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9" r:id="rId10"/>
    <p:sldId id="263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57"/>
          </p14:sldIdLst>
        </p14:section>
        <p14:section name="Tiết 1" id="{50E1AC05-E808-47C5-ACCE-5BE89D6A3B62}">
          <p14:sldIdLst>
            <p14:sldId id="256"/>
            <p14:sldId id="258"/>
            <p14:sldId id="259"/>
            <p14:sldId id="260"/>
            <p14:sldId id="261"/>
            <p14:sldId id="262"/>
            <p14:sldId id="264"/>
            <p14:sldId id="269"/>
          </p14:sldIdLst>
        </p14:section>
        <p14:section name="Tiết 2" id="{296681D4-24D5-4E6B-BA02-9A1D8E4D5F1E}">
          <p14:sldIdLst>
            <p14:sldId id="263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762" y="84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7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xmlns="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xmlns="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xmlns="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xmlns="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xmlns="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xmlns="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xmlns="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xmlns="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12.emf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C6BC561B-D77D-4948-AA3D-2C87A89EB638}"/>
              </a:ext>
            </a:extLst>
          </p:cNvPr>
          <p:cNvGrpSpPr/>
          <p:nvPr/>
        </p:nvGrpSpPr>
        <p:grpSpPr>
          <a:xfrm>
            <a:off x="1039587" y="171050"/>
            <a:ext cx="7064827" cy="4541177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CCF9D4B5-10AC-4C38-9FAB-BBB08175024F}"/>
              </a:ext>
            </a:extLst>
          </p:cNvPr>
          <p:cNvSpPr txBox="1"/>
          <p:nvPr/>
        </p:nvSpPr>
        <p:spPr>
          <a:xfrm>
            <a:off x="1700849" y="1660307"/>
            <a:ext cx="5742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ep</a:t>
            </a:r>
            <a:r>
              <a:rPr lang="en-US" altLang="zh-CN" sz="8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8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êp</a:t>
            </a:r>
            <a:r>
              <a:rPr lang="en-US" altLang="zh-CN" sz="8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8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ip</a:t>
            </a:r>
            <a:r>
              <a:rPr lang="en-US" altLang="zh-CN" sz="8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up</a:t>
            </a:r>
            <a:endParaRPr lang="zh-CN" altLang="en-US" sz="8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FECB46AD-0E72-4F5A-A712-FE050A3EB294}"/>
              </a:ext>
            </a:extLst>
          </p:cNvPr>
          <p:cNvSpPr txBox="1"/>
          <p:nvPr/>
        </p:nvSpPr>
        <p:spPr>
          <a:xfrm>
            <a:off x="2471862" y="3431861"/>
            <a:ext cx="463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Giáo</a:t>
            </a: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viên</a:t>
            </a: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Phạm</a:t>
            </a: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Thị</a:t>
            </a: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Minh </a:t>
            </a:r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Phương</a:t>
            </a:r>
            <a:endParaRPr lang="zh-CN" altLang="en-US" sz="1600" b="1" spc="3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2872510" y="1354171"/>
            <a:ext cx="3612049" cy="459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034710D1-1D58-406F-A5FE-C4E643B4DD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2765976" y="3698507"/>
            <a:ext cx="3612049" cy="4591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6B9ABC5A-B8CC-436C-9E72-A3965224A42E}"/>
              </a:ext>
            </a:extLst>
          </p:cNvPr>
          <p:cNvSpPr/>
          <p:nvPr/>
        </p:nvSpPr>
        <p:spPr>
          <a:xfrm>
            <a:off x="3598517" y="766035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56</a:t>
            </a:r>
            <a:endParaRPr lang="zh-CN" altLang="en-US" sz="4400" b="1" dirty="0">
              <a:solidFill>
                <a:srgbClr val="9CBE5B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573" y="2285349"/>
            <a:ext cx="1371913" cy="285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1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2B3359C7-1CBF-4900-9642-3EB6BE40F0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7" y="777966"/>
            <a:ext cx="7749842" cy="2442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390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2B3359C7-1CBF-4900-9642-3EB6BE40F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27" y="421105"/>
            <a:ext cx="7658718" cy="366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4470"/>
            <a:ext cx="9144000" cy="151903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087217" y="4350855"/>
            <a:ext cx="3114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942522" y="4346671"/>
            <a:ext cx="357808" cy="4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109252" y="4346671"/>
            <a:ext cx="37106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374834" y="4346671"/>
            <a:ext cx="3379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525079" y="4651513"/>
            <a:ext cx="364434" cy="90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639339" y="4660581"/>
            <a:ext cx="344557" cy="24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d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79474" y="299693"/>
            <a:ext cx="487363" cy="487363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292087" y="4068375"/>
            <a:ext cx="3114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143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2B3359C7-1CBF-4900-9642-3EB6BE40F0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47" y="445167"/>
            <a:ext cx="7367450" cy="4499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8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8ACD7B34-5D5E-46E7-BA40-30CF3F831318}"/>
              </a:ext>
            </a:extLst>
          </p:cNvPr>
          <p:cNvSpPr/>
          <p:nvPr/>
        </p:nvSpPr>
        <p:spPr>
          <a:xfrm>
            <a:off x="2514695" y="1755572"/>
            <a:ext cx="987006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6F8FC25F-868B-44D1-BEE6-9C3193D44EA6}"/>
              </a:ext>
            </a:extLst>
          </p:cNvPr>
          <p:cNvSpPr txBox="1"/>
          <p:nvPr/>
        </p:nvSpPr>
        <p:spPr>
          <a:xfrm>
            <a:off x="1374610" y="718197"/>
            <a:ext cx="6661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ep</a:t>
            </a:r>
            <a:r>
              <a:rPr lang="en-US" sz="36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êp</a:t>
            </a: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ip</a:t>
            </a: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up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:a16="http://schemas.microsoft.com/office/drawing/2014/main" xmlns="" id="{9E876B3B-F5D9-413E-BC19-5EAF1CA03CBF}"/>
              </a:ext>
            </a:extLst>
          </p:cNvPr>
          <p:cNvSpPr/>
          <p:nvPr/>
        </p:nvSpPr>
        <p:spPr>
          <a:xfrm>
            <a:off x="5444940" y="1755572"/>
            <a:ext cx="987006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ưa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B0FE6C76-354A-46C4-B9D3-9617447A57CF}"/>
              </a:ext>
            </a:extLst>
          </p:cNvPr>
          <p:cNvSpPr txBox="1"/>
          <p:nvPr/>
        </p:nvSpPr>
        <p:spPr>
          <a:xfrm>
            <a:off x="1633799" y="3656354"/>
            <a:ext cx="659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5F8C26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文本框 3">
            <a:extLst>
              <a:ext uri="{FF2B5EF4-FFF2-40B4-BE49-F238E27FC236}">
                <a16:creationId xmlns:a16="http://schemas.microsoft.com/office/drawing/2014/main" xmlns="" id="{CCF9D4B5-10AC-4C38-9FAB-BBB08175024F}"/>
              </a:ext>
            </a:extLst>
          </p:cNvPr>
          <p:cNvSpPr txBox="1"/>
          <p:nvPr/>
        </p:nvSpPr>
        <p:spPr>
          <a:xfrm>
            <a:off x="884023" y="1706027"/>
            <a:ext cx="1499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ep</a:t>
            </a:r>
            <a:endParaRPr lang="zh-CN" altLang="en-US" sz="8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文本框 3">
            <a:extLst>
              <a:ext uri="{FF2B5EF4-FFF2-40B4-BE49-F238E27FC236}">
                <a16:creationId xmlns:a16="http://schemas.microsoft.com/office/drawing/2014/main" xmlns="" id="{CCF9D4B5-10AC-4C38-9FAB-BBB08175024F}"/>
              </a:ext>
            </a:extLst>
          </p:cNvPr>
          <p:cNvSpPr txBox="1"/>
          <p:nvPr/>
        </p:nvSpPr>
        <p:spPr>
          <a:xfrm>
            <a:off x="2865350" y="1691578"/>
            <a:ext cx="1499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</a:t>
            </a:r>
            <a:r>
              <a:rPr lang="en-US" altLang="zh-CN" sz="8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</a:t>
            </a:r>
            <a:endParaRPr lang="zh-CN" altLang="en-US" sz="8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xmlns="" id="{CCF9D4B5-10AC-4C38-9FAB-BBB08175024F}"/>
              </a:ext>
            </a:extLst>
          </p:cNvPr>
          <p:cNvSpPr txBox="1"/>
          <p:nvPr/>
        </p:nvSpPr>
        <p:spPr>
          <a:xfrm>
            <a:off x="4846677" y="1706027"/>
            <a:ext cx="1499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ip</a:t>
            </a:r>
            <a:endParaRPr lang="zh-CN" altLang="en-US" sz="8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文本框 3">
            <a:extLst>
              <a:ext uri="{FF2B5EF4-FFF2-40B4-BE49-F238E27FC236}">
                <a16:creationId xmlns:a16="http://schemas.microsoft.com/office/drawing/2014/main" xmlns="" id="{CCF9D4B5-10AC-4C38-9FAB-BBB08175024F}"/>
              </a:ext>
            </a:extLst>
          </p:cNvPr>
          <p:cNvSpPr txBox="1"/>
          <p:nvPr/>
        </p:nvSpPr>
        <p:spPr>
          <a:xfrm>
            <a:off x="6536934" y="1691580"/>
            <a:ext cx="1499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up</a:t>
            </a:r>
            <a:endParaRPr lang="zh-CN" altLang="en-US" sz="8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9988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2B3359C7-1CBF-4900-9642-3EB6BE40F0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9" y="523513"/>
            <a:ext cx="8121192" cy="3912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894945" y="4261118"/>
            <a:ext cx="7951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Trong</a:t>
            </a:r>
            <a:r>
              <a:rPr lang="en-US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bếp</a:t>
            </a:r>
            <a:r>
              <a:rPr lang="en-US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lũ</a:t>
            </a:r>
            <a:r>
              <a:rPr lang="en-US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cún</a:t>
            </a:r>
            <a:r>
              <a:rPr lang="en-US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lang="en-US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múp</a:t>
            </a:r>
            <a:r>
              <a:rPr lang="en-US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míp</a:t>
            </a:r>
            <a:r>
              <a:rPr lang="en-US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nép</a:t>
            </a:r>
            <a:r>
              <a:rPr lang="en-US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vào</a:t>
            </a:r>
            <a:r>
              <a:rPr lang="en-US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bên</a:t>
            </a:r>
            <a:r>
              <a:rPr lang="en-US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mẹ</a:t>
            </a:r>
            <a:r>
              <a:rPr lang="en-US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2075679" y="4261118"/>
            <a:ext cx="742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êp</a:t>
            </a:r>
            <a:endParaRPr lang="vi-VN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6088555" y="4261118"/>
            <a:ext cx="742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ep</a:t>
            </a:r>
            <a:endParaRPr lang="vi-VN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5487261" y="4261118"/>
            <a:ext cx="742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</a:t>
            </a:r>
            <a:endParaRPr lang="vi-VN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4669238" y="4241864"/>
            <a:ext cx="742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up</a:t>
            </a:r>
            <a:endParaRPr lang="vi-VN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0" name="nhan bi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487363" y="12365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3504704" y="407045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êp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990203" y="395681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ep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CD2AB861-30B1-41B3-A725-81654835B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685" y="1398845"/>
            <a:ext cx="3641216" cy="1975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2107693" y="3293622"/>
            <a:ext cx="6927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kẹp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nẹp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nếp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xếp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7F5C172D-D216-42B1-8867-28688D266DED}"/>
              </a:ext>
            </a:extLst>
          </p:cNvPr>
          <p:cNvSpPr txBox="1"/>
          <p:nvPr/>
        </p:nvSpPr>
        <p:spPr>
          <a:xfrm>
            <a:off x="2107693" y="4109851"/>
            <a:ext cx="7114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kịp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nhịp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búp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giúp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0BC54B4D-8329-4040-8286-904F1DB88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30" y="45320"/>
            <a:ext cx="2032134" cy="898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368475" y="4024470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xmlns="" id="{5E7BB213-E357-4B11-A9A3-9379388A2D93}"/>
              </a:ext>
            </a:extLst>
          </p:cNvPr>
          <p:cNvCxnSpPr>
            <a:cxnSpLocks/>
          </p:cNvCxnSpPr>
          <p:nvPr/>
        </p:nvCxnSpPr>
        <p:spPr>
          <a:xfrm>
            <a:off x="3801832" y="4018716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5234769" y="4003894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xmlns="" id="{7D79101E-B2CA-45EB-9D90-BDAAEAA7D5E1}"/>
              </a:ext>
            </a:extLst>
          </p:cNvPr>
          <p:cNvCxnSpPr>
            <a:cxnSpLocks/>
          </p:cNvCxnSpPr>
          <p:nvPr/>
        </p:nvCxnSpPr>
        <p:spPr>
          <a:xfrm>
            <a:off x="2238948" y="4879292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xmlns="" id="{49627842-3C29-4A65-85E6-EF0EAD394AD4}"/>
              </a:ext>
            </a:extLst>
          </p:cNvPr>
          <p:cNvCxnSpPr>
            <a:cxnSpLocks/>
          </p:cNvCxnSpPr>
          <p:nvPr/>
        </p:nvCxnSpPr>
        <p:spPr>
          <a:xfrm>
            <a:off x="3927150" y="4866912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xmlns="" id="{9AFBBDC9-143E-4597-B590-376F9D2D37F0}"/>
              </a:ext>
            </a:extLst>
          </p:cNvPr>
          <p:cNvCxnSpPr>
            <a:cxnSpLocks/>
          </p:cNvCxnSpPr>
          <p:nvPr/>
        </p:nvCxnSpPr>
        <p:spPr>
          <a:xfrm>
            <a:off x="5234769" y="4866912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6541605" y="429675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up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5074912" y="407045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ip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2" name="Đường nối Thẳng 16">
            <a:extLst>
              <a:ext uri="{FF2B5EF4-FFF2-40B4-BE49-F238E27FC236}">
                <a16:creationId xmlns:a16="http://schemas.microsoft.com/office/drawing/2014/main" xmlns="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6624901" y="4003894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Đường nối Thẳng 16">
            <a:extLst>
              <a:ext uri="{FF2B5EF4-FFF2-40B4-BE49-F238E27FC236}">
                <a16:creationId xmlns:a16="http://schemas.microsoft.com/office/drawing/2014/main" xmlns="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6772022" y="4834647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1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5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2B3359C7-1CBF-4900-9642-3EB6BE40F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782" y="494734"/>
            <a:ext cx="1948965" cy="1542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1775829" y="1990302"/>
            <a:ext cx="2224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ôi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dép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0BC54B4D-8329-4040-8286-904F1DB88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30" y="45320"/>
            <a:ext cx="2168904" cy="898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853929" y="2698188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Hình ảnh 14">
            <a:extLst>
              <a:ext uri="{FF2B5EF4-FFF2-40B4-BE49-F238E27FC236}">
                <a16:creationId xmlns:a16="http://schemas.microsoft.com/office/drawing/2014/main" xmlns="" id="{E5021512-E13A-468D-88BE-D70398F32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692" y="805301"/>
            <a:ext cx="2032134" cy="1273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Hình ảnh 20">
            <a:extLst>
              <a:ext uri="{FF2B5EF4-FFF2-40B4-BE49-F238E27FC236}">
                <a16:creationId xmlns:a16="http://schemas.microsoft.com/office/drawing/2014/main" xmlns="" id="{05E2D08B-D8EB-45AF-9AD0-E56DE55C87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779" y="2778705"/>
            <a:ext cx="2032134" cy="1327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xmlns="" id="{42FA5AD6-6093-47B4-8207-C537AD4685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905" y="2707474"/>
            <a:ext cx="2032134" cy="1506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0EB9C36F-A1DB-4598-A0A6-BAE6D1074DB9}"/>
              </a:ext>
            </a:extLst>
          </p:cNvPr>
          <p:cNvSpPr txBox="1"/>
          <p:nvPr/>
        </p:nvSpPr>
        <p:spPr>
          <a:xfrm>
            <a:off x="5644043" y="2070819"/>
            <a:ext cx="2069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ầu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bếp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xmlns="" id="{AEDEBD1A-B93C-458D-8692-91B5C640D054}"/>
              </a:ext>
            </a:extLst>
          </p:cNvPr>
          <p:cNvCxnSpPr>
            <a:cxnSpLocks/>
          </p:cNvCxnSpPr>
          <p:nvPr/>
        </p:nvCxnSpPr>
        <p:spPr>
          <a:xfrm>
            <a:off x="6850244" y="2735562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1E3B886D-272D-451E-AC42-0A29455A0B4E}"/>
              </a:ext>
            </a:extLst>
          </p:cNvPr>
          <p:cNvSpPr txBox="1"/>
          <p:nvPr/>
        </p:nvSpPr>
        <p:spPr>
          <a:xfrm>
            <a:off x="1989387" y="4036537"/>
            <a:ext cx="210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bìm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bịp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A649D970-27FF-4E34-ADDE-9B0970A6140B}"/>
              </a:ext>
            </a:extLst>
          </p:cNvPr>
          <p:cNvSpPr txBox="1"/>
          <p:nvPr/>
        </p:nvSpPr>
        <p:spPr>
          <a:xfrm>
            <a:off x="5703913" y="4044223"/>
            <a:ext cx="2233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búp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sen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xmlns="" id="{9B06C48C-C293-40F8-B156-E6E9A5EEAB3D}"/>
              </a:ext>
            </a:extLst>
          </p:cNvPr>
          <p:cNvCxnSpPr>
            <a:cxnSpLocks/>
          </p:cNvCxnSpPr>
          <p:nvPr/>
        </p:nvCxnSpPr>
        <p:spPr>
          <a:xfrm>
            <a:off x="5942204" y="4673169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xmlns="" id="{6E8DD22C-AE39-49D0-A2E6-94C0DA2CFFBB}"/>
              </a:ext>
            </a:extLst>
          </p:cNvPr>
          <p:cNvCxnSpPr>
            <a:cxnSpLocks/>
          </p:cNvCxnSpPr>
          <p:nvPr/>
        </p:nvCxnSpPr>
        <p:spPr>
          <a:xfrm>
            <a:off x="2952979" y="4744423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2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2B3359C7-1CBF-4900-9642-3EB6BE40F0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9" y="636104"/>
            <a:ext cx="7839584" cy="4061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414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2B3359C7-1CBF-4900-9642-3EB6BE40F0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66" y="601209"/>
            <a:ext cx="7862363" cy="2367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26" y="732063"/>
            <a:ext cx="4162788" cy="38464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26" y="732062"/>
            <a:ext cx="4162788" cy="3846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26" y="732061"/>
            <a:ext cx="4162788" cy="38464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26" y="735277"/>
            <a:ext cx="4162788" cy="384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2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0243" y="689443"/>
            <a:ext cx="6529080" cy="40791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E4BF892A-256B-440B-8A18-37868207C516}"/>
              </a:ext>
            </a:extLst>
          </p:cNvPr>
          <p:cNvSpPr txBox="1"/>
          <p:nvPr/>
        </p:nvSpPr>
        <p:spPr>
          <a:xfrm>
            <a:off x="2275959" y="938458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êp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429C58BB-E258-4BED-AE6E-843DCFEA158F}"/>
              </a:ext>
            </a:extLst>
          </p:cNvPr>
          <p:cNvSpPr txBox="1"/>
          <p:nvPr/>
        </p:nvSpPr>
        <p:spPr>
          <a:xfrm>
            <a:off x="2156746" y="2748630"/>
            <a:ext cx="255069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bếp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6024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712" y="673769"/>
            <a:ext cx="6529080" cy="40791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E4BF892A-256B-440B-8A18-37868207C516}"/>
              </a:ext>
            </a:extLst>
          </p:cNvPr>
          <p:cNvSpPr txBox="1"/>
          <p:nvPr/>
        </p:nvSpPr>
        <p:spPr>
          <a:xfrm>
            <a:off x="2275959" y="938458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ip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429C58BB-E258-4BED-AE6E-843DCFEA158F}"/>
              </a:ext>
            </a:extLst>
          </p:cNvPr>
          <p:cNvSpPr txBox="1"/>
          <p:nvPr/>
        </p:nvSpPr>
        <p:spPr>
          <a:xfrm>
            <a:off x="2173004" y="2729038"/>
            <a:ext cx="255069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bịp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xmlns="" id="{E4BF892A-256B-440B-8A18-37868207C516}"/>
              </a:ext>
            </a:extLst>
          </p:cNvPr>
          <p:cNvSpPr txBox="1"/>
          <p:nvPr/>
        </p:nvSpPr>
        <p:spPr>
          <a:xfrm>
            <a:off x="5001742" y="938457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up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7">
            <a:extLst>
              <a:ext uri="{FF2B5EF4-FFF2-40B4-BE49-F238E27FC236}">
                <a16:creationId xmlns:a16="http://schemas.microsoft.com/office/drawing/2014/main" xmlns="" id="{429C58BB-E258-4BED-AE6E-843DCFEA158F}"/>
              </a:ext>
            </a:extLst>
          </p:cNvPr>
          <p:cNvSpPr txBox="1"/>
          <p:nvPr/>
        </p:nvSpPr>
        <p:spPr>
          <a:xfrm>
            <a:off x="4925531" y="2729038"/>
            <a:ext cx="255069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búp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83833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668</TotalTime>
  <Words>91</Words>
  <Application>Microsoft Office PowerPoint</Application>
  <PresentationFormat>On-screen Show (16:9)</PresentationFormat>
  <Paragraphs>38</Paragraphs>
  <Slides>14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Arial-Rounded</vt:lpstr>
      <vt:lpstr>Calibri</vt:lpstr>
      <vt:lpstr>Calibri Light</vt:lpstr>
      <vt:lpstr>DFPWaWaW5-GB5</vt:lpstr>
      <vt:lpstr>HP001 4 hàng</vt:lpstr>
      <vt:lpstr>Times New Roman</vt:lpstr>
      <vt:lpstr>幼圆</vt:lpstr>
      <vt:lpstr>等线</vt:lpstr>
      <vt:lpstr>等线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BUI MINH CUONG</cp:lastModifiedBy>
  <cp:revision>375</cp:revision>
  <dcterms:created xsi:type="dcterms:W3CDTF">2017-07-29T07:38:32Z</dcterms:created>
  <dcterms:modified xsi:type="dcterms:W3CDTF">2020-08-21T07:41:45Z</dcterms:modified>
</cp:coreProperties>
</file>