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5" r:id="rId3"/>
    <p:sldId id="269" r:id="rId4"/>
    <p:sldId id="270" r:id="rId5"/>
    <p:sldId id="271" r:id="rId6"/>
    <p:sldId id="272" r:id="rId7"/>
    <p:sldId id="273" r:id="rId8"/>
    <p:sldId id="257" r:id="rId9"/>
    <p:sldId id="258" r:id="rId10"/>
    <p:sldId id="259" r:id="rId11"/>
    <p:sldId id="260" r:id="rId12"/>
    <p:sldId id="261" r:id="rId13"/>
    <p:sldId id="276" r:id="rId14"/>
    <p:sldId id="265" r:id="rId15"/>
    <p:sldId id="263" r:id="rId16"/>
    <p:sldId id="277" r:id="rId17"/>
    <p:sldId id="264" r:id="rId18"/>
    <p:sldId id="266" r:id="rId19"/>
    <p:sldId id="267" r:id="rId20"/>
    <p:sldId id="26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áu Nguyễn Xuân" userId="81f1dab44d3e7789" providerId="LiveId" clId="{DEF6CD42-BA24-4EDE-8ED4-47FA162F1518}"/>
    <pc:docChg chg="addSld delSld modSld">
      <pc:chgData name="Sáu Nguyễn Xuân" userId="81f1dab44d3e7789" providerId="LiveId" clId="{DEF6CD42-BA24-4EDE-8ED4-47FA162F1518}" dt="2021-11-18T07:05:46.787" v="82" actId="20577"/>
      <pc:docMkLst>
        <pc:docMk/>
      </pc:docMkLst>
      <pc:sldChg chg="modSp mod">
        <pc:chgData name="Sáu Nguyễn Xuân" userId="81f1dab44d3e7789" providerId="LiveId" clId="{DEF6CD42-BA24-4EDE-8ED4-47FA162F1518}" dt="2021-11-18T02:43:17.744" v="10" actId="20577"/>
        <pc:sldMkLst>
          <pc:docMk/>
          <pc:sldMk cId="934194376" sldId="257"/>
        </pc:sldMkLst>
        <pc:spChg chg="mod">
          <ac:chgData name="Sáu Nguyễn Xuân" userId="81f1dab44d3e7789" providerId="LiveId" clId="{DEF6CD42-BA24-4EDE-8ED4-47FA162F1518}" dt="2021-11-18T02:43:17.744" v="10" actId="20577"/>
          <ac:spMkLst>
            <pc:docMk/>
            <pc:sldMk cId="934194376" sldId="257"/>
            <ac:spMk id="18434" creationId="{00000000-0000-0000-0000-000000000000}"/>
          </ac:spMkLst>
        </pc:spChg>
      </pc:sldChg>
      <pc:sldChg chg="modSp new del mod">
        <pc:chgData name="Sáu Nguyễn Xuân" userId="81f1dab44d3e7789" providerId="LiveId" clId="{DEF6CD42-BA24-4EDE-8ED4-47FA162F1518}" dt="2021-11-18T06:57:39.358" v="36" actId="47"/>
        <pc:sldMkLst>
          <pc:docMk/>
          <pc:sldMk cId="867917003" sldId="265"/>
        </pc:sldMkLst>
        <pc:spChg chg="mod">
          <ac:chgData name="Sáu Nguyễn Xuân" userId="81f1dab44d3e7789" providerId="LiveId" clId="{DEF6CD42-BA24-4EDE-8ED4-47FA162F1518}" dt="2021-11-18T06:57:36.414" v="35" actId="20577"/>
          <ac:spMkLst>
            <pc:docMk/>
            <pc:sldMk cId="867917003" sldId="265"/>
            <ac:spMk id="2" creationId="{29D51468-FCF8-452C-9B51-43CC3D1ABD8B}"/>
          </ac:spMkLst>
        </pc:spChg>
      </pc:sldChg>
      <pc:sldChg chg="modSp new mod">
        <pc:chgData name="Sáu Nguyễn Xuân" userId="81f1dab44d3e7789" providerId="LiveId" clId="{DEF6CD42-BA24-4EDE-8ED4-47FA162F1518}" dt="2021-11-18T07:05:46.787" v="82" actId="20577"/>
        <pc:sldMkLst>
          <pc:docMk/>
          <pc:sldMk cId="2978126142" sldId="265"/>
        </pc:sldMkLst>
        <pc:spChg chg="mod">
          <ac:chgData name="Sáu Nguyễn Xuân" userId="81f1dab44d3e7789" providerId="LiveId" clId="{DEF6CD42-BA24-4EDE-8ED4-47FA162F1518}" dt="2021-11-18T07:05:46.787" v="82" actId="20577"/>
          <ac:spMkLst>
            <pc:docMk/>
            <pc:sldMk cId="2978126142" sldId="265"/>
            <ac:spMk id="2" creationId="{4D1D2410-A335-43DD-94D2-82DFA7465AE8}"/>
          </ac:spMkLst>
        </pc:spChg>
        <pc:spChg chg="mod">
          <ac:chgData name="Sáu Nguyễn Xuân" userId="81f1dab44d3e7789" providerId="LiveId" clId="{DEF6CD42-BA24-4EDE-8ED4-47FA162F1518}" dt="2021-11-18T07:05:20.668" v="39"/>
          <ac:spMkLst>
            <pc:docMk/>
            <pc:sldMk cId="2978126142" sldId="265"/>
            <ac:spMk id="3" creationId="{35906864-B25B-4FF0-9A26-52B925E01B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32448-CF6F-4611-ACF8-2833ABBC129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31975-2673-4E0F-BE52-F8049A2D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66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31975-2673-4E0F-BE52-F8049A2D81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A0E937-A5EA-4A91-AE58-E548734C5141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6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0A71A4-F8A7-481E-9C2C-0B56C76785CD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9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753" name="Google Shape;753;p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9"/>
          <p:cNvGrpSpPr/>
          <p:nvPr/>
        </p:nvGrpSpPr>
        <p:grpSpPr>
          <a:xfrm>
            <a:off x="7718729" y="550204"/>
            <a:ext cx="745421" cy="1040624"/>
            <a:chOff x="7718729" y="550204"/>
            <a:chExt cx="745421" cy="1040624"/>
          </a:xfrm>
        </p:grpSpPr>
        <p:sp>
          <p:nvSpPr>
            <p:cNvPr id="778" name="Google Shape;778;p9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0" name="Google Shape;790;p9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9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9"/>
          <p:cNvSpPr txBox="1">
            <a:spLocks noGrp="1"/>
          </p:cNvSpPr>
          <p:nvPr>
            <p:ph type="title"/>
          </p:nvPr>
        </p:nvSpPr>
        <p:spPr>
          <a:xfrm>
            <a:off x="1246625" y="546075"/>
            <a:ext cx="3887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3" name="Google Shape;793;p9"/>
          <p:cNvSpPr txBox="1">
            <a:spLocks noGrp="1"/>
          </p:cNvSpPr>
          <p:nvPr>
            <p:ph type="subTitle" idx="1"/>
          </p:nvPr>
        </p:nvSpPr>
        <p:spPr>
          <a:xfrm>
            <a:off x="1243925" y="1316070"/>
            <a:ext cx="3413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94" name="Google Shape;794;p9"/>
          <p:cNvGrpSpPr/>
          <p:nvPr/>
        </p:nvGrpSpPr>
        <p:grpSpPr>
          <a:xfrm rot="331928" flipH="1">
            <a:off x="7852433" y="4638573"/>
            <a:ext cx="478002" cy="410608"/>
            <a:chOff x="5263209" y="4056946"/>
            <a:chExt cx="478022" cy="410626"/>
          </a:xfrm>
        </p:grpSpPr>
        <p:sp>
          <p:nvSpPr>
            <p:cNvPr id="795" name="Google Shape;795;p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9"/>
          <p:cNvGrpSpPr/>
          <p:nvPr/>
        </p:nvGrpSpPr>
        <p:grpSpPr>
          <a:xfrm rot="-666529">
            <a:off x="8108180" y="4146754"/>
            <a:ext cx="827304" cy="962702"/>
            <a:chOff x="3393878" y="4486192"/>
            <a:chExt cx="827188" cy="962568"/>
          </a:xfrm>
        </p:grpSpPr>
        <p:sp>
          <p:nvSpPr>
            <p:cNvPr id="806" name="Google Shape;806;p9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3823290" y="5046688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3864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81" indent="0" algn="ctr">
              <a:buNone/>
              <a:defRPr sz="1100"/>
            </a:lvl2pPr>
            <a:lvl3pPr marL="514362" indent="0" algn="ctr">
              <a:buNone/>
              <a:defRPr sz="1000"/>
            </a:lvl3pPr>
            <a:lvl4pPr marL="771543" indent="0" algn="ctr">
              <a:buNone/>
              <a:defRPr sz="900"/>
            </a:lvl4pPr>
            <a:lvl5pPr marL="1028723" indent="0" algn="ctr">
              <a:buNone/>
              <a:defRPr sz="900"/>
            </a:lvl5pPr>
            <a:lvl6pPr marL="1285904" indent="0" algn="ctr">
              <a:buNone/>
              <a:defRPr sz="900"/>
            </a:lvl6pPr>
            <a:lvl7pPr marL="1543085" indent="0" algn="ctr">
              <a:buNone/>
              <a:defRPr sz="900"/>
            </a:lvl7pPr>
            <a:lvl8pPr marL="1800266" indent="0" algn="ctr">
              <a:buNone/>
              <a:defRPr sz="900"/>
            </a:lvl8pPr>
            <a:lvl9pPr marL="20574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3B37-9BD3-4DB9-B5AE-F9824754F9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EDF5-17E3-430D-880C-7F12DB34A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17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6043-98FB-4302-9A15-E0FAFEA217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C3A9-FA41-4A85-A579-230E97564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600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6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2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258B-EC89-460A-9595-DB783260D8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04C8-0F70-48B1-9C7E-E5C252527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6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D849-00BB-4E49-8C51-48FC2FD57A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1BD4-8AB3-4426-89FB-7B5DD06F7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45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81" indent="0">
              <a:buNone/>
              <a:defRPr sz="1100" b="1"/>
            </a:lvl2pPr>
            <a:lvl3pPr marL="514362" indent="0">
              <a:buNone/>
              <a:defRPr sz="1000" b="1"/>
            </a:lvl3pPr>
            <a:lvl4pPr marL="771543" indent="0">
              <a:buNone/>
              <a:defRPr sz="900" b="1"/>
            </a:lvl4pPr>
            <a:lvl5pPr marL="1028723" indent="0">
              <a:buNone/>
              <a:defRPr sz="900" b="1"/>
            </a:lvl5pPr>
            <a:lvl6pPr marL="1285904" indent="0">
              <a:buNone/>
              <a:defRPr sz="900" b="1"/>
            </a:lvl6pPr>
            <a:lvl7pPr marL="1543085" indent="0">
              <a:buNone/>
              <a:defRPr sz="900" b="1"/>
            </a:lvl7pPr>
            <a:lvl8pPr marL="1800266" indent="0">
              <a:buNone/>
              <a:defRPr sz="900" b="1"/>
            </a:lvl8pPr>
            <a:lvl9pPr marL="2057448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81" indent="0">
              <a:buNone/>
              <a:defRPr sz="1100" b="1"/>
            </a:lvl2pPr>
            <a:lvl3pPr marL="514362" indent="0">
              <a:buNone/>
              <a:defRPr sz="1000" b="1"/>
            </a:lvl3pPr>
            <a:lvl4pPr marL="771543" indent="0">
              <a:buNone/>
              <a:defRPr sz="900" b="1"/>
            </a:lvl4pPr>
            <a:lvl5pPr marL="1028723" indent="0">
              <a:buNone/>
              <a:defRPr sz="900" b="1"/>
            </a:lvl5pPr>
            <a:lvl6pPr marL="1285904" indent="0">
              <a:buNone/>
              <a:defRPr sz="900" b="1"/>
            </a:lvl6pPr>
            <a:lvl7pPr marL="1543085" indent="0">
              <a:buNone/>
              <a:defRPr sz="900" b="1"/>
            </a:lvl7pPr>
            <a:lvl8pPr marL="1800266" indent="0">
              <a:buNone/>
              <a:defRPr sz="900" b="1"/>
            </a:lvl8pPr>
            <a:lvl9pPr marL="2057448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29C1-D328-4B16-845A-1E96A6532F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BD6F-77F5-4330-ABC6-63C054A62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271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2619-C188-4831-BF08-C393C63E8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6136-6F68-4B5F-93B1-8553B4412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744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B424-0049-43C8-ABAA-7FA42C30C4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2716-83C2-4120-A280-B686063DA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26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13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83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81" indent="0">
              <a:buNone/>
              <a:defRPr sz="800"/>
            </a:lvl2pPr>
            <a:lvl3pPr marL="514362" indent="0">
              <a:buNone/>
              <a:defRPr sz="700"/>
            </a:lvl3pPr>
            <a:lvl4pPr marL="771543" indent="0">
              <a:buNone/>
              <a:defRPr sz="600"/>
            </a:lvl4pPr>
            <a:lvl5pPr marL="1028723" indent="0">
              <a:buNone/>
              <a:defRPr sz="600"/>
            </a:lvl5pPr>
            <a:lvl6pPr marL="1285904" indent="0">
              <a:buNone/>
              <a:defRPr sz="600"/>
            </a:lvl6pPr>
            <a:lvl7pPr marL="1543085" indent="0">
              <a:buNone/>
              <a:defRPr sz="600"/>
            </a:lvl7pPr>
            <a:lvl8pPr marL="1800266" indent="0">
              <a:buNone/>
              <a:defRPr sz="600"/>
            </a:lvl8pPr>
            <a:lvl9pPr marL="2057448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3F4C-041D-4600-855B-FA890D52FD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C41C-EB93-4C37-A111-A4BB49F64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264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8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81" indent="0">
              <a:buNone/>
              <a:defRPr sz="1600"/>
            </a:lvl2pPr>
            <a:lvl3pPr marL="514362" indent="0">
              <a:buNone/>
              <a:defRPr sz="1400"/>
            </a:lvl3pPr>
            <a:lvl4pPr marL="771543" indent="0">
              <a:buNone/>
              <a:defRPr sz="1100"/>
            </a:lvl4pPr>
            <a:lvl5pPr marL="1028723" indent="0">
              <a:buNone/>
              <a:defRPr sz="1100"/>
            </a:lvl5pPr>
            <a:lvl6pPr marL="1285904" indent="0">
              <a:buNone/>
              <a:defRPr sz="1100"/>
            </a:lvl6pPr>
            <a:lvl7pPr marL="1543085" indent="0">
              <a:buNone/>
              <a:defRPr sz="1100"/>
            </a:lvl7pPr>
            <a:lvl8pPr marL="1800266" indent="0">
              <a:buNone/>
              <a:defRPr sz="1100"/>
            </a:lvl8pPr>
            <a:lvl9pPr marL="2057448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81" indent="0">
              <a:buNone/>
              <a:defRPr sz="800"/>
            </a:lvl2pPr>
            <a:lvl3pPr marL="514362" indent="0">
              <a:buNone/>
              <a:defRPr sz="700"/>
            </a:lvl3pPr>
            <a:lvl4pPr marL="771543" indent="0">
              <a:buNone/>
              <a:defRPr sz="600"/>
            </a:lvl4pPr>
            <a:lvl5pPr marL="1028723" indent="0">
              <a:buNone/>
              <a:defRPr sz="600"/>
            </a:lvl5pPr>
            <a:lvl6pPr marL="1285904" indent="0">
              <a:buNone/>
              <a:defRPr sz="600"/>
            </a:lvl6pPr>
            <a:lvl7pPr marL="1543085" indent="0">
              <a:buNone/>
              <a:defRPr sz="600"/>
            </a:lvl7pPr>
            <a:lvl8pPr marL="1800266" indent="0">
              <a:buNone/>
              <a:defRPr sz="600"/>
            </a:lvl8pPr>
            <a:lvl9pPr marL="2057448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0F0C-E030-451E-92AA-75C7727A77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AA80-95AC-413F-849E-6850916D8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5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7B48-43BC-47F0-B88A-48084C4461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43AC-EF75-47F4-B0B8-85167951F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317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5" y="27385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7E2A-F09B-4C8D-94AF-4EEAD4184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3D02-3985-4DB5-A4DF-489D1454E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14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 bwMode="auto">
          <a:xfrm>
            <a:off x="5581670" y="-9523"/>
            <a:ext cx="2505075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pe 10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45142" r="-12064"/>
          <a:stretch>
            <a:fillRect/>
          </a:stretch>
        </p:blipFill>
        <p:spPr bwMode="auto">
          <a:xfrm>
            <a:off x="-9525" y="-9525"/>
            <a:ext cx="27241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104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b="35069"/>
          <a:stretch>
            <a:fillRect/>
          </a:stretch>
        </p:blipFill>
        <p:spPr bwMode="auto">
          <a:xfrm>
            <a:off x="787025" y="4354116"/>
            <a:ext cx="2170509" cy="7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05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0" b="38811"/>
          <a:stretch>
            <a:fillRect/>
          </a:stretch>
        </p:blipFill>
        <p:spPr bwMode="auto">
          <a:xfrm>
            <a:off x="6973515" y="3500449"/>
            <a:ext cx="217050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06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0"/>
          <a:stretch>
            <a:fillRect/>
          </a:stretch>
        </p:blipFill>
        <p:spPr bwMode="auto">
          <a:xfrm>
            <a:off x="6805612" y="-9525"/>
            <a:ext cx="2338388" cy="13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107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2" b="14813"/>
          <a:stretch>
            <a:fillRect/>
          </a:stretch>
        </p:blipFill>
        <p:spPr bwMode="auto">
          <a:xfrm>
            <a:off x="2" y="2962277"/>
            <a:ext cx="1406129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108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95" b="12701"/>
          <a:stretch>
            <a:fillRect/>
          </a:stretch>
        </p:blipFill>
        <p:spPr bwMode="auto">
          <a:xfrm>
            <a:off x="8052222" y="2633662"/>
            <a:ext cx="109180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56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8" r="26904"/>
          <a:stretch>
            <a:fillRect/>
          </a:stretch>
        </p:blipFill>
        <p:spPr bwMode="auto">
          <a:xfrm>
            <a:off x="6048375" y="-9525"/>
            <a:ext cx="31051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hape 51"/>
          <p:cNvGrpSpPr>
            <a:grpSpLocks/>
          </p:cNvGrpSpPr>
          <p:nvPr/>
        </p:nvGrpSpPr>
        <p:grpSpPr bwMode="auto">
          <a:xfrm>
            <a:off x="615554" y="581025"/>
            <a:ext cx="7912894" cy="3981450"/>
            <a:chOff x="615225" y="581250"/>
            <a:chExt cx="7913399" cy="3981000"/>
          </a:xfrm>
        </p:grpSpPr>
        <p:sp>
          <p:nvSpPr>
            <p:cNvPr id="7" name="Shape 52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8" name="Shape 53"/>
            <p:cNvSpPr>
              <a:spLocks noChangeArrowheads="1"/>
            </p:cNvSpPr>
            <p:nvPr/>
          </p:nvSpPr>
          <p:spPr bwMode="auto">
            <a:xfrm>
              <a:off x="704527" y="666965"/>
              <a:ext cx="7733604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9" name="Shape 5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0" b="21764"/>
          <a:stretch>
            <a:fillRect/>
          </a:stretch>
        </p:blipFill>
        <p:spPr bwMode="auto">
          <a:xfrm>
            <a:off x="1" y="2380060"/>
            <a:ext cx="1528763" cy="27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5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9" b="72214"/>
          <a:stretch>
            <a:fillRect/>
          </a:stretch>
        </p:blipFill>
        <p:spPr bwMode="auto">
          <a:xfrm>
            <a:off x="7005637" y="3455194"/>
            <a:ext cx="2147888" cy="16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13" y="1044189"/>
            <a:ext cx="6640799" cy="953999"/>
          </a:xfrm>
          <a:prstGeom prst="rect">
            <a:avLst/>
          </a:prstGeom>
        </p:spPr>
        <p:txBody>
          <a:bodyPr lIns="68569" tIns="68569" rIns="68569" bIns="68569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61" y="2115774"/>
            <a:ext cx="3281699" cy="2152200"/>
          </a:xfrm>
          <a:prstGeom prst="rect">
            <a:avLst/>
          </a:prstGeom>
        </p:spPr>
        <p:txBody>
          <a:bodyPr lIns="68569" tIns="68569" rIns="68569" bIns="68569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6" y="2115774"/>
            <a:ext cx="3281699" cy="2152200"/>
          </a:xfrm>
          <a:prstGeom prst="rect">
            <a:avLst/>
          </a:prstGeom>
        </p:spPr>
        <p:txBody>
          <a:bodyPr lIns="68569" tIns="68569" rIns="68569" bIns="68569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287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b="3157"/>
          <a:stretch>
            <a:fillRect/>
          </a:stretch>
        </p:blipFill>
        <p:spPr bwMode="auto">
          <a:xfrm>
            <a:off x="-10716" y="1333500"/>
            <a:ext cx="1181101" cy="38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6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32211" r="-6270" b="-5402"/>
          <a:stretch>
            <a:fillRect/>
          </a:stretch>
        </p:blipFill>
        <p:spPr bwMode="auto">
          <a:xfrm>
            <a:off x="5505450" y="3081349"/>
            <a:ext cx="3638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hape 62"/>
          <p:cNvGrpSpPr>
            <a:grpSpLocks/>
          </p:cNvGrpSpPr>
          <p:nvPr/>
        </p:nvGrpSpPr>
        <p:grpSpPr bwMode="auto">
          <a:xfrm>
            <a:off x="615554" y="581025"/>
            <a:ext cx="7912894" cy="3981450"/>
            <a:chOff x="615225" y="581250"/>
            <a:chExt cx="7913399" cy="3981000"/>
          </a:xfrm>
        </p:grpSpPr>
        <p:sp>
          <p:nvSpPr>
            <p:cNvPr id="9" name="Shape 6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" name="Shape 64"/>
            <p:cNvSpPr>
              <a:spLocks noChangeArrowheads="1"/>
            </p:cNvSpPr>
            <p:nvPr/>
          </p:nvSpPr>
          <p:spPr bwMode="auto">
            <a:xfrm>
              <a:off x="704527" y="666965"/>
              <a:ext cx="7733604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11" name="Shape 69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5" t="39793" r="42702" b="-13091"/>
          <a:stretch>
            <a:fillRect/>
          </a:stretch>
        </p:blipFill>
        <p:spPr bwMode="auto">
          <a:xfrm>
            <a:off x="6858000" y="-4763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51613" y="1044189"/>
            <a:ext cx="6640799" cy="953999"/>
          </a:xfrm>
          <a:prstGeom prst="rect">
            <a:avLst/>
          </a:prstGeom>
        </p:spPr>
        <p:txBody>
          <a:bodyPr lIns="68569" tIns="68569" rIns="68569" bIns="68569" anchor="t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76100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455676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735253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386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6"/>
            <a:ext cx="4038600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6"/>
            <a:ext cx="4038600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EFB6C9-5C92-4952-8D65-D86963EE7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2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62" y="4515967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9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9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4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E8E7-6777-48BA-BFB5-306513EA522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34B573-5E2A-4EC1-A3A7-6EC5559746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898989"/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3BBA78-20C4-4D7D-BEBE-4A1B9956F63B}" type="slidenum">
              <a:rPr lang="en-US" altLang="en-US"/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11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5pPr>
      <a:lvl6pPr marL="342908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6pPr>
      <a:lvl7pPr marL="685816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7pPr>
      <a:lvl8pPr marL="1028723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8pPr>
      <a:lvl9pPr marL="1371632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96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77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57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038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81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62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43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23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904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85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66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48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90"/>
            <a:ext cx="8964488" cy="5166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457200" y="445770"/>
            <a:ext cx="7859216" cy="46977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25" y="898223"/>
            <a:ext cx="719784" cy="43026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871064" y="109076"/>
            <a:ext cx="6616504" cy="4082854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386997"/>
              <a:ext cx="8362072" cy="619160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59" y="2877919"/>
            <a:ext cx="3959609" cy="197980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503894" y="1186048"/>
            <a:ext cx="3054423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45" b="1" dirty="0">
                <a:solidFill>
                  <a:srgbClr val="6F69AC"/>
                </a:solidFill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TOÁN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3540668" y="662840"/>
            <a:ext cx="718101" cy="914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5673773" y="451652"/>
            <a:ext cx="718101" cy="9148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11760" y="1894809"/>
            <a:ext cx="5601213" cy="1083627"/>
            <a:chOff x="3103243" y="2072411"/>
            <a:chExt cx="8298094" cy="1605372"/>
          </a:xfrm>
        </p:grpSpPr>
        <p:sp>
          <p:nvSpPr>
            <p:cNvPr id="16" name="文本框 15"/>
            <p:cNvSpPr txBox="1"/>
            <p:nvPr/>
          </p:nvSpPr>
          <p:spPr>
            <a:xfrm>
              <a:off x="3103243" y="2264292"/>
              <a:ext cx="8298094" cy="141349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Nhân</a:t>
              </a:r>
              <a:r>
                <a:rPr lang="en-US" altLang="zh-CN" sz="2800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một</a:t>
              </a:r>
              <a:r>
                <a:rPr lang="en-US" altLang="zh-CN" sz="2800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số</a:t>
              </a:r>
              <a:r>
                <a:rPr lang="en-US" altLang="zh-CN" sz="2800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với</a:t>
              </a:r>
              <a:r>
                <a:rPr lang="en-US" altLang="zh-CN" sz="2800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một</a:t>
              </a:r>
              <a:r>
                <a:rPr lang="en-US" altLang="zh-CN" sz="2800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tổng</a:t>
              </a:r>
              <a:endParaRPr lang="en-US" altLang="zh-CN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ctr"/>
              <a:r>
                <a:rPr lang="en-US" altLang="zh-CN" sz="2800" dirty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    </a:t>
              </a: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6928115" y="2072411"/>
              <a:ext cx="273676" cy="124478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altLang="zh-CN" sz="4860" dirty="0">
                <a:solidFill>
                  <a:srgbClr val="95DAC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0848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968250" y="2610495"/>
            <a:ext cx="7359973" cy="20055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3550" y="684802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4A9454-6803-43C5-A557-E1E3E5AC666A}" type="slidenum"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92025" y="1813000"/>
            <a:ext cx="552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32706" y="1347614"/>
            <a:ext cx="0" cy="448469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>
          <a:xfrm>
            <a:off x="2051720" y="1364531"/>
            <a:ext cx="0" cy="4151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>
            <a:off x="2987824" y="1347614"/>
            <a:ext cx="0" cy="4151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6951" y="1802309"/>
            <a:ext cx="758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  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71800" y="180230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92025" y="739328"/>
            <a:ext cx="827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  </a:t>
            </a:r>
            <a:r>
              <a:rPr kumimoji="0" lang="vi-V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(3 + 5)  =  4 x 3 + 4 x 5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15616" y="3075806"/>
            <a:ext cx="45688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x (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= 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355976" y="3026445"/>
            <a:ext cx="4129088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50714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555526"/>
            <a:ext cx="7920880" cy="41764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vi-VN" altLang="en-US" sz="3600" b="1" u="sng" dirty="0" smtClean="0">
                <a:solidFill>
                  <a:srgbClr val="002060"/>
                </a:solidFill>
                <a:latin typeface="+mj-lt"/>
              </a:rPr>
              <a:t>Qu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+mj-lt"/>
              </a:rPr>
              <a:t>y</a:t>
            </a:r>
            <a:r>
              <a:rPr lang="vi-VN" altLang="en-US" sz="3600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sz="3600" b="1" u="sng" dirty="0">
                <a:solidFill>
                  <a:srgbClr val="002060"/>
                </a:solidFill>
                <a:latin typeface="+mj-lt"/>
              </a:rPr>
              <a:t>tắc: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, ta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từng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hạng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rồi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cộng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kết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quả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.</a:t>
            </a:r>
            <a:endParaRPr lang="vi-VN" altLang="en-US" sz="3600" b="1" dirty="0">
              <a:solidFill>
                <a:srgbClr val="00206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x (b + </a:t>
            </a:r>
            <a:r>
              <a:rPr lang="vi-VN" alt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alt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)  =  </a:t>
            </a:r>
            <a:r>
              <a:rPr lang="en-US" altLang="en-US" sz="3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b + </a:t>
            </a:r>
            <a:r>
              <a:rPr lang="en-US" altLang="en-US" sz="3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</a:t>
            </a:r>
            <a:endParaRPr lang="en-US" altLang="en-US" sz="3600" dirty="0">
              <a:latin typeface="+mj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202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061" y="249491"/>
            <a:ext cx="89944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 rồi viết vào ô trống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r="914"/>
          <a:stretch>
            <a:fillRect/>
          </a:stretch>
        </p:blipFill>
        <p:spPr bwMode="auto">
          <a:xfrm>
            <a:off x="35496" y="1419622"/>
            <a:ext cx="9001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14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35"/>
          <p:cNvGrpSpPr>
            <a:grpSpLocks/>
          </p:cNvGrpSpPr>
          <p:nvPr/>
        </p:nvGrpSpPr>
        <p:grpSpPr bwMode="auto">
          <a:xfrm>
            <a:off x="1248924" y="1306354"/>
            <a:ext cx="6624638" cy="2705100"/>
            <a:chOff x="762000" y="1447800"/>
            <a:chExt cx="7507357" cy="2404533"/>
          </a:xfrm>
        </p:grpSpPr>
        <p:sp>
          <p:nvSpPr>
            <p:cNvPr id="111" name="Rounded Rectangle 110"/>
            <p:cNvSpPr/>
            <p:nvPr/>
          </p:nvSpPr>
          <p:spPr>
            <a:xfrm>
              <a:off x="762000" y="1447800"/>
              <a:ext cx="837899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a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762000" y="2057400"/>
              <a:ext cx="837899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62000" y="3276600"/>
              <a:ext cx="837899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6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62000" y="2667000"/>
              <a:ext cx="837899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3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1599899" y="1447800"/>
              <a:ext cx="837898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b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1599899" y="2057400"/>
              <a:ext cx="83789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599899" y="3276600"/>
              <a:ext cx="83789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2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599899" y="2667000"/>
              <a:ext cx="83789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4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2437798" y="1447800"/>
              <a:ext cx="839248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c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437798" y="2057400"/>
              <a:ext cx="83924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2437798" y="3276600"/>
              <a:ext cx="83924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3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2437798" y="2667000"/>
              <a:ext cx="83924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5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94587" y="1447800"/>
              <a:ext cx="2478615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a x ( b + c )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277046" y="2057400"/>
              <a:ext cx="2477266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4 x (5 + 2) = 28</a:t>
              </a: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3277046" y="3276600"/>
              <a:ext cx="2477266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7046" y="2667000"/>
              <a:ext cx="2477266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5790742" y="1447800"/>
              <a:ext cx="2478615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a x b + a x c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790742" y="2057400"/>
              <a:ext cx="2478615" cy="5757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4 x 5 + 4 x 2 = 28</a:t>
              </a: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5790742" y="3276600"/>
              <a:ext cx="2478615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5790742" y="2667000"/>
              <a:ext cx="2478615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</p:grpSp>
      <p:sp>
        <p:nvSpPr>
          <p:cNvPr id="131" name="Rounded Rectangle 130"/>
          <p:cNvSpPr>
            <a:spLocks noChangeArrowheads="1"/>
          </p:cNvSpPr>
          <p:nvPr/>
        </p:nvSpPr>
        <p:spPr bwMode="auto">
          <a:xfrm>
            <a:off x="3483728" y="3472101"/>
            <a:ext cx="1943100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6 x (2 + 3) = 30</a:t>
            </a:r>
          </a:p>
        </p:txBody>
      </p:sp>
      <p:sp>
        <p:nvSpPr>
          <p:cNvPr id="132" name="Rounded Rectangle 131"/>
          <p:cNvSpPr>
            <a:spLocks noChangeArrowheads="1"/>
          </p:cNvSpPr>
          <p:nvPr/>
        </p:nvSpPr>
        <p:spPr bwMode="auto">
          <a:xfrm>
            <a:off x="3468249" y="2786301"/>
            <a:ext cx="1943100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3 x (4 + 5) = 27</a:t>
            </a:r>
          </a:p>
        </p:txBody>
      </p:sp>
      <p:sp>
        <p:nvSpPr>
          <p:cNvPr id="133" name="Rounded Rectangle 132"/>
          <p:cNvSpPr>
            <a:spLocks noChangeArrowheads="1"/>
          </p:cNvSpPr>
          <p:nvPr/>
        </p:nvSpPr>
        <p:spPr bwMode="auto">
          <a:xfrm>
            <a:off x="5654237" y="3472101"/>
            <a:ext cx="2143125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6 x 2 + 6 x 3 = 30</a:t>
            </a:r>
          </a:p>
        </p:txBody>
      </p:sp>
      <p:sp>
        <p:nvSpPr>
          <p:cNvPr id="134" name="Rounded Rectangle 133"/>
          <p:cNvSpPr>
            <a:spLocks noChangeArrowheads="1"/>
          </p:cNvSpPr>
          <p:nvPr/>
        </p:nvSpPr>
        <p:spPr bwMode="auto">
          <a:xfrm>
            <a:off x="5722103" y="2786301"/>
            <a:ext cx="2124075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3 x 4 + 3 x 5 = 27</a:t>
            </a:r>
          </a:p>
        </p:txBody>
      </p:sp>
      <p:sp>
        <p:nvSpPr>
          <p:cNvPr id="135" name="Text Box 68"/>
          <p:cNvSpPr txBox="1">
            <a:spLocks noChangeArrowheads="1"/>
          </p:cNvSpPr>
          <p:nvPr/>
        </p:nvSpPr>
        <p:spPr bwMode="auto">
          <a:xfrm>
            <a:off x="1685884" y="641985"/>
            <a:ext cx="63912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100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392892" y="516080"/>
            <a:ext cx="63367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061" y="249491"/>
            <a:ext cx="8994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hai cách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813941"/>
            <a:ext cx="72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2400" b="1" dirty="0">
                <a:solidFill>
                  <a:srgbClr val="FF0000"/>
                </a:solidFill>
              </a:rPr>
              <a:t>36 x ( 7 + 3)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5" y="2830165"/>
            <a:ext cx="72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207 x ( 2 + 6)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252" y="1312190"/>
            <a:ext cx="9073008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500" b="1" dirty="0">
                <a:solidFill>
                  <a:srgbClr val="FF0000"/>
                </a:solidFill>
                <a:latin typeface="+mj-lt"/>
              </a:rPr>
              <a:t>Cách 1: </a:t>
            </a:r>
            <a:r>
              <a:rPr lang="vi-VN" sz="2500" dirty="0">
                <a:solidFill>
                  <a:srgbClr val="002060"/>
                </a:solidFill>
                <a:latin typeface="+mj-lt"/>
              </a:rPr>
              <a:t>36 x (7 + 3)= 36 x 7 + 36 x 3= </a:t>
            </a:r>
            <a:r>
              <a:rPr lang="vi-VN" sz="25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5</a:t>
            </a:r>
            <a:r>
              <a:rPr lang="vi-VN" sz="2500" dirty="0" smtClean="0">
                <a:solidFill>
                  <a:srgbClr val="002060"/>
                </a:solidFill>
                <a:latin typeface="+mj-lt"/>
              </a:rPr>
              <a:t>2 </a:t>
            </a:r>
            <a:r>
              <a:rPr lang="vi-VN" sz="2500" dirty="0">
                <a:solidFill>
                  <a:srgbClr val="002060"/>
                </a:solidFill>
                <a:latin typeface="+mj-lt"/>
              </a:rPr>
              <a:t>+ 108 = 360</a:t>
            </a:r>
          </a:p>
          <a:p>
            <a:r>
              <a:rPr lang="vi-VN" sz="2500" b="1" dirty="0">
                <a:solidFill>
                  <a:srgbClr val="FF0000"/>
                </a:solidFill>
                <a:latin typeface="+mj-lt"/>
              </a:rPr>
              <a:t>Cách 2: </a:t>
            </a:r>
            <a:r>
              <a:rPr lang="vi-VN" sz="2500" dirty="0">
                <a:solidFill>
                  <a:srgbClr val="002060"/>
                </a:solidFill>
                <a:latin typeface="+mj-lt"/>
              </a:rPr>
              <a:t>36 x (7 + 3)= 36 x 10 = 360 </a:t>
            </a:r>
            <a:endParaRPr lang="en-US" sz="25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375" y="3363837"/>
            <a:ext cx="9073008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500" b="1" dirty="0">
                <a:solidFill>
                  <a:srgbClr val="FF0000"/>
                </a:solidFill>
                <a:latin typeface="+mj-lt"/>
              </a:rPr>
              <a:t>Cách 1: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207 x ( 2 + 6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) = 207 x 8 = 1656</a:t>
            </a:r>
            <a:endParaRPr lang="vi-VN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vi-VN" sz="2500" b="1" dirty="0" smtClean="0">
                <a:solidFill>
                  <a:srgbClr val="FF0000"/>
                </a:solidFill>
                <a:latin typeface="+mj-lt"/>
              </a:rPr>
              <a:t>Cách </a:t>
            </a:r>
            <a:r>
              <a:rPr lang="vi-VN" sz="2500" b="1" dirty="0">
                <a:solidFill>
                  <a:srgbClr val="FF0000"/>
                </a:solidFill>
                <a:latin typeface="+mj-lt"/>
              </a:rPr>
              <a:t>2: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207 x ( 2 + 6) =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207 x 2 + 207 x 6 = 414 + 1242 = 1656</a:t>
            </a:r>
            <a:endParaRPr lang="vi-VN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70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061" y="249491"/>
            <a:ext cx="8994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hai cách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813941"/>
            <a:ext cx="72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b="1" dirty="0" smtClean="0">
                <a:solidFill>
                  <a:srgbClr val="FF0000"/>
                </a:solidFill>
              </a:rPr>
              <a:t>5 x 38 + 5 x 62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2830165"/>
            <a:ext cx="72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b) 135 x 8 + 135 x 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6252" y="1312190"/>
            <a:ext cx="9073008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vi-VN" sz="2500" b="1" dirty="0">
                <a:solidFill>
                  <a:srgbClr val="FF0000"/>
                </a:solidFill>
                <a:latin typeface="+mj-lt"/>
              </a:rPr>
              <a:t>Cách 1: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5 x 38 + 5 x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62 = 190 + 310 = 500</a:t>
            </a:r>
            <a:endParaRPr lang="vi-V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r>
              <a:rPr lang="vi-VN" sz="2500" b="1" dirty="0" smtClean="0">
                <a:solidFill>
                  <a:srgbClr val="FF0000"/>
                </a:solidFill>
                <a:latin typeface="+mj-lt"/>
              </a:rPr>
              <a:t>Cách </a:t>
            </a:r>
            <a:r>
              <a:rPr lang="vi-VN" sz="2500" b="1" dirty="0">
                <a:solidFill>
                  <a:srgbClr val="FF0000"/>
                </a:solidFill>
                <a:latin typeface="+mj-lt"/>
              </a:rPr>
              <a:t>2: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5 x 38 + 5 x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62 = 5 x ( 38 + 62) = 5 x 100 = 500</a:t>
            </a:r>
            <a:endParaRPr lang="vi-V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375" y="3363837"/>
            <a:ext cx="9073008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500" b="1" dirty="0">
                <a:solidFill>
                  <a:srgbClr val="FF0000"/>
                </a:solidFill>
                <a:latin typeface="+mj-lt"/>
              </a:rPr>
              <a:t>Cách 1: </a:t>
            </a:r>
            <a:r>
              <a:rPr lang="vi-VN" sz="2500" dirty="0">
                <a:solidFill>
                  <a:srgbClr val="002060"/>
                </a:solidFill>
                <a:latin typeface="+mj-lt"/>
              </a:rPr>
              <a:t>135 × 8 + 135 × 2 = 1080 + 270 = 1350</a:t>
            </a:r>
          </a:p>
          <a:p>
            <a:r>
              <a:rPr lang="vi-VN" sz="2500" b="1" dirty="0">
                <a:solidFill>
                  <a:srgbClr val="FF0000"/>
                </a:solidFill>
                <a:latin typeface="+mj-lt"/>
              </a:rPr>
              <a:t>Cách 2: </a:t>
            </a:r>
            <a:r>
              <a:rPr lang="vi-VN" sz="2500" dirty="0">
                <a:solidFill>
                  <a:srgbClr val="002060"/>
                </a:solidFill>
                <a:latin typeface="+mj-lt"/>
              </a:rPr>
              <a:t>135 × 8 + 135 × 2 = 135 × (8 + 2) = 135 × 10 = 1350</a:t>
            </a:r>
          </a:p>
        </p:txBody>
      </p:sp>
    </p:spTree>
    <p:extLst>
      <p:ext uri="{BB962C8B-B14F-4D97-AF65-F5344CB8AC3E}">
        <p14:creationId xmlns:p14="http://schemas.microsoft.com/office/powerpoint/2010/main" val="4222018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6077" y="555526"/>
            <a:ext cx="8994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hai biểu 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08224" y="987574"/>
            <a:ext cx="668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(3 + 5) x 4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x 4 + 5 x 4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97748" y="1779662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(3 + 5) x 4        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06789" y="242577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= 8    x     4       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06789" y="3217937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= 32       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54103" y="1779662"/>
            <a:ext cx="3262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x 4 + 5 x 4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55657" y="2425775"/>
            <a:ext cx="3263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= 12 </a:t>
            </a:r>
            <a:r>
              <a:rPr lang="vi-VN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+ 20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79197" y="3232016"/>
            <a:ext cx="3262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= 32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32160" y="3867894"/>
            <a:ext cx="668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(3 + 5) x 4 = 3 x 4 + 5 x 4</a:t>
            </a:r>
          </a:p>
        </p:txBody>
      </p:sp>
    </p:spTree>
    <p:extLst>
      <p:ext uri="{BB962C8B-B14F-4D97-AF65-F5344CB8AC3E}">
        <p14:creationId xmlns:p14="http://schemas.microsoft.com/office/powerpoint/2010/main" val="1172376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719513" y="494110"/>
            <a:ext cx="1496616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64469" y="851297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Nhân một số với một tổng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38250" y="1469231"/>
            <a:ext cx="96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2276476" y="1475185"/>
            <a:ext cx="4537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4920853" y="1795463"/>
            <a:ext cx="1603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1938155" y="3865826"/>
            <a:ext cx="11765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x 11       35 x 101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5426366" y="3904849"/>
            <a:ext cx="1150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 x 11      123 x 101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1574831" y="3582873"/>
            <a:ext cx="404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5013722" y="3582874"/>
            <a:ext cx="404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2321582" y="2226909"/>
            <a:ext cx="340115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36 x 11 = 36 x ( 10+1)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36 x 10 + 36 x 1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360 + 36 = 396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0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4" grpId="0"/>
      <p:bldP spid="14379" grpId="0"/>
      <p:bldP spid="14380" grpId="0"/>
      <p:bldP spid="14381" grpId="0"/>
      <p:bldP spid="14382" grpId="0"/>
      <p:bldP spid="14383" grpId="0"/>
      <p:bldP spid="1438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719513" y="494110"/>
            <a:ext cx="1496616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TOÁN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64469" y="851298"/>
            <a:ext cx="6115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00FF"/>
                </a:solidFill>
              </a:rPr>
              <a:t>Nhân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một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số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với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một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tổng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09688" y="2318147"/>
            <a:ext cx="9620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i="1" u="sng">
                <a:solidFill>
                  <a:srgbClr val="3333FF"/>
                </a:solidFill>
              </a:rPr>
              <a:t>Bài 4:</a:t>
            </a:r>
            <a:r>
              <a:rPr lang="en-US" sz="2100" b="1" i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3575448" y="2115741"/>
            <a:ext cx="1558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3333FF"/>
                </a:solidFill>
              </a:rPr>
              <a:t>26 x 11       35 x 101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5907881" y="2115741"/>
            <a:ext cx="171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3333FF"/>
                </a:solidFill>
              </a:rPr>
              <a:t>213 x 11      123 x 101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3277791" y="2119312"/>
            <a:ext cx="4048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smtClean="0">
                <a:solidFill>
                  <a:srgbClr val="3333FF"/>
                </a:solidFill>
              </a:rPr>
              <a:t>a)</a:t>
            </a:r>
            <a:endParaRPr lang="en-US" sz="2100" b="1" dirty="0">
              <a:solidFill>
                <a:srgbClr val="3333FF"/>
              </a:solidFill>
            </a:endParaRP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5580113" y="2120503"/>
            <a:ext cx="4396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smtClean="0">
                <a:solidFill>
                  <a:srgbClr val="3333FF"/>
                </a:solidFill>
              </a:rPr>
              <a:t>b)</a:t>
            </a:r>
            <a:endParaRPr lang="en-US" sz="2100" b="1" dirty="0">
              <a:solidFill>
                <a:srgbClr val="3333FF"/>
              </a:solidFill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348979" y="2769394"/>
            <a:ext cx="9501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100" b="1" i="1" u="sng">
                <a:solidFill>
                  <a:srgbClr val="FF0000"/>
                </a:solidFill>
              </a:rPr>
              <a:t>Ta có: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1800225" y="3242073"/>
            <a:ext cx="2743200" cy="1620440"/>
          </a:xfrm>
          <a:prstGeom prst="rect">
            <a:avLst/>
          </a:prstGeom>
          <a:solidFill>
            <a:srgbClr val="3333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1815703" y="3240881"/>
            <a:ext cx="16049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a/ 26 x 11 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800226" y="3554016"/>
            <a:ext cx="22598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26 x (10 + 1) 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691878" y="3850481"/>
            <a:ext cx="29003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26 x 10 + 26 x 1 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1784748" y="4145756"/>
            <a:ext cx="1839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260 + 26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1970485" y="4456510"/>
            <a:ext cx="1839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286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4605338" y="3242073"/>
            <a:ext cx="2743200" cy="1620440"/>
          </a:xfrm>
          <a:prstGeom prst="rect">
            <a:avLst/>
          </a:prstGeom>
          <a:solidFill>
            <a:srgbClr val="3333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4620816" y="3240881"/>
            <a:ext cx="171330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a/ 35 x 101 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620816" y="3554016"/>
            <a:ext cx="23383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35 x (100 + 1) 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543425" y="3850481"/>
            <a:ext cx="29003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35 x 100 + 35 x 1 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512469" y="4145756"/>
            <a:ext cx="207287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3500 + 35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4744642" y="4456510"/>
            <a:ext cx="1839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3535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1800225" y="3253979"/>
            <a:ext cx="2743200" cy="1620440"/>
          </a:xfrm>
          <a:prstGeom prst="rect">
            <a:avLst/>
          </a:prstGeom>
          <a:solidFill>
            <a:srgbClr val="3333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815703" y="3252787"/>
            <a:ext cx="16049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b/ 213 x 11 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1800226" y="3565922"/>
            <a:ext cx="22598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213 x (10 + 1) 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1769269" y="3862387"/>
            <a:ext cx="29003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213 x 10 + 213 x 1 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1862138" y="4157662"/>
            <a:ext cx="18395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2130 + 213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1893094" y="4468416"/>
            <a:ext cx="18395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2343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4605338" y="3253979"/>
            <a:ext cx="2743200" cy="1620440"/>
          </a:xfrm>
          <a:prstGeom prst="rect">
            <a:avLst/>
          </a:prstGeom>
          <a:solidFill>
            <a:srgbClr val="3333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4620816" y="3252787"/>
            <a:ext cx="171330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b/ 123 x 101 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4543425" y="3565922"/>
            <a:ext cx="23383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123 x (100 + 1) 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4543425" y="3862387"/>
            <a:ext cx="29003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123 x 100 + 123 x 1 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4512469" y="4157662"/>
            <a:ext cx="207287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12300 + 123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4589860" y="4468416"/>
            <a:ext cx="1839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12423</a:t>
            </a:r>
          </a:p>
        </p:txBody>
      </p:sp>
    </p:spTree>
    <p:extLst>
      <p:ext uri="{BB962C8B-B14F-4D97-AF65-F5344CB8AC3E}">
        <p14:creationId xmlns:p14="http://schemas.microsoft.com/office/powerpoint/2010/main" val="13531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50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50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50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500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500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500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2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2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3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/>
      <p:bldP spid="19478" grpId="1"/>
      <p:bldP spid="19480" grpId="0" animBg="1"/>
      <p:bldP spid="19480" grpId="1" animBg="1"/>
      <p:bldP spid="19481" grpId="0"/>
      <p:bldP spid="19481" grpId="1"/>
      <p:bldP spid="19482" grpId="0"/>
      <p:bldP spid="19482" grpId="1"/>
      <p:bldP spid="19483" grpId="0"/>
      <p:bldP spid="19483" grpId="1"/>
      <p:bldP spid="19484" grpId="0"/>
      <p:bldP spid="19484" grpId="1"/>
      <p:bldP spid="19485" grpId="0"/>
      <p:bldP spid="19485" grpId="1"/>
      <p:bldP spid="19486" grpId="0" animBg="1"/>
      <p:bldP spid="19486" grpId="1" animBg="1"/>
      <p:bldP spid="19487" grpId="0"/>
      <p:bldP spid="19487" grpId="1"/>
      <p:bldP spid="19488" grpId="0"/>
      <p:bldP spid="19488" grpId="1"/>
      <p:bldP spid="19489" grpId="0"/>
      <p:bldP spid="19489" grpId="1"/>
      <p:bldP spid="19490" grpId="0"/>
      <p:bldP spid="19490" grpId="1"/>
      <p:bldP spid="19491" grpId="0"/>
      <p:bldP spid="19491" grpId="1"/>
      <p:bldP spid="19493" grpId="0" animBg="1"/>
      <p:bldP spid="19493" grpId="1" animBg="1"/>
      <p:bldP spid="19494" grpId="0"/>
      <p:bldP spid="19494" grpId="1"/>
      <p:bldP spid="19495" grpId="0"/>
      <p:bldP spid="19495" grpId="1"/>
      <p:bldP spid="19496" grpId="0"/>
      <p:bldP spid="19496" grpId="1"/>
      <p:bldP spid="19497" grpId="0"/>
      <p:bldP spid="19497" grpId="1"/>
      <p:bldP spid="19498" grpId="0"/>
      <p:bldP spid="19498" grpId="1"/>
      <p:bldP spid="19499" grpId="0" animBg="1"/>
      <p:bldP spid="19499" grpId="1" animBg="1"/>
      <p:bldP spid="19500" grpId="0"/>
      <p:bldP spid="19500" grpId="1"/>
      <p:bldP spid="19501" grpId="0"/>
      <p:bldP spid="19501" grpId="1"/>
      <p:bldP spid="19502" grpId="0"/>
      <p:bldP spid="19502" grpId="1"/>
      <p:bldP spid="19503" grpId="0"/>
      <p:bldP spid="19503" grpId="1"/>
      <p:bldP spid="19504" grpId="0"/>
      <p:bldP spid="1950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525"/>
              <a:t/>
            </a:r>
            <a:br>
              <a:rPr lang="en-US" altLang="en-US" sz="3525"/>
            </a:br>
            <a:endParaRPr lang="en-US" altLang="en-US" sz="3525"/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" y="0"/>
            <a:ext cx="912375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75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UONGVA\Desktop\khung\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" y="-18487"/>
            <a:ext cx="90800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8312" y="1133802"/>
            <a:ext cx="5085471" cy="15465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28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50" b="1" spc="28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50" b="1" spc="28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50" b="1" spc="28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50" b="1" spc="28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2"/>
          <p:cNvGrpSpPr>
            <a:grpSpLocks/>
          </p:cNvGrpSpPr>
          <p:nvPr/>
        </p:nvGrpSpPr>
        <p:grpSpPr bwMode="auto">
          <a:xfrm flipH="1">
            <a:off x="4674394" y="1206103"/>
            <a:ext cx="2314575" cy="1757363"/>
            <a:chOff x="1632" y="2460"/>
            <a:chExt cx="816" cy="516"/>
          </a:xfrm>
        </p:grpSpPr>
        <p:sp>
          <p:nvSpPr>
            <p:cNvPr id="4144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4145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4146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4147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13760" y="236935"/>
            <a:ext cx="1812131" cy="2340769"/>
            <a:chOff x="3648" y="288"/>
            <a:chExt cx="1614" cy="2154"/>
          </a:xfrm>
        </p:grpSpPr>
        <p:sp>
          <p:nvSpPr>
            <p:cNvPr id="4141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4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" y="204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3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4139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40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965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4136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37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250531" y="963216"/>
            <a:ext cx="642938" cy="413146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4103" name="Group 61"/>
          <p:cNvGrpSpPr>
            <a:grpSpLocks/>
          </p:cNvGrpSpPr>
          <p:nvPr/>
        </p:nvGrpSpPr>
        <p:grpSpPr bwMode="auto">
          <a:xfrm>
            <a:off x="2226469" y="4677967"/>
            <a:ext cx="5143500" cy="544115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4126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2"/>
                <a:ext cx="817" cy="43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4"/>
                <a:ext cx="673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3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4"/>
                <a:ext cx="720" cy="28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5"/>
                <a:ext cx="671" cy="55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1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857500" y="1233488"/>
            <a:ext cx="3429000" cy="1365647"/>
            <a:chOff x="1500" y="247"/>
            <a:chExt cx="2736" cy="1888"/>
          </a:xfrm>
        </p:grpSpPr>
        <p:sp>
          <p:nvSpPr>
            <p:cNvPr id="4122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23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1" y="200025"/>
            <a:ext cx="1477566" cy="1134666"/>
            <a:chOff x="18" y="1992"/>
            <a:chExt cx="718" cy="889"/>
          </a:xfrm>
        </p:grpSpPr>
        <p:pic>
          <p:nvPicPr>
            <p:cNvPr id="4115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6" name="Group 129"/>
            <p:cNvGrpSpPr>
              <a:grpSpLocks/>
            </p:cNvGrpSpPr>
            <p:nvPr/>
          </p:nvGrpSpPr>
          <p:grpSpPr bwMode="auto">
            <a:xfrm>
              <a:off x="392" y="1992"/>
              <a:ext cx="288" cy="246"/>
              <a:chOff x="862" y="3557"/>
              <a:chExt cx="226" cy="184"/>
            </a:xfrm>
          </p:grpSpPr>
          <p:sp>
            <p:nvSpPr>
              <p:cNvPr id="11" name="AutoShape 130"/>
              <p:cNvSpPr>
                <a:spLocks noChangeArrowheads="1"/>
              </p:cNvSpPr>
              <p:nvPr/>
            </p:nvSpPr>
            <p:spPr bwMode="auto">
              <a:xfrm>
                <a:off x="864" y="3602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4118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4119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4120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4121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3098006" y="-14288"/>
            <a:ext cx="2858691" cy="1668066"/>
            <a:chOff x="1552" y="208"/>
            <a:chExt cx="2736" cy="1964"/>
          </a:xfrm>
        </p:grpSpPr>
        <p:sp>
          <p:nvSpPr>
            <p:cNvPr id="4112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13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/>
          <p:cNvSpPr/>
          <p:nvPr/>
        </p:nvSpPr>
        <p:spPr>
          <a:xfrm>
            <a:off x="2386012" y="3182541"/>
            <a:ext cx="3729038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38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24m</a:t>
            </a:r>
            <a:r>
              <a:rPr lang="en-US" sz="3038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038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 dm</a:t>
            </a:r>
            <a:r>
              <a:rPr lang="en-US" sz="3038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38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957888" y="2929266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38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2400</a:t>
            </a:r>
          </a:p>
        </p:txBody>
      </p:sp>
      <p:pic>
        <p:nvPicPr>
          <p:cNvPr id="4109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48" y="796529"/>
            <a:ext cx="326231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92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0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139 -0.003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2691 -3.7037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0 -3.7037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295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2691 -3.703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3.7037E-6 L 0 -3.703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6 0.03655 L -0.09179 0.03655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1736 0.3914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9 -0.10816 -0.15902 -0.11893 -0.15069 C -0.12778 -0.13935 0.04236 0.38079 0.04219 0.41621 C 0.04288 0.45 -0.11563 0.03287 -0.12448 0.04399 C -0.12934 0.05695 -0.00122 0.45556 0.0026 0.48843 C 0.00486 0.52616 -0.10243 0.24607 -0.10851 0.24908 C -0.11719 0.25371 -0.05382 0.47362 -0.04167 0.51621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2.77778E-6 7.40741E-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2"/>
          <p:cNvGrpSpPr>
            <a:grpSpLocks/>
          </p:cNvGrpSpPr>
          <p:nvPr/>
        </p:nvGrpSpPr>
        <p:grpSpPr bwMode="auto">
          <a:xfrm flipH="1">
            <a:off x="4674394" y="1206103"/>
            <a:ext cx="2314575" cy="1757363"/>
            <a:chOff x="1632" y="2460"/>
            <a:chExt cx="816" cy="516"/>
          </a:xfrm>
        </p:grpSpPr>
        <p:sp>
          <p:nvSpPr>
            <p:cNvPr id="5169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5170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5171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5172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13760" y="236935"/>
            <a:ext cx="1812131" cy="2340769"/>
            <a:chOff x="3648" y="288"/>
            <a:chExt cx="1614" cy="2154"/>
          </a:xfrm>
        </p:grpSpPr>
        <p:sp>
          <p:nvSpPr>
            <p:cNvPr id="5166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67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" y="204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8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5164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65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965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5161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62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325541" y="1000125"/>
            <a:ext cx="644128" cy="413146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5127" name="Group 61"/>
          <p:cNvGrpSpPr>
            <a:grpSpLocks/>
          </p:cNvGrpSpPr>
          <p:nvPr/>
        </p:nvGrpSpPr>
        <p:grpSpPr bwMode="auto">
          <a:xfrm>
            <a:off x="2263379" y="4748213"/>
            <a:ext cx="5143500" cy="545306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5151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34"/>
                <a:ext cx="1776" cy="383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1"/>
                <a:ext cx="817" cy="43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8"/>
                <a:ext cx="673" cy="42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34"/>
                <a:ext cx="1008" cy="2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5"/>
                <a:ext cx="528" cy="42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5"/>
                <a:ext cx="720" cy="28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1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2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746772" y="1101328"/>
            <a:ext cx="3429000" cy="1365647"/>
            <a:chOff x="1500" y="247"/>
            <a:chExt cx="2736" cy="1888"/>
          </a:xfrm>
        </p:grpSpPr>
        <p:sp>
          <p:nvSpPr>
            <p:cNvPr id="5147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48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1" y="200025"/>
            <a:ext cx="1477566" cy="1134666"/>
            <a:chOff x="18" y="1992"/>
            <a:chExt cx="718" cy="889"/>
          </a:xfrm>
        </p:grpSpPr>
        <p:pic>
          <p:nvPicPr>
            <p:cNvPr id="5140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41" name="Group 129"/>
            <p:cNvGrpSpPr>
              <a:grpSpLocks/>
            </p:cNvGrpSpPr>
            <p:nvPr/>
          </p:nvGrpSpPr>
          <p:grpSpPr bwMode="auto">
            <a:xfrm>
              <a:off x="392" y="1992"/>
              <a:ext cx="288" cy="246"/>
              <a:chOff x="862" y="3557"/>
              <a:chExt cx="226" cy="184"/>
            </a:xfrm>
          </p:grpSpPr>
          <p:sp>
            <p:nvSpPr>
              <p:cNvPr id="6163" name="AutoShape 130"/>
              <p:cNvSpPr>
                <a:spLocks noChangeArrowheads="1"/>
              </p:cNvSpPr>
              <p:nvPr/>
            </p:nvSpPr>
            <p:spPr bwMode="auto">
              <a:xfrm>
                <a:off x="864" y="3602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5143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5144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5145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5146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3098006" y="-14288"/>
            <a:ext cx="2858691" cy="1668066"/>
            <a:chOff x="1552" y="208"/>
            <a:chExt cx="2736" cy="1964"/>
          </a:xfrm>
        </p:grpSpPr>
        <p:sp>
          <p:nvSpPr>
            <p:cNvPr id="5137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38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109"/>
          <p:cNvSpPr/>
          <p:nvPr/>
        </p:nvSpPr>
        <p:spPr>
          <a:xfrm>
            <a:off x="3954066" y="3118247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038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2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48" y="796529"/>
            <a:ext cx="326231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6772" y="3280172"/>
            <a:ext cx="31908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 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....  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55910" y="3240881"/>
            <a:ext cx="6655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805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139 -0.003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295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4.16667E-6 7.40741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6 0.03655 L -0.09179 0.03655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1736 0.3914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9 -0.10816 -0.15902 -0.11893 -0.15069 C -0.12778 -0.13935 0.04236 0.38079 0.04219 0.41621 C 0.04288 0.45 -0.11563 0.03287 -0.12448 0.04399 C -0.12934 0.05695 -0.00122 0.45556 0.0026 0.48843 C 0.00486 0.52616 -0.10243 0.24607 -0.10851 0.24908 C -0.11719 0.25371 -0.05382 0.47362 -0.04167 0.51621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2.77778E-6 7.40741E-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2"/>
          <p:cNvGrpSpPr>
            <a:grpSpLocks/>
          </p:cNvGrpSpPr>
          <p:nvPr/>
        </p:nvGrpSpPr>
        <p:grpSpPr bwMode="auto">
          <a:xfrm flipH="1">
            <a:off x="4623197" y="1194197"/>
            <a:ext cx="2314575" cy="1757363"/>
            <a:chOff x="1632" y="2460"/>
            <a:chExt cx="816" cy="516"/>
          </a:xfrm>
        </p:grpSpPr>
        <p:sp>
          <p:nvSpPr>
            <p:cNvPr id="6193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6194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6195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6196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61310" y="185738"/>
            <a:ext cx="2577703" cy="2051447"/>
            <a:chOff x="2966" y="288"/>
            <a:chExt cx="2296" cy="1888"/>
          </a:xfrm>
        </p:grpSpPr>
        <p:sp>
          <p:nvSpPr>
            <p:cNvPr id="6190" name="Cloud"/>
            <p:cNvSpPr>
              <a:spLocks noChangeAspect="1" noEditPoints="1" noChangeArrowheads="1"/>
            </p:cNvSpPr>
            <p:nvPr/>
          </p:nvSpPr>
          <p:spPr bwMode="auto">
            <a:xfrm>
              <a:off x="2966" y="288"/>
              <a:ext cx="2296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0 h 21600"/>
                <a:gd name="T14" fmla="*/ 17094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9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" y="178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2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4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89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948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8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256485" y="962025"/>
            <a:ext cx="642938" cy="413027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6151" name="Group 61"/>
          <p:cNvGrpSpPr>
            <a:grpSpLocks/>
          </p:cNvGrpSpPr>
          <p:nvPr/>
        </p:nvGrpSpPr>
        <p:grpSpPr bwMode="auto">
          <a:xfrm>
            <a:off x="2102644" y="4752975"/>
            <a:ext cx="5143500" cy="544116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6175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2"/>
                <a:ext cx="817" cy="43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4"/>
                <a:ext cx="673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3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4"/>
                <a:ext cx="720" cy="28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5"/>
                <a:ext cx="671" cy="55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1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746772" y="1101328"/>
            <a:ext cx="3429000" cy="1365647"/>
            <a:chOff x="1500" y="247"/>
            <a:chExt cx="2736" cy="1888"/>
          </a:xfrm>
        </p:grpSpPr>
        <p:sp>
          <p:nvSpPr>
            <p:cNvPr id="6171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72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1" y="202407"/>
            <a:ext cx="1596629" cy="1245394"/>
            <a:chOff x="18" y="1993"/>
            <a:chExt cx="718" cy="888"/>
          </a:xfrm>
        </p:grpSpPr>
        <p:pic>
          <p:nvPicPr>
            <p:cNvPr id="6164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5" name="Group 129"/>
            <p:cNvGrpSpPr>
              <a:grpSpLocks/>
            </p:cNvGrpSpPr>
            <p:nvPr/>
          </p:nvGrpSpPr>
          <p:grpSpPr bwMode="auto">
            <a:xfrm>
              <a:off x="372" y="1993"/>
              <a:ext cx="310" cy="222"/>
              <a:chOff x="845" y="3557"/>
              <a:chExt cx="243" cy="166"/>
            </a:xfrm>
          </p:grpSpPr>
          <p:sp>
            <p:nvSpPr>
              <p:cNvPr id="12" name="AutoShape 130"/>
              <p:cNvSpPr>
                <a:spLocks noChangeArrowheads="1"/>
              </p:cNvSpPr>
              <p:nvPr/>
            </p:nvSpPr>
            <p:spPr bwMode="auto">
              <a:xfrm>
                <a:off x="845" y="3584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6167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6168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6169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6170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2938463" y="52388"/>
            <a:ext cx="2858691" cy="1799035"/>
            <a:chOff x="1552" y="208"/>
            <a:chExt cx="2736" cy="2118"/>
          </a:xfrm>
        </p:grpSpPr>
        <p:sp>
          <p:nvSpPr>
            <p:cNvPr id="6161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62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93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109"/>
          <p:cNvSpPr/>
          <p:nvPr/>
        </p:nvSpPr>
        <p:spPr>
          <a:xfrm>
            <a:off x="3954066" y="3118247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038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69" y="808435"/>
            <a:ext cx="326231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6285" y="3280173"/>
            <a:ext cx="33575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……. cm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9845" y="3238500"/>
            <a:ext cx="1050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345349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139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295 -0.0037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4.16667E-6 7.40741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73 0.07474 L -0.06696 0.07474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89 -0.10851 -0.15857 -0.11892 -0.1507 C -0.12778 -0.13936 0.04236 0.38078 0.04219 0.4162 C 0.04288 0.45 -0.11563 0.03287 -0.12448 0.04398 C -0.12917 0.05694 -0.00122 0.45555 0.0026 0.48842 C 0.00486 0.52592 -0.10243 0.24606 -0.10851 0.24884 C -0.11719 0.2537 -0.05382 0.47361 -0.04167 0.5162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1.11111E-6 -3.7037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02691 -3.7037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1.11111E-6 -3.7037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02691 -3.7037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3.7037E-6 L 1.11111E-6 -3.7037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2"/>
          <p:cNvGrpSpPr>
            <a:grpSpLocks/>
          </p:cNvGrpSpPr>
          <p:nvPr/>
        </p:nvGrpSpPr>
        <p:grpSpPr bwMode="auto">
          <a:xfrm flipH="1">
            <a:off x="4623197" y="1194197"/>
            <a:ext cx="2314575" cy="1757363"/>
            <a:chOff x="1632" y="2460"/>
            <a:chExt cx="816" cy="516"/>
          </a:xfrm>
        </p:grpSpPr>
        <p:sp>
          <p:nvSpPr>
            <p:cNvPr id="7217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7218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7219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7220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61310" y="185738"/>
            <a:ext cx="2577703" cy="2051447"/>
            <a:chOff x="2966" y="288"/>
            <a:chExt cx="2296" cy="1888"/>
          </a:xfrm>
        </p:grpSpPr>
        <p:sp>
          <p:nvSpPr>
            <p:cNvPr id="7214" name="Cloud"/>
            <p:cNvSpPr>
              <a:spLocks noChangeAspect="1" noEditPoints="1" noChangeArrowheads="1"/>
            </p:cNvSpPr>
            <p:nvPr/>
          </p:nvSpPr>
          <p:spPr bwMode="auto">
            <a:xfrm>
              <a:off x="2966" y="288"/>
              <a:ext cx="2296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0 h 21600"/>
                <a:gd name="T14" fmla="*/ 17094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21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" y="178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6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7212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213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948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7209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210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1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256485" y="962025"/>
            <a:ext cx="642938" cy="413027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7175" name="Group 61"/>
          <p:cNvGrpSpPr>
            <a:grpSpLocks/>
          </p:cNvGrpSpPr>
          <p:nvPr/>
        </p:nvGrpSpPr>
        <p:grpSpPr bwMode="auto">
          <a:xfrm>
            <a:off x="2102644" y="4752975"/>
            <a:ext cx="5143500" cy="544116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7199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2"/>
                <a:ext cx="817" cy="43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4"/>
                <a:ext cx="673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3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4"/>
                <a:ext cx="720" cy="28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5"/>
                <a:ext cx="671" cy="55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1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746772" y="1101328"/>
            <a:ext cx="3429000" cy="1365647"/>
            <a:chOff x="1500" y="247"/>
            <a:chExt cx="2736" cy="1888"/>
          </a:xfrm>
        </p:grpSpPr>
        <p:sp>
          <p:nvSpPr>
            <p:cNvPr id="7195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196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2" y="202406"/>
            <a:ext cx="1664494" cy="1272779"/>
            <a:chOff x="18" y="1993"/>
            <a:chExt cx="718" cy="888"/>
          </a:xfrm>
        </p:grpSpPr>
        <p:pic>
          <p:nvPicPr>
            <p:cNvPr id="7188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9" name="Group 129"/>
            <p:cNvGrpSpPr>
              <a:grpSpLocks/>
            </p:cNvGrpSpPr>
            <p:nvPr/>
          </p:nvGrpSpPr>
          <p:grpSpPr bwMode="auto">
            <a:xfrm>
              <a:off x="372" y="1993"/>
              <a:ext cx="310" cy="222"/>
              <a:chOff x="845" y="3557"/>
              <a:chExt cx="243" cy="166"/>
            </a:xfrm>
          </p:grpSpPr>
          <p:sp>
            <p:nvSpPr>
              <p:cNvPr id="6163" name="AutoShape 130"/>
              <p:cNvSpPr>
                <a:spLocks noChangeArrowheads="1"/>
              </p:cNvSpPr>
              <p:nvPr/>
            </p:nvSpPr>
            <p:spPr bwMode="auto">
              <a:xfrm>
                <a:off x="845" y="3584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7191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7192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7193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7194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2867025" y="33338"/>
            <a:ext cx="2858691" cy="1799035"/>
            <a:chOff x="1552" y="208"/>
            <a:chExt cx="2736" cy="2118"/>
          </a:xfrm>
        </p:grpSpPr>
        <p:sp>
          <p:nvSpPr>
            <p:cNvPr id="7185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186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93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109"/>
          <p:cNvSpPr/>
          <p:nvPr/>
        </p:nvSpPr>
        <p:spPr>
          <a:xfrm>
            <a:off x="3954066" y="3118247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038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0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69" y="808435"/>
            <a:ext cx="326231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2265760" y="3076575"/>
            <a:ext cx="402907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….. 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55306" y="3009900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38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305</a:t>
            </a:r>
          </a:p>
        </p:txBody>
      </p:sp>
    </p:spTree>
    <p:extLst>
      <p:ext uri="{BB962C8B-B14F-4D97-AF65-F5344CB8AC3E}">
        <p14:creationId xmlns:p14="http://schemas.microsoft.com/office/powerpoint/2010/main" val="1886354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139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295 -0.0037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4.16667E-6 7.40741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73 0.07474 L -0.06696 0.07474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89 -0.10833 -0.1588 -0.11893 -0.1507 C -0.12778 -0.13936 0.04236 0.38078 0.04219 0.4162 C 0.04288 0.45 -0.11563 0.03287 -0.12448 0.04398 C -0.12934 0.05694 -0.00122 0.45555 0.0026 0.48842 C 0.00486 0.52615 -0.10243 0.24606 -0.10851 0.24907 C -0.11719 0.2537 -0.05382 0.47361 -0.04167 0.5162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2.59259E-6 L 2.22222E-6 -2.59259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2691 -2.59259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2.59259E-6 L 2.22222E-6 -2.59259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2691 -2.59259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2.59259E-6 L 2.22222E-6 -2.59259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1169194" y="555526"/>
            <a:ext cx="6927056" cy="642938"/>
          </a:xfrm>
        </p:spPr>
        <p:txBody>
          <a:bodyPr/>
          <a:lstStyle/>
          <a:p>
            <a:pPr defTabSz="514349" eaLnBrk="1" hangingPunct="1">
              <a:defRPr/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728027" y="1104733"/>
            <a:ext cx="957568" cy="530913"/>
          </a:xfrm>
          <a:prstGeom prst="rect">
            <a:avLst/>
          </a:prstGeom>
          <a:noFill/>
          <a:ln>
            <a:noFill/>
          </a:ln>
        </p:spPr>
        <p:txBody>
          <a:bodyPr wrap="none" lIns="68579" tIns="34289" rIns="68579" bIns="34289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4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alt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274364" y="1578012"/>
            <a:ext cx="5537996" cy="56169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4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một số với một tổng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94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5541" y="-248544"/>
            <a:ext cx="78343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>
              <a:latin typeface="HP001 4 hàng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itchFamily="34" charset="0"/>
                <a:cs typeface="Times New Roman" pitchFamily="18" charset="0"/>
              </a:rPr>
              <a:t>                   </a:t>
            </a:r>
            <a:r>
              <a:rPr lang="en-US" altLang="en-US" sz="3200" b="1" baseline="3000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>
                <a:latin typeface="HP001 4 hàng" pitchFamily="34" charset="0"/>
                <a:cs typeface="Times New Roman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itchFamily="34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210773" y="2039044"/>
            <a:ext cx="1687513" cy="615950"/>
          </a:xfrm>
          <a:prstGeom prst="ellipse">
            <a:avLst/>
          </a:prstGeom>
          <a:solidFill>
            <a:schemeClr val="bg1">
              <a:alpha val="52156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3379" y="518046"/>
            <a:ext cx="784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536" y="987574"/>
            <a:ext cx="684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+ 5)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+ 4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1521231"/>
            <a:ext cx="13556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4405" y="1851670"/>
            <a:ext cx="265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4 </a:t>
            </a:r>
            <a:r>
              <a:rPr lang="vi-VN" altLang="en-US" sz="2800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x</a:t>
            </a:r>
            <a:r>
              <a:rPr lang="en-US" altLang="en-US" sz="28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 (3 + 5)       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1698" y="2355726"/>
            <a:ext cx="278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=  4  x  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1698" y="2859782"/>
            <a:ext cx="2200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=  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53498" y="2534344"/>
            <a:ext cx="29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itchFamily="34" charset="0"/>
                <a:cs typeface="Times New Roman" pitchFamily="18" charset="0"/>
              </a:rPr>
              <a:t>    </a:t>
            </a:r>
            <a:endParaRPr lang="en-US" altLang="en-US"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10113" y="1877119"/>
            <a:ext cx="3062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4 x 3 + 4 x 5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7498" y="2499742"/>
            <a:ext cx="364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itchFamily="34" charset="0"/>
                <a:cs typeface="Times New Roman" pitchFamily="18" charset="0"/>
              </a:rPr>
              <a:t>=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33379" y="2931790"/>
            <a:ext cx="257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=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6612" y="385918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  <a:defRPr/>
            </a:pP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So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sánh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giá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trị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biểu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thức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em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nhận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xét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gì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71119" y="917153"/>
            <a:ext cx="8223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5893" y="915566"/>
            <a:ext cx="23780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0509" y="1851670"/>
            <a:ext cx="54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35696" y="2355726"/>
            <a:ext cx="55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8</a:t>
            </a:r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endParaRPr lang="en-US" sz="3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1720" y="1851670"/>
            <a:ext cx="105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07608" y="1851670"/>
            <a:ext cx="54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48064" y="2503448"/>
            <a:ext cx="7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02957" y="1842959"/>
            <a:ext cx="1057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50673" y="2562919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+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87728" y="1842959"/>
            <a:ext cx="54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32240" y="1842959"/>
            <a:ext cx="1057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89489" y="2499742"/>
            <a:ext cx="7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92401" y="3859183"/>
            <a:ext cx="823674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51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4" grpId="1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FB28C9-01E9-424D-882B-828176AE49F8}" type="slidenum">
              <a:rPr lang="en-US" sz="2800" smtClean="0">
                <a:latin typeface="HP001 4 hàng" pitchFamily="34" charset="0"/>
              </a:rPr>
              <a:pPr eaLnBrk="1" hangingPunct="1"/>
              <a:t>9</a:t>
            </a:fld>
            <a:endParaRPr lang="en-US" sz="2800">
              <a:latin typeface="HP001 4 hàng" pitchFamily="34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46063" y="245130"/>
            <a:ext cx="1212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:  </a:t>
            </a:r>
            <a:r>
              <a:rPr lang="en-US" altLang="en-US" sz="28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1907704" y="699542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HP001 4 hàng" pitchFamily="34" charset="0"/>
            </a:endParaRPr>
          </a:p>
        </p:txBody>
      </p:sp>
      <p:sp>
        <p:nvSpPr>
          <p:cNvPr id="5" name="AutoShape 18"/>
          <p:cNvSpPr>
            <a:spLocks/>
          </p:cNvSpPr>
          <p:nvPr/>
        </p:nvSpPr>
        <p:spPr bwMode="auto">
          <a:xfrm rot="16200000" flipH="1">
            <a:off x="3033218" y="211236"/>
            <a:ext cx="221457" cy="1176340"/>
          </a:xfrm>
          <a:prstGeom prst="rightBrace">
            <a:avLst>
              <a:gd name="adj1" fmla="val 37711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HP001 4 hàng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47664" y="1203598"/>
            <a:ext cx="998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HP001 4 hàng" pitchFamily="34" charset="0"/>
                <a:cs typeface="Arial" charset="0"/>
              </a:rPr>
              <a:t>Số</a:t>
            </a:r>
            <a:endParaRPr lang="en-US" altLang="en-US" sz="2800" b="1" dirty="0">
              <a:latin typeface="HP001 4 hàng" pitchFamily="34" charset="0"/>
              <a:cs typeface="Arial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909888" y="1203598"/>
            <a:ext cx="1662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HP001 4 hàng" pitchFamily="34" charset="0"/>
                <a:cs typeface="Arial" charset="0"/>
              </a:rPr>
              <a:t>Tổng</a:t>
            </a:r>
            <a:endParaRPr lang="en-US" altLang="en-US" sz="2800" b="1" dirty="0">
              <a:latin typeface="HP001 4 hàng" pitchFamily="34" charset="0"/>
              <a:cs typeface="Arial" charset="0"/>
            </a:endParaRPr>
          </a:p>
        </p:txBody>
      </p:sp>
      <p:sp>
        <p:nvSpPr>
          <p:cNvPr id="9" name="AutoShape 18"/>
          <p:cNvSpPr>
            <a:spLocks/>
          </p:cNvSpPr>
          <p:nvPr/>
        </p:nvSpPr>
        <p:spPr bwMode="auto">
          <a:xfrm rot="16200000" flipH="1">
            <a:off x="4770647" y="284872"/>
            <a:ext cx="252413" cy="937738"/>
          </a:xfrm>
          <a:prstGeom prst="rightBrace">
            <a:avLst>
              <a:gd name="adj1" fmla="val 37673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HP001 4 hàng" pitchFamily="34" charset="0"/>
            </a:endParaRPr>
          </a:p>
        </p:txBody>
      </p:sp>
      <p:sp>
        <p:nvSpPr>
          <p:cNvPr id="10" name="AutoShape 18"/>
          <p:cNvSpPr>
            <a:spLocks/>
          </p:cNvSpPr>
          <p:nvPr/>
        </p:nvSpPr>
        <p:spPr bwMode="auto">
          <a:xfrm rot="16200000" flipH="1">
            <a:off x="6259884" y="163786"/>
            <a:ext cx="252413" cy="1179909"/>
          </a:xfrm>
          <a:prstGeom prst="rightBrace">
            <a:avLst>
              <a:gd name="adj1" fmla="val 37707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HP001 4 hàng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91680" y="155788"/>
            <a:ext cx="7587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+ 5)  =  4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+ 4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81000" y="2355726"/>
            <a:ext cx="8382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/>
          <p:cNvSpPr/>
          <p:nvPr/>
        </p:nvSpPr>
        <p:spPr>
          <a:xfrm>
            <a:off x="1547664" y="1676018"/>
            <a:ext cx="6552728" cy="337214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32331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/>
      <p:bldP spid="12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906</Words>
  <Application>Microsoft Office PowerPoint</Application>
  <PresentationFormat>On-screen Show (16:9)</PresentationFormat>
  <Paragraphs>153</Paragraphs>
  <Slides>19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HP001 4 hàng</vt:lpstr>
      <vt:lpstr>inpin heiti</vt:lpstr>
      <vt:lpstr>Tahoma</vt:lpstr>
      <vt:lpstr>Tiffany</vt:lpstr>
      <vt:lpstr>Times New Roman</vt:lpstr>
      <vt:lpstr>UTM Netmuc KT</vt:lpstr>
      <vt:lpstr>UTM Showcard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22 tháng 11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</cp:revision>
  <dcterms:created xsi:type="dcterms:W3CDTF">2021-11-14T13:29:51Z</dcterms:created>
  <dcterms:modified xsi:type="dcterms:W3CDTF">2021-11-22T03:53:18Z</dcterms:modified>
</cp:coreProperties>
</file>