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92" r:id="rId2"/>
    <p:sldId id="293" r:id="rId3"/>
    <p:sldId id="294" r:id="rId4"/>
    <p:sldId id="256" r:id="rId5"/>
    <p:sldId id="305" r:id="rId6"/>
    <p:sldId id="296" r:id="rId7"/>
    <p:sldId id="278" r:id="rId8"/>
    <p:sldId id="307" r:id="rId9"/>
    <p:sldId id="280" r:id="rId10"/>
    <p:sldId id="279" r:id="rId11"/>
    <p:sldId id="298" r:id="rId12"/>
    <p:sldId id="273" r:id="rId13"/>
    <p:sldId id="302" r:id="rId14"/>
    <p:sldId id="281" r:id="rId15"/>
    <p:sldId id="276" r:id="rId16"/>
    <p:sldId id="303" r:id="rId17"/>
    <p:sldId id="269" r:id="rId18"/>
    <p:sldId id="270" r:id="rId19"/>
    <p:sldId id="304" r:id="rId20"/>
    <p:sldId id="285" r:id="rId21"/>
    <p:sldId id="288" r:id="rId22"/>
    <p:sldId id="282" r:id="rId23"/>
    <p:sldId id="306" r:id="rId24"/>
    <p:sldId id="283" r:id="rId25"/>
    <p:sldId id="284" r:id="rId26"/>
    <p:sldId id="261" r:id="rId27"/>
    <p:sldId id="287" r:id="rId28"/>
    <p:sldId id="274"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00A650"/>
    <a:srgbClr val="F9F871"/>
    <a:srgbClr val="FFA9F5"/>
    <a:srgbClr val="FFFFFF"/>
    <a:srgbClr val="FFD058"/>
    <a:srgbClr val="FFA657"/>
    <a:srgbClr val="FF5780"/>
    <a:srgbClr val="FF7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8" autoAdjust="0"/>
    <p:restoredTop sz="94643"/>
  </p:normalViewPr>
  <p:slideViewPr>
    <p:cSldViewPr snapToGrid="0" snapToObjects="1">
      <p:cViewPr varScale="1">
        <p:scale>
          <a:sx n="82" d="100"/>
          <a:sy n="82" d="100"/>
        </p:scale>
        <p:origin x="40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CDB6C-6978-4745-8593-BE59226AACAA}" type="datetimeFigureOut">
              <a:rPr lang="vi-VN" smtClean="0"/>
              <a:t>17/09/2021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5D7B4-A4E7-4E70-8F18-7DD862C7D04B}" type="slidenum">
              <a:rPr lang="vi-VN" smtClean="0"/>
              <a:t>‹#›</a:t>
            </a:fld>
            <a:endParaRPr lang="vi-VN"/>
          </a:p>
        </p:txBody>
      </p:sp>
    </p:spTree>
    <p:extLst>
      <p:ext uri="{BB962C8B-B14F-4D97-AF65-F5344CB8AC3E}">
        <p14:creationId xmlns:p14="http://schemas.microsoft.com/office/powerpoint/2010/main" val="206301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Ấn</a:t>
            </a:r>
            <a:r>
              <a:rPr lang="en-US" dirty="0"/>
              <a:t> </a:t>
            </a:r>
            <a:r>
              <a:rPr lang="en-US" dirty="0" err="1"/>
              <a:t>vào</a:t>
            </a:r>
            <a:r>
              <a:rPr lang="en-US" dirty="0"/>
              <a:t> </a:t>
            </a:r>
            <a:r>
              <a:rPr lang="en-US" dirty="0" err="1"/>
              <a:t>gạch</a:t>
            </a:r>
            <a:r>
              <a:rPr lang="en-US" dirty="0"/>
              <a:t> </a:t>
            </a:r>
            <a:r>
              <a:rPr lang="en-US" dirty="0" err="1"/>
              <a:t>chân</a:t>
            </a:r>
            <a:r>
              <a:rPr lang="en-US" dirty="0"/>
              <a:t> </a:t>
            </a:r>
            <a:r>
              <a:rPr lang="en-US" dirty="0" err="1"/>
              <a:t>màu</a:t>
            </a:r>
            <a:r>
              <a:rPr lang="en-US" dirty="0"/>
              <a:t> </a:t>
            </a:r>
            <a:r>
              <a:rPr lang="en-US" dirty="0" err="1"/>
              <a:t>đỏ</a:t>
            </a:r>
            <a:r>
              <a:rPr lang="en-US" dirty="0"/>
              <a:t> </a:t>
            </a:r>
            <a:r>
              <a:rPr lang="en-US" dirty="0" err="1"/>
              <a:t>dưới</a:t>
            </a:r>
            <a:r>
              <a:rPr lang="en-US" dirty="0"/>
              <a:t> </a:t>
            </a:r>
            <a:r>
              <a:rPr lang="en-US" dirty="0" err="1"/>
              <a:t>chữ</a:t>
            </a:r>
            <a:r>
              <a:rPr lang="en-US" dirty="0"/>
              <a:t> </a:t>
            </a:r>
            <a:r>
              <a:rPr lang="en-US" dirty="0" err="1"/>
              <a:t>Cù</a:t>
            </a:r>
            <a:r>
              <a:rPr lang="en-US" dirty="0"/>
              <a:t> </a:t>
            </a:r>
            <a:r>
              <a:rPr lang="en-US" dirty="0" err="1"/>
              <a:t>Chính</a:t>
            </a:r>
            <a:r>
              <a:rPr lang="en-US" dirty="0"/>
              <a:t> Lan </a:t>
            </a:r>
            <a:r>
              <a:rPr lang="en-US" dirty="0" err="1"/>
              <a:t>để</a:t>
            </a:r>
            <a:r>
              <a:rPr lang="en-US" dirty="0"/>
              <a:t> </a:t>
            </a:r>
            <a:r>
              <a:rPr lang="en-US" dirty="0" err="1"/>
              <a:t>giới</a:t>
            </a:r>
            <a:r>
              <a:rPr lang="en-US" dirty="0"/>
              <a:t> </a:t>
            </a:r>
            <a:r>
              <a:rPr lang="en-US" dirty="0" err="1"/>
              <a:t>thiệu</a:t>
            </a:r>
            <a:r>
              <a:rPr lang="en-US" dirty="0"/>
              <a:t> </a:t>
            </a:r>
            <a:r>
              <a:rPr lang="en-US" dirty="0" err="1"/>
              <a:t>về</a:t>
            </a:r>
            <a:r>
              <a:rPr lang="en-US" dirty="0"/>
              <a:t> </a:t>
            </a:r>
            <a:r>
              <a:rPr lang="en-US" dirty="0" err="1"/>
              <a:t>Cù</a:t>
            </a:r>
            <a:r>
              <a:rPr lang="en-US" dirty="0"/>
              <a:t> </a:t>
            </a:r>
            <a:r>
              <a:rPr lang="en-US" dirty="0" err="1"/>
              <a:t>Chính</a:t>
            </a:r>
            <a:r>
              <a:rPr lang="en-US" dirty="0"/>
              <a:t> Lan</a:t>
            </a:r>
            <a:endParaRPr lang="vi-VN" dirty="0"/>
          </a:p>
        </p:txBody>
      </p:sp>
      <p:sp>
        <p:nvSpPr>
          <p:cNvPr id="4" name="Chỗ dành sẵn cho Số hiệu Bản chiếu 3"/>
          <p:cNvSpPr>
            <a:spLocks noGrp="1"/>
          </p:cNvSpPr>
          <p:nvPr>
            <p:ph type="sldNum" sz="quarter" idx="5"/>
          </p:nvPr>
        </p:nvSpPr>
        <p:spPr/>
        <p:txBody>
          <a:bodyPr/>
          <a:lstStyle/>
          <a:p>
            <a:fld id="{6745D7B4-A4E7-4E70-8F18-7DD862C7D04B}" type="slidenum">
              <a:rPr lang="vi-VN" smtClean="0"/>
              <a:t>7</a:t>
            </a:fld>
            <a:endParaRPr lang="vi-VN"/>
          </a:p>
        </p:txBody>
      </p:sp>
    </p:spTree>
    <p:extLst>
      <p:ext uri="{BB962C8B-B14F-4D97-AF65-F5344CB8AC3E}">
        <p14:creationId xmlns:p14="http://schemas.microsoft.com/office/powerpoint/2010/main" val="315795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Ấn</a:t>
            </a:r>
            <a:r>
              <a:rPr lang="en-US" dirty="0"/>
              <a:t> </a:t>
            </a:r>
            <a:r>
              <a:rPr lang="en-US" dirty="0" err="1"/>
              <a:t>vào</a:t>
            </a:r>
            <a:r>
              <a:rPr lang="en-US" dirty="0"/>
              <a:t> </a:t>
            </a:r>
            <a:r>
              <a:rPr lang="en-US" dirty="0" err="1"/>
              <a:t>hình</a:t>
            </a:r>
            <a:r>
              <a:rPr lang="en-US" dirty="0"/>
              <a:t> tam </a:t>
            </a:r>
            <a:r>
              <a:rPr lang="en-US" dirty="0" err="1"/>
              <a:t>giác</a:t>
            </a:r>
            <a:r>
              <a:rPr lang="en-US" dirty="0"/>
              <a:t> </a:t>
            </a:r>
            <a:r>
              <a:rPr lang="en-US" dirty="0" err="1"/>
              <a:t>vàng</a:t>
            </a:r>
            <a:r>
              <a:rPr lang="en-US" dirty="0"/>
              <a:t> </a:t>
            </a:r>
            <a:r>
              <a:rPr lang="en-US" dirty="0" err="1"/>
              <a:t>để</a:t>
            </a:r>
            <a:r>
              <a:rPr lang="en-US" dirty="0"/>
              <a:t> </a:t>
            </a:r>
            <a:r>
              <a:rPr lang="en-US" dirty="0" err="1"/>
              <a:t>trở</a:t>
            </a:r>
            <a:r>
              <a:rPr lang="en-US" dirty="0"/>
              <a:t> </a:t>
            </a:r>
            <a:r>
              <a:rPr lang="en-US" dirty="0" err="1"/>
              <a:t>về</a:t>
            </a:r>
            <a:endParaRPr lang="vi-VN" dirty="0"/>
          </a:p>
        </p:txBody>
      </p:sp>
      <p:sp>
        <p:nvSpPr>
          <p:cNvPr id="4" name="Chỗ dành sẵn cho Số hiệu Bản chiếu 3"/>
          <p:cNvSpPr>
            <a:spLocks noGrp="1"/>
          </p:cNvSpPr>
          <p:nvPr>
            <p:ph type="sldNum" sz="quarter" idx="5"/>
          </p:nvPr>
        </p:nvSpPr>
        <p:spPr/>
        <p:txBody>
          <a:bodyPr/>
          <a:lstStyle/>
          <a:p>
            <a:fld id="{6745D7B4-A4E7-4E70-8F18-7DD862C7D04B}" type="slidenum">
              <a:rPr lang="vi-VN" smtClean="0"/>
              <a:t>8</a:t>
            </a:fld>
            <a:endParaRPr lang="vi-VN"/>
          </a:p>
        </p:txBody>
      </p:sp>
    </p:spTree>
    <p:extLst>
      <p:ext uri="{BB962C8B-B14F-4D97-AF65-F5344CB8AC3E}">
        <p14:creationId xmlns:p14="http://schemas.microsoft.com/office/powerpoint/2010/main" val="165104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6745D7B4-A4E7-4E70-8F18-7DD862C7D04B}" type="slidenum">
              <a:rPr lang="vi-VN" smtClean="0"/>
              <a:t>15</a:t>
            </a:fld>
            <a:endParaRPr lang="vi-VN"/>
          </a:p>
        </p:txBody>
      </p:sp>
    </p:spTree>
    <p:extLst>
      <p:ext uri="{BB962C8B-B14F-4D97-AF65-F5344CB8AC3E}">
        <p14:creationId xmlns:p14="http://schemas.microsoft.com/office/powerpoint/2010/main" val="144266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6462-20D1-D94C-AC03-EEFF8585DC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8C7C73-18AE-2D4E-8A43-3A6EFB5DD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44684A-7C6C-364B-8029-EF2D4072BCD9}"/>
              </a:ext>
            </a:extLst>
          </p:cNvPr>
          <p:cNvSpPr>
            <a:spLocks noGrp="1"/>
          </p:cNvSpPr>
          <p:nvPr>
            <p:ph type="dt" sz="half" idx="10"/>
          </p:nvPr>
        </p:nvSpPr>
        <p:spPr/>
        <p:txBody>
          <a:bodyPr/>
          <a:lstStyle/>
          <a:p>
            <a:fld id="{88528C26-E08E-7944-8EA9-041615393373}" type="datetimeFigureOut">
              <a:rPr lang="en-US" smtClean="0"/>
              <a:t>9/17/2021</a:t>
            </a:fld>
            <a:endParaRPr lang="en-US"/>
          </a:p>
        </p:txBody>
      </p:sp>
      <p:sp>
        <p:nvSpPr>
          <p:cNvPr id="5" name="Footer Placeholder 4">
            <a:extLst>
              <a:ext uri="{FF2B5EF4-FFF2-40B4-BE49-F238E27FC236}">
                <a16:creationId xmlns:a16="http://schemas.microsoft.com/office/drawing/2014/main" id="{E069A0E7-83F2-6A41-B7D7-B60188AF8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CC74C-4EF2-6B41-88ED-46D38D70C8FE}"/>
              </a:ext>
            </a:extLst>
          </p:cNvPr>
          <p:cNvSpPr>
            <a:spLocks noGrp="1"/>
          </p:cNvSpPr>
          <p:nvPr>
            <p:ph type="sldNum" sz="quarter" idx="12"/>
          </p:nvPr>
        </p:nvSpPr>
        <p:spPr/>
        <p:txBody>
          <a:bodyPr/>
          <a:lstStyle/>
          <a:p>
            <a:fld id="{B5CFFC0B-B710-5245-AF5E-6486C9B45EB5}" type="slidenum">
              <a:rPr lang="en-US" smtClean="0"/>
              <a:t>‹#›</a:t>
            </a:fld>
            <a:endParaRPr lang="en-US"/>
          </a:p>
        </p:txBody>
      </p:sp>
    </p:spTree>
    <p:extLst>
      <p:ext uri="{BB962C8B-B14F-4D97-AF65-F5344CB8AC3E}">
        <p14:creationId xmlns:p14="http://schemas.microsoft.com/office/powerpoint/2010/main" val="76060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892D-DE39-5D47-A283-AFDA39693F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5CDBB6-D3AB-2740-A901-3BC4A8ADB2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49E12-C0FD-1E42-AC5D-14203F01C2C2}"/>
              </a:ext>
            </a:extLst>
          </p:cNvPr>
          <p:cNvSpPr>
            <a:spLocks noGrp="1"/>
          </p:cNvSpPr>
          <p:nvPr>
            <p:ph type="dt" sz="half" idx="10"/>
          </p:nvPr>
        </p:nvSpPr>
        <p:spPr/>
        <p:txBody>
          <a:bodyPr/>
          <a:lstStyle/>
          <a:p>
            <a:fld id="{88528C26-E08E-7944-8EA9-041615393373}" type="datetimeFigureOut">
              <a:rPr lang="en-US" smtClean="0"/>
              <a:t>9/17/2021</a:t>
            </a:fld>
            <a:endParaRPr lang="en-US"/>
          </a:p>
        </p:txBody>
      </p:sp>
      <p:sp>
        <p:nvSpPr>
          <p:cNvPr id="5" name="Footer Placeholder 4">
            <a:extLst>
              <a:ext uri="{FF2B5EF4-FFF2-40B4-BE49-F238E27FC236}">
                <a16:creationId xmlns:a16="http://schemas.microsoft.com/office/drawing/2014/main" id="{300B36DC-6F6E-014F-9D84-717996F57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C09E5-C4E1-5F43-8282-7A4C4F312E71}"/>
              </a:ext>
            </a:extLst>
          </p:cNvPr>
          <p:cNvSpPr>
            <a:spLocks noGrp="1"/>
          </p:cNvSpPr>
          <p:nvPr>
            <p:ph type="sldNum" sz="quarter" idx="12"/>
          </p:nvPr>
        </p:nvSpPr>
        <p:spPr/>
        <p:txBody>
          <a:bodyPr/>
          <a:lstStyle/>
          <a:p>
            <a:fld id="{B5CFFC0B-B710-5245-AF5E-6486C9B45EB5}" type="slidenum">
              <a:rPr lang="en-US" smtClean="0"/>
              <a:t>‹#›</a:t>
            </a:fld>
            <a:endParaRPr lang="en-US"/>
          </a:p>
        </p:txBody>
      </p:sp>
    </p:spTree>
    <p:extLst>
      <p:ext uri="{BB962C8B-B14F-4D97-AF65-F5344CB8AC3E}">
        <p14:creationId xmlns:p14="http://schemas.microsoft.com/office/powerpoint/2010/main" val="344613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73F0A7-D4E4-4941-A8D9-BA8E386A93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B1C15-8804-FB4C-8EEA-76B8C6784D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862AB-1081-414D-9655-059E0DC881CB}"/>
              </a:ext>
            </a:extLst>
          </p:cNvPr>
          <p:cNvSpPr>
            <a:spLocks noGrp="1"/>
          </p:cNvSpPr>
          <p:nvPr>
            <p:ph type="dt" sz="half" idx="10"/>
          </p:nvPr>
        </p:nvSpPr>
        <p:spPr/>
        <p:txBody>
          <a:bodyPr/>
          <a:lstStyle/>
          <a:p>
            <a:fld id="{88528C26-E08E-7944-8EA9-041615393373}" type="datetimeFigureOut">
              <a:rPr lang="en-US" smtClean="0"/>
              <a:t>9/17/2021</a:t>
            </a:fld>
            <a:endParaRPr lang="en-US"/>
          </a:p>
        </p:txBody>
      </p:sp>
      <p:sp>
        <p:nvSpPr>
          <p:cNvPr id="5" name="Footer Placeholder 4">
            <a:extLst>
              <a:ext uri="{FF2B5EF4-FFF2-40B4-BE49-F238E27FC236}">
                <a16:creationId xmlns:a16="http://schemas.microsoft.com/office/drawing/2014/main" id="{C2E6AC8C-830A-2145-A275-85050F8D2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EF1ED-1CDA-DA4E-A3F4-BF6FAC1F69CA}"/>
              </a:ext>
            </a:extLst>
          </p:cNvPr>
          <p:cNvSpPr>
            <a:spLocks noGrp="1"/>
          </p:cNvSpPr>
          <p:nvPr>
            <p:ph type="sldNum" sz="quarter" idx="12"/>
          </p:nvPr>
        </p:nvSpPr>
        <p:spPr/>
        <p:txBody>
          <a:bodyPr/>
          <a:lstStyle/>
          <a:p>
            <a:fld id="{B5CFFC0B-B710-5245-AF5E-6486C9B45EB5}" type="slidenum">
              <a:rPr lang="en-US" smtClean="0"/>
              <a:t>‹#›</a:t>
            </a:fld>
            <a:endParaRPr lang="en-US"/>
          </a:p>
        </p:txBody>
      </p:sp>
    </p:spTree>
    <p:extLst>
      <p:ext uri="{BB962C8B-B14F-4D97-AF65-F5344CB8AC3E}">
        <p14:creationId xmlns:p14="http://schemas.microsoft.com/office/powerpoint/2010/main" val="117207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0B7E-F0C3-AB40-BFC1-0985F1DE52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41F2-D0EE-094E-9B01-9743402B43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ED7D2-6A2C-3B47-B482-73CACE5B58D2}"/>
              </a:ext>
            </a:extLst>
          </p:cNvPr>
          <p:cNvSpPr>
            <a:spLocks noGrp="1"/>
          </p:cNvSpPr>
          <p:nvPr>
            <p:ph type="dt" sz="half" idx="10"/>
          </p:nvPr>
        </p:nvSpPr>
        <p:spPr/>
        <p:txBody>
          <a:bodyPr/>
          <a:lstStyle/>
          <a:p>
            <a:fld id="{88528C26-E08E-7944-8EA9-041615393373}" type="datetimeFigureOut">
              <a:rPr lang="en-US" smtClean="0"/>
              <a:t>9/17/2021</a:t>
            </a:fld>
            <a:endParaRPr lang="en-US"/>
          </a:p>
        </p:txBody>
      </p:sp>
      <p:sp>
        <p:nvSpPr>
          <p:cNvPr id="5" name="Footer Placeholder 4">
            <a:extLst>
              <a:ext uri="{FF2B5EF4-FFF2-40B4-BE49-F238E27FC236}">
                <a16:creationId xmlns:a16="http://schemas.microsoft.com/office/drawing/2014/main" id="{797D097F-9D44-754C-9017-72B81843E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AF12C-8C6E-FB40-A76C-D6616D18F12C}"/>
              </a:ext>
            </a:extLst>
          </p:cNvPr>
          <p:cNvSpPr>
            <a:spLocks noGrp="1"/>
          </p:cNvSpPr>
          <p:nvPr>
            <p:ph type="sldNum" sz="quarter" idx="12"/>
          </p:nvPr>
        </p:nvSpPr>
        <p:spPr/>
        <p:txBody>
          <a:bodyPr/>
          <a:lstStyle/>
          <a:p>
            <a:fld id="{B5CFFC0B-B710-5245-AF5E-6486C9B45EB5}" type="slidenum">
              <a:rPr lang="en-US" smtClean="0"/>
              <a:t>‹#›</a:t>
            </a:fld>
            <a:endParaRPr lang="en-US"/>
          </a:p>
        </p:txBody>
      </p:sp>
    </p:spTree>
    <p:extLst>
      <p:ext uri="{BB962C8B-B14F-4D97-AF65-F5344CB8AC3E}">
        <p14:creationId xmlns:p14="http://schemas.microsoft.com/office/powerpoint/2010/main" val="403746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E927-6A18-9843-BAEB-B185624BE6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712DD7-3C64-2E4E-8E7E-779CFB7952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0CC9E8-9DF4-6E40-86D6-D39349D2B21B}"/>
              </a:ext>
            </a:extLst>
          </p:cNvPr>
          <p:cNvSpPr>
            <a:spLocks noGrp="1"/>
          </p:cNvSpPr>
          <p:nvPr>
            <p:ph type="dt" sz="half" idx="10"/>
          </p:nvPr>
        </p:nvSpPr>
        <p:spPr/>
        <p:txBody>
          <a:bodyPr/>
          <a:lstStyle/>
          <a:p>
            <a:fld id="{88528C26-E08E-7944-8EA9-041615393373}" type="datetimeFigureOut">
              <a:rPr lang="en-US" smtClean="0"/>
              <a:t>9/17/2021</a:t>
            </a:fld>
            <a:endParaRPr lang="en-US"/>
          </a:p>
        </p:txBody>
      </p:sp>
      <p:sp>
        <p:nvSpPr>
          <p:cNvPr id="5" name="Footer Placeholder 4">
            <a:extLst>
              <a:ext uri="{FF2B5EF4-FFF2-40B4-BE49-F238E27FC236}">
                <a16:creationId xmlns:a16="http://schemas.microsoft.com/office/drawing/2014/main" id="{EF3B1220-5942-0440-9D30-17CBE0527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32E60-0A69-0E4A-9F93-299428A9B5D1}"/>
              </a:ext>
            </a:extLst>
          </p:cNvPr>
          <p:cNvSpPr>
            <a:spLocks noGrp="1"/>
          </p:cNvSpPr>
          <p:nvPr>
            <p:ph type="sldNum" sz="quarter" idx="12"/>
          </p:nvPr>
        </p:nvSpPr>
        <p:spPr/>
        <p:txBody>
          <a:bodyPr/>
          <a:lstStyle/>
          <a:p>
            <a:fld id="{B5CFFC0B-B710-5245-AF5E-6486C9B45EB5}" type="slidenum">
              <a:rPr lang="en-US" smtClean="0"/>
              <a:t>‹#›</a:t>
            </a:fld>
            <a:endParaRPr lang="en-US"/>
          </a:p>
        </p:txBody>
      </p:sp>
    </p:spTree>
    <p:extLst>
      <p:ext uri="{BB962C8B-B14F-4D97-AF65-F5344CB8AC3E}">
        <p14:creationId xmlns:p14="http://schemas.microsoft.com/office/powerpoint/2010/main" val="3701025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91CA-CC26-6242-8660-C8184AD3F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665C5-3719-D54F-AC48-DF3B038DEA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6EC2B-0155-6D4F-A219-C8B575B579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2CA40C-06E7-A947-8109-3883C48839E6}"/>
              </a:ext>
            </a:extLst>
          </p:cNvPr>
          <p:cNvSpPr>
            <a:spLocks noGrp="1"/>
          </p:cNvSpPr>
          <p:nvPr>
            <p:ph type="dt" sz="half" idx="10"/>
          </p:nvPr>
        </p:nvSpPr>
        <p:spPr/>
        <p:txBody>
          <a:bodyPr/>
          <a:lstStyle/>
          <a:p>
            <a:fld id="{88528C26-E08E-7944-8EA9-041615393373}" type="datetimeFigureOut">
              <a:rPr lang="en-US" smtClean="0"/>
              <a:t>9/17/2021</a:t>
            </a:fld>
            <a:endParaRPr lang="en-US"/>
          </a:p>
        </p:txBody>
      </p:sp>
      <p:sp>
        <p:nvSpPr>
          <p:cNvPr id="6" name="Footer Placeholder 5">
            <a:extLst>
              <a:ext uri="{FF2B5EF4-FFF2-40B4-BE49-F238E27FC236}">
                <a16:creationId xmlns:a16="http://schemas.microsoft.com/office/drawing/2014/main" id="{150A2ABB-1121-F347-843B-ED0E9CC2A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C2866-9730-4945-9ED0-6C6519A1A6D0}"/>
              </a:ext>
            </a:extLst>
          </p:cNvPr>
          <p:cNvSpPr>
            <a:spLocks noGrp="1"/>
          </p:cNvSpPr>
          <p:nvPr>
            <p:ph type="sldNum" sz="quarter" idx="12"/>
          </p:nvPr>
        </p:nvSpPr>
        <p:spPr/>
        <p:txBody>
          <a:bodyPr/>
          <a:lstStyle/>
          <a:p>
            <a:fld id="{B5CFFC0B-B710-5245-AF5E-6486C9B45EB5}" type="slidenum">
              <a:rPr lang="en-US" smtClean="0"/>
              <a:t>‹#›</a:t>
            </a:fld>
            <a:endParaRPr lang="en-US"/>
          </a:p>
        </p:txBody>
      </p:sp>
    </p:spTree>
    <p:extLst>
      <p:ext uri="{BB962C8B-B14F-4D97-AF65-F5344CB8AC3E}">
        <p14:creationId xmlns:p14="http://schemas.microsoft.com/office/powerpoint/2010/main" val="151606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F09A3-D8C3-F04E-AF5B-5686ED08BA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BCCE7B-203F-2042-A46B-E810C8C5E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6429B-FBB6-CC47-9A6F-0B137DF7ED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09B6B0-45FC-4B44-9CB5-32C9BF016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4A3AA5-9312-DC49-A3B0-34CC9D4C8B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853950-2E59-0841-B618-F7BF568598CB}"/>
              </a:ext>
            </a:extLst>
          </p:cNvPr>
          <p:cNvSpPr>
            <a:spLocks noGrp="1"/>
          </p:cNvSpPr>
          <p:nvPr>
            <p:ph type="dt" sz="half" idx="10"/>
          </p:nvPr>
        </p:nvSpPr>
        <p:spPr/>
        <p:txBody>
          <a:bodyPr/>
          <a:lstStyle/>
          <a:p>
            <a:fld id="{88528C26-E08E-7944-8EA9-041615393373}" type="datetimeFigureOut">
              <a:rPr lang="en-US" smtClean="0"/>
              <a:t>9/17/2021</a:t>
            </a:fld>
            <a:endParaRPr lang="en-US"/>
          </a:p>
        </p:txBody>
      </p:sp>
      <p:sp>
        <p:nvSpPr>
          <p:cNvPr id="8" name="Footer Placeholder 7">
            <a:extLst>
              <a:ext uri="{FF2B5EF4-FFF2-40B4-BE49-F238E27FC236}">
                <a16:creationId xmlns:a16="http://schemas.microsoft.com/office/drawing/2014/main" id="{84F6CC35-41C4-1A46-89C4-75DBBB25D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8D9E51-21EC-EB4C-9BE5-A3060796F909}"/>
              </a:ext>
            </a:extLst>
          </p:cNvPr>
          <p:cNvSpPr>
            <a:spLocks noGrp="1"/>
          </p:cNvSpPr>
          <p:nvPr>
            <p:ph type="sldNum" sz="quarter" idx="12"/>
          </p:nvPr>
        </p:nvSpPr>
        <p:spPr/>
        <p:txBody>
          <a:bodyPr/>
          <a:lstStyle/>
          <a:p>
            <a:fld id="{B5CFFC0B-B710-5245-AF5E-6486C9B45EB5}" type="slidenum">
              <a:rPr lang="en-US" smtClean="0"/>
              <a:t>‹#›</a:t>
            </a:fld>
            <a:endParaRPr lang="en-US"/>
          </a:p>
        </p:txBody>
      </p:sp>
    </p:spTree>
    <p:extLst>
      <p:ext uri="{BB962C8B-B14F-4D97-AF65-F5344CB8AC3E}">
        <p14:creationId xmlns:p14="http://schemas.microsoft.com/office/powerpoint/2010/main" val="245475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86F0-586B-EE42-9782-F5F9CA1388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3578B-4368-984F-813C-DBF3E968EE09}"/>
              </a:ext>
            </a:extLst>
          </p:cNvPr>
          <p:cNvSpPr>
            <a:spLocks noGrp="1"/>
          </p:cNvSpPr>
          <p:nvPr>
            <p:ph type="dt" sz="half" idx="10"/>
          </p:nvPr>
        </p:nvSpPr>
        <p:spPr/>
        <p:txBody>
          <a:bodyPr/>
          <a:lstStyle/>
          <a:p>
            <a:fld id="{88528C26-E08E-7944-8EA9-041615393373}" type="datetimeFigureOut">
              <a:rPr lang="en-US" smtClean="0"/>
              <a:t>9/17/2021</a:t>
            </a:fld>
            <a:endParaRPr lang="en-US"/>
          </a:p>
        </p:txBody>
      </p:sp>
      <p:sp>
        <p:nvSpPr>
          <p:cNvPr id="4" name="Footer Placeholder 3">
            <a:extLst>
              <a:ext uri="{FF2B5EF4-FFF2-40B4-BE49-F238E27FC236}">
                <a16:creationId xmlns:a16="http://schemas.microsoft.com/office/drawing/2014/main" id="{3F2BDF05-1DBA-1E42-B368-CA8C611262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5B6085-F9D1-154A-82DE-9035B54AF078}"/>
              </a:ext>
            </a:extLst>
          </p:cNvPr>
          <p:cNvSpPr>
            <a:spLocks noGrp="1"/>
          </p:cNvSpPr>
          <p:nvPr>
            <p:ph type="sldNum" sz="quarter" idx="12"/>
          </p:nvPr>
        </p:nvSpPr>
        <p:spPr/>
        <p:txBody>
          <a:bodyPr/>
          <a:lstStyle/>
          <a:p>
            <a:fld id="{B5CFFC0B-B710-5245-AF5E-6486C9B45EB5}" type="slidenum">
              <a:rPr lang="en-US" smtClean="0"/>
              <a:t>‹#›</a:t>
            </a:fld>
            <a:endParaRPr lang="en-US"/>
          </a:p>
        </p:txBody>
      </p:sp>
    </p:spTree>
    <p:extLst>
      <p:ext uri="{BB962C8B-B14F-4D97-AF65-F5344CB8AC3E}">
        <p14:creationId xmlns:p14="http://schemas.microsoft.com/office/powerpoint/2010/main" val="128662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76541-6256-4145-B305-AAEBF94B4287}"/>
              </a:ext>
            </a:extLst>
          </p:cNvPr>
          <p:cNvSpPr>
            <a:spLocks noGrp="1"/>
          </p:cNvSpPr>
          <p:nvPr>
            <p:ph type="dt" sz="half" idx="10"/>
          </p:nvPr>
        </p:nvSpPr>
        <p:spPr/>
        <p:txBody>
          <a:bodyPr/>
          <a:lstStyle/>
          <a:p>
            <a:fld id="{88528C26-E08E-7944-8EA9-041615393373}" type="datetimeFigureOut">
              <a:rPr lang="en-US" smtClean="0"/>
              <a:t>9/17/2021</a:t>
            </a:fld>
            <a:endParaRPr lang="en-US"/>
          </a:p>
        </p:txBody>
      </p:sp>
      <p:sp>
        <p:nvSpPr>
          <p:cNvPr id="3" name="Footer Placeholder 2">
            <a:extLst>
              <a:ext uri="{FF2B5EF4-FFF2-40B4-BE49-F238E27FC236}">
                <a16:creationId xmlns:a16="http://schemas.microsoft.com/office/drawing/2014/main" id="{0DB57563-6A42-EC40-A3F8-4AC6BA192F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92C929-6E65-974D-BD08-2662956A990A}"/>
              </a:ext>
            </a:extLst>
          </p:cNvPr>
          <p:cNvSpPr>
            <a:spLocks noGrp="1"/>
          </p:cNvSpPr>
          <p:nvPr>
            <p:ph type="sldNum" sz="quarter" idx="12"/>
          </p:nvPr>
        </p:nvSpPr>
        <p:spPr/>
        <p:txBody>
          <a:bodyPr/>
          <a:lstStyle/>
          <a:p>
            <a:fld id="{B5CFFC0B-B710-5245-AF5E-6486C9B45EB5}" type="slidenum">
              <a:rPr lang="en-US" smtClean="0"/>
              <a:t>‹#›</a:t>
            </a:fld>
            <a:endParaRPr lang="en-US"/>
          </a:p>
        </p:txBody>
      </p:sp>
    </p:spTree>
    <p:extLst>
      <p:ext uri="{BB962C8B-B14F-4D97-AF65-F5344CB8AC3E}">
        <p14:creationId xmlns:p14="http://schemas.microsoft.com/office/powerpoint/2010/main" val="54486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32C40-054B-DF40-8BD2-45190D4FA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C461E-2C7D-AC45-A933-8BDAB55A7A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C1A22C-2ED5-1849-8D31-EFAC55F33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B95AF-CB35-B645-BDE8-D23F36DA68A6}"/>
              </a:ext>
            </a:extLst>
          </p:cNvPr>
          <p:cNvSpPr>
            <a:spLocks noGrp="1"/>
          </p:cNvSpPr>
          <p:nvPr>
            <p:ph type="dt" sz="half" idx="10"/>
          </p:nvPr>
        </p:nvSpPr>
        <p:spPr/>
        <p:txBody>
          <a:bodyPr/>
          <a:lstStyle/>
          <a:p>
            <a:fld id="{88528C26-E08E-7944-8EA9-041615393373}" type="datetimeFigureOut">
              <a:rPr lang="en-US" smtClean="0"/>
              <a:t>9/17/2021</a:t>
            </a:fld>
            <a:endParaRPr lang="en-US"/>
          </a:p>
        </p:txBody>
      </p:sp>
      <p:sp>
        <p:nvSpPr>
          <p:cNvPr id="6" name="Footer Placeholder 5">
            <a:extLst>
              <a:ext uri="{FF2B5EF4-FFF2-40B4-BE49-F238E27FC236}">
                <a16:creationId xmlns:a16="http://schemas.microsoft.com/office/drawing/2014/main" id="{8B238C05-A00D-FF4B-8594-1F616B930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03A38D-7EA0-C045-BA5F-FB48F225F189}"/>
              </a:ext>
            </a:extLst>
          </p:cNvPr>
          <p:cNvSpPr>
            <a:spLocks noGrp="1"/>
          </p:cNvSpPr>
          <p:nvPr>
            <p:ph type="sldNum" sz="quarter" idx="12"/>
          </p:nvPr>
        </p:nvSpPr>
        <p:spPr/>
        <p:txBody>
          <a:bodyPr/>
          <a:lstStyle/>
          <a:p>
            <a:fld id="{B5CFFC0B-B710-5245-AF5E-6486C9B45EB5}" type="slidenum">
              <a:rPr lang="en-US" smtClean="0"/>
              <a:t>‹#›</a:t>
            </a:fld>
            <a:endParaRPr lang="en-US"/>
          </a:p>
        </p:txBody>
      </p:sp>
    </p:spTree>
    <p:extLst>
      <p:ext uri="{BB962C8B-B14F-4D97-AF65-F5344CB8AC3E}">
        <p14:creationId xmlns:p14="http://schemas.microsoft.com/office/powerpoint/2010/main" val="212376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163E-C176-1940-8DEA-7280358E2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742D05-E147-6B45-BC4B-DCC7B22EF7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F14C80-C2CA-8B4E-B57B-EAFEF6C74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54C76A-8CB1-2B40-BB28-16660ED38FCC}"/>
              </a:ext>
            </a:extLst>
          </p:cNvPr>
          <p:cNvSpPr>
            <a:spLocks noGrp="1"/>
          </p:cNvSpPr>
          <p:nvPr>
            <p:ph type="dt" sz="half" idx="10"/>
          </p:nvPr>
        </p:nvSpPr>
        <p:spPr/>
        <p:txBody>
          <a:bodyPr/>
          <a:lstStyle/>
          <a:p>
            <a:fld id="{88528C26-E08E-7944-8EA9-041615393373}" type="datetimeFigureOut">
              <a:rPr lang="en-US" smtClean="0"/>
              <a:t>9/17/2021</a:t>
            </a:fld>
            <a:endParaRPr lang="en-US"/>
          </a:p>
        </p:txBody>
      </p:sp>
      <p:sp>
        <p:nvSpPr>
          <p:cNvPr id="6" name="Footer Placeholder 5">
            <a:extLst>
              <a:ext uri="{FF2B5EF4-FFF2-40B4-BE49-F238E27FC236}">
                <a16:creationId xmlns:a16="http://schemas.microsoft.com/office/drawing/2014/main" id="{BE77D9BF-4D4B-4F4B-99D9-B17AEE993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BF4AF-5BB0-3541-BD01-4D443A1E88A2}"/>
              </a:ext>
            </a:extLst>
          </p:cNvPr>
          <p:cNvSpPr>
            <a:spLocks noGrp="1"/>
          </p:cNvSpPr>
          <p:nvPr>
            <p:ph type="sldNum" sz="quarter" idx="12"/>
          </p:nvPr>
        </p:nvSpPr>
        <p:spPr/>
        <p:txBody>
          <a:bodyPr/>
          <a:lstStyle/>
          <a:p>
            <a:fld id="{B5CFFC0B-B710-5245-AF5E-6486C9B45EB5}" type="slidenum">
              <a:rPr lang="en-US" smtClean="0"/>
              <a:t>‹#›</a:t>
            </a:fld>
            <a:endParaRPr lang="en-US"/>
          </a:p>
        </p:txBody>
      </p:sp>
    </p:spTree>
    <p:extLst>
      <p:ext uri="{BB962C8B-B14F-4D97-AF65-F5344CB8AC3E}">
        <p14:creationId xmlns:p14="http://schemas.microsoft.com/office/powerpoint/2010/main" val="44721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0AECB-1C45-8542-9FBB-E421934D0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F50A46-0F28-E547-BDDB-8B8DF4B3C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45660-F0F1-D943-B492-F9F7F8BF73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8C26-E08E-7944-8EA9-041615393373}" type="datetimeFigureOut">
              <a:rPr lang="en-US" smtClean="0"/>
              <a:t>9/17/2021</a:t>
            </a:fld>
            <a:endParaRPr lang="en-US"/>
          </a:p>
        </p:txBody>
      </p:sp>
      <p:sp>
        <p:nvSpPr>
          <p:cNvPr id="5" name="Footer Placeholder 4">
            <a:extLst>
              <a:ext uri="{FF2B5EF4-FFF2-40B4-BE49-F238E27FC236}">
                <a16:creationId xmlns:a16="http://schemas.microsoft.com/office/drawing/2014/main" id="{CBBC6999-A0EE-6647-8A25-4DE0AF58E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25E621-DA05-0245-9A4C-E32FDA4220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FFC0B-B710-5245-AF5E-6486C9B45EB5}" type="slidenum">
              <a:rPr lang="en-US" smtClean="0"/>
              <a:t>‹#›</a:t>
            </a:fld>
            <a:endParaRPr lang="en-US"/>
          </a:p>
        </p:txBody>
      </p:sp>
    </p:spTree>
    <p:extLst>
      <p:ext uri="{BB962C8B-B14F-4D97-AF65-F5344CB8AC3E}">
        <p14:creationId xmlns:p14="http://schemas.microsoft.com/office/powerpoint/2010/main" val="1450297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3950677" y="2320313"/>
            <a:ext cx="4114800" cy="830264"/>
          </a:xfrm>
          <a:prstGeom prst="rect">
            <a:avLst/>
          </a:prstGeom>
        </p:spPr>
        <p:txBody>
          <a:bodyPr wrap="none" fromWordArt="1">
            <a:prstTxWarp prst="textPlain">
              <a:avLst>
                <a:gd name="adj" fmla="val 50000"/>
              </a:avLst>
            </a:prstTxWarp>
          </a:bodyPr>
          <a:lstStyle/>
          <a:p>
            <a:pPr algn="ctr"/>
            <a:r>
              <a:rPr lang="en-US" sz="3200" b="1" kern="1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TẬP ĐỌC</a:t>
            </a:r>
          </a:p>
        </p:txBody>
      </p:sp>
      <p:sp>
        <p:nvSpPr>
          <p:cNvPr id="2051" name="TextBox 3"/>
          <p:cNvSpPr txBox="1">
            <a:spLocks noChangeArrowheads="1"/>
          </p:cNvSpPr>
          <p:nvPr/>
        </p:nvSpPr>
        <p:spPr bwMode="auto">
          <a:xfrm>
            <a:off x="2058989" y="914401"/>
            <a:ext cx="82375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a:r>
              <a:rPr lang="en-US" sz="2400" b="1">
                <a:solidFill>
                  <a:srgbClr val="FF0000"/>
                </a:solidFill>
                <a:latin typeface="Times New Roman" panose="02020603050405020304" pitchFamily="18" charset="0"/>
                <a:cs typeface="Times New Roman" panose="02020603050405020304" pitchFamily="18" charset="0"/>
              </a:rPr>
              <a:t>TRƯỜNG TIỂU HỌC GIA THỤY</a:t>
            </a:r>
          </a:p>
        </p:txBody>
      </p:sp>
      <p:sp>
        <p:nvSpPr>
          <p:cNvPr id="2052" name="TextBox 3"/>
          <p:cNvSpPr txBox="1">
            <a:spLocks noChangeArrowheads="1"/>
          </p:cNvSpPr>
          <p:nvPr/>
        </p:nvSpPr>
        <p:spPr bwMode="auto">
          <a:xfrm>
            <a:off x="1828800" y="3886201"/>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solidFill>
                  <a:srgbClr val="CC3300"/>
                </a:solidFill>
                <a:latin typeface="Times New Roman" panose="02020603050405020304" pitchFamily="18" charset="0"/>
                <a:cs typeface="Arial" panose="020B0604020202020204" pitchFamily="34" charset="0"/>
              </a:rPr>
              <a:t>THƯ THĂM BẠN</a:t>
            </a:r>
          </a:p>
        </p:txBody>
      </p:sp>
    </p:spTree>
    <p:extLst>
      <p:ext uri="{BB962C8B-B14F-4D97-AF65-F5344CB8AC3E}">
        <p14:creationId xmlns:p14="http://schemas.microsoft.com/office/powerpoint/2010/main" val="13711968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2">
            <a:extLst>
              <a:ext uri="{FF2B5EF4-FFF2-40B4-BE49-F238E27FC236}">
                <a16:creationId xmlns:a16="http://schemas.microsoft.com/office/drawing/2014/main" id="{A7789BCC-894B-E84A-B47A-3C50C7CF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rc 4">
            <a:extLst>
              <a:ext uri="{FF2B5EF4-FFF2-40B4-BE49-F238E27FC236}">
                <a16:creationId xmlns:a16="http://schemas.microsoft.com/office/drawing/2014/main" id="{680C3B94-8E07-634A-B87F-8854E5B6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A0BAE699-34AD-AD41-A359-1CC6BADE1CEF}"/>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Hình ảnh 10">
            <a:extLst>
              <a:ext uri="{FF2B5EF4-FFF2-40B4-BE49-F238E27FC236}">
                <a16:creationId xmlns:a16="http://schemas.microsoft.com/office/drawing/2014/main" id="{AC5E2B82-339D-460E-AA21-6A337D5FD836}"/>
              </a:ext>
            </a:extLst>
          </p:cNvPr>
          <p:cNvPicPr>
            <a:picLocks noChangeAspect="1"/>
          </p:cNvPicPr>
          <p:nvPr/>
        </p:nvPicPr>
        <p:blipFill rotWithShape="1">
          <a:blip r:embed="rId2"/>
          <a:srcRect t="27375"/>
          <a:stretch/>
        </p:blipFill>
        <p:spPr>
          <a:xfrm>
            <a:off x="935580" y="1339144"/>
            <a:ext cx="10320839" cy="2891862"/>
          </a:xfrm>
          <a:prstGeom prst="rect">
            <a:avLst/>
          </a:prstGeom>
        </p:spPr>
      </p:pic>
      <p:sp>
        <p:nvSpPr>
          <p:cNvPr id="2" name="Title 1">
            <a:extLst>
              <a:ext uri="{FF2B5EF4-FFF2-40B4-BE49-F238E27FC236}">
                <a16:creationId xmlns:a16="http://schemas.microsoft.com/office/drawing/2014/main" id="{652BFCFF-4368-6049-8C16-F4C3D61212B5}"/>
              </a:ext>
            </a:extLst>
          </p:cNvPr>
          <p:cNvSpPr>
            <a:spLocks noGrp="1"/>
          </p:cNvSpPr>
          <p:nvPr>
            <p:ph type="title"/>
          </p:nvPr>
        </p:nvSpPr>
        <p:spPr>
          <a:xfrm>
            <a:off x="2928779" y="117337"/>
            <a:ext cx="3278880" cy="721322"/>
          </a:xfrm>
        </p:spPr>
        <p:txBody>
          <a:bodyPr>
            <a:norm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endParaRPr lang="en-US" sz="2800" b="1" dirty="0">
              <a:latin typeface="Times New Roman" panose="02020603050405020304" pitchFamily="18" charset="0"/>
              <a:cs typeface="Times New Roman" panose="02020603050405020304" pitchFamily="18" charset="0"/>
            </a:endParaRPr>
          </a:p>
        </p:txBody>
      </p:sp>
      <p:cxnSp>
        <p:nvCxnSpPr>
          <p:cNvPr id="32" name="Đường nối Thẳng 31">
            <a:extLst>
              <a:ext uri="{FF2B5EF4-FFF2-40B4-BE49-F238E27FC236}">
                <a16:creationId xmlns:a16="http://schemas.microsoft.com/office/drawing/2014/main" id="{5629EA50-F040-4F43-A320-11C95EF70B52}"/>
              </a:ext>
            </a:extLst>
          </p:cNvPr>
          <p:cNvCxnSpPr>
            <a:cxnSpLocks/>
          </p:cNvCxnSpPr>
          <p:nvPr/>
        </p:nvCxnSpPr>
        <p:spPr>
          <a:xfrm>
            <a:off x="3982967" y="2077558"/>
            <a:ext cx="1362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Hình chữ nhật: Góc Tròn 19">
            <a:extLst>
              <a:ext uri="{FF2B5EF4-FFF2-40B4-BE49-F238E27FC236}">
                <a16:creationId xmlns:a16="http://schemas.microsoft.com/office/drawing/2014/main" id="{8C7C6CFE-1D1D-4CEF-AE0F-A51A08635C4A}"/>
              </a:ext>
            </a:extLst>
          </p:cNvPr>
          <p:cNvSpPr/>
          <p:nvPr/>
        </p:nvSpPr>
        <p:spPr>
          <a:xfrm>
            <a:off x="1213387" y="68195"/>
            <a:ext cx="1763581" cy="72132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3:</a:t>
            </a:r>
            <a:endParaRPr lang="vi-VN"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Hình chữ nhật: Góc Tròn 7">
            <a:extLst>
              <a:ext uri="{FF2B5EF4-FFF2-40B4-BE49-F238E27FC236}">
                <a16:creationId xmlns:a16="http://schemas.microsoft.com/office/drawing/2014/main" id="{D40AB9DD-2175-4CAA-9D8E-78FBEB3B751E}"/>
              </a:ext>
            </a:extLst>
          </p:cNvPr>
          <p:cNvSpPr/>
          <p:nvPr/>
        </p:nvSpPr>
        <p:spPr>
          <a:xfrm>
            <a:off x="4943432" y="4358565"/>
            <a:ext cx="6443987" cy="56330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thể</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thay</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khắc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phục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bằng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nào</a:t>
            </a:r>
            <a:r>
              <a:rPr lang="en-US" sz="2800" dirty="0">
                <a:solidFill>
                  <a:srgbClr val="002060"/>
                </a:solidFill>
                <a:latin typeface="Cambria" panose="02040503050406030204" pitchFamily="18" charset="0"/>
                <a:ea typeface="Cambria" panose="02040503050406030204" pitchFamily="18" charset="0"/>
              </a:rPr>
              <a:t> ?</a:t>
            </a:r>
            <a:endParaRPr lang="vi-VN" sz="2800" dirty="0">
              <a:solidFill>
                <a:srgbClr val="002060"/>
              </a:solidFill>
              <a:latin typeface="Cambria" panose="02040503050406030204" pitchFamily="18" charset="0"/>
              <a:ea typeface="Cambria" panose="02040503050406030204" pitchFamily="18" charset="0"/>
            </a:endParaRPr>
          </a:p>
        </p:txBody>
      </p:sp>
      <p:sp>
        <p:nvSpPr>
          <p:cNvPr id="25" name="Hình chữ nhật: Góc Tròn 24">
            <a:extLst>
              <a:ext uri="{FF2B5EF4-FFF2-40B4-BE49-F238E27FC236}">
                <a16:creationId xmlns:a16="http://schemas.microsoft.com/office/drawing/2014/main" id="{81A92B75-0BCD-4BBA-B0FB-B0C877AFCEDB}"/>
              </a:ext>
            </a:extLst>
          </p:cNvPr>
          <p:cNvSpPr/>
          <p:nvPr/>
        </p:nvSpPr>
        <p:spPr>
          <a:xfrm>
            <a:off x="2448393" y="4316349"/>
            <a:ext cx="2215622" cy="67133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khắc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phục</a:t>
            </a:r>
            <a:endParaRPr lang="vi-VN" sz="2800" b="1" dirty="0">
              <a:solidFill>
                <a:srgbClr val="002060"/>
              </a:solidFill>
              <a:latin typeface="Cambria" panose="02040503050406030204" pitchFamily="18" charset="0"/>
              <a:ea typeface="Cambria" panose="02040503050406030204" pitchFamily="18" charset="0"/>
            </a:endParaRPr>
          </a:p>
        </p:txBody>
      </p:sp>
      <p:sp>
        <p:nvSpPr>
          <p:cNvPr id="27" name="Hộp Văn bản 26">
            <a:extLst>
              <a:ext uri="{FF2B5EF4-FFF2-40B4-BE49-F238E27FC236}">
                <a16:creationId xmlns:a16="http://schemas.microsoft.com/office/drawing/2014/main" id="{43F139F9-9035-4689-8F23-0781C86B4A0C}"/>
              </a:ext>
            </a:extLst>
          </p:cNvPr>
          <p:cNvSpPr txBox="1"/>
          <p:nvPr/>
        </p:nvSpPr>
        <p:spPr>
          <a:xfrm>
            <a:off x="2157937" y="4143648"/>
            <a:ext cx="7876123" cy="1020344"/>
          </a:xfrm>
          <a:prstGeom prst="rect">
            <a:avLst/>
          </a:prstGeom>
          <a:noFill/>
          <a:ln w="38100">
            <a:solidFill>
              <a:srgbClr val="002060"/>
            </a:solidFill>
            <a:prstDash val="dashDot"/>
          </a:ln>
        </p:spPr>
        <p:txBody>
          <a:bodyPr wrap="square" rtlCol="0" anchor="ctr">
            <a:spAutoFit/>
          </a:bodyPr>
          <a:lstStyle/>
          <a:p>
            <a:pPr algn="r">
              <a:lnSpc>
                <a:spcPts val="2400"/>
              </a:lnSpc>
            </a:pPr>
            <a:r>
              <a:rPr lang="en-US" sz="2800" b="1" dirty="0">
                <a:solidFill>
                  <a:srgbClr val="002060"/>
                </a:solidFill>
                <a:latin typeface="Cambria" panose="02040503050406030204" pitchFamily="18" charset="0"/>
                <a:ea typeface="Cambria" panose="02040503050406030204" pitchFamily="18" charset="0"/>
              </a:rPr>
              <a:t>            </a:t>
            </a:r>
          </a:p>
          <a:p>
            <a:pPr algn="r">
              <a:lnSpc>
                <a:spcPts val="2400"/>
              </a:lnSpc>
            </a:pP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Vượt</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qua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khó</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khăn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trở</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ngại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a:p>
            <a:pPr>
              <a:lnSpc>
                <a:spcPts val="2400"/>
              </a:lnSpc>
            </a:pPr>
            <a:endParaRPr lang="vi-VN" sz="2800" b="1" dirty="0">
              <a:solidFill>
                <a:srgbClr val="002060"/>
              </a:solidFill>
              <a:latin typeface="Cambria" panose="02040503050406030204" pitchFamily="18" charset="0"/>
              <a:ea typeface="Cambria" panose="02040503050406030204" pitchFamily="18" charset="0"/>
            </a:endParaRPr>
          </a:p>
        </p:txBody>
      </p:sp>
      <p:sp>
        <p:nvSpPr>
          <p:cNvPr id="29" name="Hình chữ nhật: Góc Tròn 28">
            <a:extLst>
              <a:ext uri="{FF2B5EF4-FFF2-40B4-BE49-F238E27FC236}">
                <a16:creationId xmlns:a16="http://schemas.microsoft.com/office/drawing/2014/main" id="{1757448A-27FC-4996-A874-7BA4AA3E95A0}"/>
              </a:ext>
            </a:extLst>
          </p:cNvPr>
          <p:cNvSpPr/>
          <p:nvPr/>
        </p:nvSpPr>
        <p:spPr>
          <a:xfrm>
            <a:off x="347258" y="5618870"/>
            <a:ext cx="2581521" cy="81046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Đặt</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với</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từ</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khắc</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phục</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17EA4787-EB8A-493B-8FAA-E1A276906B37}"/>
              </a:ext>
            </a:extLst>
          </p:cNvPr>
          <p:cNvSpPr txBox="1"/>
          <p:nvPr/>
        </p:nvSpPr>
        <p:spPr>
          <a:xfrm>
            <a:off x="2953651" y="5793273"/>
            <a:ext cx="9038864" cy="461665"/>
          </a:xfrm>
          <a:prstGeom prst="rect">
            <a:avLst/>
          </a:prstGeom>
          <a:noFill/>
        </p:spPr>
        <p:txBody>
          <a:bodyPr wrap="square" rtlCol="0">
            <a:spAutoFit/>
          </a:bodyPr>
          <a:lstStyle/>
          <a:p>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thợ</a:t>
            </a:r>
            <a:r>
              <a:rPr lang="en-US" sz="2400" b="1">
                <a:solidFill>
                  <a:srgbClr val="7030A0"/>
                </a:solidFill>
                <a:latin typeface="Times New Roman" panose="02020603050405020304" pitchFamily="18" charset="0"/>
                <a:ea typeface="Cambria" panose="02040503050406030204" pitchFamily="18" charset="0"/>
                <a:cs typeface="Times New Roman" panose="02020603050405020304" pitchFamily="18" charset="0"/>
              </a:rPr>
              <a:t> sửa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chữa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đang</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cố</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gắng</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khắc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phục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sự</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cố</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điện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endParaRPr lang="vi-VN"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729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1+#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5" grpId="0" animBg="1"/>
      <p:bldP spid="27" grpId="0" animBg="1"/>
      <p:bldP spid="29"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1964140" y="1531962"/>
            <a:ext cx="7391400" cy="132397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Bạn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Lương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có</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biết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bạn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Hồng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từ</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trước</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không</a:t>
            </a:r>
            <a:r>
              <a:rPr lang="en-US" altLang="en-US" sz="4000" b="1" dirty="0">
                <a:solidFill>
                  <a:srgbClr val="FF0000"/>
                </a:solidFill>
                <a:latin typeface="Times New Roman" panose="02020603050405020304" pitchFamily="18" charset="0"/>
              </a:rPr>
              <a:t>?</a:t>
            </a:r>
          </a:p>
        </p:txBody>
      </p:sp>
      <p:sp>
        <p:nvSpPr>
          <p:cNvPr id="22538" name="Text Box 10"/>
          <p:cNvSpPr txBox="1">
            <a:spLocks noChangeArrowheads="1"/>
          </p:cNvSpPr>
          <p:nvPr/>
        </p:nvSpPr>
        <p:spPr bwMode="auto">
          <a:xfrm>
            <a:off x="1752600" y="3648076"/>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rPr>
              <a:t> </a:t>
            </a:r>
            <a:r>
              <a:rPr lang="en-US" altLang="en-US" sz="4000" dirty="0">
                <a:solidFill>
                  <a:srgbClr val="006600"/>
                </a:solidFill>
                <a:latin typeface="Times New Roman" panose="02020603050405020304" pitchFamily="18" charset="0"/>
              </a:rPr>
              <a:t>- </a:t>
            </a:r>
            <a:r>
              <a:rPr lang="en-US" altLang="en-US" sz="4000" dirty="0" err="1">
                <a:solidFill>
                  <a:srgbClr val="006600"/>
                </a:solidFill>
                <a:latin typeface="Times New Roman" panose="02020603050405020304" pitchFamily="18" charset="0"/>
              </a:rPr>
              <a:t>Không</a:t>
            </a:r>
            <a:r>
              <a:rPr lang="en-US" altLang="en-US" sz="4000" dirty="0">
                <a:solidFill>
                  <a:srgbClr val="006600"/>
                </a:solidFill>
                <a:latin typeface="Times New Roman" panose="02020603050405020304" pitchFamily="18" charset="0"/>
              </a:rPr>
              <a:t>. </a:t>
            </a:r>
            <a:r>
              <a:rPr lang="en-US" altLang="en-US" sz="4000" dirty="0" err="1">
                <a:solidFill>
                  <a:srgbClr val="006600"/>
                </a:solidFill>
                <a:latin typeface="Times New Roman" panose="02020603050405020304" pitchFamily="18" charset="0"/>
              </a:rPr>
              <a:t>Lương</a:t>
            </a:r>
            <a:r>
              <a:rPr lang="en-US" altLang="en-US" sz="4000" dirty="0">
                <a:solidFill>
                  <a:srgbClr val="006600"/>
                </a:solidFill>
                <a:latin typeface="Times New Roman" panose="02020603050405020304" pitchFamily="18" charset="0"/>
              </a:rPr>
              <a:t> </a:t>
            </a:r>
            <a:r>
              <a:rPr lang="en-US" altLang="en-US" sz="4000" dirty="0" err="1">
                <a:solidFill>
                  <a:srgbClr val="006600"/>
                </a:solidFill>
                <a:latin typeface="Times New Roman" panose="02020603050405020304" pitchFamily="18" charset="0"/>
              </a:rPr>
              <a:t>chỉ</a:t>
            </a:r>
            <a:r>
              <a:rPr lang="en-US" altLang="en-US" sz="4000" dirty="0">
                <a:solidFill>
                  <a:srgbClr val="006600"/>
                </a:solidFill>
                <a:latin typeface="Times New Roman" panose="02020603050405020304" pitchFamily="18" charset="0"/>
              </a:rPr>
              <a:t> </a:t>
            </a:r>
            <a:r>
              <a:rPr lang="en-US" altLang="en-US" sz="4000" dirty="0" err="1">
                <a:solidFill>
                  <a:srgbClr val="006600"/>
                </a:solidFill>
                <a:latin typeface="Times New Roman" panose="02020603050405020304" pitchFamily="18" charset="0"/>
              </a:rPr>
              <a:t>biết</a:t>
            </a:r>
            <a:r>
              <a:rPr lang="en-US" altLang="en-US" sz="4000" dirty="0">
                <a:solidFill>
                  <a:srgbClr val="006600"/>
                </a:solidFill>
                <a:latin typeface="Times New Roman" panose="02020603050405020304" pitchFamily="18" charset="0"/>
              </a:rPr>
              <a:t> </a:t>
            </a:r>
            <a:r>
              <a:rPr lang="en-US" altLang="en-US" sz="4000" dirty="0" err="1">
                <a:solidFill>
                  <a:srgbClr val="006600"/>
                </a:solidFill>
                <a:latin typeface="Times New Roman" panose="02020603050405020304" pitchFamily="18" charset="0"/>
              </a:rPr>
              <a:t>Hồng</a:t>
            </a:r>
            <a:r>
              <a:rPr lang="en-US" altLang="en-US" sz="4000" dirty="0">
                <a:solidFill>
                  <a:srgbClr val="006600"/>
                </a:solidFill>
                <a:latin typeface="Times New Roman" panose="02020603050405020304" pitchFamily="18" charset="0"/>
              </a:rPr>
              <a:t> </a:t>
            </a:r>
            <a:r>
              <a:rPr lang="en-US" altLang="en-US" sz="4000" dirty="0" err="1">
                <a:solidFill>
                  <a:srgbClr val="006600"/>
                </a:solidFill>
                <a:latin typeface="Times New Roman" panose="02020603050405020304" pitchFamily="18" charset="0"/>
              </a:rPr>
              <a:t>khi</a:t>
            </a:r>
            <a:r>
              <a:rPr lang="en-US" altLang="en-US" sz="4000" dirty="0">
                <a:solidFill>
                  <a:srgbClr val="006600"/>
                </a:solidFill>
                <a:latin typeface="Times New Roman" panose="02020603050405020304" pitchFamily="18" charset="0"/>
              </a:rPr>
              <a:t> </a:t>
            </a:r>
            <a:r>
              <a:rPr lang="en-US" altLang="en-US" sz="4000" dirty="0" err="1">
                <a:solidFill>
                  <a:srgbClr val="006600"/>
                </a:solidFill>
                <a:latin typeface="Times New Roman" panose="02020603050405020304" pitchFamily="18" charset="0"/>
              </a:rPr>
              <a:t>đọc</a:t>
            </a:r>
            <a:r>
              <a:rPr lang="en-US" altLang="en-US" sz="4000" dirty="0">
                <a:solidFill>
                  <a:srgbClr val="006600"/>
                </a:solidFill>
                <a:latin typeface="Times New Roman" panose="02020603050405020304" pitchFamily="18" charset="0"/>
              </a:rPr>
              <a:t> </a:t>
            </a:r>
            <a:r>
              <a:rPr lang="en-US" altLang="en-US" sz="4000" dirty="0" err="1">
                <a:solidFill>
                  <a:srgbClr val="006600"/>
                </a:solidFill>
                <a:latin typeface="Times New Roman" panose="02020603050405020304" pitchFamily="18" charset="0"/>
              </a:rPr>
              <a:t>báo</a:t>
            </a:r>
            <a:r>
              <a:rPr lang="en-US" altLang="en-US" sz="4000" dirty="0">
                <a:solidFill>
                  <a:srgbClr val="006600"/>
                </a:solidFill>
                <a:latin typeface="Times New Roman" panose="02020603050405020304" pitchFamily="18" charset="0"/>
              </a:rPr>
              <a:t> </a:t>
            </a:r>
            <a:r>
              <a:rPr lang="en-US" altLang="en-US" sz="4000" dirty="0" err="1">
                <a:solidFill>
                  <a:srgbClr val="006600"/>
                </a:solidFill>
                <a:latin typeface="Times New Roman" panose="02020603050405020304" pitchFamily="18" charset="0"/>
              </a:rPr>
              <a:t>Thiếu</a:t>
            </a:r>
            <a:r>
              <a:rPr lang="en-US" altLang="en-US" sz="4000" dirty="0">
                <a:solidFill>
                  <a:srgbClr val="006600"/>
                </a:solidFill>
                <a:latin typeface="Times New Roman" panose="02020603050405020304" pitchFamily="18" charset="0"/>
              </a:rPr>
              <a:t> </a:t>
            </a:r>
            <a:r>
              <a:rPr lang="en-US" altLang="en-US" sz="4000" dirty="0" err="1">
                <a:solidFill>
                  <a:srgbClr val="006600"/>
                </a:solidFill>
                <a:latin typeface="Times New Roman" panose="02020603050405020304" pitchFamily="18" charset="0"/>
              </a:rPr>
              <a:t>niên</a:t>
            </a:r>
            <a:r>
              <a:rPr lang="en-US" altLang="en-US" sz="4000" dirty="0">
                <a:solidFill>
                  <a:srgbClr val="006600"/>
                </a:solidFill>
                <a:latin typeface="Times New Roman" panose="02020603050405020304" pitchFamily="18" charset="0"/>
              </a:rPr>
              <a:t> </a:t>
            </a:r>
            <a:r>
              <a:rPr lang="en-US" altLang="en-US" sz="4000" dirty="0" err="1">
                <a:solidFill>
                  <a:srgbClr val="006600"/>
                </a:solidFill>
                <a:latin typeface="Times New Roman" panose="02020603050405020304" pitchFamily="18" charset="0"/>
              </a:rPr>
              <a:t>Tiền</a:t>
            </a:r>
            <a:r>
              <a:rPr lang="en-US" altLang="en-US" sz="4000" dirty="0">
                <a:solidFill>
                  <a:srgbClr val="006600"/>
                </a:solidFill>
                <a:latin typeface="Times New Roman" panose="02020603050405020304" pitchFamily="18" charset="0"/>
              </a:rPr>
              <a:t> </a:t>
            </a:r>
            <a:r>
              <a:rPr lang="en-US" altLang="en-US" sz="4000" dirty="0" err="1">
                <a:solidFill>
                  <a:srgbClr val="006600"/>
                </a:solidFill>
                <a:latin typeface="Times New Roman" panose="02020603050405020304" pitchFamily="18" charset="0"/>
              </a:rPr>
              <a:t>Phong</a:t>
            </a:r>
            <a:r>
              <a:rPr lang="en-US" altLang="en-US" sz="4000" dirty="0">
                <a:solidFill>
                  <a:srgbClr val="006600"/>
                </a:solidFill>
                <a:latin typeface="Times New Roman" panose="02020603050405020304" pitchFamily="18" charset="0"/>
              </a:rPr>
              <a:t>.</a:t>
            </a:r>
          </a:p>
        </p:txBody>
      </p:sp>
      <p:sp>
        <p:nvSpPr>
          <p:cNvPr id="4" name="Title 1">
            <a:extLst>
              <a:ext uri="{FF2B5EF4-FFF2-40B4-BE49-F238E27FC236}">
                <a16:creationId xmlns:a16="http://schemas.microsoft.com/office/drawing/2014/main" id="{E6FD845D-7C5A-4A27-897B-C3DC2F6E0BB0}"/>
              </a:ext>
            </a:extLst>
          </p:cNvPr>
          <p:cNvSpPr>
            <a:spLocks noGrp="1"/>
          </p:cNvSpPr>
          <p:nvPr>
            <p:ph type="title"/>
          </p:nvPr>
        </p:nvSpPr>
        <p:spPr>
          <a:xfrm>
            <a:off x="368141" y="414571"/>
            <a:ext cx="4963060" cy="721322"/>
          </a:xfrm>
        </p:spPr>
        <p:txBody>
          <a:bodyPr>
            <a:noAutofit/>
          </a:bodyPr>
          <a:lstStyle/>
          <a:p>
            <a:r>
              <a:rPr lang="en-US" sz="4800" b="1">
                <a:latin typeface="Times New Roman" panose="02020603050405020304" pitchFamily="18" charset="0"/>
                <a:cs typeface="Times New Roman" panose="02020603050405020304" pitchFamily="18" charset="0"/>
              </a:rPr>
              <a:t> 2. Tìm </a:t>
            </a:r>
            <a:r>
              <a:rPr lang="en-US" sz="4800" b="1" dirty="0" err="1">
                <a:latin typeface="Times New Roman" panose="02020603050405020304" pitchFamily="18" charset="0"/>
                <a:cs typeface="Times New Roman" panose="02020603050405020304" pitchFamily="18" charset="0"/>
              </a:rPr>
              <a:t>hiểu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bài</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510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7"/>
                                        </p:tgtEl>
                                        <p:attrNameLst>
                                          <p:attrName>style.visibility</p:attrName>
                                        </p:attrNameLst>
                                      </p:cBhvr>
                                      <p:to>
                                        <p:strVal val="visible"/>
                                      </p:to>
                                    </p:set>
                                    <p:anim calcmode="lin" valueType="num">
                                      <p:cBhvr additive="base">
                                        <p:cTn id="7" dur="500" fill="hold"/>
                                        <p:tgtEl>
                                          <p:spTgt spid="22537"/>
                                        </p:tgtEl>
                                        <p:attrNameLst>
                                          <p:attrName>ppt_x</p:attrName>
                                        </p:attrNameLst>
                                      </p:cBhvr>
                                      <p:tavLst>
                                        <p:tav tm="0">
                                          <p:val>
                                            <p:strVal val="#ppt_x"/>
                                          </p:val>
                                        </p:tav>
                                        <p:tav tm="100000">
                                          <p:val>
                                            <p:strVal val="#ppt_x"/>
                                          </p:val>
                                        </p:tav>
                                      </p:tavLst>
                                    </p:anim>
                                    <p:anim calcmode="lin" valueType="num">
                                      <p:cBhvr additive="base">
                                        <p:cTn id="8"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8"/>
                                        </p:tgtEl>
                                        <p:attrNameLst>
                                          <p:attrName>style.visibility</p:attrName>
                                        </p:attrNameLst>
                                      </p:cBhvr>
                                      <p:to>
                                        <p:strVal val="visible"/>
                                      </p:to>
                                    </p:set>
                                    <p:anim calcmode="lin" valueType="num">
                                      <p:cBhvr additive="base">
                                        <p:cTn id="13" dur="500" fill="hold"/>
                                        <p:tgtEl>
                                          <p:spTgt spid="22538"/>
                                        </p:tgtEl>
                                        <p:attrNameLst>
                                          <p:attrName>ppt_x</p:attrName>
                                        </p:attrNameLst>
                                      </p:cBhvr>
                                      <p:tavLst>
                                        <p:tav tm="0">
                                          <p:val>
                                            <p:strVal val="#ppt_x"/>
                                          </p:val>
                                        </p:tav>
                                        <p:tav tm="100000">
                                          <p:val>
                                            <p:strVal val="#ppt_x"/>
                                          </p:val>
                                        </p:tav>
                                      </p:tavLst>
                                    </p:anim>
                                    <p:anim calcmode="lin" valueType="num">
                                      <p:cBhvr additive="base">
                                        <p:cTn id="14" dur="500" fill="hold"/>
                                        <p:tgtEl>
                                          <p:spTgt spid="22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animBg="1"/>
      <p:bldP spid="225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4">
            <a:extLst>
              <a:ext uri="{FF2B5EF4-FFF2-40B4-BE49-F238E27FC236}">
                <a16:creationId xmlns:a16="http://schemas.microsoft.com/office/drawing/2014/main" id="{680C3B94-8E07-634A-B87F-8854E5B6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6">
            <a:extLst>
              <a:ext uri="{FF2B5EF4-FFF2-40B4-BE49-F238E27FC236}">
                <a16:creationId xmlns:a16="http://schemas.microsoft.com/office/drawing/2014/main" id="{3BFFC638-7161-42B2-92BA-A409875FC725}"/>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Soạn bài – Tập đọc: Thư thăm bạn - SGK Tiếng Việt lớp 4 Tập 1">
            <a:extLst>
              <a:ext uri="{FF2B5EF4-FFF2-40B4-BE49-F238E27FC236}">
                <a16:creationId xmlns:a16="http://schemas.microsoft.com/office/drawing/2014/main" id="{4FEBC10C-9EB8-4566-A6A4-E2FA0F215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74161"/>
            <a:ext cx="4771292" cy="292838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Nhóm 14">
            <a:extLst>
              <a:ext uri="{FF2B5EF4-FFF2-40B4-BE49-F238E27FC236}">
                <a16:creationId xmlns:a16="http://schemas.microsoft.com/office/drawing/2014/main" id="{F785096C-CA51-4921-920B-6F4944292FBA}"/>
              </a:ext>
            </a:extLst>
          </p:cNvPr>
          <p:cNvGrpSpPr/>
          <p:nvPr/>
        </p:nvGrpSpPr>
        <p:grpSpPr>
          <a:xfrm>
            <a:off x="186325" y="140383"/>
            <a:ext cx="9322264" cy="618017"/>
            <a:chOff x="1221187" y="946681"/>
            <a:chExt cx="9172636" cy="796488"/>
          </a:xfrm>
          <a:effectLst>
            <a:outerShdw blurRad="50800" dist="38100" dir="5400000" algn="t" rotWithShape="0">
              <a:prstClr val="black">
                <a:alpha val="40000"/>
              </a:prstClr>
            </a:outerShdw>
          </a:effectLst>
        </p:grpSpPr>
        <p:sp>
          <p:nvSpPr>
            <p:cNvPr id="14" name="Hình chữ nhật: Góc Tròn 13">
              <a:extLst>
                <a:ext uri="{FF2B5EF4-FFF2-40B4-BE49-F238E27FC236}">
                  <a16:creationId xmlns:a16="http://schemas.microsoft.com/office/drawing/2014/main" id="{2F56A92C-A26D-4855-8920-0600331F676B}"/>
                </a:ext>
              </a:extLst>
            </p:cNvPr>
            <p:cNvSpPr/>
            <p:nvPr/>
          </p:nvSpPr>
          <p:spPr>
            <a:xfrm>
              <a:off x="1221187" y="946681"/>
              <a:ext cx="9172636" cy="796488"/>
            </a:xfrm>
            <a:prstGeom prst="roundRect">
              <a:avLst/>
            </a:prstGeom>
            <a:solidFill>
              <a:schemeClr val="accent4">
                <a:lumMod val="20000"/>
                <a:lumOff val="80000"/>
              </a:schemeClr>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       </a:t>
              </a: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1. Bạn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Lương</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viết</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thư</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cho</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Hồng</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để</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làm</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gì</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26" name="Picture 2" descr="Writing premium icon">
              <a:extLst>
                <a:ext uri="{FF2B5EF4-FFF2-40B4-BE49-F238E27FC236}">
                  <a16:creationId xmlns:a16="http://schemas.microsoft.com/office/drawing/2014/main" id="{88C0C878-34F0-4522-9E6B-0987A58C3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058" y="1036303"/>
              <a:ext cx="643100" cy="64310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Hộp Văn bản 17">
            <a:extLst>
              <a:ext uri="{FF2B5EF4-FFF2-40B4-BE49-F238E27FC236}">
                <a16:creationId xmlns:a16="http://schemas.microsoft.com/office/drawing/2014/main" id="{E5EEC983-2426-4410-8AEA-6B5662BFD9FF}"/>
              </a:ext>
            </a:extLst>
          </p:cNvPr>
          <p:cNvSpPr txBox="1"/>
          <p:nvPr/>
        </p:nvSpPr>
        <p:spPr>
          <a:xfrm>
            <a:off x="496363" y="1214111"/>
            <a:ext cx="7553325" cy="1481175"/>
          </a:xfrm>
          <a:prstGeom prst="rect">
            <a:avLst/>
          </a:prstGeom>
          <a:noFill/>
          <a:ln w="38100">
            <a:solidFill>
              <a:srgbClr val="002060"/>
            </a:solidFill>
            <a:prstDash val="dashDot"/>
          </a:ln>
        </p:spPr>
        <p:txBody>
          <a:bodyPr wrap="square" rtlCol="0" anchor="ctr">
            <a:spAutoFit/>
          </a:bodyPr>
          <a:lstStyle/>
          <a:p>
            <a:pPr>
              <a:lnSpc>
                <a:spcPct val="150000"/>
              </a:lnSpc>
            </a:pP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Lương</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thư</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cho</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Hồng</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để</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chia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buồn</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về</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bố</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bị</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lũ</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cuốn</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trôi</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12" name="Text Box 11"/>
          <p:cNvSpPr txBox="1">
            <a:spLocks noChangeArrowheads="1"/>
          </p:cNvSpPr>
          <p:nvPr/>
        </p:nvSpPr>
        <p:spPr bwMode="auto">
          <a:xfrm>
            <a:off x="5035952" y="2767011"/>
            <a:ext cx="5595485" cy="13239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4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Bạn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Hồng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đã</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bị</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mất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mát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đau</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thương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gì</a:t>
            </a:r>
            <a:r>
              <a:rPr lang="en-US" altLang="en-US" sz="4000" b="1" dirty="0">
                <a:solidFill>
                  <a:srgbClr val="FF0000"/>
                </a:solidFill>
                <a:latin typeface="Times New Roman" panose="02020603050405020304" pitchFamily="18" charset="0"/>
              </a:rPr>
              <a:t>?</a:t>
            </a:r>
          </a:p>
        </p:txBody>
      </p:sp>
      <p:sp>
        <p:nvSpPr>
          <p:cNvPr id="16" name="Text Box 12"/>
          <p:cNvSpPr txBox="1">
            <a:spLocks noChangeArrowheads="1"/>
          </p:cNvSpPr>
          <p:nvPr/>
        </p:nvSpPr>
        <p:spPr bwMode="auto">
          <a:xfrm>
            <a:off x="5035952" y="4327664"/>
            <a:ext cx="524077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a:latin typeface="Times New Roman" panose="02020603050405020304" pitchFamily="18" charset="0"/>
              </a:rPr>
              <a:t> </a:t>
            </a:r>
            <a:r>
              <a:rPr lang="en-US" altLang="en-US" sz="4000" b="1">
                <a:solidFill>
                  <a:srgbClr val="006600"/>
                </a:solidFill>
                <a:latin typeface="Times New Roman" panose="02020603050405020304" pitchFamily="18" charset="0"/>
              </a:rPr>
              <a:t>Ba của Hồng đã hi sinh trong trận lũ lụt vừa rồi.</a:t>
            </a:r>
          </a:p>
        </p:txBody>
      </p:sp>
    </p:spTree>
    <p:extLst>
      <p:ext uri="{BB962C8B-B14F-4D97-AF65-F5344CB8AC3E}">
        <p14:creationId xmlns:p14="http://schemas.microsoft.com/office/powerpoint/2010/main" val="102624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Text Box 11"/>
          <p:cNvSpPr txBox="1">
            <a:spLocks noChangeArrowheads="1"/>
          </p:cNvSpPr>
          <p:nvPr/>
        </p:nvSpPr>
        <p:spPr bwMode="auto">
          <a:xfrm>
            <a:off x="855785" y="1093788"/>
            <a:ext cx="7620000" cy="70802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4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Đoạn</a:t>
            </a:r>
            <a:r>
              <a:rPr lang="en-US" altLang="en-US" sz="4000" b="1" dirty="0">
                <a:solidFill>
                  <a:srgbClr val="FF0000"/>
                </a:solidFill>
                <a:latin typeface="Times New Roman" panose="02020603050405020304" pitchFamily="18" charset="0"/>
              </a:rPr>
              <a:t> 1 </a:t>
            </a:r>
            <a:r>
              <a:rPr lang="en-US" altLang="en-US" sz="4000" b="1" dirty="0" err="1">
                <a:solidFill>
                  <a:srgbClr val="FF0000"/>
                </a:solidFill>
                <a:latin typeface="Times New Roman" panose="02020603050405020304" pitchFamily="18" charset="0"/>
              </a:rPr>
              <a:t>cho</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biết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gì</a:t>
            </a:r>
            <a:r>
              <a:rPr lang="en-US" altLang="en-US" sz="4000" b="1" dirty="0">
                <a:solidFill>
                  <a:srgbClr val="FF0000"/>
                </a:solidFill>
                <a:latin typeface="Times New Roman" panose="02020603050405020304" pitchFamily="18" charset="0"/>
              </a:rPr>
              <a:t>?</a:t>
            </a:r>
          </a:p>
        </p:txBody>
      </p:sp>
      <p:sp>
        <p:nvSpPr>
          <p:cNvPr id="22540" name="Text Box 12"/>
          <p:cNvSpPr txBox="1">
            <a:spLocks noChangeArrowheads="1"/>
          </p:cNvSpPr>
          <p:nvPr/>
        </p:nvSpPr>
        <p:spPr bwMode="auto">
          <a:xfrm>
            <a:off x="741485" y="2386013"/>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4000">
                <a:latin typeface="Times New Roman" panose="02020603050405020304" pitchFamily="18" charset="0"/>
              </a:rPr>
              <a:t> </a:t>
            </a:r>
            <a:r>
              <a:rPr lang="en-US" altLang="en-US" sz="4000" b="1">
                <a:solidFill>
                  <a:srgbClr val="006600"/>
                </a:solidFill>
                <a:latin typeface="Times New Roman" panose="02020603050405020304" pitchFamily="18" charset="0"/>
              </a:rPr>
              <a:t>Nơi bạn Lương viết thư và lí do bạn Lương viết thư cho bạn Hồng.</a:t>
            </a:r>
          </a:p>
        </p:txBody>
      </p:sp>
    </p:spTree>
    <p:extLst>
      <p:ext uri="{BB962C8B-B14F-4D97-AF65-F5344CB8AC3E}">
        <p14:creationId xmlns:p14="http://schemas.microsoft.com/office/powerpoint/2010/main" val="167506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9"/>
                                        </p:tgtEl>
                                        <p:attrNameLst>
                                          <p:attrName>style.visibility</p:attrName>
                                        </p:attrNameLst>
                                      </p:cBhvr>
                                      <p:to>
                                        <p:strVal val="visible"/>
                                      </p:to>
                                    </p:set>
                                    <p:anim calcmode="lin" valueType="num">
                                      <p:cBhvr additive="base">
                                        <p:cTn id="7" dur="500" fill="hold"/>
                                        <p:tgtEl>
                                          <p:spTgt spid="22539"/>
                                        </p:tgtEl>
                                        <p:attrNameLst>
                                          <p:attrName>ppt_x</p:attrName>
                                        </p:attrNameLst>
                                      </p:cBhvr>
                                      <p:tavLst>
                                        <p:tav tm="0">
                                          <p:val>
                                            <p:strVal val="#ppt_x"/>
                                          </p:val>
                                        </p:tav>
                                        <p:tav tm="100000">
                                          <p:val>
                                            <p:strVal val="#ppt_x"/>
                                          </p:val>
                                        </p:tav>
                                      </p:tavLst>
                                    </p:anim>
                                    <p:anim calcmode="lin" valueType="num">
                                      <p:cBhvr additive="base">
                                        <p:cTn id="8"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40"/>
                                        </p:tgtEl>
                                        <p:attrNameLst>
                                          <p:attrName>style.visibility</p:attrName>
                                        </p:attrNameLst>
                                      </p:cBhvr>
                                      <p:to>
                                        <p:strVal val="visible"/>
                                      </p:to>
                                    </p:set>
                                    <p:anim calcmode="lin" valueType="num">
                                      <p:cBhvr additive="base">
                                        <p:cTn id="13" dur="500" fill="hold"/>
                                        <p:tgtEl>
                                          <p:spTgt spid="22540"/>
                                        </p:tgtEl>
                                        <p:attrNameLst>
                                          <p:attrName>ppt_x</p:attrName>
                                        </p:attrNameLst>
                                      </p:cBhvr>
                                      <p:tavLst>
                                        <p:tav tm="0">
                                          <p:val>
                                            <p:strVal val="#ppt_x"/>
                                          </p:val>
                                        </p:tav>
                                        <p:tav tm="100000">
                                          <p:val>
                                            <p:strVal val="#ppt_x"/>
                                          </p:val>
                                        </p:tav>
                                      </p:tavLst>
                                    </p:anim>
                                    <p:anim calcmode="lin" valueType="num">
                                      <p:cBhvr additive="base">
                                        <p:cTn id="14" dur="500" fill="hold"/>
                                        <p:tgtEl>
                                          <p:spTgt spid="22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BAE699-34AD-AD41-A359-1CC6BADE1CEF}"/>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ình Bầu dục 2">
            <a:extLst>
              <a:ext uri="{FF2B5EF4-FFF2-40B4-BE49-F238E27FC236}">
                <a16:creationId xmlns:a16="http://schemas.microsoft.com/office/drawing/2014/main" id="{6D19A6A8-F160-488D-A6FD-7F5BFEFC265F}"/>
              </a:ext>
            </a:extLst>
          </p:cNvPr>
          <p:cNvSpPr/>
          <p:nvPr/>
        </p:nvSpPr>
        <p:spPr>
          <a:xfrm rot="17602923">
            <a:off x="7873774" y="64403"/>
            <a:ext cx="6372960" cy="613904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Hình chữ nhật: Góc Tròn 11">
            <a:extLst>
              <a:ext uri="{FF2B5EF4-FFF2-40B4-BE49-F238E27FC236}">
                <a16:creationId xmlns:a16="http://schemas.microsoft.com/office/drawing/2014/main" id="{3B50C70E-ADEB-44D0-AF09-D8389617387E}"/>
              </a:ext>
            </a:extLst>
          </p:cNvPr>
          <p:cNvSpPr/>
          <p:nvPr/>
        </p:nvSpPr>
        <p:spPr>
          <a:xfrm>
            <a:off x="91438" y="232004"/>
            <a:ext cx="7899675" cy="1237874"/>
          </a:xfrm>
          <a:prstGeom prst="roundRect">
            <a:avLst/>
          </a:prstGeom>
          <a:solidFill>
            <a:schemeClr val="accent5">
              <a:lumMod val="60000"/>
              <a:lumOff val="40000"/>
            </a:schemeClr>
          </a:solidFill>
          <a:ln>
            <a:solidFill>
              <a:schemeClr val="tx1">
                <a:lumMod val="95000"/>
                <a:lumOff val="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2. Tìm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cho</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thấy</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Lương</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rất</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thông</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cảm</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Hồng</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4E732B3F-B620-4455-8AE9-B14C25B730EB}"/>
              </a:ext>
            </a:extLst>
          </p:cNvPr>
          <p:cNvSpPr txBox="1"/>
          <p:nvPr/>
        </p:nvSpPr>
        <p:spPr>
          <a:xfrm>
            <a:off x="173821" y="1796313"/>
            <a:ext cx="7945394" cy="2675220"/>
          </a:xfrm>
          <a:prstGeom prst="rect">
            <a:avLst/>
          </a:prstGeom>
          <a:noFill/>
        </p:spPr>
        <p:txBody>
          <a:bodyPr wrap="square" rtlCol="0">
            <a:spAutoFit/>
          </a:bodyPr>
          <a:lstStyle/>
          <a:p>
            <a:pPr>
              <a:lnSpc>
                <a:spcPts val="3400"/>
              </a:lnSpc>
            </a:pPr>
            <a:r>
              <a:rPr lang="en-US" sz="2600" b="1" dirty="0">
                <a:latin typeface="Cambria" panose="02040503050406030204" pitchFamily="18" charset="0"/>
                <a:ea typeface="Cambria" panose="020405030504060302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Hôm</a:t>
            </a:r>
            <a:r>
              <a:rPr lang="en-US" sz="2600" b="1" dirty="0">
                <a:latin typeface="Times New Roman" panose="02020603050405020304" pitchFamily="18" charset="0"/>
                <a:ea typeface="Cambria" panose="02040503050406030204" pitchFamily="18" charset="0"/>
                <a:cs typeface="Times New Roman" panose="02020603050405020304" pitchFamily="18" charset="0"/>
              </a:rPr>
              <a:t> nay,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báo</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Thiếu</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niên</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Tiền</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phong</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mình</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rất</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xúc</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biết</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ba</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Hồng</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đã</a:t>
            </a:r>
            <a:r>
              <a:rPr lang="en-US" sz="2600" b="1" dirty="0">
                <a:latin typeface="Times New Roman" panose="02020603050405020304" pitchFamily="18" charset="0"/>
                <a:ea typeface="Cambria" panose="02040503050406030204" pitchFamily="18" charset="0"/>
                <a:cs typeface="Times New Roman" panose="02020603050405020304" pitchFamily="18" charset="0"/>
              </a:rPr>
              <a:t> hi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sinh</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trong</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trận</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lũ</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lụt</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vừa</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rồi</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p>
          <a:p>
            <a:pPr>
              <a:lnSpc>
                <a:spcPts val="3400"/>
              </a:lnSpc>
            </a:pP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Mình</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gửi</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bức</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thư</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này</a:t>
            </a:r>
            <a:r>
              <a:rPr lang="en-US" sz="2600" b="1" dirty="0">
                <a:latin typeface="Times New Roman" panose="02020603050405020304" pitchFamily="18" charset="0"/>
                <a:ea typeface="Cambria" panose="02040503050406030204" pitchFamily="18" charset="0"/>
                <a:cs typeface="Times New Roman" panose="02020603050405020304" pitchFamily="18" charset="0"/>
              </a:rPr>
              <a:t> chia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buồn</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bạn</a:t>
            </a:r>
            <a:r>
              <a:rPr lang="en-US" sz="2600" b="1" dirty="0">
                <a:latin typeface="Times New Roman" panose="02020603050405020304" pitchFamily="18" charset="0"/>
                <a:ea typeface="Cambria" panose="02040503050406030204" pitchFamily="18" charset="0"/>
                <a:cs typeface="Times New Roman" panose="02020603050405020304" pitchFamily="18" charset="0"/>
              </a:rPr>
              <a:t>.</a:t>
            </a:r>
          </a:p>
          <a:p>
            <a:pPr>
              <a:lnSpc>
                <a:spcPts val="3400"/>
              </a:lnSpc>
            </a:pP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Mình</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Hồng</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đau</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đớn</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và</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thiệt</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thòi</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như</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thế</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nào</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khi</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ba</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Hồng</a:t>
            </a:r>
            <a:r>
              <a:rPr lang="en-US" sz="2600" b="1" dirty="0">
                <a:latin typeface="Times New Roman" panose="02020603050405020304" pitchFamily="18" charset="0"/>
                <a:ea typeface="Cambria" panose="02040503050406030204" pitchFamily="18" charset="0"/>
                <a:cs typeface="Times New Roman" panose="02020603050405020304" pitchFamily="18" charset="0"/>
              </a:rPr>
              <a:t> ra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đi</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mãi</a:t>
            </a:r>
            <a:r>
              <a:rPr lang="en-US" sz="2600" b="1" dirty="0">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latin typeface="Times New Roman" panose="02020603050405020304" pitchFamily="18" charset="0"/>
                <a:ea typeface="Cambria" panose="02040503050406030204" pitchFamily="18" charset="0"/>
                <a:cs typeface="Times New Roman" panose="02020603050405020304" pitchFamily="18" charset="0"/>
              </a:rPr>
              <a:t>mãi</a:t>
            </a:r>
            <a:r>
              <a:rPr lang="en-US" sz="2600" b="1" dirty="0">
                <a:latin typeface="Times New Roman" panose="02020603050405020304" pitchFamily="18" charset="0"/>
                <a:ea typeface="Cambria" panose="02040503050406030204" pitchFamily="18" charset="0"/>
                <a:cs typeface="Times New Roman" panose="02020603050405020304" pitchFamily="18" charset="0"/>
              </a:rPr>
              <a:t>.</a:t>
            </a:r>
            <a:endParaRPr lang="vi-VN" sz="26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Hình Bầu dục 19">
            <a:extLst>
              <a:ext uri="{FF2B5EF4-FFF2-40B4-BE49-F238E27FC236}">
                <a16:creationId xmlns:a16="http://schemas.microsoft.com/office/drawing/2014/main" id="{5FE9D154-8A36-4CD0-B825-9CE2C888C610}"/>
              </a:ext>
            </a:extLst>
          </p:cNvPr>
          <p:cNvSpPr/>
          <p:nvPr/>
        </p:nvSpPr>
        <p:spPr>
          <a:xfrm>
            <a:off x="1946939" y="3895535"/>
            <a:ext cx="868612" cy="5759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ộp Văn bản 20">
            <a:extLst>
              <a:ext uri="{FF2B5EF4-FFF2-40B4-BE49-F238E27FC236}">
                <a16:creationId xmlns:a16="http://schemas.microsoft.com/office/drawing/2014/main" id="{A40E2F82-3BCF-4E55-86FD-B60505FFBDEC}"/>
              </a:ext>
            </a:extLst>
          </p:cNvPr>
          <p:cNvSpPr txBox="1"/>
          <p:nvPr/>
        </p:nvSpPr>
        <p:spPr>
          <a:xfrm>
            <a:off x="3011776" y="4835243"/>
            <a:ext cx="5167354" cy="658706"/>
          </a:xfrm>
          <a:prstGeom prst="rect">
            <a:avLst/>
          </a:prstGeom>
          <a:noFill/>
          <a:ln w="38100">
            <a:solidFill>
              <a:srgbClr val="002060"/>
            </a:solidFill>
            <a:prstDash val="dashDot"/>
          </a:ln>
        </p:spPr>
        <p:txBody>
          <a:bodyPr wrap="square" rtlCol="0" anchor="ctr">
            <a:spAutoFit/>
          </a:bodyPr>
          <a:lstStyle/>
          <a:p>
            <a:pPr>
              <a:lnSpc>
                <a:spcPct val="150000"/>
              </a:lnSpc>
            </a:pP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ra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chết</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mất</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 qua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đời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p>
        </p:txBody>
      </p:sp>
      <p:grpSp>
        <p:nvGrpSpPr>
          <p:cNvPr id="23" name="Nhóm 22">
            <a:extLst>
              <a:ext uri="{FF2B5EF4-FFF2-40B4-BE49-F238E27FC236}">
                <a16:creationId xmlns:a16="http://schemas.microsoft.com/office/drawing/2014/main" id="{2570997A-3528-4A24-B6C8-D9ED27992B92}"/>
              </a:ext>
            </a:extLst>
          </p:cNvPr>
          <p:cNvGrpSpPr/>
          <p:nvPr/>
        </p:nvGrpSpPr>
        <p:grpSpPr>
          <a:xfrm>
            <a:off x="233736" y="5736278"/>
            <a:ext cx="8489091" cy="889718"/>
            <a:chOff x="1160227" y="5696355"/>
            <a:chExt cx="10574446" cy="883176"/>
          </a:xfrm>
        </p:grpSpPr>
        <p:sp>
          <p:nvSpPr>
            <p:cNvPr id="24" name="Hình chữ nhật: Góc Tròn 23">
              <a:extLst>
                <a:ext uri="{FF2B5EF4-FFF2-40B4-BE49-F238E27FC236}">
                  <a16:creationId xmlns:a16="http://schemas.microsoft.com/office/drawing/2014/main" id="{2AC58D1B-B3E5-4A7F-8A52-36B8B433B887}"/>
                </a:ext>
              </a:extLst>
            </p:cNvPr>
            <p:cNvSpPr/>
            <p:nvPr/>
          </p:nvSpPr>
          <p:spPr>
            <a:xfrm>
              <a:off x="2683662" y="5696355"/>
              <a:ext cx="9051011" cy="88317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Khi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giao</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tiếp</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cần</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lựa</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chọn</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từ</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ngữ</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phù</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hợp</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mục</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đích</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hoàn</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cảnh</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endParaRPr lang="vi-VN"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5" name="Mũi tên: Phải 24">
              <a:extLst>
                <a:ext uri="{FF2B5EF4-FFF2-40B4-BE49-F238E27FC236}">
                  <a16:creationId xmlns:a16="http://schemas.microsoft.com/office/drawing/2014/main" id="{0160F08F-87EE-418D-B10E-E79E00C13FEC}"/>
                </a:ext>
              </a:extLst>
            </p:cNvPr>
            <p:cNvSpPr/>
            <p:nvPr/>
          </p:nvSpPr>
          <p:spPr>
            <a:xfrm>
              <a:off x="1160227" y="5861757"/>
              <a:ext cx="996558" cy="552371"/>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214012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75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75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75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435">
                                          <p:stCondLst>
                                            <p:cond delay="0"/>
                                          </p:stCondLst>
                                        </p:cTn>
                                        <p:tgtEl>
                                          <p:spTgt spid="23"/>
                                        </p:tgtEl>
                                      </p:cBhvr>
                                    </p:animEffect>
                                    <p:anim calcmode="lin" valueType="num">
                                      <p:cBhvr>
                                        <p:cTn id="38" dur="1367"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9" dur="498"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0" dur="498" tmFilter="0, 0; 0.125,0.2665; 0.25,0.4; 0.375,0.465; 0.5,0.5;  0.625,0.535; 0.75,0.6; 0.875,0.7335; 1,1">
                                          <p:stCondLst>
                                            <p:cond delay="498"/>
                                          </p:stCondLst>
                                        </p:cTn>
                                        <p:tgtEl>
                                          <p:spTgt spid="23"/>
                                        </p:tgtEl>
                                        <p:attrNameLst>
                                          <p:attrName>ppt_y</p:attrName>
                                        </p:attrNameLst>
                                      </p:cBhvr>
                                      <p:tavLst>
                                        <p:tav tm="0" fmla="#ppt_y-sin(pi*$)/9">
                                          <p:val>
                                            <p:fltVal val="0"/>
                                          </p:val>
                                        </p:tav>
                                        <p:tav tm="100000">
                                          <p:val>
                                            <p:fltVal val="1"/>
                                          </p:val>
                                        </p:tav>
                                      </p:tavLst>
                                    </p:anim>
                                    <p:anim calcmode="lin" valueType="num">
                                      <p:cBhvr>
                                        <p:cTn id="41" dur="249" tmFilter="0, 0; 0.125,0.2665; 0.25,0.4; 0.375,0.465; 0.5,0.5;  0.625,0.535; 0.75,0.6; 0.875,0.7335; 1,1">
                                          <p:stCondLst>
                                            <p:cond delay="993"/>
                                          </p:stCondLst>
                                        </p:cTn>
                                        <p:tgtEl>
                                          <p:spTgt spid="23"/>
                                        </p:tgtEl>
                                        <p:attrNameLst>
                                          <p:attrName>ppt_y</p:attrName>
                                        </p:attrNameLst>
                                      </p:cBhvr>
                                      <p:tavLst>
                                        <p:tav tm="0" fmla="#ppt_y-sin(pi*$)/27">
                                          <p:val>
                                            <p:fltVal val="0"/>
                                          </p:val>
                                        </p:tav>
                                        <p:tav tm="100000">
                                          <p:val>
                                            <p:fltVal val="1"/>
                                          </p:val>
                                        </p:tav>
                                      </p:tavLst>
                                    </p:anim>
                                    <p:anim calcmode="lin" valueType="num">
                                      <p:cBhvr>
                                        <p:cTn id="42" dur="123" tmFilter="0, 0; 0.125,0.2665; 0.25,0.4; 0.375,0.465; 0.5,0.5;  0.625,0.535; 0.75,0.6; 0.875,0.7335; 1,1">
                                          <p:stCondLst>
                                            <p:cond delay="1242"/>
                                          </p:stCondLst>
                                        </p:cTn>
                                        <p:tgtEl>
                                          <p:spTgt spid="23"/>
                                        </p:tgtEl>
                                        <p:attrNameLst>
                                          <p:attrName>ppt_y</p:attrName>
                                        </p:attrNameLst>
                                      </p:cBhvr>
                                      <p:tavLst>
                                        <p:tav tm="0" fmla="#ppt_y-sin(pi*$)/81">
                                          <p:val>
                                            <p:fltVal val="0"/>
                                          </p:val>
                                        </p:tav>
                                        <p:tav tm="100000">
                                          <p:val>
                                            <p:fltVal val="1"/>
                                          </p:val>
                                        </p:tav>
                                      </p:tavLst>
                                    </p:anim>
                                    <p:animScale>
                                      <p:cBhvr>
                                        <p:cTn id="43" dur="20">
                                          <p:stCondLst>
                                            <p:cond delay="487"/>
                                          </p:stCondLst>
                                        </p:cTn>
                                        <p:tgtEl>
                                          <p:spTgt spid="23"/>
                                        </p:tgtEl>
                                      </p:cBhvr>
                                      <p:to x="100000" y="60000"/>
                                    </p:animScale>
                                    <p:animScale>
                                      <p:cBhvr>
                                        <p:cTn id="44" dur="124" decel="50000">
                                          <p:stCondLst>
                                            <p:cond delay="507"/>
                                          </p:stCondLst>
                                        </p:cTn>
                                        <p:tgtEl>
                                          <p:spTgt spid="23"/>
                                        </p:tgtEl>
                                      </p:cBhvr>
                                      <p:to x="100000" y="100000"/>
                                    </p:animScale>
                                    <p:animScale>
                                      <p:cBhvr>
                                        <p:cTn id="45" dur="20">
                                          <p:stCondLst>
                                            <p:cond delay="984"/>
                                          </p:stCondLst>
                                        </p:cTn>
                                        <p:tgtEl>
                                          <p:spTgt spid="23"/>
                                        </p:tgtEl>
                                      </p:cBhvr>
                                      <p:to x="100000" y="80000"/>
                                    </p:animScale>
                                    <p:animScale>
                                      <p:cBhvr>
                                        <p:cTn id="46" dur="124" decel="50000">
                                          <p:stCondLst>
                                            <p:cond delay="1004"/>
                                          </p:stCondLst>
                                        </p:cTn>
                                        <p:tgtEl>
                                          <p:spTgt spid="23"/>
                                        </p:tgtEl>
                                      </p:cBhvr>
                                      <p:to x="100000" y="100000"/>
                                    </p:animScale>
                                    <p:animScale>
                                      <p:cBhvr>
                                        <p:cTn id="47" dur="20">
                                          <p:stCondLst>
                                            <p:cond delay="1231"/>
                                          </p:stCondLst>
                                        </p:cTn>
                                        <p:tgtEl>
                                          <p:spTgt spid="23"/>
                                        </p:tgtEl>
                                      </p:cBhvr>
                                      <p:to x="100000" y="90000"/>
                                    </p:animScale>
                                    <p:animScale>
                                      <p:cBhvr>
                                        <p:cTn id="48" dur="124" decel="50000">
                                          <p:stCondLst>
                                            <p:cond delay="1251"/>
                                          </p:stCondLst>
                                        </p:cTn>
                                        <p:tgtEl>
                                          <p:spTgt spid="23"/>
                                        </p:tgtEl>
                                      </p:cBhvr>
                                      <p:to x="100000" y="100000"/>
                                    </p:animScale>
                                    <p:animScale>
                                      <p:cBhvr>
                                        <p:cTn id="49" dur="20">
                                          <p:stCondLst>
                                            <p:cond delay="1356"/>
                                          </p:stCondLst>
                                        </p:cTn>
                                        <p:tgtEl>
                                          <p:spTgt spid="23"/>
                                        </p:tgtEl>
                                      </p:cBhvr>
                                      <p:to x="100000" y="95000"/>
                                    </p:animScale>
                                    <p:animScale>
                                      <p:cBhvr>
                                        <p:cTn id="50" dur="124" decel="50000">
                                          <p:stCondLst>
                                            <p:cond delay="1376"/>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uiExpand="1" build="p"/>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3F529653-C3AA-4F7A-806B-E5CD1FDD46C9}"/>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Nhóm 16">
            <a:extLst>
              <a:ext uri="{FF2B5EF4-FFF2-40B4-BE49-F238E27FC236}">
                <a16:creationId xmlns:a16="http://schemas.microsoft.com/office/drawing/2014/main" id="{B88B74DA-191C-45BF-BDD0-79C11A9DA5EA}"/>
              </a:ext>
            </a:extLst>
          </p:cNvPr>
          <p:cNvGrpSpPr/>
          <p:nvPr/>
        </p:nvGrpSpPr>
        <p:grpSpPr>
          <a:xfrm>
            <a:off x="541342" y="909416"/>
            <a:ext cx="10691478" cy="994536"/>
            <a:chOff x="28081" y="1567483"/>
            <a:chExt cx="8679636" cy="1020780"/>
          </a:xfrm>
          <a:solidFill>
            <a:schemeClr val="accent6">
              <a:lumMod val="20000"/>
              <a:lumOff val="80000"/>
            </a:schemeClr>
          </a:solidFill>
        </p:grpSpPr>
        <p:sp>
          <p:nvSpPr>
            <p:cNvPr id="15" name="Hình chữ nhật: Góc Tròn 14">
              <a:extLst>
                <a:ext uri="{FF2B5EF4-FFF2-40B4-BE49-F238E27FC236}">
                  <a16:creationId xmlns:a16="http://schemas.microsoft.com/office/drawing/2014/main" id="{2021E427-A573-42D8-A23E-0B87FDBD1C98}"/>
                </a:ext>
              </a:extLst>
            </p:cNvPr>
            <p:cNvSpPr/>
            <p:nvPr/>
          </p:nvSpPr>
          <p:spPr>
            <a:xfrm>
              <a:off x="1076390" y="1567483"/>
              <a:ext cx="7631327" cy="955484"/>
            </a:xfrm>
            <a:prstGeom prst="roundRect">
              <a:avLst/>
            </a:prstGeom>
            <a:grp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3. </a:t>
              </a:r>
              <a:r>
                <a:rPr lang="en-US" sz="32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Tìm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văn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cho</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thấy</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Lương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cách</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an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ủi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Hồng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6146" name="Picture 2" descr="Sympathy - Free education icons">
              <a:extLst>
                <a:ext uri="{FF2B5EF4-FFF2-40B4-BE49-F238E27FC236}">
                  <a16:creationId xmlns:a16="http://schemas.microsoft.com/office/drawing/2014/main" id="{63B373CA-4A6F-4334-A6CE-9999CDF93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1" y="1698577"/>
              <a:ext cx="889686" cy="889686"/>
            </a:xfrm>
            <a:prstGeom prst="rect">
              <a:avLst/>
            </a:prstGeom>
            <a:grpFill/>
          </p:spPr>
        </p:pic>
      </p:grpSp>
      <p:grpSp>
        <p:nvGrpSpPr>
          <p:cNvPr id="20" name="Nhóm 19">
            <a:extLst>
              <a:ext uri="{FF2B5EF4-FFF2-40B4-BE49-F238E27FC236}">
                <a16:creationId xmlns:a16="http://schemas.microsoft.com/office/drawing/2014/main" id="{87F140F5-5ACB-4B24-BCB0-A135C22BBC58}"/>
              </a:ext>
            </a:extLst>
          </p:cNvPr>
          <p:cNvGrpSpPr/>
          <p:nvPr/>
        </p:nvGrpSpPr>
        <p:grpSpPr>
          <a:xfrm>
            <a:off x="182955" y="2388651"/>
            <a:ext cx="4154640" cy="2677656"/>
            <a:chOff x="1734203" y="3911524"/>
            <a:chExt cx="3897232" cy="2987831"/>
          </a:xfrm>
        </p:grpSpPr>
        <p:sp>
          <p:nvSpPr>
            <p:cNvPr id="21" name="Hộp Văn bản 20">
              <a:extLst>
                <a:ext uri="{FF2B5EF4-FFF2-40B4-BE49-F238E27FC236}">
                  <a16:creationId xmlns:a16="http://schemas.microsoft.com/office/drawing/2014/main" id="{C5EC30B0-2895-441F-B957-98F47DE705C4}"/>
                </a:ext>
              </a:extLst>
            </p:cNvPr>
            <p:cNvSpPr txBox="1"/>
            <p:nvPr/>
          </p:nvSpPr>
          <p:spPr>
            <a:xfrm>
              <a:off x="1734203" y="3911524"/>
              <a:ext cx="3897232" cy="2987831"/>
            </a:xfrm>
            <a:prstGeom prst="rect">
              <a:avLst/>
            </a:prstGeom>
            <a:solidFill>
              <a:schemeClr val="bg1"/>
            </a:solidFill>
            <a:ln w="38100">
              <a:solidFill>
                <a:srgbClr val="002060"/>
              </a:solidFill>
              <a:prstDash val="solid"/>
            </a:ln>
          </p:spPr>
          <p:txBody>
            <a:bodyPr wrap="square" rtlCol="0">
              <a:spAutoFit/>
            </a:bodyPr>
            <a:lstStyle/>
            <a:p>
              <a:pPr algn="just"/>
              <a:endParaRPr lang="en-US" sz="2800" b="1" dirty="0">
                <a:solidFill>
                  <a:srgbClr val="002060"/>
                </a:solidFill>
                <a:latin typeface="Cambria" panose="02040503050406030204" pitchFamily="18" charset="0"/>
                <a:ea typeface="Cambria" panose="02040503050406030204" pitchFamily="18" charset="0"/>
              </a:endParaRPr>
            </a:p>
            <a:p>
              <a:pPr algn="just"/>
              <a:endParaRPr lang="en-US" sz="2800" b="1" dirty="0">
                <a:solidFill>
                  <a:srgbClr val="002060"/>
                </a:solidFill>
                <a:latin typeface="Cambria" panose="02040503050406030204" pitchFamily="18" charset="0"/>
                <a:ea typeface="Cambria" panose="02040503050406030204" pitchFamily="18" charset="0"/>
              </a:endParaRPr>
            </a:p>
            <a:p>
              <a:pPr algn="just"/>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Chắc</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Hồng</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cũng</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tự</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hào</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về</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tấm</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gương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dũng</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cảm</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ba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xả</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thân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cứu</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người</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giữa</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dòng</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nước</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lũ</a:t>
              </a:r>
              <a:r>
                <a:rPr lang="vi-VN"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Hình chữ nhật: Góc Tròn 21">
              <a:extLst>
                <a:ext uri="{FF2B5EF4-FFF2-40B4-BE49-F238E27FC236}">
                  <a16:creationId xmlns:a16="http://schemas.microsoft.com/office/drawing/2014/main" id="{EFC438B9-8055-4ADD-BE4A-8D50FA4BFEF5}"/>
                </a:ext>
              </a:extLst>
            </p:cNvPr>
            <p:cNvSpPr/>
            <p:nvPr/>
          </p:nvSpPr>
          <p:spPr>
            <a:xfrm>
              <a:off x="2036724" y="4086688"/>
              <a:ext cx="3468230" cy="717842"/>
            </a:xfrm>
            <a:prstGeom prst="roundRect">
              <a:avLst/>
            </a:prstGeom>
            <a:solidFill>
              <a:schemeClr val="accent4">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Khơi</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gợi</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lòng</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tự</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hào</a:t>
              </a:r>
              <a:endPar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23" name="Nhóm 22">
            <a:extLst>
              <a:ext uri="{FF2B5EF4-FFF2-40B4-BE49-F238E27FC236}">
                <a16:creationId xmlns:a16="http://schemas.microsoft.com/office/drawing/2014/main" id="{2548CA87-4ABC-410C-8FAB-BEC81FF48765}"/>
              </a:ext>
            </a:extLst>
          </p:cNvPr>
          <p:cNvGrpSpPr/>
          <p:nvPr/>
        </p:nvGrpSpPr>
        <p:grpSpPr>
          <a:xfrm>
            <a:off x="4603234" y="2388651"/>
            <a:ext cx="3501322" cy="2677656"/>
            <a:chOff x="1658360" y="3911524"/>
            <a:chExt cx="3973077" cy="2316102"/>
          </a:xfrm>
        </p:grpSpPr>
        <p:sp>
          <p:nvSpPr>
            <p:cNvPr id="24" name="Hộp Văn bản 23">
              <a:extLst>
                <a:ext uri="{FF2B5EF4-FFF2-40B4-BE49-F238E27FC236}">
                  <a16:creationId xmlns:a16="http://schemas.microsoft.com/office/drawing/2014/main" id="{8F62FC3E-4066-42A0-933E-F2841F3513E6}"/>
                </a:ext>
              </a:extLst>
            </p:cNvPr>
            <p:cNvSpPr txBox="1"/>
            <p:nvPr/>
          </p:nvSpPr>
          <p:spPr>
            <a:xfrm>
              <a:off x="1658360" y="3911524"/>
              <a:ext cx="3973077" cy="2316102"/>
            </a:xfrm>
            <a:prstGeom prst="rect">
              <a:avLst/>
            </a:prstGeom>
            <a:solidFill>
              <a:schemeClr val="bg1"/>
            </a:solidFill>
            <a:ln w="38100">
              <a:solidFill>
                <a:srgbClr val="002060"/>
              </a:solidFill>
              <a:prstDash val="solid"/>
            </a:ln>
          </p:spPr>
          <p:txBody>
            <a:bodyPr wrap="square" rtlCol="0">
              <a:spAutoFit/>
            </a:bodyPr>
            <a:lstStyle/>
            <a:p>
              <a:endParaRPr lang="en-US" sz="2800" b="1" dirty="0">
                <a:solidFill>
                  <a:srgbClr val="002060"/>
                </a:solidFill>
                <a:latin typeface="Cambria" panose="02040503050406030204" pitchFamily="18" charset="0"/>
                <a:ea typeface="Cambria" panose="02040503050406030204" pitchFamily="18" charset="0"/>
              </a:endParaRPr>
            </a:p>
            <a:p>
              <a:endParaRPr lang="en-US" sz="2800" b="1" dirty="0">
                <a:solidFill>
                  <a:srgbClr val="002060"/>
                </a:solidFill>
                <a:latin typeface="Cambria" panose="02040503050406030204" pitchFamily="18" charset="0"/>
                <a:ea typeface="Cambria" panose="02040503050406030204" pitchFamily="18" charset="0"/>
              </a:endParaRPr>
            </a:p>
            <a:p>
              <a:pPr algn="ctr"/>
              <a:endParaRPr lang="en-US" sz="2800" b="1" i="0" dirty="0">
                <a:solidFill>
                  <a:srgbClr val="000000"/>
                </a:solidFill>
                <a:effectLst/>
                <a:latin typeface="+mj-lt"/>
                <a:ea typeface="Cambria" panose="02040503050406030204" pitchFamily="18" charset="0"/>
              </a:endParaRPr>
            </a:p>
            <a:p>
              <a:pPr algn="ctr"/>
              <a:r>
                <a:rPr lang="vi-VN" sz="2800" b="1" i="0" dirty="0">
                  <a:solidFill>
                    <a:srgbClr val="000000"/>
                  </a:solidFill>
                  <a:effectLst/>
                  <a:latin typeface="+mj-lt"/>
                  <a:ea typeface="Cambria" panose="02040503050406030204" pitchFamily="18" charset="0"/>
                </a:rPr>
                <a:t>Mình tin rằng theo gương ba, Hồng sẽ vượt qua nỗi đau này.</a:t>
              </a:r>
              <a:endParaRPr lang="en-US" sz="2800" b="1" dirty="0">
                <a:solidFill>
                  <a:srgbClr val="002060"/>
                </a:solidFill>
                <a:latin typeface="+mj-lt"/>
                <a:ea typeface="Cambria" panose="02040503050406030204" pitchFamily="18" charset="0"/>
              </a:endParaRPr>
            </a:p>
          </p:txBody>
        </p:sp>
        <p:sp>
          <p:nvSpPr>
            <p:cNvPr id="25" name="Hình chữ nhật: Góc Tròn 24">
              <a:extLst>
                <a:ext uri="{FF2B5EF4-FFF2-40B4-BE49-F238E27FC236}">
                  <a16:creationId xmlns:a16="http://schemas.microsoft.com/office/drawing/2014/main" id="{6584D236-E136-4731-B6D7-785D8C46852C}"/>
                </a:ext>
              </a:extLst>
            </p:cNvPr>
            <p:cNvSpPr/>
            <p:nvPr/>
          </p:nvSpPr>
          <p:spPr>
            <a:xfrm>
              <a:off x="2188632" y="4170377"/>
              <a:ext cx="2988372" cy="556456"/>
            </a:xfrm>
            <a:prstGeom prst="roundRect">
              <a:avLst/>
            </a:prstGeom>
            <a:solidFill>
              <a:schemeClr val="accent4">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Khuyến</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khích</a:t>
              </a:r>
              <a:endPar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26" name="Nhóm 25">
            <a:extLst>
              <a:ext uri="{FF2B5EF4-FFF2-40B4-BE49-F238E27FC236}">
                <a16:creationId xmlns:a16="http://schemas.microsoft.com/office/drawing/2014/main" id="{C02B386A-6486-443A-A751-B83AC4586721}"/>
              </a:ext>
            </a:extLst>
          </p:cNvPr>
          <p:cNvGrpSpPr/>
          <p:nvPr/>
        </p:nvGrpSpPr>
        <p:grpSpPr>
          <a:xfrm>
            <a:off x="8328296" y="2357231"/>
            <a:ext cx="3636464" cy="2677656"/>
            <a:chOff x="1734203" y="3911524"/>
            <a:chExt cx="3897232" cy="2401316"/>
          </a:xfrm>
        </p:grpSpPr>
        <p:sp>
          <p:nvSpPr>
            <p:cNvPr id="27" name="Hộp Văn bản 26">
              <a:extLst>
                <a:ext uri="{FF2B5EF4-FFF2-40B4-BE49-F238E27FC236}">
                  <a16:creationId xmlns:a16="http://schemas.microsoft.com/office/drawing/2014/main" id="{EAC6B1E7-0B65-4ACB-81DA-76449C02E60F}"/>
                </a:ext>
              </a:extLst>
            </p:cNvPr>
            <p:cNvSpPr txBox="1"/>
            <p:nvPr/>
          </p:nvSpPr>
          <p:spPr>
            <a:xfrm>
              <a:off x="1734203" y="3911524"/>
              <a:ext cx="3897232" cy="2401316"/>
            </a:xfrm>
            <a:prstGeom prst="rect">
              <a:avLst/>
            </a:prstGeom>
            <a:solidFill>
              <a:schemeClr val="bg1"/>
            </a:solidFill>
            <a:ln w="38100">
              <a:solidFill>
                <a:srgbClr val="002060"/>
              </a:solidFill>
              <a:prstDash val="solid"/>
            </a:ln>
          </p:spPr>
          <p:txBody>
            <a:bodyPr wrap="square" rtlCol="0">
              <a:spAutoFit/>
            </a:bodyPr>
            <a:lstStyle/>
            <a:p>
              <a:endParaRPr lang="en-US" sz="2800" b="1" dirty="0">
                <a:solidFill>
                  <a:srgbClr val="002060"/>
                </a:solidFill>
                <a:latin typeface="Cambria" panose="02040503050406030204" pitchFamily="18" charset="0"/>
                <a:ea typeface="Cambria" panose="02040503050406030204" pitchFamily="18" charset="0"/>
              </a:endParaRPr>
            </a:p>
            <a:p>
              <a:pPr algn="ctr"/>
              <a:endParaRPr lang="vi-VN" sz="2800" b="0" i="0" dirty="0">
                <a:solidFill>
                  <a:srgbClr val="000000"/>
                </a:solidFill>
                <a:effectLst/>
                <a:latin typeface="Cambria" panose="02040503050406030204" pitchFamily="18" charset="0"/>
                <a:ea typeface="Cambria" panose="02040503050406030204" pitchFamily="18" charset="0"/>
              </a:endParaRPr>
            </a:p>
            <a:p>
              <a:pPr algn="ctr"/>
              <a:r>
                <a:rPr lang="vi-VN" sz="2800" b="1" i="0" dirty="0">
                  <a:solidFill>
                    <a:srgbClr val="000000"/>
                  </a:solidFill>
                  <a:effectLst/>
                  <a:latin typeface="+mj-lt"/>
                  <a:ea typeface="Cambria" panose="02040503050406030204" pitchFamily="18" charset="0"/>
                </a:rPr>
                <a:t>Bên </a:t>
              </a:r>
              <a:r>
                <a:rPr lang="vi-VN" sz="2800" b="1" i="0" dirty="0" err="1">
                  <a:solidFill>
                    <a:srgbClr val="000000"/>
                  </a:solidFill>
                  <a:effectLst/>
                  <a:latin typeface="+mj-lt"/>
                  <a:ea typeface="Cambria" panose="02040503050406030204" pitchFamily="18" charset="0"/>
                </a:rPr>
                <a:t>cạnh</a:t>
              </a:r>
              <a:r>
                <a:rPr lang="vi-VN" sz="2800" b="1" i="0" dirty="0">
                  <a:solidFill>
                    <a:srgbClr val="000000"/>
                  </a:solidFill>
                  <a:effectLst/>
                  <a:latin typeface="+mj-lt"/>
                  <a:ea typeface="Cambria" panose="02040503050406030204" pitchFamily="18" charset="0"/>
                </a:rPr>
                <a:t> </a:t>
              </a:r>
              <a:r>
                <a:rPr lang="vi-VN" sz="2800" b="1" i="0" dirty="0" err="1">
                  <a:solidFill>
                    <a:srgbClr val="000000"/>
                  </a:solidFill>
                  <a:effectLst/>
                  <a:latin typeface="+mj-lt"/>
                  <a:ea typeface="Cambria" panose="02040503050406030204" pitchFamily="18" charset="0"/>
                </a:rPr>
                <a:t>Hồng</a:t>
              </a:r>
              <a:r>
                <a:rPr lang="vi-VN" sz="2800" b="1" i="0" dirty="0">
                  <a:solidFill>
                    <a:srgbClr val="000000"/>
                  </a:solidFill>
                  <a:effectLst/>
                  <a:latin typeface="+mj-lt"/>
                  <a:ea typeface="Cambria" panose="02040503050406030204" pitchFamily="18" charset="0"/>
                </a:rPr>
                <a:t> </a:t>
              </a:r>
              <a:r>
                <a:rPr lang="vi-VN" sz="2800" b="1" i="0" dirty="0" err="1">
                  <a:solidFill>
                    <a:srgbClr val="000000"/>
                  </a:solidFill>
                  <a:effectLst/>
                  <a:latin typeface="+mj-lt"/>
                  <a:ea typeface="Cambria" panose="02040503050406030204" pitchFamily="18" charset="0"/>
                </a:rPr>
                <a:t>còn</a:t>
              </a:r>
              <a:r>
                <a:rPr lang="vi-VN" sz="2800" b="1" i="0" dirty="0">
                  <a:solidFill>
                    <a:srgbClr val="000000"/>
                  </a:solidFill>
                  <a:effectLst/>
                  <a:latin typeface="+mj-lt"/>
                  <a:ea typeface="Cambria" panose="02040503050406030204" pitchFamily="18" charset="0"/>
                </a:rPr>
                <a:t> </a:t>
              </a:r>
              <a:r>
                <a:rPr lang="vi-VN" sz="2800" b="1" i="0" dirty="0" err="1">
                  <a:solidFill>
                    <a:srgbClr val="000000"/>
                  </a:solidFill>
                  <a:effectLst/>
                  <a:latin typeface="+mj-lt"/>
                  <a:ea typeface="Cambria" panose="02040503050406030204" pitchFamily="18" charset="0"/>
                </a:rPr>
                <a:t>có</a:t>
              </a:r>
              <a:r>
                <a:rPr lang="vi-VN" sz="2800" b="1" i="0" dirty="0">
                  <a:solidFill>
                    <a:srgbClr val="000000"/>
                  </a:solidFill>
                  <a:effectLst/>
                  <a:latin typeface="+mj-lt"/>
                  <a:ea typeface="Cambria" panose="02040503050406030204" pitchFamily="18" charset="0"/>
                </a:rPr>
                <a:t> </a:t>
              </a:r>
              <a:r>
                <a:rPr lang="vi-VN" sz="2800" b="1" i="0" dirty="0" err="1">
                  <a:solidFill>
                    <a:srgbClr val="000000"/>
                  </a:solidFill>
                  <a:effectLst/>
                  <a:latin typeface="+mj-lt"/>
                  <a:ea typeface="Cambria" panose="02040503050406030204" pitchFamily="18" charset="0"/>
                </a:rPr>
                <a:t>má</a:t>
              </a:r>
              <a:r>
                <a:rPr lang="vi-VN" sz="2800" b="1" i="0" dirty="0">
                  <a:solidFill>
                    <a:srgbClr val="000000"/>
                  </a:solidFill>
                  <a:effectLst/>
                  <a:latin typeface="+mj-lt"/>
                  <a:ea typeface="Cambria" panose="02040503050406030204" pitchFamily="18" charset="0"/>
                </a:rPr>
                <a:t>, </a:t>
              </a:r>
              <a:r>
                <a:rPr lang="vi-VN" sz="2800" b="1" i="0" dirty="0" err="1">
                  <a:solidFill>
                    <a:srgbClr val="000000"/>
                  </a:solidFill>
                  <a:effectLst/>
                  <a:latin typeface="+mj-lt"/>
                  <a:ea typeface="Cambria" panose="02040503050406030204" pitchFamily="18" charset="0"/>
                </a:rPr>
                <a:t>có</a:t>
              </a:r>
              <a:r>
                <a:rPr lang="vi-VN" sz="2800" b="1" i="0" dirty="0">
                  <a:solidFill>
                    <a:srgbClr val="000000"/>
                  </a:solidFill>
                  <a:effectLst/>
                  <a:latin typeface="+mj-lt"/>
                  <a:ea typeface="Cambria" panose="02040503050406030204" pitchFamily="18" charset="0"/>
                </a:rPr>
                <a:t> cô </a:t>
              </a:r>
              <a:r>
                <a:rPr lang="vi-VN" sz="2800" b="1" i="0" dirty="0" err="1">
                  <a:solidFill>
                    <a:srgbClr val="000000"/>
                  </a:solidFill>
                  <a:effectLst/>
                  <a:latin typeface="+mj-lt"/>
                  <a:ea typeface="Cambria" panose="02040503050406030204" pitchFamily="18" charset="0"/>
                </a:rPr>
                <a:t>bác</a:t>
              </a:r>
              <a:r>
                <a:rPr lang="vi-VN" sz="2800" b="1" i="0" dirty="0">
                  <a:solidFill>
                    <a:srgbClr val="000000"/>
                  </a:solidFill>
                  <a:effectLst/>
                  <a:latin typeface="+mj-lt"/>
                  <a:ea typeface="Cambria" panose="02040503050406030204" pitchFamily="18" charset="0"/>
                </a:rPr>
                <a:t> </a:t>
              </a:r>
              <a:r>
                <a:rPr lang="vi-VN" sz="2800" b="1" i="0" dirty="0" err="1">
                  <a:solidFill>
                    <a:srgbClr val="000000"/>
                  </a:solidFill>
                  <a:effectLst/>
                  <a:latin typeface="+mj-lt"/>
                  <a:ea typeface="Cambria" panose="02040503050406030204" pitchFamily="18" charset="0"/>
                </a:rPr>
                <a:t>và</a:t>
              </a:r>
              <a:r>
                <a:rPr lang="vi-VN" sz="2800" b="1" i="0" dirty="0">
                  <a:solidFill>
                    <a:srgbClr val="000000"/>
                  </a:solidFill>
                  <a:effectLst/>
                  <a:latin typeface="+mj-lt"/>
                  <a:ea typeface="Cambria" panose="02040503050406030204" pitchFamily="18" charset="0"/>
                </a:rPr>
                <a:t> </a:t>
              </a:r>
              <a:r>
                <a:rPr lang="vi-VN" sz="2800" b="1" i="0" dirty="0" err="1">
                  <a:solidFill>
                    <a:srgbClr val="000000"/>
                  </a:solidFill>
                  <a:effectLst/>
                  <a:latin typeface="+mj-lt"/>
                  <a:ea typeface="Cambria" panose="02040503050406030204" pitchFamily="18" charset="0"/>
                </a:rPr>
                <a:t>có</a:t>
              </a:r>
              <a:r>
                <a:rPr lang="vi-VN" sz="2800" b="1" i="0" dirty="0">
                  <a:solidFill>
                    <a:srgbClr val="000000"/>
                  </a:solidFill>
                  <a:effectLst/>
                  <a:latin typeface="+mj-lt"/>
                  <a:ea typeface="Cambria" panose="02040503050406030204" pitchFamily="18" charset="0"/>
                </a:rPr>
                <a:t> </a:t>
              </a:r>
              <a:r>
                <a:rPr lang="vi-VN" sz="2800" b="1" i="0" dirty="0" err="1">
                  <a:solidFill>
                    <a:srgbClr val="000000"/>
                  </a:solidFill>
                  <a:effectLst/>
                  <a:latin typeface="+mj-lt"/>
                  <a:ea typeface="Cambria" panose="02040503050406030204" pitchFamily="18" charset="0"/>
                </a:rPr>
                <a:t>cả</a:t>
              </a:r>
              <a:r>
                <a:rPr lang="vi-VN" sz="2800" b="1" i="0" dirty="0">
                  <a:solidFill>
                    <a:srgbClr val="000000"/>
                  </a:solidFill>
                  <a:effectLst/>
                  <a:latin typeface="+mj-lt"/>
                  <a:ea typeface="Cambria" panose="02040503050406030204" pitchFamily="18" charset="0"/>
                </a:rPr>
                <a:t> </a:t>
              </a:r>
              <a:r>
                <a:rPr lang="vi-VN" sz="2800" b="1" i="0" dirty="0" err="1">
                  <a:solidFill>
                    <a:srgbClr val="000000"/>
                  </a:solidFill>
                  <a:effectLst/>
                  <a:latin typeface="+mj-lt"/>
                  <a:ea typeface="Cambria" panose="02040503050406030204" pitchFamily="18" charset="0"/>
                </a:rPr>
                <a:t>những</a:t>
              </a:r>
              <a:r>
                <a:rPr lang="vi-VN" sz="2800" b="1" i="0" dirty="0">
                  <a:solidFill>
                    <a:srgbClr val="000000"/>
                  </a:solidFill>
                  <a:effectLst/>
                  <a:latin typeface="+mj-lt"/>
                  <a:ea typeface="Cambria" panose="02040503050406030204" pitchFamily="18" charset="0"/>
                </a:rPr>
                <a:t> </a:t>
              </a:r>
              <a:r>
                <a:rPr lang="vi-VN" sz="2800" b="1" i="0" dirty="0" err="1">
                  <a:solidFill>
                    <a:srgbClr val="000000"/>
                  </a:solidFill>
                  <a:effectLst/>
                  <a:latin typeface="+mj-lt"/>
                  <a:ea typeface="Cambria" panose="02040503050406030204" pitchFamily="18" charset="0"/>
                </a:rPr>
                <a:t>người</a:t>
              </a:r>
              <a:r>
                <a:rPr lang="vi-VN" sz="2800" b="1" i="0" dirty="0">
                  <a:solidFill>
                    <a:srgbClr val="000000"/>
                  </a:solidFill>
                  <a:effectLst/>
                  <a:latin typeface="+mj-lt"/>
                  <a:ea typeface="Cambria" panose="02040503050406030204" pitchFamily="18" charset="0"/>
                </a:rPr>
                <a:t> </a:t>
              </a:r>
              <a:r>
                <a:rPr lang="vi-VN" sz="2800" b="1" i="0" dirty="0" err="1">
                  <a:solidFill>
                    <a:srgbClr val="000000"/>
                  </a:solidFill>
                  <a:effectLst/>
                  <a:latin typeface="+mj-lt"/>
                  <a:ea typeface="Cambria" panose="02040503050406030204" pitchFamily="18" charset="0"/>
                </a:rPr>
                <a:t>bạn</a:t>
              </a:r>
              <a:r>
                <a:rPr lang="vi-VN" sz="2800" b="1" i="0" dirty="0">
                  <a:solidFill>
                    <a:srgbClr val="000000"/>
                  </a:solidFill>
                  <a:effectLst/>
                  <a:latin typeface="+mj-lt"/>
                  <a:ea typeface="Cambria" panose="02040503050406030204" pitchFamily="18" charset="0"/>
                </a:rPr>
                <a:t> </a:t>
              </a:r>
              <a:r>
                <a:rPr lang="vi-VN" sz="2800" b="1" i="0" dirty="0" err="1">
                  <a:solidFill>
                    <a:srgbClr val="000000"/>
                  </a:solidFill>
                  <a:effectLst/>
                  <a:latin typeface="+mj-lt"/>
                  <a:ea typeface="Cambria" panose="02040503050406030204" pitchFamily="18" charset="0"/>
                </a:rPr>
                <a:t>mới</a:t>
              </a:r>
              <a:r>
                <a:rPr lang="vi-VN" sz="2800" b="1" i="0" dirty="0">
                  <a:solidFill>
                    <a:srgbClr val="000000"/>
                  </a:solidFill>
                  <a:effectLst/>
                  <a:latin typeface="+mj-lt"/>
                  <a:ea typeface="Cambria" panose="02040503050406030204" pitchFamily="18" charset="0"/>
                </a:rPr>
                <a:t> như </a:t>
              </a:r>
              <a:r>
                <a:rPr lang="vi-VN" sz="2800" b="1" i="0" dirty="0" err="1">
                  <a:solidFill>
                    <a:srgbClr val="000000"/>
                  </a:solidFill>
                  <a:effectLst/>
                  <a:latin typeface="+mj-lt"/>
                  <a:ea typeface="Cambria" panose="02040503050406030204" pitchFamily="18" charset="0"/>
                </a:rPr>
                <a:t>mình</a:t>
              </a:r>
              <a:r>
                <a:rPr lang="vi-VN" sz="2800" b="1" i="0" dirty="0">
                  <a:solidFill>
                    <a:srgbClr val="000000"/>
                  </a:solidFill>
                  <a:effectLst/>
                  <a:latin typeface="+mj-lt"/>
                  <a:ea typeface="Cambria" panose="02040503050406030204" pitchFamily="18" charset="0"/>
                </a:rPr>
                <a:t>.</a:t>
              </a:r>
              <a:endParaRPr lang="en-US" sz="2800" b="1" dirty="0">
                <a:solidFill>
                  <a:srgbClr val="002060"/>
                </a:solidFill>
                <a:latin typeface="+mj-lt"/>
                <a:ea typeface="Cambria" panose="02040503050406030204" pitchFamily="18" charset="0"/>
              </a:endParaRPr>
            </a:p>
          </p:txBody>
        </p:sp>
        <p:sp>
          <p:nvSpPr>
            <p:cNvPr id="28" name="Hình chữ nhật: Góc Tròn 27">
              <a:extLst>
                <a:ext uri="{FF2B5EF4-FFF2-40B4-BE49-F238E27FC236}">
                  <a16:creationId xmlns:a16="http://schemas.microsoft.com/office/drawing/2014/main" id="{1E9FFB91-04FB-4F80-8101-D3488CC4701D}"/>
                </a:ext>
              </a:extLst>
            </p:cNvPr>
            <p:cNvSpPr/>
            <p:nvPr/>
          </p:nvSpPr>
          <p:spPr>
            <a:xfrm>
              <a:off x="1975821" y="4169137"/>
              <a:ext cx="3355606" cy="557696"/>
            </a:xfrm>
            <a:prstGeom prst="roundRect">
              <a:avLst/>
            </a:prstGeom>
            <a:solidFill>
              <a:schemeClr val="accent4">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Làm</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yên</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lòng</a:t>
              </a:r>
              <a:endPar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32" name="Hình chữ nhật: Góc Tròn 31">
            <a:extLst>
              <a:ext uri="{FF2B5EF4-FFF2-40B4-BE49-F238E27FC236}">
                <a16:creationId xmlns:a16="http://schemas.microsoft.com/office/drawing/2014/main" id="{0556A23B-4145-4BE7-998A-5DA396DD26D4}"/>
              </a:ext>
            </a:extLst>
          </p:cNvPr>
          <p:cNvSpPr/>
          <p:nvPr/>
        </p:nvSpPr>
        <p:spPr>
          <a:xfrm>
            <a:off x="890954" y="5519586"/>
            <a:ext cx="8049647" cy="736352"/>
          </a:xfrm>
          <a:prstGeom prst="roundRect">
            <a:avLst/>
          </a:prstGeom>
          <a:solidFill>
            <a:schemeClr val="accent6">
              <a:lumMod val="60000"/>
              <a:lumOff val="40000"/>
            </a:schemeClr>
          </a:solidFill>
          <a:ln>
            <a:solidFill>
              <a:schemeClr val="tx1">
                <a:lumMod val="95000"/>
                <a:lumOff val="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Nếu</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Lương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sẽ</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nói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gì</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an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ủi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5383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out)">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out)">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Text Box 11"/>
          <p:cNvSpPr txBox="1">
            <a:spLocks noChangeArrowheads="1"/>
          </p:cNvSpPr>
          <p:nvPr/>
        </p:nvSpPr>
        <p:spPr bwMode="auto">
          <a:xfrm>
            <a:off x="597877" y="769085"/>
            <a:ext cx="7620000" cy="70802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4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Nêu</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nội</a:t>
            </a:r>
            <a:r>
              <a:rPr lang="en-US" altLang="en-US" sz="4000" b="1" dirty="0">
                <a:solidFill>
                  <a:srgbClr val="FF0000"/>
                </a:solidFill>
                <a:latin typeface="Times New Roman" panose="02020603050405020304" pitchFamily="18" charset="0"/>
              </a:rPr>
              <a:t> dung </a:t>
            </a:r>
            <a:r>
              <a:rPr lang="en-US" altLang="en-US" sz="4000" b="1" dirty="0" err="1">
                <a:solidFill>
                  <a:srgbClr val="FF0000"/>
                </a:solidFill>
                <a:latin typeface="Times New Roman" panose="02020603050405020304" pitchFamily="18" charset="0"/>
              </a:rPr>
              <a:t>đoạn</a:t>
            </a:r>
            <a:r>
              <a:rPr lang="en-US" altLang="en-US" sz="4000" b="1" dirty="0">
                <a:solidFill>
                  <a:srgbClr val="FF0000"/>
                </a:solidFill>
                <a:latin typeface="Times New Roman" panose="02020603050405020304" pitchFamily="18" charset="0"/>
              </a:rPr>
              <a:t> 2?</a:t>
            </a:r>
          </a:p>
        </p:txBody>
      </p:sp>
      <p:sp>
        <p:nvSpPr>
          <p:cNvPr id="22540" name="Text Box 12"/>
          <p:cNvSpPr txBox="1">
            <a:spLocks noChangeArrowheads="1"/>
          </p:cNvSpPr>
          <p:nvPr/>
        </p:nvSpPr>
        <p:spPr bwMode="auto">
          <a:xfrm>
            <a:off x="369277" y="2375146"/>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4000" b="1">
                <a:solidFill>
                  <a:srgbClr val="006600"/>
                </a:solidFill>
                <a:latin typeface="Times New Roman" panose="02020603050405020304" pitchFamily="18" charset="0"/>
              </a:rPr>
              <a:t>Lương an ủi, động viên Hồng.</a:t>
            </a:r>
          </a:p>
        </p:txBody>
      </p:sp>
    </p:spTree>
    <p:extLst>
      <p:ext uri="{BB962C8B-B14F-4D97-AF65-F5344CB8AC3E}">
        <p14:creationId xmlns:p14="http://schemas.microsoft.com/office/powerpoint/2010/main" val="952921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9"/>
                                        </p:tgtEl>
                                        <p:attrNameLst>
                                          <p:attrName>style.visibility</p:attrName>
                                        </p:attrNameLst>
                                      </p:cBhvr>
                                      <p:to>
                                        <p:strVal val="visible"/>
                                      </p:to>
                                    </p:set>
                                    <p:anim calcmode="lin" valueType="num">
                                      <p:cBhvr additive="base">
                                        <p:cTn id="7" dur="500" fill="hold"/>
                                        <p:tgtEl>
                                          <p:spTgt spid="22539"/>
                                        </p:tgtEl>
                                        <p:attrNameLst>
                                          <p:attrName>ppt_x</p:attrName>
                                        </p:attrNameLst>
                                      </p:cBhvr>
                                      <p:tavLst>
                                        <p:tav tm="0">
                                          <p:val>
                                            <p:strVal val="#ppt_x"/>
                                          </p:val>
                                        </p:tav>
                                        <p:tav tm="100000">
                                          <p:val>
                                            <p:strVal val="#ppt_x"/>
                                          </p:val>
                                        </p:tav>
                                      </p:tavLst>
                                    </p:anim>
                                    <p:anim calcmode="lin" valueType="num">
                                      <p:cBhvr additive="base">
                                        <p:cTn id="8"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40"/>
                                        </p:tgtEl>
                                        <p:attrNameLst>
                                          <p:attrName>style.visibility</p:attrName>
                                        </p:attrNameLst>
                                      </p:cBhvr>
                                      <p:to>
                                        <p:strVal val="visible"/>
                                      </p:to>
                                    </p:set>
                                    <p:anim calcmode="lin" valueType="num">
                                      <p:cBhvr additive="base">
                                        <p:cTn id="13" dur="500" fill="hold"/>
                                        <p:tgtEl>
                                          <p:spTgt spid="22540"/>
                                        </p:tgtEl>
                                        <p:attrNameLst>
                                          <p:attrName>ppt_x</p:attrName>
                                        </p:attrNameLst>
                                      </p:cBhvr>
                                      <p:tavLst>
                                        <p:tav tm="0">
                                          <p:val>
                                            <p:strVal val="#ppt_x"/>
                                          </p:val>
                                        </p:tav>
                                        <p:tav tm="100000">
                                          <p:val>
                                            <p:strVal val="#ppt_x"/>
                                          </p:val>
                                        </p:tav>
                                      </p:tavLst>
                                    </p:anim>
                                    <p:anim calcmode="lin" valueType="num">
                                      <p:cBhvr additive="base">
                                        <p:cTn id="14" dur="500" fill="hold"/>
                                        <p:tgtEl>
                                          <p:spTgt spid="22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5AC3B78E-F90F-4371-B9D7-C995B7666D36}"/>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Ask premium icon">
            <a:extLst>
              <a:ext uri="{FF2B5EF4-FFF2-40B4-BE49-F238E27FC236}">
                <a16:creationId xmlns:a16="http://schemas.microsoft.com/office/drawing/2014/main" id="{A6C75BF3-3ADF-4ECC-88ED-A16D3F743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446" y="47361"/>
            <a:ext cx="649394" cy="649394"/>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Shape 12">
            <a:extLst>
              <a:ext uri="{FF2B5EF4-FFF2-40B4-BE49-F238E27FC236}">
                <a16:creationId xmlns:a16="http://schemas.microsoft.com/office/drawing/2014/main" id="{42412C17-8C89-407D-AEFB-2E9A4BECD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Nhóm 20">
            <a:extLst>
              <a:ext uri="{FF2B5EF4-FFF2-40B4-BE49-F238E27FC236}">
                <a16:creationId xmlns:a16="http://schemas.microsoft.com/office/drawing/2014/main" id="{D86FB104-5516-4880-B2B9-007BAAE059B5}"/>
              </a:ext>
            </a:extLst>
          </p:cNvPr>
          <p:cNvGrpSpPr/>
          <p:nvPr/>
        </p:nvGrpSpPr>
        <p:grpSpPr>
          <a:xfrm>
            <a:off x="1376045" y="839416"/>
            <a:ext cx="9400183" cy="999450"/>
            <a:chOff x="1376045" y="931331"/>
            <a:chExt cx="9400183" cy="999450"/>
          </a:xfrm>
        </p:grpSpPr>
        <p:sp>
          <p:nvSpPr>
            <p:cNvPr id="15" name="Hình chữ nhật: Góc Tròn 14">
              <a:extLst>
                <a:ext uri="{FF2B5EF4-FFF2-40B4-BE49-F238E27FC236}">
                  <a16:creationId xmlns:a16="http://schemas.microsoft.com/office/drawing/2014/main" id="{B5F7EE2A-2785-4140-948F-8B41FF469045}"/>
                </a:ext>
              </a:extLst>
            </p:cNvPr>
            <p:cNvSpPr/>
            <p:nvPr/>
          </p:nvSpPr>
          <p:spPr>
            <a:xfrm>
              <a:off x="1376045" y="931331"/>
              <a:ext cx="9400183" cy="930919"/>
            </a:xfrm>
            <a:prstGeom prst="roundRect">
              <a:avLst/>
            </a:prstGeom>
            <a:solidFill>
              <a:srgbClr val="DCEFEC"/>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Mọi</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Lương</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đã</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làm</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gì</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để</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giúp</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đỡ</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Hồng</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bào</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lũ</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lụt</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9218" name="Picture 2" descr="Helping hand - Free hands and gestures icons">
              <a:extLst>
                <a:ext uri="{FF2B5EF4-FFF2-40B4-BE49-F238E27FC236}">
                  <a16:creationId xmlns:a16="http://schemas.microsoft.com/office/drawing/2014/main" id="{137DA93C-52B9-4705-B3F3-60DE47D69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045" y="939824"/>
              <a:ext cx="990957" cy="9909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Hình chữ nhật: Góc Tròn 21">
            <a:extLst>
              <a:ext uri="{FF2B5EF4-FFF2-40B4-BE49-F238E27FC236}">
                <a16:creationId xmlns:a16="http://schemas.microsoft.com/office/drawing/2014/main" id="{BB35F0EE-05E3-4F78-9A76-21191A71B4AF}"/>
              </a:ext>
            </a:extLst>
          </p:cNvPr>
          <p:cNvSpPr/>
          <p:nvPr/>
        </p:nvSpPr>
        <p:spPr>
          <a:xfrm>
            <a:off x="333332" y="2227506"/>
            <a:ext cx="5227210" cy="955484"/>
          </a:xfrm>
          <a:prstGeom prst="roundRect">
            <a:avLst/>
          </a:prstGeom>
          <a:solidFill>
            <a:schemeClr val="bg1"/>
          </a:solidFill>
          <a:ln>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Phong</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trào</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quyên</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góp</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ủng</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hộ</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bào</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khắc</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phục</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thiên</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tai.</a:t>
            </a:r>
            <a:endParaRPr lang="vi-VN"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Hình chữ nhật: Góc Tròn 25">
            <a:extLst>
              <a:ext uri="{FF2B5EF4-FFF2-40B4-BE49-F238E27FC236}">
                <a16:creationId xmlns:a16="http://schemas.microsoft.com/office/drawing/2014/main" id="{D06D380C-18C7-4B30-B1B2-E3B62B85D7E9}"/>
              </a:ext>
            </a:extLst>
          </p:cNvPr>
          <p:cNvSpPr/>
          <p:nvPr/>
        </p:nvSpPr>
        <p:spPr>
          <a:xfrm>
            <a:off x="2675922" y="3649339"/>
            <a:ext cx="8865290" cy="721322"/>
          </a:xfrm>
          <a:prstGeom prst="roundRect">
            <a:avLst/>
          </a:prstGeom>
          <a:solidFill>
            <a:schemeClr val="accent2">
              <a:lumMod val="20000"/>
              <a:lumOff val="80000"/>
            </a:schemeClr>
          </a:solidFill>
          <a:ln>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Tổ</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chức</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đợt</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góp</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đồ</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dùng</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học</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tập</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giúp</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vùng</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lũ</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lụt</a:t>
            </a:r>
            <a:endParaRPr lang="vi-VN"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 name="Hình chữ nhật: Góc Tròn 26">
            <a:extLst>
              <a:ext uri="{FF2B5EF4-FFF2-40B4-BE49-F238E27FC236}">
                <a16:creationId xmlns:a16="http://schemas.microsoft.com/office/drawing/2014/main" id="{D22156F3-A040-4983-A1FD-D0ABF0E99789}"/>
              </a:ext>
            </a:extLst>
          </p:cNvPr>
          <p:cNvSpPr/>
          <p:nvPr/>
        </p:nvSpPr>
        <p:spPr>
          <a:xfrm>
            <a:off x="333332" y="4986029"/>
            <a:ext cx="8521463" cy="721322"/>
          </a:xfrm>
          <a:prstGeom prst="roundRect">
            <a:avLst/>
          </a:prstGeom>
          <a:solidFill>
            <a:srgbClr val="F9F871"/>
          </a:solidFill>
          <a:ln>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Lương</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tặng</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toàn</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bộ</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số</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tiền</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bỏ</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ống</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mấy</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năm</a:t>
            </a:r>
            <a:r>
              <a:rPr lang="en-US"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5" name="Hộp Văn bản 24">
            <a:extLst>
              <a:ext uri="{FF2B5EF4-FFF2-40B4-BE49-F238E27FC236}">
                <a16:creationId xmlns:a16="http://schemas.microsoft.com/office/drawing/2014/main" id="{286C2EF5-405E-4052-BAA7-8235724C5459}"/>
              </a:ext>
            </a:extLst>
          </p:cNvPr>
          <p:cNvSpPr txBox="1"/>
          <p:nvPr/>
        </p:nvSpPr>
        <p:spPr>
          <a:xfrm>
            <a:off x="5692347" y="2200284"/>
            <a:ext cx="6376085" cy="892552"/>
          </a:xfrm>
          <a:prstGeom prst="rect">
            <a:avLst/>
          </a:prstGeom>
          <a:solidFill>
            <a:schemeClr val="accent3">
              <a:lumMod val="20000"/>
              <a:lumOff val="80000"/>
            </a:schemeClr>
          </a:solidFill>
        </p:spPr>
        <p:txBody>
          <a:bodyPr wrap="square" rtlCol="0">
            <a:spAutoFit/>
          </a:bodyPr>
          <a:lstStyle/>
          <a:p>
            <a:r>
              <a:rPr lang="en-US" sz="2600" b="1" i="1" dirty="0" err="1">
                <a:latin typeface="Times New Roman" panose="02020603050405020304" pitchFamily="18" charset="0"/>
                <a:ea typeface="Cambria" panose="02040503050406030204" pitchFamily="18" charset="0"/>
                <a:cs typeface="Times New Roman" panose="02020603050405020304" pitchFamily="18" charset="0"/>
              </a:rPr>
              <a:t>Quyên</a:t>
            </a:r>
            <a:r>
              <a:rPr lang="en-US" sz="2600" b="1" i="1" dirty="0">
                <a:latin typeface="Times New Roman" panose="02020603050405020304" pitchFamily="18" charset="0"/>
                <a:ea typeface="Cambria" panose="02040503050406030204" pitchFamily="18" charset="0"/>
                <a:cs typeface="Times New Roman" panose="02020603050405020304" pitchFamily="18" charset="0"/>
              </a:rPr>
              <a:t> </a:t>
            </a:r>
            <a:r>
              <a:rPr lang="en-US" sz="2600" b="1" i="1" dirty="0" err="1">
                <a:latin typeface="Times New Roman" panose="02020603050405020304" pitchFamily="18" charset="0"/>
                <a:ea typeface="Cambria" panose="02040503050406030204" pitchFamily="18" charset="0"/>
                <a:cs typeface="Times New Roman" panose="02020603050405020304" pitchFamily="18" charset="0"/>
              </a:rPr>
              <a:t>góp</a:t>
            </a:r>
            <a:r>
              <a:rPr lang="en-US" sz="2600" b="1" i="1"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vận</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mọi</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góp</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tiền</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để</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việc</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2600" dirty="0">
                <a:latin typeface="Times New Roman" panose="02020603050405020304" pitchFamily="18" charset="0"/>
                <a:ea typeface="Cambria" panose="02040503050406030204" pitchFamily="18" charset="0"/>
                <a:cs typeface="Times New Roman" panose="02020603050405020304" pitchFamily="18" charset="0"/>
              </a:rPr>
              <a:t> hay </a:t>
            </a:r>
            <a:r>
              <a:rPr lang="en-US" sz="2600" dirty="0" err="1">
                <a:latin typeface="Times New Roman" panose="02020603050405020304" pitchFamily="18" charset="0"/>
                <a:ea typeface="Cambria" panose="02040503050406030204" pitchFamily="18" charset="0"/>
                <a:cs typeface="Times New Roman" panose="02020603050405020304" pitchFamily="18" charset="0"/>
              </a:rPr>
              <a:t>việc</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lợi</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ích</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chung</a:t>
            </a:r>
            <a:r>
              <a:rPr lang="en-US" sz="2600" dirty="0">
                <a:latin typeface="Times New Roman" panose="02020603050405020304" pitchFamily="18" charset="0"/>
                <a:ea typeface="Cambria" panose="02040503050406030204" pitchFamily="18" charset="0"/>
                <a:cs typeface="Times New Roman" panose="02020603050405020304" pitchFamily="18" charset="0"/>
              </a:rPr>
              <a:t>.</a:t>
            </a:r>
            <a:endParaRPr lang="vi-VN" sz="26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9220" name="Picture 4" descr="Lý do triệu phú tự thân khuyên bạn không nên tiết kiệm tiền">
            <a:extLst>
              <a:ext uri="{FF2B5EF4-FFF2-40B4-BE49-F238E27FC236}">
                <a16:creationId xmlns:a16="http://schemas.microsoft.com/office/drawing/2014/main" id="{3CF0016D-4ABF-4146-8E42-56ED1009A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0092" y="4986028"/>
            <a:ext cx="3121908" cy="1871971"/>
          </a:xfrm>
          <a:prstGeom prst="rect">
            <a:avLst/>
          </a:prstGeom>
          <a:noFill/>
          <a:extLst>
            <a:ext uri="{909E8E84-426E-40DD-AFC4-6F175D3DCCD1}">
              <a14:hiddenFill xmlns:a14="http://schemas.microsoft.com/office/drawing/2010/main">
                <a:solidFill>
                  <a:srgbClr val="FFFFFF"/>
                </a:solidFill>
              </a14:hiddenFill>
            </a:ext>
          </a:extLst>
        </p:spPr>
      </p:pic>
      <p:sp>
        <p:nvSpPr>
          <p:cNvPr id="30" name="Hộp Văn bản 29">
            <a:extLst>
              <a:ext uri="{FF2B5EF4-FFF2-40B4-BE49-F238E27FC236}">
                <a16:creationId xmlns:a16="http://schemas.microsoft.com/office/drawing/2014/main" id="{9295F620-FDC1-4DDB-B4E9-5587E0C48595}"/>
              </a:ext>
            </a:extLst>
          </p:cNvPr>
          <p:cNvSpPr txBox="1"/>
          <p:nvPr/>
        </p:nvSpPr>
        <p:spPr>
          <a:xfrm>
            <a:off x="2738965" y="5948421"/>
            <a:ext cx="4644900" cy="492443"/>
          </a:xfrm>
          <a:prstGeom prst="rect">
            <a:avLst/>
          </a:prstGeom>
          <a:noFill/>
        </p:spPr>
        <p:txBody>
          <a:bodyPr wrap="square" rtlCol="0">
            <a:spAutoFit/>
          </a:bodyPr>
          <a:lstStyle/>
          <a:p>
            <a:r>
              <a:rPr lang="en-US" sz="2600" b="1" i="1" dirty="0" err="1">
                <a:latin typeface="Times New Roman" panose="02020603050405020304" pitchFamily="18" charset="0"/>
                <a:ea typeface="Cambria" panose="02040503050406030204" pitchFamily="18" charset="0"/>
                <a:cs typeface="Times New Roman" panose="02020603050405020304" pitchFamily="18" charset="0"/>
              </a:rPr>
              <a:t>Bỏ</a:t>
            </a:r>
            <a:r>
              <a:rPr lang="en-US" sz="2600" b="1" i="1" dirty="0">
                <a:latin typeface="Times New Roman" panose="02020603050405020304" pitchFamily="18" charset="0"/>
                <a:ea typeface="Cambria" panose="02040503050406030204" pitchFamily="18" charset="0"/>
                <a:cs typeface="Times New Roman" panose="02020603050405020304" pitchFamily="18" charset="0"/>
              </a:rPr>
              <a:t> </a:t>
            </a:r>
            <a:r>
              <a:rPr lang="en-US" sz="2600" b="1" i="1" dirty="0" err="1">
                <a:latin typeface="Times New Roman" panose="02020603050405020304" pitchFamily="18" charset="0"/>
                <a:ea typeface="Cambria" panose="02040503050406030204" pitchFamily="18" charset="0"/>
                <a:cs typeface="Times New Roman" panose="02020603050405020304" pitchFamily="18" charset="0"/>
              </a:rPr>
              <a:t>ống</a:t>
            </a:r>
            <a:r>
              <a:rPr lang="en-US" sz="2600" b="1" i="1"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dành</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dụm</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tiết</a:t>
            </a:r>
            <a:r>
              <a:rPr lang="en-US" sz="2600" dirty="0">
                <a:latin typeface="Times New Roman" panose="02020603050405020304" pitchFamily="18" charset="0"/>
                <a:ea typeface="Cambria" panose="02040503050406030204" pitchFamily="18" charset="0"/>
                <a:cs typeface="Times New Roman" panose="02020603050405020304" pitchFamily="18" charset="0"/>
              </a:rPr>
              <a:t> </a:t>
            </a:r>
            <a:r>
              <a:rPr lang="en-US" sz="2600" dirty="0" err="1">
                <a:latin typeface="Times New Roman" panose="02020603050405020304" pitchFamily="18" charset="0"/>
                <a:ea typeface="Cambria" panose="02040503050406030204" pitchFamily="18" charset="0"/>
                <a:cs typeface="Times New Roman" panose="02020603050405020304" pitchFamily="18" charset="0"/>
              </a:rPr>
              <a:t>kiệm</a:t>
            </a:r>
            <a:endParaRPr lang="vi-VN" sz="26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748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9220"/>
                                        </p:tgtEl>
                                        <p:attrNameLst>
                                          <p:attrName>style.visibility</p:attrName>
                                        </p:attrNameLst>
                                      </p:cBhvr>
                                      <p:to>
                                        <p:strVal val="visible"/>
                                      </p:to>
                                    </p:set>
                                    <p:anim calcmode="lin" valueType="num">
                                      <p:cBhvr>
                                        <p:cTn id="28" dur="1000" fill="hold"/>
                                        <p:tgtEl>
                                          <p:spTgt spid="9220"/>
                                        </p:tgtEl>
                                        <p:attrNameLst>
                                          <p:attrName>ppt_w</p:attrName>
                                        </p:attrNameLst>
                                      </p:cBhvr>
                                      <p:tavLst>
                                        <p:tav tm="0">
                                          <p:val>
                                            <p:fltVal val="0"/>
                                          </p:val>
                                        </p:tav>
                                        <p:tav tm="100000">
                                          <p:val>
                                            <p:strVal val="#ppt_w"/>
                                          </p:val>
                                        </p:tav>
                                      </p:tavLst>
                                    </p:anim>
                                    <p:anim calcmode="lin" valueType="num">
                                      <p:cBhvr>
                                        <p:cTn id="29" dur="1000" fill="hold"/>
                                        <p:tgtEl>
                                          <p:spTgt spid="9220"/>
                                        </p:tgtEl>
                                        <p:attrNameLst>
                                          <p:attrName>ppt_h</p:attrName>
                                        </p:attrNameLst>
                                      </p:cBhvr>
                                      <p:tavLst>
                                        <p:tav tm="0">
                                          <p:val>
                                            <p:fltVal val="0"/>
                                          </p:val>
                                        </p:tav>
                                        <p:tav tm="100000">
                                          <p:val>
                                            <p:strVal val="#ppt_h"/>
                                          </p:val>
                                        </p:tav>
                                      </p:tavLst>
                                    </p:anim>
                                    <p:anim calcmode="lin" valueType="num">
                                      <p:cBhvr>
                                        <p:cTn id="30" dur="1000" fill="hold"/>
                                        <p:tgtEl>
                                          <p:spTgt spid="9220"/>
                                        </p:tgtEl>
                                        <p:attrNameLst>
                                          <p:attrName>style.rotation</p:attrName>
                                        </p:attrNameLst>
                                      </p:cBhvr>
                                      <p:tavLst>
                                        <p:tav tm="0">
                                          <p:val>
                                            <p:fltVal val="90"/>
                                          </p:val>
                                        </p:tav>
                                        <p:tav tm="100000">
                                          <p:val>
                                            <p:fltVal val="0"/>
                                          </p:val>
                                        </p:tav>
                                      </p:tavLst>
                                    </p:anim>
                                    <p:animEffect transition="in" filter="fade">
                                      <p:cBhvr>
                                        <p:cTn id="31" dur="1000"/>
                                        <p:tgtEl>
                                          <p:spTgt spid="922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P spid="25" grpId="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Ask premium icon">
            <a:extLst>
              <a:ext uri="{FF2B5EF4-FFF2-40B4-BE49-F238E27FC236}">
                <a16:creationId xmlns:a16="http://schemas.microsoft.com/office/drawing/2014/main" id="{334FF769-49FB-4B09-9A4A-ECC20F44F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446" y="47361"/>
            <a:ext cx="649394" cy="64939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Nhóm 11">
            <a:extLst>
              <a:ext uri="{FF2B5EF4-FFF2-40B4-BE49-F238E27FC236}">
                <a16:creationId xmlns:a16="http://schemas.microsoft.com/office/drawing/2014/main" id="{2795C3FA-658A-4D3D-9E93-910EBC150FF3}"/>
              </a:ext>
            </a:extLst>
          </p:cNvPr>
          <p:cNvGrpSpPr/>
          <p:nvPr/>
        </p:nvGrpSpPr>
        <p:grpSpPr>
          <a:xfrm>
            <a:off x="0" y="1011088"/>
            <a:ext cx="7025565" cy="5474151"/>
            <a:chOff x="1872344" y="610800"/>
            <a:chExt cx="8023869" cy="5979546"/>
          </a:xfrm>
        </p:grpSpPr>
        <p:pic>
          <p:nvPicPr>
            <p:cNvPr id="13" name="Hình ảnh 12">
              <a:extLst>
                <a:ext uri="{FF2B5EF4-FFF2-40B4-BE49-F238E27FC236}">
                  <a16:creationId xmlns:a16="http://schemas.microsoft.com/office/drawing/2014/main" id="{511AB2ED-3174-42DD-AA56-0C3F4AF2764C}"/>
                </a:ext>
              </a:extLst>
            </p:cNvPr>
            <p:cNvPicPr>
              <a:picLocks noChangeAspect="1"/>
            </p:cNvPicPr>
            <p:nvPr/>
          </p:nvPicPr>
          <p:blipFill>
            <a:blip r:embed="rId3"/>
            <a:stretch>
              <a:fillRect/>
            </a:stretch>
          </p:blipFill>
          <p:spPr>
            <a:xfrm>
              <a:off x="1872345" y="610800"/>
              <a:ext cx="8023868" cy="2972155"/>
            </a:xfrm>
            <a:prstGeom prst="rect">
              <a:avLst/>
            </a:prstGeom>
          </p:spPr>
        </p:pic>
        <p:pic>
          <p:nvPicPr>
            <p:cNvPr id="14" name="Hình ảnh 13">
              <a:extLst>
                <a:ext uri="{FF2B5EF4-FFF2-40B4-BE49-F238E27FC236}">
                  <a16:creationId xmlns:a16="http://schemas.microsoft.com/office/drawing/2014/main" id="{8AB8E072-7243-469D-AE96-34F493C4C659}"/>
                </a:ext>
              </a:extLst>
            </p:cNvPr>
            <p:cNvPicPr>
              <a:picLocks noChangeAspect="1"/>
            </p:cNvPicPr>
            <p:nvPr/>
          </p:nvPicPr>
          <p:blipFill>
            <a:blip r:embed="rId4"/>
            <a:stretch>
              <a:fillRect/>
            </a:stretch>
          </p:blipFill>
          <p:spPr>
            <a:xfrm>
              <a:off x="1872344" y="3475236"/>
              <a:ext cx="8011643" cy="3115110"/>
            </a:xfrm>
            <a:prstGeom prst="rect">
              <a:avLst/>
            </a:prstGeom>
          </p:spPr>
        </p:pic>
      </p:grpSp>
      <p:sp>
        <p:nvSpPr>
          <p:cNvPr id="16" name="Hình chữ nhật: Góc Tròn 15">
            <a:extLst>
              <a:ext uri="{FF2B5EF4-FFF2-40B4-BE49-F238E27FC236}">
                <a16:creationId xmlns:a16="http://schemas.microsoft.com/office/drawing/2014/main" id="{8623EDE2-849A-4B79-A14E-1F0854732041}"/>
              </a:ext>
            </a:extLst>
          </p:cNvPr>
          <p:cNvSpPr/>
          <p:nvPr/>
        </p:nvSpPr>
        <p:spPr>
          <a:xfrm>
            <a:off x="7014860" y="188195"/>
            <a:ext cx="5166435" cy="1407344"/>
          </a:xfrm>
          <a:prstGeom prst="roundRect">
            <a:avLst/>
          </a:prstGeom>
          <a:solidFill>
            <a:srgbClr val="FFA9F5"/>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4. </a:t>
            </a:r>
            <a:r>
              <a:rPr lang="vi-VN" sz="3200" b="1" i="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Nêu </a:t>
            </a:r>
            <a:r>
              <a:rPr lang="vi-VN" sz="3200" b="1" i="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tác</a:t>
            </a:r>
            <a:r>
              <a:rPr lang="vi-VN" sz="3200" b="1" i="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200" b="1" i="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dụng</a:t>
            </a:r>
            <a:r>
              <a:rPr lang="vi-VN" sz="3200" b="1" i="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200" b="1" i="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vi-VN" sz="3200" b="1" i="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200" b="1" i="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những</a:t>
            </a:r>
            <a:r>
              <a:rPr lang="vi-VN" sz="3200" b="1" i="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200" b="1" i="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dòng</a:t>
            </a:r>
            <a:r>
              <a:rPr lang="vi-VN" sz="3200" b="1" i="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200" b="1" i="0" dirty="0" err="1">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mở</a:t>
            </a:r>
            <a:r>
              <a:rPr lang="vi-VN" sz="3200" b="1" i="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200" b="1" i="0" dirty="0" err="1">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đầu</a:t>
            </a:r>
            <a:r>
              <a:rPr lang="vi-VN" sz="3200" b="1" i="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200" b="1" i="0" dirty="0" err="1">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vi-VN" sz="3200" b="1" i="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200" b="1" i="0" err="1">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kết</a:t>
            </a:r>
            <a:r>
              <a:rPr lang="vi-VN" sz="3200" b="1" i="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 thúc</a:t>
            </a:r>
            <a:endParaRPr lang="en-US" sz="3200" b="1" i="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200" b="1" i="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200" b="1" i="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bức</a:t>
            </a:r>
            <a:r>
              <a:rPr lang="vi-VN" sz="3200" b="1" i="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thư.</a:t>
            </a:r>
            <a:endParaRPr lang="vi-VN"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C00C36C2-83F0-409C-A90E-127327CB7CBB}"/>
              </a:ext>
            </a:extLst>
          </p:cNvPr>
          <p:cNvSpPr txBox="1"/>
          <p:nvPr/>
        </p:nvSpPr>
        <p:spPr>
          <a:xfrm>
            <a:off x="7025565" y="3204048"/>
            <a:ext cx="5189609" cy="3108543"/>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 </a:t>
            </a:r>
            <a:r>
              <a:rPr lang="vi-VN" sz="2800" b="1" dirty="0" err="1">
                <a:solidFill>
                  <a:srgbClr val="FF0000"/>
                </a:solidFill>
                <a:latin typeface="+mj-lt"/>
                <a:ea typeface="Cambria" panose="02040503050406030204" pitchFamily="18" charset="0"/>
              </a:rPr>
              <a:t>Những</a:t>
            </a:r>
            <a:r>
              <a:rPr lang="vi-VN" sz="2800" b="1" dirty="0">
                <a:solidFill>
                  <a:srgbClr val="FF0000"/>
                </a:solidFill>
                <a:latin typeface="+mj-lt"/>
                <a:ea typeface="Cambria" panose="02040503050406030204" pitchFamily="18" charset="0"/>
              </a:rPr>
              <a:t> </a:t>
            </a:r>
            <a:r>
              <a:rPr lang="vi-VN" sz="2800" b="1" dirty="0" err="1">
                <a:solidFill>
                  <a:srgbClr val="FF0000"/>
                </a:solidFill>
                <a:latin typeface="+mj-lt"/>
                <a:ea typeface="Cambria" panose="02040503050406030204" pitchFamily="18" charset="0"/>
              </a:rPr>
              <a:t>dòng</a:t>
            </a:r>
            <a:r>
              <a:rPr lang="vi-VN" sz="2800" b="1" dirty="0">
                <a:solidFill>
                  <a:srgbClr val="FF0000"/>
                </a:solidFill>
                <a:latin typeface="+mj-lt"/>
                <a:ea typeface="Cambria" panose="02040503050406030204" pitchFamily="18" charset="0"/>
              </a:rPr>
              <a:t> </a:t>
            </a:r>
            <a:r>
              <a:rPr lang="vi-VN" sz="2800" b="1" dirty="0" err="1">
                <a:solidFill>
                  <a:srgbClr val="FF0000"/>
                </a:solidFill>
                <a:latin typeface="+mj-lt"/>
                <a:ea typeface="Cambria" panose="02040503050406030204" pitchFamily="18" charset="0"/>
              </a:rPr>
              <a:t>mở</a:t>
            </a:r>
            <a:r>
              <a:rPr lang="vi-VN" sz="2800" b="1" dirty="0">
                <a:solidFill>
                  <a:srgbClr val="FF0000"/>
                </a:solidFill>
                <a:latin typeface="+mj-lt"/>
                <a:ea typeface="Cambria" panose="02040503050406030204" pitchFamily="18" charset="0"/>
              </a:rPr>
              <a:t> </a:t>
            </a:r>
            <a:r>
              <a:rPr lang="vi-VN" sz="2800" b="1" dirty="0" err="1">
                <a:solidFill>
                  <a:srgbClr val="FF0000"/>
                </a:solidFill>
                <a:latin typeface="+mj-lt"/>
                <a:ea typeface="Cambria" panose="02040503050406030204" pitchFamily="18" charset="0"/>
              </a:rPr>
              <a:t>đầu</a:t>
            </a:r>
            <a:r>
              <a:rPr lang="vi-VN" sz="2800" b="1" dirty="0">
                <a:solidFill>
                  <a:srgbClr val="FF0000"/>
                </a:solidFill>
                <a:latin typeface="+mj-lt"/>
                <a:ea typeface="Cambria" panose="02040503050406030204" pitchFamily="18" charset="0"/>
              </a:rPr>
              <a:t> </a:t>
            </a:r>
            <a:r>
              <a:rPr lang="vi-VN" sz="2800" b="1" dirty="0" err="1">
                <a:solidFill>
                  <a:srgbClr val="FF0000"/>
                </a:solidFill>
                <a:latin typeface="+mj-lt"/>
                <a:ea typeface="Cambria" panose="02040503050406030204" pitchFamily="18" charset="0"/>
              </a:rPr>
              <a:t>bức</a:t>
            </a:r>
            <a:r>
              <a:rPr lang="vi-VN" sz="2800" b="1" dirty="0">
                <a:solidFill>
                  <a:srgbClr val="FF0000"/>
                </a:solidFill>
                <a:latin typeface="+mj-lt"/>
                <a:ea typeface="Cambria" panose="02040503050406030204" pitchFamily="18" charset="0"/>
              </a:rPr>
              <a:t> thư </a:t>
            </a:r>
            <a:r>
              <a:rPr lang="vi-VN" sz="2800" dirty="0">
                <a:solidFill>
                  <a:srgbClr val="002060"/>
                </a:solidFill>
                <a:latin typeface="+mj-lt"/>
                <a:ea typeface="Cambria" panose="02040503050406030204" pitchFamily="18" charset="0"/>
              </a:rPr>
              <a:t>cho </a:t>
            </a:r>
            <a:r>
              <a:rPr lang="vi-VN" sz="2800" dirty="0" err="1">
                <a:solidFill>
                  <a:srgbClr val="002060"/>
                </a:solidFill>
                <a:latin typeface="+mj-lt"/>
                <a:ea typeface="Cambria" panose="02040503050406030204" pitchFamily="18" charset="0"/>
              </a:rPr>
              <a:t>biết</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rõ</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địa</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điểm</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thời</a:t>
            </a:r>
            <a:r>
              <a:rPr lang="vi-VN" sz="2800" dirty="0">
                <a:solidFill>
                  <a:srgbClr val="002060"/>
                </a:solidFill>
                <a:latin typeface="+mj-lt"/>
                <a:ea typeface="Cambria" panose="02040503050406030204" pitchFamily="18" charset="0"/>
              </a:rPr>
              <a:t> gian </a:t>
            </a:r>
            <a:r>
              <a:rPr lang="vi-VN" sz="2800" dirty="0" err="1">
                <a:solidFill>
                  <a:srgbClr val="002060"/>
                </a:solidFill>
                <a:latin typeface="+mj-lt"/>
                <a:ea typeface="Cambria" panose="02040503050406030204" pitchFamily="18" charset="0"/>
              </a:rPr>
              <a:t>viết</a:t>
            </a:r>
            <a:r>
              <a:rPr lang="vi-VN" sz="2800" dirty="0">
                <a:solidFill>
                  <a:srgbClr val="002060"/>
                </a:solidFill>
                <a:latin typeface="+mj-lt"/>
                <a:ea typeface="Cambria" panose="02040503050406030204" pitchFamily="18" charset="0"/>
              </a:rPr>
              <a:t> thư, </a:t>
            </a:r>
            <a:r>
              <a:rPr lang="vi-VN" sz="2800" dirty="0" err="1">
                <a:solidFill>
                  <a:srgbClr val="002060"/>
                </a:solidFill>
                <a:latin typeface="+mj-lt"/>
                <a:ea typeface="Cambria" panose="02040503050406030204" pitchFamily="18" charset="0"/>
              </a:rPr>
              <a:t>lời</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chào</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hỏi</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người</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nhận</a:t>
            </a:r>
            <a:r>
              <a:rPr lang="vi-VN" sz="2800" dirty="0">
                <a:solidFill>
                  <a:srgbClr val="002060"/>
                </a:solidFill>
                <a:latin typeface="+mj-lt"/>
                <a:ea typeface="Cambria" panose="02040503050406030204" pitchFamily="18" charset="0"/>
              </a:rPr>
              <a:t> thư.</a:t>
            </a:r>
          </a:p>
          <a:p>
            <a:pPr algn="just"/>
            <a:r>
              <a:rPr lang="vi-VN" sz="2800" dirty="0">
                <a:solidFill>
                  <a:srgbClr val="FF0000"/>
                </a:solidFill>
                <a:latin typeface="+mj-lt"/>
                <a:ea typeface="Cambria" panose="02040503050406030204" pitchFamily="18" charset="0"/>
              </a:rPr>
              <a:t>- </a:t>
            </a:r>
            <a:r>
              <a:rPr lang="vi-VN" sz="2800" b="1" dirty="0" err="1">
                <a:solidFill>
                  <a:srgbClr val="FF0000"/>
                </a:solidFill>
                <a:latin typeface="+mj-lt"/>
                <a:ea typeface="Cambria" panose="02040503050406030204" pitchFamily="18" charset="0"/>
              </a:rPr>
              <a:t>Những</a:t>
            </a:r>
            <a:r>
              <a:rPr lang="vi-VN" sz="2800" b="1" dirty="0">
                <a:solidFill>
                  <a:srgbClr val="FF0000"/>
                </a:solidFill>
                <a:latin typeface="+mj-lt"/>
                <a:ea typeface="Cambria" panose="02040503050406030204" pitchFamily="18" charset="0"/>
              </a:rPr>
              <a:t> </a:t>
            </a:r>
            <a:r>
              <a:rPr lang="vi-VN" sz="2800" b="1" dirty="0" err="1">
                <a:solidFill>
                  <a:srgbClr val="FF0000"/>
                </a:solidFill>
                <a:latin typeface="+mj-lt"/>
                <a:ea typeface="Cambria" panose="02040503050406030204" pitchFamily="18" charset="0"/>
              </a:rPr>
              <a:t>dòng</a:t>
            </a:r>
            <a:r>
              <a:rPr lang="vi-VN" sz="2800" b="1" dirty="0">
                <a:solidFill>
                  <a:srgbClr val="FF0000"/>
                </a:solidFill>
                <a:latin typeface="+mj-lt"/>
                <a:ea typeface="Cambria" panose="02040503050406030204" pitchFamily="18" charset="0"/>
              </a:rPr>
              <a:t> </a:t>
            </a:r>
            <a:r>
              <a:rPr lang="vi-VN" sz="2800" b="1" dirty="0" err="1">
                <a:solidFill>
                  <a:srgbClr val="FF0000"/>
                </a:solidFill>
                <a:latin typeface="+mj-lt"/>
                <a:ea typeface="Cambria" panose="02040503050406030204" pitchFamily="18" charset="0"/>
              </a:rPr>
              <a:t>cuối</a:t>
            </a:r>
            <a:r>
              <a:rPr lang="vi-VN" sz="2800" b="1" dirty="0">
                <a:solidFill>
                  <a:srgbClr val="FF0000"/>
                </a:solidFill>
                <a:latin typeface="+mj-lt"/>
                <a:ea typeface="Cambria" panose="02040503050406030204" pitchFamily="18" charset="0"/>
              </a:rPr>
              <a:t> </a:t>
            </a:r>
            <a:r>
              <a:rPr lang="vi-VN" sz="2800" b="1" dirty="0" err="1">
                <a:solidFill>
                  <a:srgbClr val="FF0000"/>
                </a:solidFill>
                <a:latin typeface="+mj-lt"/>
                <a:ea typeface="Cambria" panose="02040503050406030204" pitchFamily="18" charset="0"/>
              </a:rPr>
              <a:t>bức</a:t>
            </a:r>
            <a:r>
              <a:rPr lang="vi-VN" sz="2800" b="1" dirty="0">
                <a:solidFill>
                  <a:srgbClr val="FF0000"/>
                </a:solidFill>
                <a:latin typeface="+mj-lt"/>
                <a:ea typeface="Cambria" panose="02040503050406030204" pitchFamily="18" charset="0"/>
              </a:rPr>
              <a:t> thư </a:t>
            </a:r>
            <a:r>
              <a:rPr lang="vi-VN" sz="2800" dirty="0">
                <a:solidFill>
                  <a:srgbClr val="002060"/>
                </a:solidFill>
                <a:latin typeface="+mj-lt"/>
                <a:ea typeface="Cambria" panose="02040503050406030204" pitchFamily="18" charset="0"/>
              </a:rPr>
              <a:t>ghi </a:t>
            </a:r>
            <a:r>
              <a:rPr lang="vi-VN" sz="2800" dirty="0" err="1">
                <a:solidFill>
                  <a:srgbClr val="002060"/>
                </a:solidFill>
                <a:latin typeface="+mj-lt"/>
                <a:ea typeface="Cambria" panose="02040503050406030204" pitchFamily="18" charset="0"/>
              </a:rPr>
              <a:t>lời</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chúc</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lời</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nhắn</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nhủ</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cám</a:t>
            </a:r>
            <a:r>
              <a:rPr lang="vi-VN" sz="2800" dirty="0">
                <a:solidFill>
                  <a:srgbClr val="002060"/>
                </a:solidFill>
                <a:latin typeface="+mj-lt"/>
                <a:ea typeface="Cambria" panose="02040503050406030204" pitchFamily="18" charset="0"/>
              </a:rPr>
              <a:t> ơn, </a:t>
            </a:r>
            <a:r>
              <a:rPr lang="vi-VN" sz="2800" dirty="0" err="1">
                <a:solidFill>
                  <a:srgbClr val="002060"/>
                </a:solidFill>
                <a:latin typeface="+mj-lt"/>
                <a:ea typeface="Cambria" panose="02040503050406030204" pitchFamily="18" charset="0"/>
              </a:rPr>
              <a:t>hứa</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hẹn</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và</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kí</a:t>
            </a:r>
            <a:r>
              <a:rPr lang="vi-VN" sz="2800" dirty="0">
                <a:solidFill>
                  <a:srgbClr val="002060"/>
                </a:solidFill>
                <a:latin typeface="+mj-lt"/>
                <a:ea typeface="Cambria" panose="02040503050406030204" pitchFamily="18" charset="0"/>
              </a:rPr>
              <a:t> tên, ghi </a:t>
            </a:r>
            <a:r>
              <a:rPr lang="vi-VN" sz="2800" dirty="0" err="1">
                <a:solidFill>
                  <a:srgbClr val="002060"/>
                </a:solidFill>
                <a:latin typeface="+mj-lt"/>
                <a:ea typeface="Cambria" panose="02040503050406030204" pitchFamily="18" charset="0"/>
              </a:rPr>
              <a:t>họ</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và</a:t>
            </a:r>
            <a:r>
              <a:rPr lang="vi-VN" sz="2800" dirty="0">
                <a:solidFill>
                  <a:srgbClr val="002060"/>
                </a:solidFill>
                <a:latin typeface="+mj-lt"/>
                <a:ea typeface="Cambria" panose="02040503050406030204" pitchFamily="18" charset="0"/>
              </a:rPr>
              <a:t> tên </a:t>
            </a:r>
            <a:r>
              <a:rPr lang="vi-VN" sz="2800" dirty="0" err="1">
                <a:solidFill>
                  <a:srgbClr val="002060"/>
                </a:solidFill>
                <a:latin typeface="+mj-lt"/>
                <a:ea typeface="Cambria" panose="02040503050406030204" pitchFamily="18" charset="0"/>
              </a:rPr>
              <a:t>người</a:t>
            </a:r>
            <a:r>
              <a:rPr lang="vi-VN" sz="2800" dirty="0">
                <a:solidFill>
                  <a:srgbClr val="002060"/>
                </a:solidFill>
                <a:latin typeface="+mj-lt"/>
                <a:ea typeface="Cambria" panose="02040503050406030204" pitchFamily="18" charset="0"/>
              </a:rPr>
              <a:t> </a:t>
            </a:r>
            <a:r>
              <a:rPr lang="vi-VN" sz="2800" dirty="0" err="1">
                <a:solidFill>
                  <a:srgbClr val="002060"/>
                </a:solidFill>
                <a:latin typeface="+mj-lt"/>
                <a:ea typeface="Cambria" panose="02040503050406030204" pitchFamily="18" charset="0"/>
              </a:rPr>
              <a:t>viết</a:t>
            </a:r>
            <a:r>
              <a:rPr lang="vi-VN" sz="2800" dirty="0">
                <a:solidFill>
                  <a:srgbClr val="002060"/>
                </a:solidFill>
                <a:latin typeface="+mj-lt"/>
                <a:ea typeface="Cambria" panose="02040503050406030204" pitchFamily="18" charset="0"/>
              </a:rPr>
              <a:t> thư.</a:t>
            </a:r>
          </a:p>
        </p:txBody>
      </p:sp>
      <p:cxnSp>
        <p:nvCxnSpPr>
          <p:cNvPr id="3" name="Đường nối Thẳng 2">
            <a:extLst>
              <a:ext uri="{FF2B5EF4-FFF2-40B4-BE49-F238E27FC236}">
                <a16:creationId xmlns:a16="http://schemas.microsoft.com/office/drawing/2014/main" id="{29163CAF-A4EC-4219-9BF5-A98F17D55A77}"/>
              </a:ext>
            </a:extLst>
          </p:cNvPr>
          <p:cNvCxnSpPr/>
          <p:nvPr/>
        </p:nvCxnSpPr>
        <p:spPr>
          <a:xfrm>
            <a:off x="3489649" y="1334278"/>
            <a:ext cx="3396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id="{F282C57D-451C-4C32-AEF6-8EF65B730CBE}"/>
              </a:ext>
            </a:extLst>
          </p:cNvPr>
          <p:cNvCxnSpPr>
            <a:cxnSpLocks/>
          </p:cNvCxnSpPr>
          <p:nvPr/>
        </p:nvCxnSpPr>
        <p:spPr>
          <a:xfrm>
            <a:off x="339006" y="1682623"/>
            <a:ext cx="19283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Đường nối Thẳng 17">
            <a:extLst>
              <a:ext uri="{FF2B5EF4-FFF2-40B4-BE49-F238E27FC236}">
                <a16:creationId xmlns:a16="http://schemas.microsoft.com/office/drawing/2014/main" id="{998AAEE8-E12A-4160-A3D8-3047BAFC9CEC}"/>
              </a:ext>
            </a:extLst>
          </p:cNvPr>
          <p:cNvCxnSpPr>
            <a:cxnSpLocks/>
          </p:cNvCxnSpPr>
          <p:nvPr/>
        </p:nvCxnSpPr>
        <p:spPr>
          <a:xfrm>
            <a:off x="339006" y="5834743"/>
            <a:ext cx="40814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Đường nối Thẳng 19">
            <a:extLst>
              <a:ext uri="{FF2B5EF4-FFF2-40B4-BE49-F238E27FC236}">
                <a16:creationId xmlns:a16="http://schemas.microsoft.com/office/drawing/2014/main" id="{9593A9C7-82A5-442D-A97B-525ACC221417}"/>
              </a:ext>
            </a:extLst>
          </p:cNvPr>
          <p:cNvCxnSpPr>
            <a:cxnSpLocks/>
          </p:cNvCxnSpPr>
          <p:nvPr/>
        </p:nvCxnSpPr>
        <p:spPr>
          <a:xfrm>
            <a:off x="3589124" y="6089779"/>
            <a:ext cx="16079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7734C696-7D64-46D2-BA4A-A10385815862}"/>
              </a:ext>
            </a:extLst>
          </p:cNvPr>
          <p:cNvCxnSpPr>
            <a:cxnSpLocks/>
          </p:cNvCxnSpPr>
          <p:nvPr/>
        </p:nvCxnSpPr>
        <p:spPr>
          <a:xfrm>
            <a:off x="3616455" y="6447916"/>
            <a:ext cx="16079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3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 calcmode="lin" valueType="num">
                                      <p:cBhvr additive="base">
                                        <p:cTn id="30"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xEl>
                                              <p:pRg st="1" end="1"/>
                                            </p:txEl>
                                          </p:spTgt>
                                        </p:tgtEl>
                                        <p:attrNameLst>
                                          <p:attrName>style.visibility</p:attrName>
                                        </p:attrNameLst>
                                      </p:cBhvr>
                                      <p:to>
                                        <p:strVal val="visible"/>
                                      </p:to>
                                    </p:set>
                                    <p:anim calcmode="lin" valueType="num">
                                      <p:cBhvr additive="base">
                                        <p:cTn id="36"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Text Box 11"/>
          <p:cNvSpPr txBox="1">
            <a:spLocks noChangeArrowheads="1"/>
          </p:cNvSpPr>
          <p:nvPr/>
        </p:nvSpPr>
        <p:spPr bwMode="auto">
          <a:xfrm>
            <a:off x="351692" y="710469"/>
            <a:ext cx="3598985" cy="708025"/>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rPr>
              <a:t>  </a:t>
            </a:r>
            <a:r>
              <a:rPr lang="en-US" altLang="en-US" sz="40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rPr>
              <a:t>Nêu</a:t>
            </a:r>
            <a:r>
              <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rPr>
              <a:t> ý </a:t>
            </a:r>
            <a:r>
              <a:rPr lang="en-US" altLang="en-US" sz="40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rPr>
              <a:t>đoạn</a:t>
            </a:r>
            <a:r>
              <a:rPr lang="en-US" altLang="en-US" sz="40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rPr>
              <a:t> 3?</a:t>
            </a:r>
          </a:p>
        </p:txBody>
      </p:sp>
      <p:sp>
        <p:nvSpPr>
          <p:cNvPr id="22540" name="Text Box 12"/>
          <p:cNvSpPr txBox="1">
            <a:spLocks noChangeArrowheads="1"/>
          </p:cNvSpPr>
          <p:nvPr/>
        </p:nvSpPr>
        <p:spPr bwMode="auto">
          <a:xfrm>
            <a:off x="609600" y="2386013"/>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4000" b="1">
                <a:solidFill>
                  <a:srgbClr val="006600"/>
                </a:solidFill>
                <a:latin typeface="Times New Roman" panose="02020603050405020304" pitchFamily="18" charset="0"/>
              </a:rPr>
              <a:t>Tấm lòng của mọi người đối với đồng bào bị lũ lụt.</a:t>
            </a:r>
          </a:p>
        </p:txBody>
      </p:sp>
    </p:spTree>
    <p:extLst>
      <p:ext uri="{BB962C8B-B14F-4D97-AF65-F5344CB8AC3E}">
        <p14:creationId xmlns:p14="http://schemas.microsoft.com/office/powerpoint/2010/main" val="1544125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9"/>
                                        </p:tgtEl>
                                        <p:attrNameLst>
                                          <p:attrName>style.visibility</p:attrName>
                                        </p:attrNameLst>
                                      </p:cBhvr>
                                      <p:to>
                                        <p:strVal val="visible"/>
                                      </p:to>
                                    </p:set>
                                    <p:anim calcmode="lin" valueType="num">
                                      <p:cBhvr additive="base">
                                        <p:cTn id="7" dur="500" fill="hold"/>
                                        <p:tgtEl>
                                          <p:spTgt spid="22539"/>
                                        </p:tgtEl>
                                        <p:attrNameLst>
                                          <p:attrName>ppt_x</p:attrName>
                                        </p:attrNameLst>
                                      </p:cBhvr>
                                      <p:tavLst>
                                        <p:tav tm="0">
                                          <p:val>
                                            <p:strVal val="#ppt_x"/>
                                          </p:val>
                                        </p:tav>
                                        <p:tav tm="100000">
                                          <p:val>
                                            <p:strVal val="#ppt_x"/>
                                          </p:val>
                                        </p:tav>
                                      </p:tavLst>
                                    </p:anim>
                                    <p:anim calcmode="lin" valueType="num">
                                      <p:cBhvr additive="base">
                                        <p:cTn id="8"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40"/>
                                        </p:tgtEl>
                                        <p:attrNameLst>
                                          <p:attrName>style.visibility</p:attrName>
                                        </p:attrNameLst>
                                      </p:cBhvr>
                                      <p:to>
                                        <p:strVal val="visible"/>
                                      </p:to>
                                    </p:set>
                                    <p:anim calcmode="lin" valueType="num">
                                      <p:cBhvr additive="base">
                                        <p:cTn id="13" dur="500" fill="hold"/>
                                        <p:tgtEl>
                                          <p:spTgt spid="22540"/>
                                        </p:tgtEl>
                                        <p:attrNameLst>
                                          <p:attrName>ppt_x</p:attrName>
                                        </p:attrNameLst>
                                      </p:cBhvr>
                                      <p:tavLst>
                                        <p:tav tm="0">
                                          <p:val>
                                            <p:strVal val="#ppt_x"/>
                                          </p:val>
                                        </p:tav>
                                        <p:tav tm="100000">
                                          <p:val>
                                            <p:strVal val="#ppt_x"/>
                                          </p:val>
                                        </p:tav>
                                      </p:tavLst>
                                    </p:anim>
                                    <p:anim calcmode="lin" valueType="num">
                                      <p:cBhvr additive="base">
                                        <p:cTn id="14" dur="500" fill="hold"/>
                                        <p:tgtEl>
                                          <p:spTgt spid="22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FCFF-4368-6049-8C16-F4C3D61212B5}"/>
              </a:ext>
            </a:extLst>
          </p:cNvPr>
          <p:cNvSpPr>
            <a:spLocks noGrp="1"/>
          </p:cNvSpPr>
          <p:nvPr>
            <p:ph type="title"/>
          </p:nvPr>
        </p:nvSpPr>
        <p:spPr>
          <a:xfrm>
            <a:off x="1087738" y="-27194"/>
            <a:ext cx="2765815" cy="955484"/>
          </a:xfrm>
        </p:spPr>
        <p:txBody>
          <a:bodyPr>
            <a:normAutofit/>
          </a:bodyPr>
          <a:lstStyle/>
          <a:p>
            <a:r>
              <a:rPr lang="en-US" sz="3200" b="1" dirty="0">
                <a:latin typeface="Times New Roman" panose="02020603050405020304" pitchFamily="18" charset="0"/>
                <a:cs typeface="Times New Roman" panose="02020603050405020304" pitchFamily="18" charset="0"/>
              </a:rPr>
              <a:t>KHỞI ĐỘNG</a:t>
            </a:r>
          </a:p>
        </p:txBody>
      </p:sp>
      <p:sp>
        <p:nvSpPr>
          <p:cNvPr id="4" name="Freeform: Shape 12">
            <a:extLst>
              <a:ext uri="{FF2B5EF4-FFF2-40B4-BE49-F238E27FC236}">
                <a16:creationId xmlns:a16="http://schemas.microsoft.com/office/drawing/2014/main" id="{A7789BCC-894B-E84A-B47A-3C50C7CF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rc 4">
            <a:extLst>
              <a:ext uri="{FF2B5EF4-FFF2-40B4-BE49-F238E27FC236}">
                <a16:creationId xmlns:a16="http://schemas.microsoft.com/office/drawing/2014/main" id="{680C3B94-8E07-634A-B87F-8854E5B6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A0BAE699-34AD-AD41-A359-1CC6BADE1CEF}"/>
              </a:ext>
            </a:extLst>
          </p:cNvPr>
          <p:cNvSpPr/>
          <p:nvPr/>
        </p:nvSpPr>
        <p:spPr>
          <a:xfrm>
            <a:off x="1009436" y="96469"/>
            <a:ext cx="45719" cy="705964"/>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Nhóm 11">
            <a:extLst>
              <a:ext uri="{FF2B5EF4-FFF2-40B4-BE49-F238E27FC236}">
                <a16:creationId xmlns:a16="http://schemas.microsoft.com/office/drawing/2014/main" id="{7EA2922D-FFFD-449D-B696-EF26114087EF}"/>
              </a:ext>
            </a:extLst>
          </p:cNvPr>
          <p:cNvGrpSpPr/>
          <p:nvPr/>
        </p:nvGrpSpPr>
        <p:grpSpPr>
          <a:xfrm>
            <a:off x="814364" y="1523331"/>
            <a:ext cx="6507804" cy="3811337"/>
            <a:chOff x="5573949" y="1790971"/>
            <a:chExt cx="6507804" cy="3694345"/>
          </a:xfrm>
        </p:grpSpPr>
        <p:sp>
          <p:nvSpPr>
            <p:cNvPr id="11" name="Hình chữ nhật: Góc Tròn 10">
              <a:extLst>
                <a:ext uri="{FF2B5EF4-FFF2-40B4-BE49-F238E27FC236}">
                  <a16:creationId xmlns:a16="http://schemas.microsoft.com/office/drawing/2014/main" id="{DB3CEBFD-6B22-4D78-98DA-8E41C59EBE93}"/>
                </a:ext>
              </a:extLst>
            </p:cNvPr>
            <p:cNvSpPr/>
            <p:nvPr/>
          </p:nvSpPr>
          <p:spPr>
            <a:xfrm>
              <a:off x="5573949" y="1848255"/>
              <a:ext cx="6507804" cy="3579779"/>
            </a:xfrm>
            <a:prstGeom prst="roundRect">
              <a:avLst/>
            </a:prstGeom>
            <a:solidFill>
              <a:schemeClr val="accent6">
                <a:lumMod val="60000"/>
                <a:lumOff val="4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97CA9A84-8D25-46E8-9DFB-EB8E1F694300}"/>
                </a:ext>
              </a:extLst>
            </p:cNvPr>
            <p:cNvSpPr txBox="1"/>
            <p:nvPr/>
          </p:nvSpPr>
          <p:spPr>
            <a:xfrm>
              <a:off x="5681150" y="1790971"/>
              <a:ext cx="6321358" cy="3694345"/>
            </a:xfrm>
            <a:prstGeom prst="rect">
              <a:avLst/>
            </a:prstGeom>
            <a:noFill/>
            <a:ln w="19050">
              <a:noFill/>
            </a:ln>
          </p:spPr>
          <p:txBody>
            <a:bodyPr wrap="square" rtlCol="0">
              <a:spAutoFit/>
            </a:bodyPr>
            <a:lstStyle/>
            <a:p>
              <a:pPr>
                <a:lnSpc>
                  <a:spcPct val="150000"/>
                </a:lnSpc>
              </a:pPr>
              <a:r>
                <a:rPr lang="en-US" sz="3200" dirty="0">
                  <a:latin typeface="Cambria" panose="02040503050406030204" pitchFamily="18" charset="0"/>
                  <a:ea typeface="Cambria" panose="020405030504060302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Lá</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tôi</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chẳng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phải</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lá</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cây</a:t>
              </a: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en-US" sz="3200" b="1" dirty="0" err="1">
                  <a:latin typeface="Times New Roman" panose="02020603050405020304" pitchFamily="18" charset="0"/>
                  <a:ea typeface="Cambria" panose="02040503050406030204" pitchFamily="18" charset="0"/>
                  <a:cs typeface="Times New Roman" panose="02020603050405020304" pitchFamily="18" charset="0"/>
                </a:rPr>
                <a:t>Đi</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đây</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đi</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đó</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đông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tây</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các</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vùng</a:t>
              </a: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Cội</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cành</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cũng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chẳng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cùng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chung</a:t>
              </a: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en-US" sz="3200" b="1" dirty="0" err="1">
                  <a:latin typeface="Times New Roman" panose="02020603050405020304" pitchFamily="18" charset="0"/>
                  <a:ea typeface="Cambria" panose="02040503050406030204" pitchFamily="18" charset="0"/>
                  <a:cs typeface="Times New Roman" panose="02020603050405020304" pitchFamily="18" charset="0"/>
                </a:rPr>
                <a:t>Tôi</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đây</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latin typeface="Times New Roman" panose="02020603050405020304" pitchFamily="18" charset="0"/>
                  <a:ea typeface="Cambria" panose="02040503050406030204" pitchFamily="18" charset="0"/>
                  <a:cs typeface="Times New Roman" panose="02020603050405020304" pitchFamily="18" charset="0"/>
                </a:rPr>
                <a:t> ta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mình</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trao</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tay</a:t>
              </a:r>
              <a:r>
                <a:rPr lang="en-US" sz="3200" b="1" dirty="0">
                  <a:latin typeface="Times New Roman" panose="02020603050405020304" pitchFamily="18" charset="0"/>
                  <a:ea typeface="Cambria" panose="02040503050406030204" pitchFamily="18" charset="0"/>
                  <a:cs typeface="Times New Roman" panose="02020603050405020304" pitchFamily="18" charset="0"/>
                </a:rPr>
                <a:t>…</a:t>
              </a:r>
            </a:p>
            <a:p>
              <a:pPr>
                <a:lnSpc>
                  <a:spcPct val="150000"/>
                </a:lnSpc>
              </a:pPr>
              <a:r>
                <a:rPr lang="en-US" sz="3200" b="1" i="1" dirty="0">
                  <a:latin typeface="Times New Roman" panose="02020603050405020304" pitchFamily="18" charset="0"/>
                  <a:ea typeface="Cambria" panose="02040503050406030204" pitchFamily="18" charset="0"/>
                  <a:cs typeface="Times New Roman" panose="02020603050405020304" pitchFamily="18" charset="0"/>
                </a:rPr>
                <a:t>                                      </a:t>
              </a:r>
              <a:r>
                <a:rPr lang="en-US" sz="3200" b="1" i="1" dirty="0" err="1">
                  <a:latin typeface="Times New Roman" panose="02020603050405020304" pitchFamily="18" charset="0"/>
                  <a:ea typeface="Cambria" panose="02040503050406030204" pitchFamily="18" charset="0"/>
                  <a:cs typeface="Times New Roman" panose="02020603050405020304" pitchFamily="18" charset="0"/>
                </a:rPr>
                <a:t>Là</a:t>
              </a:r>
              <a:r>
                <a:rPr lang="en-US" sz="3200" b="1" i="1" dirty="0">
                  <a:latin typeface="Times New Roman" panose="02020603050405020304" pitchFamily="18" charset="0"/>
                  <a:ea typeface="Cambria" panose="02040503050406030204" pitchFamily="18" charset="0"/>
                  <a:cs typeface="Times New Roman" panose="02020603050405020304" pitchFamily="18" charset="0"/>
                </a:rPr>
                <a:t> </a:t>
              </a:r>
              <a:r>
                <a:rPr lang="en-US" sz="3200" b="1" i="1" dirty="0" err="1">
                  <a:latin typeface="Times New Roman" panose="02020603050405020304" pitchFamily="18" charset="0"/>
                  <a:ea typeface="Cambria" panose="02040503050406030204" pitchFamily="18" charset="0"/>
                  <a:cs typeface="Times New Roman" panose="02020603050405020304" pitchFamily="18" charset="0"/>
                </a:rPr>
                <a:t>cái</a:t>
              </a:r>
              <a:r>
                <a:rPr lang="en-US" sz="3200" b="1" i="1" dirty="0">
                  <a:latin typeface="Times New Roman" panose="02020603050405020304" pitchFamily="18" charset="0"/>
                  <a:ea typeface="Cambria" panose="02040503050406030204" pitchFamily="18" charset="0"/>
                  <a:cs typeface="Times New Roman" panose="02020603050405020304" pitchFamily="18" charset="0"/>
                </a:rPr>
                <a:t> </a:t>
              </a:r>
              <a:r>
                <a:rPr lang="en-US" sz="3200" b="1" i="1" dirty="0" err="1">
                  <a:latin typeface="Times New Roman" panose="02020603050405020304" pitchFamily="18" charset="0"/>
                  <a:ea typeface="Cambria" panose="02040503050406030204" pitchFamily="18" charset="0"/>
                  <a:cs typeface="Times New Roman" panose="02020603050405020304" pitchFamily="18" charset="0"/>
                </a:rPr>
                <a:t>gì</a:t>
              </a:r>
              <a:r>
                <a:rPr lang="en-US" sz="3200" b="1" i="1" dirty="0">
                  <a:latin typeface="Times New Roman" panose="02020603050405020304" pitchFamily="18" charset="0"/>
                  <a:ea typeface="Cambria" panose="02040503050406030204" pitchFamily="18" charset="0"/>
                  <a:cs typeface="Times New Roman" panose="02020603050405020304" pitchFamily="18" charset="0"/>
                </a:rPr>
                <a:t>?</a:t>
              </a:r>
              <a:endParaRPr lang="vi-VN" sz="3200" b="1" i="1" dirty="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4" name="Nhóm 13">
            <a:extLst>
              <a:ext uri="{FF2B5EF4-FFF2-40B4-BE49-F238E27FC236}">
                <a16:creationId xmlns:a16="http://schemas.microsoft.com/office/drawing/2014/main" id="{3EC97905-F52C-4B58-BCAC-F507A2FD641F}"/>
              </a:ext>
            </a:extLst>
          </p:cNvPr>
          <p:cNvGrpSpPr/>
          <p:nvPr/>
        </p:nvGrpSpPr>
        <p:grpSpPr>
          <a:xfrm>
            <a:off x="8290534" y="2933649"/>
            <a:ext cx="3836321" cy="3563273"/>
            <a:chOff x="8138200" y="2596968"/>
            <a:chExt cx="3836321" cy="3563273"/>
          </a:xfrm>
        </p:grpSpPr>
        <p:pic>
          <p:nvPicPr>
            <p:cNvPr id="1026" name="Picture 2" descr="envelope download,envelope,letter,envelopes and letters,envelope png,letters  vector,letter vector,envelope vect… | Envelope png, Envelope lettering,  Letter envelope">
              <a:extLst>
                <a:ext uri="{FF2B5EF4-FFF2-40B4-BE49-F238E27FC236}">
                  <a16:creationId xmlns:a16="http://schemas.microsoft.com/office/drawing/2014/main" id="{137C477F-1333-4E7C-BDA2-293F8F6A8218}"/>
                </a:ext>
              </a:extLst>
            </p:cNvPr>
            <p:cNvPicPr>
              <a:picLocks noChangeAspect="1" noChangeArrowheads="1"/>
            </p:cNvPicPr>
            <p:nvPr/>
          </p:nvPicPr>
          <p:blipFill>
            <a:blip r:embed="rId2">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rot="1266941">
              <a:off x="8138200" y="2596968"/>
              <a:ext cx="3836321" cy="3563273"/>
            </a:xfrm>
            <a:prstGeom prst="rect">
              <a:avLst/>
            </a:prstGeom>
            <a:noFill/>
            <a:extLst>
              <a:ext uri="{909E8E84-426E-40DD-AFC4-6F175D3DCCD1}">
                <a14:hiddenFill xmlns:a14="http://schemas.microsoft.com/office/drawing/2010/main">
                  <a:solidFill>
                    <a:srgbClr val="FFFFFF"/>
                  </a:solidFill>
                </a14:hiddenFill>
              </a:ext>
            </a:extLst>
          </p:spPr>
        </p:pic>
        <p:sp>
          <p:nvSpPr>
            <p:cNvPr id="13" name="Hộp Văn bản 12">
              <a:extLst>
                <a:ext uri="{FF2B5EF4-FFF2-40B4-BE49-F238E27FC236}">
                  <a16:creationId xmlns:a16="http://schemas.microsoft.com/office/drawing/2014/main" id="{ECD86EC0-E587-44D3-89BD-D4CB663009A0}"/>
                </a:ext>
              </a:extLst>
            </p:cNvPr>
            <p:cNvSpPr txBox="1"/>
            <p:nvPr/>
          </p:nvSpPr>
          <p:spPr>
            <a:xfrm>
              <a:off x="9031321" y="3673973"/>
              <a:ext cx="2551805" cy="830997"/>
            </a:xfrm>
            <a:prstGeom prst="rect">
              <a:avLst/>
            </a:prstGeom>
            <a:noFill/>
          </p:spPr>
          <p:txBody>
            <a:bodyPr wrap="square" rtlCol="0">
              <a:spAutoFit/>
            </a:bodyPr>
            <a:lstStyle/>
            <a:p>
              <a:r>
                <a:rPr lang="en-US" sz="4800" dirty="0" err="1">
                  <a:solidFill>
                    <a:srgbClr val="FF0000"/>
                  </a:solidFill>
                  <a:latin typeface="Times New Roman" panose="02020603050405020304" pitchFamily="18" charset="0"/>
                  <a:cs typeface="Times New Roman" panose="02020603050405020304" pitchFamily="18" charset="0"/>
                </a:rPr>
                <a:t>LÁ</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THƯ</a:t>
              </a:r>
              <a:endParaRPr lang="vi-VN" sz="4800" dirty="0">
                <a:solidFill>
                  <a:srgbClr val="FF0000"/>
                </a:solidFill>
                <a:latin typeface="Times New Roman" panose="02020603050405020304" pitchFamily="18" charset="0"/>
                <a:cs typeface="Times New Roman" panose="02020603050405020304" pitchFamily="18" charset="0"/>
              </a:endParaRPr>
            </a:p>
          </p:txBody>
        </p:sp>
      </p:grpSp>
      <p:sp>
        <p:nvSpPr>
          <p:cNvPr id="8" name="Hộp Văn bản 7">
            <a:extLst>
              <a:ext uri="{FF2B5EF4-FFF2-40B4-BE49-F238E27FC236}">
                <a16:creationId xmlns:a16="http://schemas.microsoft.com/office/drawing/2014/main" id="{EF44E783-0864-4935-9F0F-54BE0479D9D8}"/>
              </a:ext>
            </a:extLst>
          </p:cNvPr>
          <p:cNvSpPr txBox="1"/>
          <p:nvPr/>
        </p:nvSpPr>
        <p:spPr>
          <a:xfrm>
            <a:off x="7429368" y="318833"/>
            <a:ext cx="4104263" cy="1524524"/>
          </a:xfrm>
          <a:prstGeom prst="rect">
            <a:avLst/>
          </a:prstGeom>
          <a:noFill/>
        </p:spPr>
        <p:txBody>
          <a:bodyPr wrap="square" rtlCol="0">
            <a:prstTxWarp prst="textCascadeDown">
              <a:avLst>
                <a:gd name="adj" fmla="val 43231"/>
              </a:avLst>
            </a:prstTxWarp>
            <a:spAutoFit/>
          </a:bodyPr>
          <a:lstStyle/>
          <a:p>
            <a:r>
              <a:rPr lang="en-US" dirty="0" err="1">
                <a:gradFill flip="none" rotWithShape="1">
                  <a:gsLst>
                    <a:gs pos="18000">
                      <a:schemeClr val="accent6">
                        <a:lumMod val="75000"/>
                      </a:schemeClr>
                    </a:gs>
                    <a:gs pos="36000">
                      <a:srgbClr val="FFC000"/>
                    </a:gs>
                    <a:gs pos="65000">
                      <a:srgbClr val="FF0000"/>
                    </a:gs>
                    <a:gs pos="85000">
                      <a:srgbClr val="0070C0"/>
                    </a:gs>
                  </a:gsLst>
                  <a:path path="circle">
                    <a:fillToRect r="100000" b="100000"/>
                  </a:path>
                  <a:tileRect l="-100000" t="-100000"/>
                </a:gradFill>
                <a:effectLst>
                  <a:reflection blurRad="6350" stA="55000" endA="50" endPos="85000" dist="29997" dir="5400000" sy="-100000" algn="bl" rotWithShape="0"/>
                </a:effectLst>
                <a:latin typeface="Times New Roman" panose="02020603050405020304" pitchFamily="18" charset="0"/>
                <a:cs typeface="Times New Roman" panose="02020603050405020304" pitchFamily="18" charset="0"/>
              </a:rPr>
              <a:t>CÂU</a:t>
            </a:r>
            <a:r>
              <a:rPr lang="en-US" dirty="0">
                <a:gradFill flip="none" rotWithShape="1">
                  <a:gsLst>
                    <a:gs pos="18000">
                      <a:schemeClr val="accent6">
                        <a:lumMod val="75000"/>
                      </a:schemeClr>
                    </a:gs>
                    <a:gs pos="36000">
                      <a:srgbClr val="FFC000"/>
                    </a:gs>
                    <a:gs pos="65000">
                      <a:srgbClr val="FF0000"/>
                    </a:gs>
                    <a:gs pos="85000">
                      <a:srgbClr val="0070C0"/>
                    </a:gs>
                  </a:gsLst>
                  <a:path path="circle">
                    <a:fillToRect r="100000" b="100000"/>
                  </a:path>
                  <a:tileRect l="-100000" t="-100000"/>
                </a:gradFill>
                <a:effectLst>
                  <a:reflection blurRad="6350" stA="55000" endA="50" endPos="85000" dist="29997" dir="5400000" sy="-100000" algn="bl" rotWithShape="0"/>
                </a:effectLst>
                <a:latin typeface="Times New Roman" panose="02020603050405020304" pitchFamily="18" charset="0"/>
                <a:cs typeface="Times New Roman" panose="02020603050405020304" pitchFamily="18" charset="0"/>
              </a:rPr>
              <a:t> </a:t>
            </a:r>
            <a:r>
              <a:rPr lang="en-US" dirty="0" err="1">
                <a:gradFill flip="none" rotWithShape="1">
                  <a:gsLst>
                    <a:gs pos="18000">
                      <a:schemeClr val="accent6">
                        <a:lumMod val="75000"/>
                      </a:schemeClr>
                    </a:gs>
                    <a:gs pos="36000">
                      <a:srgbClr val="FFC000"/>
                    </a:gs>
                    <a:gs pos="65000">
                      <a:srgbClr val="FF0000"/>
                    </a:gs>
                    <a:gs pos="85000">
                      <a:srgbClr val="0070C0"/>
                    </a:gs>
                  </a:gsLst>
                  <a:path path="circle">
                    <a:fillToRect r="100000" b="100000"/>
                  </a:path>
                  <a:tileRect l="-100000" t="-100000"/>
                </a:gradFill>
                <a:effectLst>
                  <a:outerShdw blurRad="50800" dist="38100" dir="16200000" rotWithShape="0">
                    <a:prstClr val="black">
                      <a:alpha val="40000"/>
                    </a:prstClr>
                  </a:outerShdw>
                  <a:reflection blurRad="6350" stA="55000" endA="50" endPos="85000" dist="29997" dir="5400000" sy="-100000" algn="bl" rotWithShape="0"/>
                </a:effectLst>
                <a:latin typeface="Times New Roman" panose="02020603050405020304" pitchFamily="18" charset="0"/>
                <a:cs typeface="Times New Roman" panose="02020603050405020304" pitchFamily="18" charset="0"/>
              </a:rPr>
              <a:t>ĐỐ</a:t>
            </a:r>
            <a:endParaRPr lang="vi-VN" dirty="0">
              <a:gradFill flip="none" rotWithShape="1">
                <a:gsLst>
                  <a:gs pos="18000">
                    <a:schemeClr val="accent6">
                      <a:lumMod val="75000"/>
                    </a:schemeClr>
                  </a:gs>
                  <a:gs pos="36000">
                    <a:srgbClr val="FFC000"/>
                  </a:gs>
                  <a:gs pos="65000">
                    <a:srgbClr val="FF0000"/>
                  </a:gs>
                  <a:gs pos="85000">
                    <a:srgbClr val="0070C0"/>
                  </a:gs>
                </a:gsLst>
                <a:path path="circle">
                  <a:fillToRect r="100000" b="100000"/>
                </a:path>
                <a:tileRect l="-100000" t="-100000"/>
              </a:gradFill>
              <a:effectLst>
                <a:outerShdw blurRad="50800" dist="38100" dir="16200000" rotWithShape="0">
                  <a:prstClr val="black">
                    <a:alpha val="40000"/>
                  </a:prstClr>
                </a:outerShdw>
                <a:reflection blurRad="6350" stA="55000" endA="50" endPos="85000" dist="29997" dir="5400000" sy="-100000" algn="bl" rotWithShape="0"/>
              </a:effectLst>
              <a:latin typeface="Times New Roman" panose="02020603050405020304" pitchFamily="18" charset="0"/>
              <a:cs typeface="Times New Roman" panose="02020603050405020304" pitchFamily="18" charset="0"/>
            </a:endParaRPr>
          </a:p>
        </p:txBody>
      </p:sp>
      <p:pic>
        <p:nvPicPr>
          <p:cNvPr id="4098" name="Picture 2" descr="Question mark Icons – Free Vector Download, PNG, SVG, GIF">
            <a:extLst>
              <a:ext uri="{FF2B5EF4-FFF2-40B4-BE49-F238E27FC236}">
                <a16:creationId xmlns:a16="http://schemas.microsoft.com/office/drawing/2014/main" id="{4C475D61-CB5C-494F-857D-A61E74502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2862">
            <a:off x="6073311" y="84583"/>
            <a:ext cx="1271730" cy="127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9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000" fill="hold"/>
                                        <p:tgtEl>
                                          <p:spTgt spid="4098"/>
                                        </p:tgtEl>
                                        <p:attrNameLst>
                                          <p:attrName>r</p:attrName>
                                        </p:attrNameLst>
                                      </p:cBhvr>
                                    </p:animRot>
                                  </p:childTnLst>
                                </p:cTn>
                              </p:par>
                              <p:par>
                                <p:cTn id="7" presetID="6"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circle(in)">
                                      <p:cBhvr>
                                        <p:cTn id="9" dur="2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32"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plus(out)">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B0C5840-5768-4FD6-847A-B3009B121784}"/>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Ask premium icon">
            <a:extLst>
              <a:ext uri="{FF2B5EF4-FFF2-40B4-BE49-F238E27FC236}">
                <a16:creationId xmlns:a16="http://schemas.microsoft.com/office/drawing/2014/main" id="{334FF769-49FB-4B09-9A4A-ECC20F44F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446" y="47361"/>
            <a:ext cx="649394" cy="649394"/>
          </a:xfrm>
          <a:prstGeom prst="rect">
            <a:avLst/>
          </a:prstGeom>
          <a:noFill/>
          <a:extLst>
            <a:ext uri="{909E8E84-426E-40DD-AFC4-6F175D3DCCD1}">
              <a14:hiddenFill xmlns:a14="http://schemas.microsoft.com/office/drawing/2010/main">
                <a:solidFill>
                  <a:srgbClr val="FFFFFF"/>
                </a:solidFill>
              </a14:hiddenFill>
            </a:ext>
          </a:extLst>
        </p:spPr>
      </p:pic>
      <p:sp>
        <p:nvSpPr>
          <p:cNvPr id="15" name="Hình chữ nhật: Góc Tròn 14">
            <a:extLst>
              <a:ext uri="{FF2B5EF4-FFF2-40B4-BE49-F238E27FC236}">
                <a16:creationId xmlns:a16="http://schemas.microsoft.com/office/drawing/2014/main" id="{203268AB-3922-4092-A00F-5FC2FECB24EF}"/>
              </a:ext>
            </a:extLst>
          </p:cNvPr>
          <p:cNvSpPr/>
          <p:nvPr/>
        </p:nvSpPr>
        <p:spPr>
          <a:xfrm>
            <a:off x="7008885" y="211042"/>
            <a:ext cx="4810076" cy="649395"/>
          </a:xfrm>
          <a:prstGeom prst="roundRect">
            <a:avLst/>
          </a:prstGeom>
          <a:solidFill>
            <a:srgbClr val="91F3E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mj-lt"/>
                <a:ea typeface="Cambria" panose="02040503050406030204" pitchFamily="18" charset="0"/>
              </a:rPr>
              <a:t>Nêu bố cục của một bức thư</a:t>
            </a:r>
            <a:r>
              <a:rPr lang="en-US" sz="2800" b="1" i="0" dirty="0">
                <a:solidFill>
                  <a:srgbClr val="000000"/>
                </a:solidFill>
                <a:effectLst/>
                <a:latin typeface="+mj-lt"/>
                <a:ea typeface="Cambria" panose="02040503050406030204" pitchFamily="18" charset="0"/>
              </a:rPr>
              <a:t>?</a:t>
            </a:r>
            <a:endParaRPr lang="vi-VN" sz="2800" b="1" dirty="0">
              <a:latin typeface="+mj-lt"/>
              <a:ea typeface="Cambria" panose="02040503050406030204" pitchFamily="18" charset="0"/>
            </a:endParaRPr>
          </a:p>
        </p:txBody>
      </p:sp>
      <p:sp>
        <p:nvSpPr>
          <p:cNvPr id="17" name="Hộp chú thích: Đường với Viền và Thanh có Điểm nhấn 16">
            <a:extLst>
              <a:ext uri="{FF2B5EF4-FFF2-40B4-BE49-F238E27FC236}">
                <a16:creationId xmlns:a16="http://schemas.microsoft.com/office/drawing/2014/main" id="{6515F984-2964-45C9-B1E4-F2012E23F32F}"/>
              </a:ext>
            </a:extLst>
          </p:cNvPr>
          <p:cNvSpPr/>
          <p:nvPr/>
        </p:nvSpPr>
        <p:spPr>
          <a:xfrm flipH="1">
            <a:off x="3771461" y="1415861"/>
            <a:ext cx="1991916" cy="565478"/>
          </a:xfrm>
          <a:prstGeom prst="accentBorderCallout1">
            <a:avLst>
              <a:gd name="adj1" fmla="val 42083"/>
              <a:gd name="adj2" fmla="val -9549"/>
              <a:gd name="adj3" fmla="val 41973"/>
              <a:gd name="adj4" fmla="val -57424"/>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rgbClr val="0000FF"/>
                </a:solidFill>
                <a:latin typeface="+mj-lt"/>
                <a:ea typeface="Cambria" panose="02040503050406030204" pitchFamily="18" charset="0"/>
              </a:rPr>
              <a:t>Đầu</a:t>
            </a:r>
            <a:r>
              <a:rPr lang="vi-VN" sz="2400" b="1" dirty="0">
                <a:solidFill>
                  <a:srgbClr val="0000FF"/>
                </a:solidFill>
                <a:latin typeface="+mj-lt"/>
                <a:ea typeface="Cambria" panose="02040503050406030204" pitchFamily="18" charset="0"/>
              </a:rPr>
              <a:t> thư</a:t>
            </a:r>
            <a:endParaRPr lang="vi-VN" sz="2400" dirty="0">
              <a:solidFill>
                <a:srgbClr val="0000FF"/>
              </a:solidFill>
              <a:latin typeface="+mj-lt"/>
              <a:ea typeface="Cambria" panose="02040503050406030204" pitchFamily="18" charset="0"/>
            </a:endParaRPr>
          </a:p>
        </p:txBody>
      </p:sp>
      <p:sp>
        <p:nvSpPr>
          <p:cNvPr id="18" name="Hộp chú thích: Đường với Viền và Thanh có Điểm nhấn 17">
            <a:extLst>
              <a:ext uri="{FF2B5EF4-FFF2-40B4-BE49-F238E27FC236}">
                <a16:creationId xmlns:a16="http://schemas.microsoft.com/office/drawing/2014/main" id="{B0BBE53E-5575-428E-BFD6-CD90471E406F}"/>
              </a:ext>
            </a:extLst>
          </p:cNvPr>
          <p:cNvSpPr/>
          <p:nvPr/>
        </p:nvSpPr>
        <p:spPr>
          <a:xfrm flipH="1">
            <a:off x="1785047" y="2754291"/>
            <a:ext cx="1991918" cy="968873"/>
          </a:xfrm>
          <a:prstGeom prst="accentBorderCallout1">
            <a:avLst>
              <a:gd name="adj1" fmla="val 39367"/>
              <a:gd name="adj2" fmla="val -10036"/>
              <a:gd name="adj3" fmla="val 37424"/>
              <a:gd name="adj4" fmla="val -155742"/>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Nội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dung </a:t>
            </a:r>
            <a:endParaRPr lang="vi-VN"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Hộp chú thích: Đường với Viền và Thanh có Điểm nhấn 19">
            <a:extLst>
              <a:ext uri="{FF2B5EF4-FFF2-40B4-BE49-F238E27FC236}">
                <a16:creationId xmlns:a16="http://schemas.microsoft.com/office/drawing/2014/main" id="{376DB109-268D-4826-A9B7-F2EE74E1F043}"/>
              </a:ext>
            </a:extLst>
          </p:cNvPr>
          <p:cNvSpPr/>
          <p:nvPr/>
        </p:nvSpPr>
        <p:spPr>
          <a:xfrm flipH="1">
            <a:off x="3776965" y="4577421"/>
            <a:ext cx="1991917" cy="565478"/>
          </a:xfrm>
          <a:prstGeom prst="accentBorderCallout1">
            <a:avLst>
              <a:gd name="adj1" fmla="val 43880"/>
              <a:gd name="adj2" fmla="val -3428"/>
              <a:gd name="adj3" fmla="val 44231"/>
              <a:gd name="adj4" fmla="val -54911"/>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rgbClr val="00B050"/>
                </a:solidFill>
                <a:latin typeface="+mj-lt"/>
                <a:ea typeface="Cambria" panose="02040503050406030204" pitchFamily="18" charset="0"/>
              </a:rPr>
              <a:t>Cuối</a:t>
            </a:r>
            <a:r>
              <a:rPr lang="vi-VN" sz="2400" b="1" dirty="0">
                <a:solidFill>
                  <a:srgbClr val="00B050"/>
                </a:solidFill>
                <a:latin typeface="+mj-lt"/>
                <a:ea typeface="Cambria" panose="02040503050406030204" pitchFamily="18" charset="0"/>
              </a:rPr>
              <a:t> thư</a:t>
            </a:r>
            <a:endParaRPr lang="vi-VN" sz="2400" dirty="0">
              <a:solidFill>
                <a:srgbClr val="00B050"/>
              </a:solidFill>
              <a:latin typeface="+mj-lt"/>
              <a:ea typeface="Cambria" panose="02040503050406030204" pitchFamily="18" charset="0"/>
            </a:endParaRPr>
          </a:p>
        </p:txBody>
      </p:sp>
      <p:grpSp>
        <p:nvGrpSpPr>
          <p:cNvPr id="4" name="Nhóm 3">
            <a:extLst>
              <a:ext uri="{FF2B5EF4-FFF2-40B4-BE49-F238E27FC236}">
                <a16:creationId xmlns:a16="http://schemas.microsoft.com/office/drawing/2014/main" id="{EB2CD977-668D-4BDA-83D7-58BAE14E9C44}"/>
              </a:ext>
            </a:extLst>
          </p:cNvPr>
          <p:cNvGrpSpPr/>
          <p:nvPr/>
        </p:nvGrpSpPr>
        <p:grpSpPr>
          <a:xfrm>
            <a:off x="112121" y="5497517"/>
            <a:ext cx="6669679" cy="1244534"/>
            <a:chOff x="2666373" y="5421474"/>
            <a:chExt cx="6669679" cy="1244534"/>
          </a:xfrm>
        </p:grpSpPr>
        <p:sp>
          <p:nvSpPr>
            <p:cNvPr id="2" name="Mũi tên: Phải 1">
              <a:extLst>
                <a:ext uri="{FF2B5EF4-FFF2-40B4-BE49-F238E27FC236}">
                  <a16:creationId xmlns:a16="http://schemas.microsoft.com/office/drawing/2014/main" id="{7E5E2FA2-26EE-43E3-B71D-271F3848DF45}"/>
                </a:ext>
              </a:extLst>
            </p:cNvPr>
            <p:cNvSpPr/>
            <p:nvPr/>
          </p:nvSpPr>
          <p:spPr>
            <a:xfrm>
              <a:off x="2666373" y="5826917"/>
              <a:ext cx="731160" cy="640978"/>
            </a:xfrm>
            <a:prstGeom prst="right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ình chữ nhật: Góc Tròn 2">
              <a:extLst>
                <a:ext uri="{FF2B5EF4-FFF2-40B4-BE49-F238E27FC236}">
                  <a16:creationId xmlns:a16="http://schemas.microsoft.com/office/drawing/2014/main" id="{D34325CE-764B-4DB5-8F7C-8DAE7D01D175}"/>
                </a:ext>
              </a:extLst>
            </p:cNvPr>
            <p:cNvSpPr/>
            <p:nvPr/>
          </p:nvSpPr>
          <p:spPr>
            <a:xfrm>
              <a:off x="3408084" y="5421474"/>
              <a:ext cx="5927968" cy="1244534"/>
            </a:xfrm>
            <a:prstGeom prst="roundRect">
              <a:avLst/>
            </a:prstGeom>
            <a:solidFill>
              <a:schemeClr val="accent6">
                <a:lumMod val="40000"/>
                <a:lumOff val="60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err="1">
                  <a:solidFill>
                    <a:schemeClr val="tx1"/>
                  </a:solidFill>
                  <a:latin typeface="+mj-lt"/>
                  <a:ea typeface="Cambria" panose="02040503050406030204" pitchFamily="18" charset="0"/>
                </a:rPr>
                <a:t>Tùy</a:t>
              </a:r>
              <a:r>
                <a:rPr lang="vi-VN" sz="2400" b="1" dirty="0">
                  <a:solidFill>
                    <a:schemeClr val="tx1"/>
                  </a:solidFill>
                  <a:latin typeface="+mj-lt"/>
                  <a:ea typeface="Cambria" panose="02040503050406030204" pitchFamily="18" charset="0"/>
                </a:rPr>
                <a:t> </a:t>
              </a:r>
              <a:r>
                <a:rPr lang="vi-VN" sz="2400" b="1" dirty="0" err="1">
                  <a:solidFill>
                    <a:schemeClr val="tx1"/>
                  </a:solidFill>
                  <a:latin typeface="+mj-lt"/>
                  <a:ea typeface="Cambria" panose="02040503050406030204" pitchFamily="18" charset="0"/>
                </a:rPr>
                <a:t>thuộc</a:t>
              </a:r>
              <a:r>
                <a:rPr lang="vi-VN" sz="2400" b="1" dirty="0">
                  <a:solidFill>
                    <a:schemeClr val="tx1"/>
                  </a:solidFill>
                  <a:latin typeface="+mj-lt"/>
                  <a:ea typeface="Cambria" panose="02040503050406030204" pitchFamily="18" charset="0"/>
                </a:rPr>
                <a:t> </a:t>
              </a:r>
              <a:r>
                <a:rPr lang="vi-VN" sz="2400" b="1" dirty="0" err="1">
                  <a:solidFill>
                    <a:schemeClr val="tx1"/>
                  </a:solidFill>
                  <a:latin typeface="+mj-lt"/>
                  <a:ea typeface="Cambria" panose="02040503050406030204" pitchFamily="18" charset="0"/>
                </a:rPr>
                <a:t>vào</a:t>
              </a:r>
              <a:r>
                <a:rPr lang="vi-VN" sz="2400" b="1" dirty="0">
                  <a:solidFill>
                    <a:schemeClr val="tx1"/>
                  </a:solidFill>
                  <a:latin typeface="+mj-lt"/>
                  <a:ea typeface="Cambria" panose="02040503050406030204" pitchFamily="18" charset="0"/>
                </a:rPr>
                <a:t> </a:t>
              </a:r>
              <a:r>
                <a:rPr lang="vi-VN" sz="2400" b="1" dirty="0" err="1">
                  <a:solidFill>
                    <a:schemeClr val="tx1"/>
                  </a:solidFill>
                  <a:latin typeface="+mj-lt"/>
                  <a:ea typeface="Cambria" panose="02040503050406030204" pitchFamily="18" charset="0"/>
                </a:rPr>
                <a:t>mục</a:t>
              </a:r>
              <a:r>
                <a:rPr lang="vi-VN" sz="2400" b="1" dirty="0">
                  <a:solidFill>
                    <a:schemeClr val="tx1"/>
                  </a:solidFill>
                  <a:latin typeface="+mj-lt"/>
                  <a:ea typeface="Cambria" panose="02040503050406030204" pitchFamily="18" charset="0"/>
                </a:rPr>
                <a:t> </a:t>
              </a:r>
              <a:r>
                <a:rPr lang="vi-VN" sz="2400" b="1" dirty="0" err="1">
                  <a:solidFill>
                    <a:schemeClr val="tx1"/>
                  </a:solidFill>
                  <a:latin typeface="+mj-lt"/>
                  <a:ea typeface="Cambria" panose="02040503050406030204" pitchFamily="18" charset="0"/>
                </a:rPr>
                <a:t>đích</a:t>
              </a:r>
              <a:r>
                <a:rPr lang="vi-VN" sz="2400" b="1" dirty="0">
                  <a:solidFill>
                    <a:schemeClr val="tx1"/>
                  </a:solidFill>
                  <a:latin typeface="+mj-lt"/>
                  <a:ea typeface="Cambria" panose="02040503050406030204" pitchFamily="18" charset="0"/>
                </a:rPr>
                <a:t> </a:t>
              </a:r>
              <a:r>
                <a:rPr lang="vi-VN" sz="2400" b="1" dirty="0" err="1">
                  <a:solidFill>
                    <a:schemeClr val="tx1"/>
                  </a:solidFill>
                  <a:latin typeface="+mj-lt"/>
                  <a:ea typeface="Cambria" panose="02040503050406030204" pitchFamily="18" charset="0"/>
                </a:rPr>
                <a:t>viết</a:t>
              </a:r>
              <a:r>
                <a:rPr lang="vi-VN" sz="2400" b="1" dirty="0">
                  <a:solidFill>
                    <a:schemeClr val="tx1"/>
                  </a:solidFill>
                  <a:latin typeface="+mj-lt"/>
                  <a:ea typeface="Cambria" panose="02040503050406030204" pitchFamily="18" charset="0"/>
                </a:rPr>
                <a:t> thư, </a:t>
              </a:r>
              <a:r>
                <a:rPr lang="vi-VN" sz="2400" b="1" dirty="0" err="1">
                  <a:solidFill>
                    <a:schemeClr val="tx1"/>
                  </a:solidFill>
                  <a:latin typeface="+mj-lt"/>
                  <a:ea typeface="Cambria" panose="02040503050406030204" pitchFamily="18" charset="0"/>
                </a:rPr>
                <a:t>có</a:t>
              </a:r>
              <a:r>
                <a:rPr lang="vi-VN" sz="2400" b="1" dirty="0">
                  <a:solidFill>
                    <a:schemeClr val="tx1"/>
                  </a:solidFill>
                  <a:latin typeface="+mj-lt"/>
                  <a:ea typeface="Cambria" panose="02040503050406030204" pitchFamily="18" charset="0"/>
                </a:rPr>
                <a:t> </a:t>
              </a:r>
              <a:r>
                <a:rPr lang="vi-VN" sz="2400" b="1" dirty="0" err="1">
                  <a:solidFill>
                    <a:schemeClr val="tx1"/>
                  </a:solidFill>
                  <a:latin typeface="+mj-lt"/>
                  <a:ea typeface="Cambria" panose="02040503050406030204" pitchFamily="18" charset="0"/>
                </a:rPr>
                <a:t>nhiều</a:t>
              </a:r>
              <a:r>
                <a:rPr lang="vi-VN" sz="2400" b="1" dirty="0">
                  <a:solidFill>
                    <a:schemeClr val="tx1"/>
                  </a:solidFill>
                  <a:latin typeface="+mj-lt"/>
                  <a:ea typeface="Cambria" panose="02040503050406030204" pitchFamily="18" charset="0"/>
                </a:rPr>
                <a:t> </a:t>
              </a:r>
              <a:r>
                <a:rPr lang="vi-VN" sz="2400" b="1" dirty="0" err="1">
                  <a:solidFill>
                    <a:schemeClr val="tx1"/>
                  </a:solidFill>
                  <a:latin typeface="+mj-lt"/>
                  <a:ea typeface="Cambria" panose="02040503050406030204" pitchFamily="18" charset="0"/>
                </a:rPr>
                <a:t>loại</a:t>
              </a:r>
              <a:r>
                <a:rPr lang="vi-VN" sz="2400" b="1" dirty="0">
                  <a:solidFill>
                    <a:schemeClr val="tx1"/>
                  </a:solidFill>
                  <a:latin typeface="+mj-lt"/>
                  <a:ea typeface="Cambria" panose="02040503050406030204" pitchFamily="18" charset="0"/>
                </a:rPr>
                <a:t> thư </a:t>
              </a:r>
              <a:r>
                <a:rPr lang="vi-VN" sz="2400" b="1" dirty="0" err="1">
                  <a:solidFill>
                    <a:schemeClr val="tx1"/>
                  </a:solidFill>
                  <a:latin typeface="+mj-lt"/>
                  <a:ea typeface="Cambria" panose="02040503050406030204" pitchFamily="18" charset="0"/>
                </a:rPr>
                <a:t>khác</a:t>
              </a:r>
              <a:r>
                <a:rPr lang="vi-VN" sz="2400" b="1" dirty="0">
                  <a:solidFill>
                    <a:schemeClr val="tx1"/>
                  </a:solidFill>
                  <a:latin typeface="+mj-lt"/>
                  <a:ea typeface="Cambria" panose="02040503050406030204" pitchFamily="18" charset="0"/>
                </a:rPr>
                <a:t> nhau: thư thăm </a:t>
              </a:r>
              <a:r>
                <a:rPr lang="vi-VN" sz="2400" b="1" dirty="0" err="1">
                  <a:solidFill>
                    <a:schemeClr val="tx1"/>
                  </a:solidFill>
                  <a:latin typeface="+mj-lt"/>
                  <a:ea typeface="Cambria" panose="02040503050406030204" pitchFamily="18" charset="0"/>
                </a:rPr>
                <a:t>hỏi</a:t>
              </a:r>
              <a:r>
                <a:rPr lang="vi-VN" sz="2400" b="1" dirty="0">
                  <a:solidFill>
                    <a:schemeClr val="tx1"/>
                  </a:solidFill>
                  <a:latin typeface="+mj-lt"/>
                  <a:ea typeface="Cambria" panose="02040503050406030204" pitchFamily="18" charset="0"/>
                </a:rPr>
                <a:t>, thư </a:t>
              </a:r>
              <a:r>
                <a:rPr lang="vi-VN" sz="2400" b="1" dirty="0" err="1">
                  <a:solidFill>
                    <a:schemeClr val="tx1"/>
                  </a:solidFill>
                  <a:latin typeface="+mj-lt"/>
                  <a:ea typeface="Cambria" panose="02040503050406030204" pitchFamily="18" charset="0"/>
                </a:rPr>
                <a:t>tình</a:t>
              </a:r>
              <a:r>
                <a:rPr lang="vi-VN" sz="2400" b="1" dirty="0">
                  <a:solidFill>
                    <a:schemeClr val="tx1"/>
                  </a:solidFill>
                  <a:latin typeface="+mj-lt"/>
                  <a:ea typeface="Cambria" panose="02040503050406030204" pitchFamily="18" charset="0"/>
                </a:rPr>
                <a:t>, thư </a:t>
              </a:r>
              <a:r>
                <a:rPr lang="vi-VN" sz="2400" b="1" dirty="0" err="1">
                  <a:solidFill>
                    <a:schemeClr val="tx1"/>
                  </a:solidFill>
                  <a:latin typeface="+mj-lt"/>
                  <a:ea typeface="Cambria" panose="02040503050406030204" pitchFamily="18" charset="0"/>
                </a:rPr>
                <a:t>mời</a:t>
              </a:r>
              <a:r>
                <a:rPr lang="vi-VN" sz="2400" b="1" dirty="0">
                  <a:solidFill>
                    <a:schemeClr val="tx1"/>
                  </a:solidFill>
                  <a:latin typeface="+mj-lt"/>
                  <a:ea typeface="Cambria" panose="02040503050406030204" pitchFamily="18" charset="0"/>
                </a:rPr>
                <a:t>,</a:t>
              </a:r>
              <a:r>
                <a:rPr lang="en-US" sz="2400" b="1" dirty="0">
                  <a:solidFill>
                    <a:schemeClr val="tx1"/>
                  </a:solidFill>
                  <a:latin typeface="+mj-lt"/>
                  <a:ea typeface="Cambria" panose="02040503050406030204" pitchFamily="18" charset="0"/>
                </a:rPr>
                <a:t>  </a:t>
              </a:r>
              <a:r>
                <a:rPr lang="en-US" sz="2400" b="1" dirty="0" err="1">
                  <a:solidFill>
                    <a:srgbClr val="FF0000"/>
                  </a:solidFill>
                  <a:latin typeface="Times New Roman" pitchFamily="18" charset="0"/>
                  <a:ea typeface="Cambria" panose="02040503050406030204" pitchFamily="18" charset="0"/>
                  <a:cs typeface="Times New Roman" pitchFamily="18" charset="0"/>
                </a:rPr>
                <a:t>thư</a:t>
              </a:r>
              <a:r>
                <a:rPr lang="en-US" sz="2400" b="1" dirty="0">
                  <a:solidFill>
                    <a:srgbClr val="FF0000"/>
                  </a:solidFill>
                  <a:latin typeface="Times New Roman" pitchFamily="18" charset="0"/>
                  <a:ea typeface="Cambria" panose="02040503050406030204" pitchFamily="18" charset="0"/>
                  <a:cs typeface="Times New Roman" pitchFamily="18" charset="0"/>
                </a:rPr>
                <a:t> </a:t>
              </a:r>
              <a:r>
                <a:rPr lang="en-US" sz="2400" b="1" dirty="0" err="1">
                  <a:solidFill>
                    <a:srgbClr val="FF0000"/>
                  </a:solidFill>
                  <a:latin typeface="Times New Roman" pitchFamily="18" charset="0"/>
                  <a:ea typeface="Cambria" panose="02040503050406030204" pitchFamily="18" charset="0"/>
                  <a:cs typeface="Times New Roman" pitchFamily="18" charset="0"/>
                </a:rPr>
                <a:t>mật</a:t>
              </a:r>
              <a:r>
                <a:rPr lang="en-US" sz="2400" b="1" dirty="0">
                  <a:solidFill>
                    <a:srgbClr val="FF0000"/>
                  </a:solidFill>
                  <a:latin typeface="Times New Roman" pitchFamily="18" charset="0"/>
                  <a:ea typeface="Cambria" panose="02040503050406030204" pitchFamily="18" charset="0"/>
                  <a:cs typeface="Times New Roman" pitchFamily="18" charset="0"/>
                </a:rPr>
                <a:t>, </a:t>
              </a:r>
              <a:r>
                <a:rPr lang="en-US" sz="2400" b="1" dirty="0" err="1">
                  <a:solidFill>
                    <a:srgbClr val="FF0000"/>
                  </a:solidFill>
                  <a:latin typeface="Times New Roman" pitchFamily="18" charset="0"/>
                  <a:ea typeface="Cambria" panose="02040503050406030204" pitchFamily="18" charset="0"/>
                  <a:cs typeface="Times New Roman" pitchFamily="18" charset="0"/>
                </a:rPr>
                <a:t>thư</a:t>
              </a:r>
              <a:r>
                <a:rPr lang="en-US" sz="2400" b="1" dirty="0">
                  <a:solidFill>
                    <a:srgbClr val="FF0000"/>
                  </a:solidFill>
                  <a:latin typeface="Times New Roman" pitchFamily="18" charset="0"/>
                  <a:ea typeface="Cambria" panose="02040503050406030204" pitchFamily="18" charset="0"/>
                  <a:cs typeface="Times New Roman" pitchFamily="18" charset="0"/>
                </a:rPr>
                <a:t> </a:t>
              </a:r>
              <a:r>
                <a:rPr lang="en-US" sz="2400" b="1" dirty="0" err="1">
                  <a:solidFill>
                    <a:srgbClr val="FF0000"/>
                  </a:solidFill>
                  <a:latin typeface="Times New Roman" pitchFamily="18" charset="0"/>
                  <a:ea typeface="Cambria" panose="02040503050406030204" pitchFamily="18" charset="0"/>
                  <a:cs typeface="Times New Roman" pitchFamily="18" charset="0"/>
                </a:rPr>
                <a:t>ngỏ</a:t>
              </a:r>
              <a:r>
                <a:rPr lang="en-US" sz="2400" b="1" dirty="0">
                  <a:solidFill>
                    <a:srgbClr val="FF0000"/>
                  </a:solidFill>
                  <a:latin typeface="Times New Roman" pitchFamily="18" charset="0"/>
                  <a:ea typeface="Cambria" panose="02040503050406030204" pitchFamily="18" charset="0"/>
                  <a:cs typeface="Times New Roman" pitchFamily="18" charset="0"/>
                </a:rPr>
                <a:t>, …….</a:t>
              </a:r>
              <a:endParaRPr lang="vi-VN" sz="2400" b="1" dirty="0">
                <a:solidFill>
                  <a:srgbClr val="FF0000"/>
                </a:solidFill>
                <a:latin typeface="Times New Roman" pitchFamily="18" charset="0"/>
                <a:ea typeface="Cambria" panose="02040503050406030204" pitchFamily="18" charset="0"/>
                <a:cs typeface="Times New Roman" pitchFamily="18" charset="0"/>
              </a:endParaRPr>
            </a:p>
          </p:txBody>
        </p:sp>
      </p:grpSp>
      <p:grpSp>
        <p:nvGrpSpPr>
          <p:cNvPr id="14" name="Nhóm 13">
            <a:extLst>
              <a:ext uri="{FF2B5EF4-FFF2-40B4-BE49-F238E27FC236}">
                <a16:creationId xmlns:a16="http://schemas.microsoft.com/office/drawing/2014/main" id="{502BF653-014E-407C-95EE-3D42256DACF3}"/>
              </a:ext>
            </a:extLst>
          </p:cNvPr>
          <p:cNvGrpSpPr/>
          <p:nvPr/>
        </p:nvGrpSpPr>
        <p:grpSpPr>
          <a:xfrm>
            <a:off x="7570005" y="1486453"/>
            <a:ext cx="3748235" cy="1266486"/>
            <a:chOff x="7570005" y="1486453"/>
            <a:chExt cx="3748235" cy="1266486"/>
          </a:xfrm>
        </p:grpSpPr>
        <p:sp>
          <p:nvSpPr>
            <p:cNvPr id="6" name="Hộp Văn bản 5">
              <a:extLst>
                <a:ext uri="{FF2B5EF4-FFF2-40B4-BE49-F238E27FC236}">
                  <a16:creationId xmlns:a16="http://schemas.microsoft.com/office/drawing/2014/main" id="{9E5143AE-AF99-4BF6-AC2F-09D06790B91E}"/>
                </a:ext>
              </a:extLst>
            </p:cNvPr>
            <p:cNvSpPr txBox="1"/>
            <p:nvPr/>
          </p:nvSpPr>
          <p:spPr>
            <a:xfrm>
              <a:off x="8155042" y="1486453"/>
              <a:ext cx="3163198" cy="369332"/>
            </a:xfrm>
            <a:prstGeom prst="rect">
              <a:avLst/>
            </a:prstGeom>
            <a:noFill/>
          </p:spPr>
          <p:txBody>
            <a:bodyPr wrap="square" rtlCol="0">
              <a:spAutoFit/>
            </a:bodyPr>
            <a:lstStyle/>
            <a:p>
              <a:r>
                <a:rPr lang="en-US"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Thành</a:t>
              </a:r>
              <a:r>
                <a:rPr lang="en-US"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phố</a:t>
              </a:r>
              <a:r>
                <a:rPr lang="en-US"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ngày</a:t>
              </a:r>
              <a:r>
                <a:rPr lang="en-US"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tháng</a:t>
              </a:r>
              <a:r>
                <a:rPr lang="en-US"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năm</a:t>
              </a:r>
              <a:endParaRPr lang="vi-VN"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41B1BF58-37EE-4825-B930-2ED4E56B7F59}"/>
                </a:ext>
              </a:extLst>
            </p:cNvPr>
            <p:cNvSpPr txBox="1"/>
            <p:nvPr/>
          </p:nvSpPr>
          <p:spPr>
            <a:xfrm>
              <a:off x="7570005" y="1974971"/>
              <a:ext cx="1486798" cy="369332"/>
            </a:xfrm>
            <a:prstGeom prst="rect">
              <a:avLst/>
            </a:prstGeom>
            <a:noFill/>
          </p:spPr>
          <p:txBody>
            <a:bodyPr wrap="square" rtlCol="0">
              <a:spAutoFit/>
            </a:bodyPr>
            <a:lstStyle/>
            <a:p>
              <a:r>
                <a:rPr lang="en-US"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Lời</a:t>
              </a:r>
              <a:r>
                <a:rPr lang="en-US"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chào</a:t>
              </a:r>
              <a:r>
                <a:rPr lang="en-US"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hỏi</a:t>
              </a:r>
              <a:endParaRPr lang="vi-VN"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6F9E6900-739B-45BE-8571-CF1D5548B5E3}"/>
                </a:ext>
              </a:extLst>
            </p:cNvPr>
            <p:cNvSpPr txBox="1"/>
            <p:nvPr/>
          </p:nvSpPr>
          <p:spPr>
            <a:xfrm>
              <a:off x="7570005" y="2383607"/>
              <a:ext cx="2538390" cy="369332"/>
            </a:xfrm>
            <a:prstGeom prst="rect">
              <a:avLst/>
            </a:prstGeom>
            <a:noFill/>
          </p:spPr>
          <p:txBody>
            <a:bodyPr wrap="square" rtlCol="0">
              <a:spAutoFit/>
            </a:bodyPr>
            <a:lstStyle/>
            <a:p>
              <a:r>
                <a:rPr lang="en-US"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Lý</a:t>
              </a:r>
              <a:r>
                <a:rPr lang="en-US"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do </a:t>
              </a:r>
              <a:r>
                <a:rPr lang="en-US"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viết</a:t>
              </a:r>
              <a:r>
                <a:rPr lang="en-US"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thư</a:t>
              </a:r>
              <a:endParaRPr lang="vi-VN"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23" name="Hình tự do: Hình 22">
            <a:extLst>
              <a:ext uri="{FF2B5EF4-FFF2-40B4-BE49-F238E27FC236}">
                <a16:creationId xmlns:a16="http://schemas.microsoft.com/office/drawing/2014/main" id="{6E68F48F-953B-4149-9349-CF928267DC68}"/>
              </a:ext>
            </a:extLst>
          </p:cNvPr>
          <p:cNvSpPr/>
          <p:nvPr/>
        </p:nvSpPr>
        <p:spPr>
          <a:xfrm>
            <a:off x="7104962" y="1123650"/>
            <a:ext cx="4531315" cy="5488718"/>
          </a:xfrm>
          <a:custGeom>
            <a:avLst/>
            <a:gdLst>
              <a:gd name="connsiteX0" fmla="*/ 261038 w 4531315"/>
              <a:gd name="connsiteY0" fmla="*/ 237788 h 5488718"/>
              <a:gd name="connsiteX1" fmla="*/ 261038 w 4531315"/>
              <a:gd name="connsiteY1" fmla="*/ 5216189 h 5488718"/>
              <a:gd name="connsiteX2" fmla="*/ 4274239 w 4531315"/>
              <a:gd name="connsiteY2" fmla="*/ 5216189 h 5488718"/>
              <a:gd name="connsiteX3" fmla="*/ 4274239 w 4531315"/>
              <a:gd name="connsiteY3" fmla="*/ 237788 h 5488718"/>
              <a:gd name="connsiteX4" fmla="*/ 0 w 4531315"/>
              <a:gd name="connsiteY4" fmla="*/ 0 h 5488718"/>
              <a:gd name="connsiteX5" fmla="*/ 4531315 w 4531315"/>
              <a:gd name="connsiteY5" fmla="*/ 0 h 5488718"/>
              <a:gd name="connsiteX6" fmla="*/ 4531315 w 4531315"/>
              <a:gd name="connsiteY6" fmla="*/ 5488718 h 5488718"/>
              <a:gd name="connsiteX7" fmla="*/ 0 w 4531315"/>
              <a:gd name="connsiteY7" fmla="*/ 5488718 h 548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1315" h="5488718">
                <a:moveTo>
                  <a:pt x="261038" y="237788"/>
                </a:moveTo>
                <a:lnTo>
                  <a:pt x="261038" y="5216189"/>
                </a:lnTo>
                <a:lnTo>
                  <a:pt x="4274239" y="5216189"/>
                </a:lnTo>
                <a:lnTo>
                  <a:pt x="4274239" y="237788"/>
                </a:lnTo>
                <a:close/>
                <a:moveTo>
                  <a:pt x="0" y="0"/>
                </a:moveTo>
                <a:lnTo>
                  <a:pt x="4531315" y="0"/>
                </a:lnTo>
                <a:lnTo>
                  <a:pt x="4531315" y="5488718"/>
                </a:lnTo>
                <a:lnTo>
                  <a:pt x="0" y="5488718"/>
                </a:lnTo>
                <a:close/>
              </a:path>
            </a:pathLst>
          </a:cu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nvGrpSpPr>
          <p:cNvPr id="16" name="Nhóm 15">
            <a:extLst>
              <a:ext uri="{FF2B5EF4-FFF2-40B4-BE49-F238E27FC236}">
                <a16:creationId xmlns:a16="http://schemas.microsoft.com/office/drawing/2014/main" id="{8D785D02-BF15-4A0B-B1A8-4C6D2C6D5603}"/>
              </a:ext>
            </a:extLst>
          </p:cNvPr>
          <p:cNvGrpSpPr/>
          <p:nvPr/>
        </p:nvGrpSpPr>
        <p:grpSpPr>
          <a:xfrm>
            <a:off x="7319104" y="2910035"/>
            <a:ext cx="4131216" cy="1686912"/>
            <a:chOff x="7319104" y="2910035"/>
            <a:chExt cx="4131216" cy="1686912"/>
          </a:xfrm>
        </p:grpSpPr>
        <p:sp>
          <p:nvSpPr>
            <p:cNvPr id="24" name="Hộp Văn bản 23">
              <a:extLst>
                <a:ext uri="{FF2B5EF4-FFF2-40B4-BE49-F238E27FC236}">
                  <a16:creationId xmlns:a16="http://schemas.microsoft.com/office/drawing/2014/main" id="{E8BD4457-F908-4DB3-BB90-50D21722A490}"/>
                </a:ext>
              </a:extLst>
            </p:cNvPr>
            <p:cNvSpPr txBox="1"/>
            <p:nvPr/>
          </p:nvSpPr>
          <p:spPr>
            <a:xfrm>
              <a:off x="7573104" y="2910035"/>
              <a:ext cx="1347376" cy="369332"/>
            </a:xfrm>
            <a:prstGeom prst="rect">
              <a:avLst/>
            </a:prstGeom>
            <a:noFill/>
          </p:spPr>
          <p:txBody>
            <a:bodyPr wrap="square" rtlCol="0">
              <a:spAutoFit/>
            </a:bodyPr>
            <a:lstStyle/>
            <a:p>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Thăm</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hỏi</a:t>
              </a:r>
              <a:endParaRPr lang="vi-VN"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5" name="Hộp Văn bản 24">
              <a:extLst>
                <a:ext uri="{FF2B5EF4-FFF2-40B4-BE49-F238E27FC236}">
                  <a16:creationId xmlns:a16="http://schemas.microsoft.com/office/drawing/2014/main" id="{C5B790FD-B41B-466C-98A3-9A7FE6F4D8B5}"/>
                </a:ext>
              </a:extLst>
            </p:cNvPr>
            <p:cNvSpPr txBox="1"/>
            <p:nvPr/>
          </p:nvSpPr>
          <p:spPr>
            <a:xfrm>
              <a:off x="7319104" y="3760659"/>
              <a:ext cx="4131216" cy="369332"/>
            </a:xfrm>
            <a:prstGeom prst="rect">
              <a:avLst/>
            </a:prstGeom>
            <a:noFill/>
          </p:spPr>
          <p:txBody>
            <a:bodyPr wrap="square" rtlCol="0">
              <a:spAutoFit/>
            </a:bodyPr>
            <a:lstStyle/>
            <a:p>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Điều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muốn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nói</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chuyện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muốn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kể</a:t>
              </a:r>
              <a:endParaRPr lang="vi-VN"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Hộp Văn bản 25">
              <a:extLst>
                <a:ext uri="{FF2B5EF4-FFF2-40B4-BE49-F238E27FC236}">
                  <a16:creationId xmlns:a16="http://schemas.microsoft.com/office/drawing/2014/main" id="{60938677-BF4D-4A04-92B1-DADF6FC826A1}"/>
                </a:ext>
              </a:extLst>
            </p:cNvPr>
            <p:cNvSpPr txBox="1"/>
            <p:nvPr/>
          </p:nvSpPr>
          <p:spPr>
            <a:xfrm>
              <a:off x="7319104" y="3332053"/>
              <a:ext cx="3765456" cy="369332"/>
            </a:xfrm>
            <a:prstGeom prst="rect">
              <a:avLst/>
            </a:prstGeom>
            <a:noFill/>
          </p:spPr>
          <p:txBody>
            <a:bodyPr wrap="square">
              <a:spAutoFit/>
            </a:bodyPr>
            <a:lstStyle/>
            <a:p>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Giới</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thiệu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báo</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tình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hình</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27" name="Hộp Văn bản 26">
              <a:extLst>
                <a:ext uri="{FF2B5EF4-FFF2-40B4-BE49-F238E27FC236}">
                  <a16:creationId xmlns:a16="http://schemas.microsoft.com/office/drawing/2014/main" id="{B3F158E4-BEE5-4089-BB95-F2E3FB855371}"/>
                </a:ext>
              </a:extLst>
            </p:cNvPr>
            <p:cNvSpPr txBox="1"/>
            <p:nvPr/>
          </p:nvSpPr>
          <p:spPr>
            <a:xfrm>
              <a:off x="7319104" y="4227615"/>
              <a:ext cx="2119536" cy="369332"/>
            </a:xfrm>
            <a:prstGeom prst="rect">
              <a:avLst/>
            </a:prstGeom>
            <a:noFill/>
          </p:spPr>
          <p:txBody>
            <a:bodyPr wrap="square" rtlCol="0">
              <a:spAutoFit/>
            </a:bodyPr>
            <a:lstStyle/>
            <a:p>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Thể</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hiện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tình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cảm</a:t>
              </a:r>
              <a:endParaRPr lang="vi-VN"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31" name="Nhóm 30">
            <a:extLst>
              <a:ext uri="{FF2B5EF4-FFF2-40B4-BE49-F238E27FC236}">
                <a16:creationId xmlns:a16="http://schemas.microsoft.com/office/drawing/2014/main" id="{D90A5107-13A6-4F1A-B4AA-2683BAC32923}"/>
              </a:ext>
            </a:extLst>
          </p:cNvPr>
          <p:cNvGrpSpPr/>
          <p:nvPr/>
        </p:nvGrpSpPr>
        <p:grpSpPr>
          <a:xfrm>
            <a:off x="7319104" y="4675494"/>
            <a:ext cx="4131216" cy="1588595"/>
            <a:chOff x="7319104" y="4675494"/>
            <a:chExt cx="4131216" cy="1588595"/>
          </a:xfrm>
        </p:grpSpPr>
        <p:sp>
          <p:nvSpPr>
            <p:cNvPr id="28" name="Hộp Văn bản 27">
              <a:extLst>
                <a:ext uri="{FF2B5EF4-FFF2-40B4-BE49-F238E27FC236}">
                  <a16:creationId xmlns:a16="http://schemas.microsoft.com/office/drawing/2014/main" id="{796F2211-E408-4DA1-8417-8EBA19BD0891}"/>
                </a:ext>
              </a:extLst>
            </p:cNvPr>
            <p:cNvSpPr txBox="1"/>
            <p:nvPr/>
          </p:nvSpPr>
          <p:spPr>
            <a:xfrm>
              <a:off x="7319104" y="4675494"/>
              <a:ext cx="4131216" cy="369332"/>
            </a:xfrm>
            <a:prstGeom prst="rect">
              <a:avLst/>
            </a:prstGeom>
            <a:noFill/>
          </p:spPr>
          <p:txBody>
            <a:bodyPr wrap="square" rtlCol="0">
              <a:spAutoFit/>
            </a:bodyPr>
            <a:lstStyle/>
            <a:p>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Lời</a:t>
              </a:r>
              <a:r>
                <a:rPr lang="en-US"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tạm</a:t>
              </a:r>
              <a:r>
                <a:rPr lang="en-US"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biệt</a:t>
              </a:r>
              <a:r>
                <a:rPr lang="en-US"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Lời</a:t>
              </a:r>
              <a:r>
                <a:rPr lang="en-US"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chúc</a:t>
              </a:r>
              <a:r>
                <a:rPr lang="en-US"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mong</a:t>
              </a:r>
              <a:r>
                <a:rPr lang="en-US"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muốn</a:t>
              </a:r>
              <a:endParaRPr lang="vi-VN"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9" name="Hộp Văn bản 28">
              <a:extLst>
                <a:ext uri="{FF2B5EF4-FFF2-40B4-BE49-F238E27FC236}">
                  <a16:creationId xmlns:a16="http://schemas.microsoft.com/office/drawing/2014/main" id="{4DC96727-2DC0-4C99-8B06-67ABB005890C}"/>
                </a:ext>
              </a:extLst>
            </p:cNvPr>
            <p:cNvSpPr txBox="1"/>
            <p:nvPr/>
          </p:nvSpPr>
          <p:spPr>
            <a:xfrm>
              <a:off x="7335491" y="5137013"/>
              <a:ext cx="1584989" cy="369332"/>
            </a:xfrm>
            <a:prstGeom prst="rect">
              <a:avLst/>
            </a:prstGeom>
            <a:noFill/>
          </p:spPr>
          <p:txBody>
            <a:bodyPr wrap="square" rtlCol="0">
              <a:spAutoFit/>
            </a:bodyPr>
            <a:lstStyle/>
            <a:p>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Lời</a:t>
              </a:r>
              <a:r>
                <a:rPr lang="en-US"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hứa</a:t>
              </a:r>
              <a:r>
                <a:rPr lang="en-US"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hẹn</a:t>
              </a:r>
              <a:endParaRPr lang="vi-VN"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0" name="Hộp Văn bản 29">
              <a:extLst>
                <a:ext uri="{FF2B5EF4-FFF2-40B4-BE49-F238E27FC236}">
                  <a16:creationId xmlns:a16="http://schemas.microsoft.com/office/drawing/2014/main" id="{1A60F0DC-3B0D-47CD-A5D0-C8F90684E4D6}"/>
                </a:ext>
              </a:extLst>
            </p:cNvPr>
            <p:cNvSpPr txBox="1"/>
            <p:nvPr/>
          </p:nvSpPr>
          <p:spPr>
            <a:xfrm>
              <a:off x="9784066" y="5617758"/>
              <a:ext cx="1300494" cy="646331"/>
            </a:xfrm>
            <a:prstGeom prst="rect">
              <a:avLst/>
            </a:prstGeom>
            <a:noFill/>
          </p:spPr>
          <p:txBody>
            <a:bodyPr wrap="square" rtlCol="0">
              <a:spAutoFit/>
            </a:bodyPr>
            <a:lstStyle/>
            <a:p>
              <a:pPr algn="ctr"/>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Kí</a:t>
              </a:r>
              <a:r>
                <a:rPr lang="en-US"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tên</a:t>
              </a:r>
              <a:r>
                <a:rPr lang="en-US"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00B050"/>
                  </a:solidFill>
                  <a:latin typeface="Times New Roman" panose="02020603050405020304" pitchFamily="18" charset="0"/>
                  <a:ea typeface="Cambria" panose="02040503050406030204" pitchFamily="18" charset="0"/>
                  <a:cs typeface="Times New Roman" panose="02020603050405020304" pitchFamily="18" charset="0"/>
                </a:rPr>
                <a:t>gửi</a:t>
              </a:r>
              <a:endParaRPr lang="vi-VN"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4910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1+#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1+#ppt_w/2"/>
                                          </p:val>
                                        </p:tav>
                                        <p:tav tm="100000">
                                          <p:val>
                                            <p:strVal val="#ppt_x"/>
                                          </p:val>
                                        </p:tav>
                                      </p:tavLst>
                                    </p:anim>
                                    <p:anim calcmode="lin" valueType="num">
                                      <p:cBhvr additive="base">
                                        <p:cTn id="35"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B0C5840-5768-4FD6-847A-B3009B121784}"/>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Ask premium icon">
            <a:extLst>
              <a:ext uri="{FF2B5EF4-FFF2-40B4-BE49-F238E27FC236}">
                <a16:creationId xmlns:a16="http://schemas.microsoft.com/office/drawing/2014/main" id="{334FF769-49FB-4B09-9A4A-ECC20F44F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446" y="47361"/>
            <a:ext cx="649394" cy="649394"/>
          </a:xfrm>
          <a:prstGeom prst="rect">
            <a:avLst/>
          </a:prstGeom>
          <a:noFill/>
          <a:extLst>
            <a:ext uri="{909E8E84-426E-40DD-AFC4-6F175D3DCCD1}">
              <a14:hiddenFill xmlns:a14="http://schemas.microsoft.com/office/drawing/2010/main">
                <a:solidFill>
                  <a:srgbClr val="FFFFFF"/>
                </a:solidFill>
              </a14:hiddenFill>
            </a:ext>
          </a:extLst>
        </p:spPr>
      </p:pic>
      <p:sp>
        <p:nvSpPr>
          <p:cNvPr id="14" name="Hình chữ nhật: Góc Tròn 13">
            <a:extLst>
              <a:ext uri="{FF2B5EF4-FFF2-40B4-BE49-F238E27FC236}">
                <a16:creationId xmlns:a16="http://schemas.microsoft.com/office/drawing/2014/main" id="{0A5DFF94-97BF-4513-8486-F75A9065B27D}"/>
              </a:ext>
            </a:extLst>
          </p:cNvPr>
          <p:cNvSpPr/>
          <p:nvPr/>
        </p:nvSpPr>
        <p:spPr>
          <a:xfrm>
            <a:off x="2281758" y="1084220"/>
            <a:ext cx="7267234" cy="827245"/>
          </a:xfrm>
          <a:prstGeom prst="roundRect">
            <a:avLst>
              <a:gd name="adj" fmla="val 50000"/>
            </a:avLst>
          </a:prstGeom>
          <a:solidFill>
            <a:schemeClr val="accent6">
              <a:lumMod val="40000"/>
              <a:lumOff val="60000"/>
            </a:schemeClr>
          </a:solidFill>
          <a:ln w="38100">
            <a:solidFill>
              <a:schemeClr val="accent6">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Nêu</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tập</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đọc</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Thư</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thăm</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16" name="Picture 2" descr="Soạn bài – Tập đọc: Thư thăm bạn - SGK Tiếng Việt lớp 4 Tập 1">
            <a:extLst>
              <a:ext uri="{FF2B5EF4-FFF2-40B4-BE49-F238E27FC236}">
                <a16:creationId xmlns:a16="http://schemas.microsoft.com/office/drawing/2014/main" id="{7509ADE0-FAC7-4AA1-9347-C51A9D256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898" y="2690118"/>
            <a:ext cx="6700488" cy="4112425"/>
          </a:xfrm>
          <a:prstGeom prst="rect">
            <a:avLst/>
          </a:prstGeom>
          <a:noFill/>
          <a:extLst>
            <a:ext uri="{909E8E84-426E-40DD-AFC4-6F175D3DCCD1}">
              <a14:hiddenFill xmlns:a14="http://schemas.microsoft.com/office/drawing/2010/main">
                <a:solidFill>
                  <a:srgbClr val="FFFFFF"/>
                </a:solidFill>
              </a14:hiddenFill>
            </a:ext>
          </a:extLst>
        </p:spPr>
      </p:pic>
      <p:sp>
        <p:nvSpPr>
          <p:cNvPr id="5" name="Hình chữ nhật: Góc Tròn 4">
            <a:extLst>
              <a:ext uri="{FF2B5EF4-FFF2-40B4-BE49-F238E27FC236}">
                <a16:creationId xmlns:a16="http://schemas.microsoft.com/office/drawing/2014/main" id="{B2734B5B-D757-4162-B2C8-3E3528AE5DC5}"/>
              </a:ext>
            </a:extLst>
          </p:cNvPr>
          <p:cNvSpPr/>
          <p:nvPr/>
        </p:nvSpPr>
        <p:spPr>
          <a:xfrm>
            <a:off x="1722120" y="609600"/>
            <a:ext cx="8385664" cy="1859280"/>
          </a:xfrm>
          <a:prstGeom prst="roundRect">
            <a:avLst/>
          </a:prstGeom>
          <a:solidFill>
            <a:schemeClr val="bg2"/>
          </a:solidFill>
          <a:ln w="38100">
            <a:noFill/>
            <a:prstDash val="solid"/>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 dung: </a:t>
            </a:r>
            <a:r>
              <a:rPr lang="en-US" sz="32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Tình cảm bạn bè: thương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p>
          <a:p>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muốn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chia </a:t>
            </a:r>
            <a:r>
              <a:rPr lang="en-US" sz="3200" b="1"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sẻ</a:t>
            </a:r>
            <a:r>
              <a:rPr lang="en-US" sz="32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 cùng bạn khi bạn gặp khó khăn trong cuộc sống.</a:t>
            </a:r>
            <a:endPar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504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bg/>
                                          </p:spTgt>
                                        </p:tgtEl>
                                        <p:attrNameLst>
                                          <p:attrName>style.visibility</p:attrName>
                                        </p:attrNameLst>
                                      </p:cBhvr>
                                      <p:to>
                                        <p:strVal val="visible"/>
                                      </p:to>
                                    </p:set>
                                    <p:anim by="(-#ppt_w*2)" calcmode="lin" valueType="num">
                                      <p:cBhvr rctx="PPT">
                                        <p:cTn id="7" dur="500" autoRev="1" fill="hold">
                                          <p:stCondLst>
                                            <p:cond delay="0"/>
                                          </p:stCondLst>
                                        </p:cTn>
                                        <p:tgtEl>
                                          <p:spTgt spid="14">
                                            <p:bg/>
                                          </p:spTgt>
                                        </p:tgtEl>
                                        <p:attrNameLst>
                                          <p:attrName>ppt_w</p:attrName>
                                        </p:attrNameLst>
                                      </p:cBhvr>
                                    </p:anim>
                                    <p:anim by="(#ppt_w*0.50)" calcmode="lin" valueType="num">
                                      <p:cBhvr>
                                        <p:cTn id="8" dur="500" decel="50000" autoRev="1" fill="hold">
                                          <p:stCondLst>
                                            <p:cond delay="0"/>
                                          </p:stCondLst>
                                        </p:cTn>
                                        <p:tgtEl>
                                          <p:spTgt spid="14">
                                            <p:bg/>
                                          </p:spTgt>
                                        </p:tgtEl>
                                        <p:attrNameLst>
                                          <p:attrName>ppt_x</p:attrName>
                                        </p:attrNameLst>
                                      </p:cBhvr>
                                    </p:anim>
                                    <p:anim from="(-#ppt_h/2)" to="(#ppt_y)" calcmode="lin" valueType="num">
                                      <p:cBhvr>
                                        <p:cTn id="9" dur="1000" fill="hold">
                                          <p:stCondLst>
                                            <p:cond delay="0"/>
                                          </p:stCondLst>
                                        </p:cTn>
                                        <p:tgtEl>
                                          <p:spTgt spid="14">
                                            <p:bg/>
                                          </p:spTgt>
                                        </p:tgtEl>
                                        <p:attrNameLst>
                                          <p:attrName>ppt_y</p:attrName>
                                        </p:attrNameLst>
                                      </p:cBhvr>
                                    </p:anim>
                                    <p:animRot by="21600000">
                                      <p:cBhvr>
                                        <p:cTn id="10" dur="1000" fill="hold">
                                          <p:stCondLst>
                                            <p:cond delay="0"/>
                                          </p:stCondLst>
                                        </p:cTn>
                                        <p:tgtEl>
                                          <p:spTgt spid="14">
                                            <p:bg/>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4">
                                            <p:txEl>
                                              <p:pRg st="0" end="0"/>
                                            </p:txEl>
                                          </p:spTgt>
                                        </p:tgtEl>
                                        <p:attrNameLst>
                                          <p:attrName>style.visibility</p:attrName>
                                        </p:attrNameLst>
                                      </p:cBhvr>
                                      <p:to>
                                        <p:strVal val="visible"/>
                                      </p:to>
                                    </p:set>
                                    <p:anim by="(-#ppt_w*2)" calcmode="lin" valueType="num">
                                      <p:cBhvr rctx="PPT">
                                        <p:cTn id="13" dur="250" autoRev="1" fill="hold">
                                          <p:stCondLst>
                                            <p:cond delay="0"/>
                                          </p:stCondLst>
                                        </p:cTn>
                                        <p:tgtEl>
                                          <p:spTgt spid="14">
                                            <p:txEl>
                                              <p:pRg st="0" end="0"/>
                                            </p:txEl>
                                          </p:spTgt>
                                        </p:tgtEl>
                                        <p:attrNameLst>
                                          <p:attrName>ppt_w</p:attrName>
                                        </p:attrNameLst>
                                      </p:cBhvr>
                                    </p:anim>
                                    <p:anim by="(#ppt_w*0.50)" calcmode="lin" valueType="num">
                                      <p:cBhvr>
                                        <p:cTn id="14" dur="250" decel="50000" autoRev="1" fill="hold">
                                          <p:stCondLst>
                                            <p:cond delay="0"/>
                                          </p:stCondLst>
                                        </p:cTn>
                                        <p:tgtEl>
                                          <p:spTgt spid="14">
                                            <p:txEl>
                                              <p:pRg st="0" end="0"/>
                                            </p:txEl>
                                          </p:spTgt>
                                        </p:tgtEl>
                                        <p:attrNameLst>
                                          <p:attrName>ppt_x</p:attrName>
                                        </p:attrNameLst>
                                      </p:cBhvr>
                                    </p:anim>
                                    <p:anim from="(-#ppt_h/2)" to="(#ppt_y)" calcmode="lin" valueType="num">
                                      <p:cBhvr>
                                        <p:cTn id="15" dur="500" fill="hold">
                                          <p:stCondLst>
                                            <p:cond delay="0"/>
                                          </p:stCondLst>
                                        </p:cTn>
                                        <p:tgtEl>
                                          <p:spTgt spid="14">
                                            <p:txEl>
                                              <p:pRg st="0" end="0"/>
                                            </p:txEl>
                                          </p:spTgt>
                                        </p:tgtEl>
                                        <p:attrNameLst>
                                          <p:attrName>ppt_y</p:attrName>
                                        </p:attrNameLst>
                                      </p:cBhvr>
                                    </p:anim>
                                    <p:animRot by="21600000">
                                      <p:cBhvr>
                                        <p:cTn id="16" dur="500" fill="hold">
                                          <p:stCondLst>
                                            <p:cond delay="0"/>
                                          </p:stCondLst>
                                        </p:cTn>
                                        <p:tgtEl>
                                          <p:spTgt spid="14">
                                            <p:txEl>
                                              <p:pRg st="0" end="0"/>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0" presetClass="exit" presetSubtype="0" fill="hold" grpId="1" nodeType="withEffect">
                                  <p:stCondLst>
                                    <p:cond delay="0"/>
                                  </p:stCondLst>
                                  <p:iterate type="lt">
                                    <p:tmPct val="0"/>
                                  </p:iterate>
                                  <p:childTnLst>
                                    <p:animEffect transition="out" filter="fade">
                                      <p:cBhvr>
                                        <p:cTn id="23" dur="500"/>
                                        <p:tgtEl>
                                          <p:spTgt spid="14">
                                            <p:txEl>
                                              <p:pRg st="0" end="0"/>
                                            </p:txEl>
                                          </p:spTgt>
                                        </p:tgtEl>
                                      </p:cBhvr>
                                    </p:animEffect>
                                    <p:set>
                                      <p:cBhvr>
                                        <p:cTn id="24" dur="1" fill="hold">
                                          <p:stCondLst>
                                            <p:cond delay="499"/>
                                          </p:stCondLst>
                                        </p:cTn>
                                        <p:tgtEl>
                                          <p:spTgt spid="14">
                                            <p:txEl>
                                              <p:pRg st="0" end="0"/>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bg/>
                                          </p:spTgt>
                                        </p:tgtEl>
                                      </p:cBhvr>
                                    </p:animEffect>
                                    <p:set>
                                      <p:cBhvr>
                                        <p:cTn id="27" dur="1" fill="hold">
                                          <p:stCondLst>
                                            <p:cond delay="499"/>
                                          </p:stCondLst>
                                        </p:cTn>
                                        <p:tgtEl>
                                          <p:spTgt spid="1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P spid="14" grpId="1" build="allAtOnce"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B0C5840-5768-4FD6-847A-B3009B121784}"/>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Ask premium icon">
            <a:extLst>
              <a:ext uri="{FF2B5EF4-FFF2-40B4-BE49-F238E27FC236}">
                <a16:creationId xmlns:a16="http://schemas.microsoft.com/office/drawing/2014/main" id="{334FF769-49FB-4B09-9A4A-ECC20F44F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446" y="47361"/>
            <a:ext cx="649394" cy="649394"/>
          </a:xfrm>
          <a:prstGeom prst="rect">
            <a:avLst/>
          </a:prstGeom>
          <a:noFill/>
          <a:extLst>
            <a:ext uri="{909E8E84-426E-40DD-AFC4-6F175D3DCCD1}">
              <a14:hiddenFill xmlns:a14="http://schemas.microsoft.com/office/drawing/2010/main">
                <a:solidFill>
                  <a:srgbClr val="FFFFFF"/>
                </a:solidFill>
              </a14:hiddenFill>
            </a:ext>
          </a:extLst>
        </p:spPr>
      </p:pic>
      <p:sp>
        <p:nvSpPr>
          <p:cNvPr id="27" name="Hộp Văn bản 26">
            <a:extLst>
              <a:ext uri="{FF2B5EF4-FFF2-40B4-BE49-F238E27FC236}">
                <a16:creationId xmlns:a16="http://schemas.microsoft.com/office/drawing/2014/main" id="{DBE1047C-BCAB-4E99-802F-0E0E500E6470}"/>
              </a:ext>
            </a:extLst>
          </p:cNvPr>
          <p:cNvSpPr txBox="1"/>
          <p:nvPr/>
        </p:nvSpPr>
        <p:spPr>
          <a:xfrm>
            <a:off x="215079" y="3606599"/>
            <a:ext cx="2690744" cy="830997"/>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en-US" sz="4800" b="1" dirty="0">
                <a:solidFill>
                  <a:srgbClr val="002060"/>
                </a:solidFill>
                <a:latin typeface="Cambria" panose="02040503050406030204" pitchFamily="18" charset="0"/>
                <a:ea typeface="Roboto Slab" panose="020B0604020202020204" charset="0"/>
              </a:rPr>
              <a:t>BÀI HỌC</a:t>
            </a:r>
            <a:endParaRPr lang="vi-VN" sz="4800" b="1" dirty="0">
              <a:solidFill>
                <a:srgbClr val="002060"/>
              </a:solidFill>
              <a:latin typeface="Cambria" panose="02040503050406030204" pitchFamily="18" charset="0"/>
              <a:ea typeface="Roboto Slab" panose="020B0604020202020204" charset="0"/>
            </a:endParaRPr>
          </a:p>
        </p:txBody>
      </p:sp>
      <p:pic>
        <p:nvPicPr>
          <p:cNvPr id="28" name="Picture 2" descr="Book Cartoon Pointing With His Finger Royalty Free Cliparts, Vectors, And  Stock Illustration. Image 10163230.">
            <a:extLst>
              <a:ext uri="{FF2B5EF4-FFF2-40B4-BE49-F238E27FC236}">
                <a16:creationId xmlns:a16="http://schemas.microsoft.com/office/drawing/2014/main" id="{27B3455F-A2CE-48B0-AF39-919FA1304A5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089" b="93821" l="5104" r="93762">
                        <a14:foregroundMark x1="23703" y1="86923" x2="23703" y2="86923"/>
                        <a14:foregroundMark x1="21020" y1="84615" x2="13059" y2="85615"/>
                        <a14:foregroundMark x1="9302" y1="84385" x2="8676" y2="90462"/>
                        <a14:foregroundMark x1="16100" y1="90615" x2="22093" y2="76308"/>
                        <a14:foregroundMark x1="18515" y1="92077" x2="17174" y2="91846"/>
                        <a14:foregroundMark x1="9660" y1="86692" x2="12343" y2="89923"/>
                        <a14:foregroundMark x1="11002" y1="89923" x2="6798" y2="89923"/>
                        <a14:foregroundMark x1="5188" y1="71846" x2="5993" y2="72231"/>
                        <a14:foregroundMark x1="86494" y1="8000" x2="83005" y2="27462"/>
                        <a14:foregroundMark x1="83005" y1="27462" x2="83363" y2="28154"/>
                        <a14:foregroundMark x1="90787" y1="18923" x2="84436" y2="10308"/>
                        <a14:foregroundMark x1="92665" y1="17308" x2="93918" y2="22462"/>
                        <a14:foregroundMark x1="87746" y1="3154" x2="86494" y2="10077"/>
                        <a14:foregroundMark x1="52773" y1="62692" x2="50089" y2="60000"/>
                        <a14:foregroundMark x1="55993" y1="62846" x2="57871" y2="64231"/>
                        <a14:foregroundMark x1="9452" y1="86016" x2="9452" y2="86016"/>
                        <a14:foregroundMark x1="6994" y1="93821" x2="6994" y2="93821"/>
                        <a14:foregroundMark x1="20983" y1="93496" x2="20983" y2="93496"/>
                        <a14:foregroundMark x1="89603" y1="5366" x2="89603" y2="5366"/>
                        <a14:foregroundMark x1="90548" y1="6504" x2="90548" y2="6504"/>
                        <a14:foregroundMark x1="81096" y1="9431" x2="81096" y2="9431"/>
                        <a14:foregroundMark x1="81096" y1="9431" x2="81096" y2="9431"/>
                      </a14:backgroundRemoval>
                    </a14:imgEffect>
                  </a14:imgLayer>
                </a14:imgProps>
              </a:ext>
              <a:ext uri="{28A0092B-C50C-407E-A947-70E740481C1C}">
                <a14:useLocalDpi xmlns:a14="http://schemas.microsoft.com/office/drawing/2010/main" val="0"/>
              </a:ext>
            </a:extLst>
          </a:blip>
          <a:srcRect/>
          <a:stretch>
            <a:fillRect/>
          </a:stretch>
        </p:blipFill>
        <p:spPr bwMode="auto">
          <a:xfrm rot="326213">
            <a:off x="183238" y="3728120"/>
            <a:ext cx="2754426" cy="320299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Nhóm 1">
            <a:extLst>
              <a:ext uri="{FF2B5EF4-FFF2-40B4-BE49-F238E27FC236}">
                <a16:creationId xmlns:a16="http://schemas.microsoft.com/office/drawing/2014/main" id="{D97F2121-AD13-422D-91EA-94F0A4F2D851}"/>
              </a:ext>
            </a:extLst>
          </p:cNvPr>
          <p:cNvGrpSpPr/>
          <p:nvPr/>
        </p:nvGrpSpPr>
        <p:grpSpPr>
          <a:xfrm>
            <a:off x="2580870" y="3038199"/>
            <a:ext cx="9516395" cy="699166"/>
            <a:chOff x="2068621" y="1072691"/>
            <a:chExt cx="9715830" cy="699166"/>
          </a:xfrm>
        </p:grpSpPr>
        <p:sp>
          <p:nvSpPr>
            <p:cNvPr id="29" name="Hộp Văn bản 28">
              <a:extLst>
                <a:ext uri="{FF2B5EF4-FFF2-40B4-BE49-F238E27FC236}">
                  <a16:creationId xmlns:a16="http://schemas.microsoft.com/office/drawing/2014/main" id="{2F7BA084-5C5E-4621-BAE5-CB9532175AF3}"/>
                </a:ext>
              </a:extLst>
            </p:cNvPr>
            <p:cNvSpPr txBox="1"/>
            <p:nvPr/>
          </p:nvSpPr>
          <p:spPr>
            <a:xfrm>
              <a:off x="2068621" y="1072691"/>
              <a:ext cx="9715830" cy="699166"/>
            </a:xfrm>
            <a:prstGeom prst="rect">
              <a:avLst/>
            </a:prstGeom>
            <a:noFill/>
            <a:ln w="38100">
              <a:solidFill>
                <a:srgbClr val="FF6600"/>
              </a:solidFill>
            </a:ln>
          </p:spPr>
          <p:txBody>
            <a:bodyPr wrap="square" rtlCol="0">
              <a:spAutoFit/>
            </a:bodyPr>
            <a:lstStyle/>
            <a:p>
              <a:pPr>
                <a:lnSpc>
                  <a:spcPct val="150000"/>
                </a:lnSpc>
              </a:pPr>
              <a:r>
                <a:rPr lang="en-US" sz="3000" b="1" dirty="0">
                  <a:latin typeface="Cambria" panose="02040503050406030204" pitchFamily="18" charset="0"/>
                  <a:ea typeface="Cambria" panose="020405030504060302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Biết</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thương</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yêu</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giúp</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đỡ</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khó</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khăn</a:t>
              </a:r>
              <a:r>
                <a:rPr lang="en-US" sz="3000" b="1" dirty="0">
                  <a:latin typeface="Cambria" panose="02040503050406030204" pitchFamily="18" charset="0"/>
                  <a:ea typeface="Cambria" panose="02040503050406030204" pitchFamily="18" charset="0"/>
                </a:rPr>
                <a:t>.</a:t>
              </a:r>
              <a:endParaRPr lang="vi-VN" sz="3000" b="1" dirty="0">
                <a:latin typeface="Cambria" panose="02040503050406030204" pitchFamily="18" charset="0"/>
                <a:ea typeface="Cambria" panose="02040503050406030204" pitchFamily="18" charset="0"/>
              </a:endParaRPr>
            </a:p>
          </p:txBody>
        </p:sp>
        <p:pic>
          <p:nvPicPr>
            <p:cNvPr id="32" name="Picture 2" descr="Community free icon">
              <a:extLst>
                <a:ext uri="{FF2B5EF4-FFF2-40B4-BE49-F238E27FC236}">
                  <a16:creationId xmlns:a16="http://schemas.microsoft.com/office/drawing/2014/main" id="{5CF38714-AA07-482D-BF4F-39A73CD9C1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7238" y="1134723"/>
              <a:ext cx="586194" cy="5861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Nhóm 2">
            <a:extLst>
              <a:ext uri="{FF2B5EF4-FFF2-40B4-BE49-F238E27FC236}">
                <a16:creationId xmlns:a16="http://schemas.microsoft.com/office/drawing/2014/main" id="{357E23A6-2D5B-4FF4-A935-3EF23F49B08E}"/>
              </a:ext>
            </a:extLst>
          </p:cNvPr>
          <p:cNvGrpSpPr/>
          <p:nvPr/>
        </p:nvGrpSpPr>
        <p:grpSpPr>
          <a:xfrm>
            <a:off x="3532937" y="4633785"/>
            <a:ext cx="8114599" cy="1391663"/>
            <a:chOff x="3666299" y="2952536"/>
            <a:chExt cx="8114599" cy="1391663"/>
          </a:xfrm>
        </p:grpSpPr>
        <p:sp>
          <p:nvSpPr>
            <p:cNvPr id="30" name="Hộp Văn bản 29">
              <a:extLst>
                <a:ext uri="{FF2B5EF4-FFF2-40B4-BE49-F238E27FC236}">
                  <a16:creationId xmlns:a16="http://schemas.microsoft.com/office/drawing/2014/main" id="{C25BF5F7-6530-429A-A5BF-341336A1761C}"/>
                </a:ext>
              </a:extLst>
            </p:cNvPr>
            <p:cNvSpPr txBox="1"/>
            <p:nvPr/>
          </p:nvSpPr>
          <p:spPr>
            <a:xfrm>
              <a:off x="3666299" y="2952536"/>
              <a:ext cx="8114599" cy="1391663"/>
            </a:xfrm>
            <a:prstGeom prst="rect">
              <a:avLst/>
            </a:prstGeom>
            <a:noFill/>
            <a:ln w="38100">
              <a:solidFill>
                <a:schemeClr val="accent5">
                  <a:lumMod val="75000"/>
                </a:schemeClr>
              </a:solidFill>
            </a:ln>
          </p:spPr>
          <p:txBody>
            <a:bodyPr wrap="square" rtlCol="0">
              <a:spAutoFit/>
            </a:bodyPr>
            <a:lstStyle/>
            <a:p>
              <a:pPr>
                <a:lnSpc>
                  <a:spcPct val="150000"/>
                </a:lnSpc>
              </a:pPr>
              <a:r>
                <a:rPr lang="en-US" sz="3000" b="1" dirty="0">
                  <a:latin typeface="Cambria" panose="02040503050406030204" pitchFamily="18" charset="0"/>
                  <a:ea typeface="Cambria" panose="02040503050406030204" pitchFamily="18" charset="0"/>
                  <a:cs typeface="Amatic SC" panose="00000500000000000000" pitchFamily="2" charset="-79"/>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Biết</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thăm</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hỏi</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chủ</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thư</a:t>
              </a:r>
              <a:r>
                <a:rPr lang="en-US" sz="3000" b="1" dirty="0">
                  <a:latin typeface="Times New Roman" panose="02020603050405020304" pitchFamily="18" charset="0"/>
                  <a:ea typeface="Cambria" panose="02040503050406030204" pitchFamily="18" charset="0"/>
                  <a:cs typeface="Times New Roman" panose="02020603050405020304" pitchFamily="18" charset="0"/>
                </a:rPr>
                <a:t> an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ủi</a:t>
              </a:r>
              <a:r>
                <a:rPr lang="en-US" sz="3000" b="1" dirty="0">
                  <a:latin typeface="Times New Roman" panose="02020603050405020304" pitchFamily="18" charset="0"/>
                  <a:ea typeface="Cambria" panose="02040503050406030204" pitchFamily="18" charset="0"/>
                  <a:cs typeface="Times New Roman" panose="02020603050405020304" pitchFamily="18" charset="0"/>
                </a:rPr>
                <a:t>,</a:t>
              </a:r>
            </a:p>
            <a:p>
              <a:pPr>
                <a:lnSpc>
                  <a:spcPct val="150000"/>
                </a:lnSpc>
              </a:pP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viên</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bạn</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bè</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thân</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khi</a:t>
              </a:r>
              <a:r>
                <a:rPr lang="en-US" sz="3000" b="1" dirty="0">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latin typeface="Times New Roman" panose="02020603050405020304" pitchFamily="18" charset="0"/>
                  <a:ea typeface="Cambria" panose="02040503050406030204" pitchFamily="18" charset="0"/>
                  <a:cs typeface="Times New Roman" panose="02020603050405020304" pitchFamily="18" charset="0"/>
                </a:rPr>
                <a:t>cần</a:t>
              </a:r>
              <a:r>
                <a:rPr lang="en-US" sz="3000" b="1" dirty="0">
                  <a:latin typeface="Times New Roman" panose="02020603050405020304" pitchFamily="18" charset="0"/>
                  <a:ea typeface="Cambria" panose="02040503050406030204" pitchFamily="18" charset="0"/>
                  <a:cs typeface="Times New Roman" panose="02020603050405020304" pitchFamily="18" charset="0"/>
                </a:rPr>
                <a:t>.</a:t>
              </a:r>
              <a:endParaRPr lang="vi-VN" sz="30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3" name="Picture 4" descr="Grandparents premium icon">
              <a:extLst>
                <a:ext uri="{FF2B5EF4-FFF2-40B4-BE49-F238E27FC236}">
                  <a16:creationId xmlns:a16="http://schemas.microsoft.com/office/drawing/2014/main" id="{ED38C853-7993-401B-9B45-C76CF31FC5B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7109" y="3233167"/>
              <a:ext cx="904561" cy="904561"/>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Hình chữ nhật: Góc Tròn 34">
            <a:extLst>
              <a:ext uri="{FF2B5EF4-FFF2-40B4-BE49-F238E27FC236}">
                <a16:creationId xmlns:a16="http://schemas.microsoft.com/office/drawing/2014/main" id="{6CA0F0B6-B06B-4B57-9C7C-51B9027D704C}"/>
              </a:ext>
            </a:extLst>
          </p:cNvPr>
          <p:cNvSpPr/>
          <p:nvPr/>
        </p:nvSpPr>
        <p:spPr>
          <a:xfrm>
            <a:off x="2139687" y="1140366"/>
            <a:ext cx="9003445" cy="1009648"/>
          </a:xfrm>
          <a:prstGeom prst="roundRect">
            <a:avLst>
              <a:gd name="adj" fmla="val 50000"/>
            </a:avLst>
          </a:prstGeom>
          <a:solidFill>
            <a:schemeClr val="accent2">
              <a:lumMod val="20000"/>
              <a:lumOff val="80000"/>
            </a:schemeClr>
          </a:solidFill>
          <a:ln w="38100">
            <a:solidFill>
              <a:schemeClr val="accent6">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Qua </a:t>
            </a:r>
            <a:r>
              <a:rPr lang="en-US" sz="33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a:t>
            </a:r>
            <a:r>
              <a:rPr lang="en-US" sz="33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3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chuyện</a:t>
            </a:r>
            <a:r>
              <a:rPr lang="en-US" sz="33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3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trên</a:t>
            </a:r>
            <a:r>
              <a:rPr lang="en-US" sz="33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3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em</a:t>
            </a:r>
            <a:r>
              <a:rPr lang="en-US" sz="33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3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học</a:t>
            </a:r>
            <a:r>
              <a:rPr lang="en-US" sz="33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3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được</a:t>
            </a:r>
            <a:r>
              <a:rPr lang="en-US" sz="33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3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điều</a:t>
            </a:r>
            <a:r>
              <a:rPr lang="en-US" sz="33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3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gì</a:t>
            </a:r>
            <a:r>
              <a:rPr lang="en-US" sz="33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4" name="Hộp Văn bản 3">
            <a:extLst>
              <a:ext uri="{FF2B5EF4-FFF2-40B4-BE49-F238E27FC236}">
                <a16:creationId xmlns:a16="http://schemas.microsoft.com/office/drawing/2014/main" id="{912550D4-C6B5-4F74-A494-E15E043E0AA3}"/>
              </a:ext>
            </a:extLst>
          </p:cNvPr>
          <p:cNvSpPr txBox="1"/>
          <p:nvPr/>
        </p:nvSpPr>
        <p:spPr>
          <a:xfrm>
            <a:off x="845344" y="1412151"/>
            <a:ext cx="10192210" cy="2491634"/>
          </a:xfrm>
          <a:prstGeom prst="rect">
            <a:avLst/>
          </a:prstGeom>
          <a:noFill/>
        </p:spPr>
        <p:txBody>
          <a:bodyPr wrap="square" rtlCol="0">
            <a:prstTxWarp prst="textArchUp">
              <a:avLst>
                <a:gd name="adj" fmla="val 10696364"/>
              </a:avLst>
            </a:prstTxWarp>
            <a:spAutoFit/>
          </a:bodyPr>
          <a:lstStyle/>
          <a:p>
            <a:r>
              <a:rPr lang="en-US" sz="239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239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39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39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39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như</a:t>
            </a:r>
            <a:r>
              <a:rPr lang="en-US" sz="239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39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thể</a:t>
            </a:r>
            <a:r>
              <a:rPr lang="en-US" sz="239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39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239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39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thân</a:t>
            </a:r>
            <a:endParaRPr lang="vi-VN" sz="239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9633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80">
                                          <p:stCondLst>
                                            <p:cond delay="0"/>
                                          </p:stCondLst>
                                        </p:cTn>
                                        <p:tgtEl>
                                          <p:spTgt spid="27"/>
                                        </p:tgtEl>
                                      </p:cBhvr>
                                    </p:animEffect>
                                    <p:anim calcmode="lin" valueType="num">
                                      <p:cBhvr>
                                        <p:cTn id="2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9" dur="26">
                                          <p:stCondLst>
                                            <p:cond delay="650"/>
                                          </p:stCondLst>
                                        </p:cTn>
                                        <p:tgtEl>
                                          <p:spTgt spid="27"/>
                                        </p:tgtEl>
                                      </p:cBhvr>
                                      <p:to x="100000" y="60000"/>
                                    </p:animScale>
                                    <p:animScale>
                                      <p:cBhvr>
                                        <p:cTn id="30" dur="166" decel="50000">
                                          <p:stCondLst>
                                            <p:cond delay="676"/>
                                          </p:stCondLst>
                                        </p:cTn>
                                        <p:tgtEl>
                                          <p:spTgt spid="27"/>
                                        </p:tgtEl>
                                      </p:cBhvr>
                                      <p:to x="100000" y="100000"/>
                                    </p:animScale>
                                    <p:animScale>
                                      <p:cBhvr>
                                        <p:cTn id="31" dur="26">
                                          <p:stCondLst>
                                            <p:cond delay="1312"/>
                                          </p:stCondLst>
                                        </p:cTn>
                                        <p:tgtEl>
                                          <p:spTgt spid="27"/>
                                        </p:tgtEl>
                                      </p:cBhvr>
                                      <p:to x="100000" y="80000"/>
                                    </p:animScale>
                                    <p:animScale>
                                      <p:cBhvr>
                                        <p:cTn id="32" dur="166" decel="50000">
                                          <p:stCondLst>
                                            <p:cond delay="1338"/>
                                          </p:stCondLst>
                                        </p:cTn>
                                        <p:tgtEl>
                                          <p:spTgt spid="27"/>
                                        </p:tgtEl>
                                      </p:cBhvr>
                                      <p:to x="100000" y="100000"/>
                                    </p:animScale>
                                    <p:animScale>
                                      <p:cBhvr>
                                        <p:cTn id="33" dur="26">
                                          <p:stCondLst>
                                            <p:cond delay="1642"/>
                                          </p:stCondLst>
                                        </p:cTn>
                                        <p:tgtEl>
                                          <p:spTgt spid="27"/>
                                        </p:tgtEl>
                                      </p:cBhvr>
                                      <p:to x="100000" y="90000"/>
                                    </p:animScale>
                                    <p:animScale>
                                      <p:cBhvr>
                                        <p:cTn id="34" dur="166" decel="50000">
                                          <p:stCondLst>
                                            <p:cond delay="1668"/>
                                          </p:stCondLst>
                                        </p:cTn>
                                        <p:tgtEl>
                                          <p:spTgt spid="27"/>
                                        </p:tgtEl>
                                      </p:cBhvr>
                                      <p:to x="100000" y="100000"/>
                                    </p:animScale>
                                    <p:animScale>
                                      <p:cBhvr>
                                        <p:cTn id="35" dur="26">
                                          <p:stCondLst>
                                            <p:cond delay="1808"/>
                                          </p:stCondLst>
                                        </p:cTn>
                                        <p:tgtEl>
                                          <p:spTgt spid="27"/>
                                        </p:tgtEl>
                                      </p:cBhvr>
                                      <p:to x="100000" y="95000"/>
                                    </p:animScale>
                                    <p:animScale>
                                      <p:cBhvr>
                                        <p:cTn id="36" dur="166" decel="50000">
                                          <p:stCondLst>
                                            <p:cond delay="1834"/>
                                          </p:stCondLst>
                                        </p:cTn>
                                        <p:tgtEl>
                                          <p:spTgt spid="27"/>
                                        </p:tgtEl>
                                      </p:cBhvr>
                                      <p:to x="100000" y="100000"/>
                                    </p:animScale>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35">
                                            <p:bg/>
                                          </p:spTgt>
                                        </p:tgtEl>
                                        <p:attrNameLst>
                                          <p:attrName>style.visibility</p:attrName>
                                        </p:attrNameLst>
                                      </p:cBhvr>
                                      <p:to>
                                        <p:strVal val="visible"/>
                                      </p:to>
                                    </p:set>
                                    <p:anim by="(-#ppt_w*2)" calcmode="lin" valueType="num">
                                      <p:cBhvr rctx="PPT">
                                        <p:cTn id="39" dur="500" autoRev="1" fill="hold">
                                          <p:stCondLst>
                                            <p:cond delay="0"/>
                                          </p:stCondLst>
                                        </p:cTn>
                                        <p:tgtEl>
                                          <p:spTgt spid="35">
                                            <p:bg/>
                                          </p:spTgt>
                                        </p:tgtEl>
                                        <p:attrNameLst>
                                          <p:attrName>ppt_w</p:attrName>
                                        </p:attrNameLst>
                                      </p:cBhvr>
                                    </p:anim>
                                    <p:anim by="(#ppt_w*0.50)" calcmode="lin" valueType="num">
                                      <p:cBhvr>
                                        <p:cTn id="40" dur="500" decel="50000" autoRev="1" fill="hold">
                                          <p:stCondLst>
                                            <p:cond delay="0"/>
                                          </p:stCondLst>
                                        </p:cTn>
                                        <p:tgtEl>
                                          <p:spTgt spid="35">
                                            <p:bg/>
                                          </p:spTgt>
                                        </p:tgtEl>
                                        <p:attrNameLst>
                                          <p:attrName>ppt_x</p:attrName>
                                        </p:attrNameLst>
                                      </p:cBhvr>
                                    </p:anim>
                                    <p:anim from="(-#ppt_h/2)" to="(#ppt_y)" calcmode="lin" valueType="num">
                                      <p:cBhvr>
                                        <p:cTn id="41" dur="1000" fill="hold">
                                          <p:stCondLst>
                                            <p:cond delay="0"/>
                                          </p:stCondLst>
                                        </p:cTn>
                                        <p:tgtEl>
                                          <p:spTgt spid="35">
                                            <p:bg/>
                                          </p:spTgt>
                                        </p:tgtEl>
                                        <p:attrNameLst>
                                          <p:attrName>ppt_y</p:attrName>
                                        </p:attrNameLst>
                                      </p:cBhvr>
                                    </p:anim>
                                    <p:animRot by="21600000">
                                      <p:cBhvr>
                                        <p:cTn id="42" dur="1000" fill="hold">
                                          <p:stCondLst>
                                            <p:cond delay="0"/>
                                          </p:stCondLst>
                                        </p:cTn>
                                        <p:tgtEl>
                                          <p:spTgt spid="35">
                                            <p:bg/>
                                          </p:spTgt>
                                        </p:tgtEl>
                                        <p:attrNameLst>
                                          <p:attrName>r</p:attrName>
                                        </p:attrNameLst>
                                      </p:cBhvr>
                                    </p:animRot>
                                  </p:childTnLst>
                                </p:cTn>
                              </p:par>
                              <p:par>
                                <p:cTn id="43" presetID="56" presetClass="entr" presetSubtype="0" fill="hold" grpId="0" nodeType="withEffect">
                                  <p:stCondLst>
                                    <p:cond delay="0"/>
                                  </p:stCondLst>
                                  <p:iterate type="lt">
                                    <p:tmPct val="10000"/>
                                  </p:iterate>
                                  <p:childTnLst>
                                    <p:set>
                                      <p:cBhvr>
                                        <p:cTn id="44" dur="1" fill="hold">
                                          <p:stCondLst>
                                            <p:cond delay="0"/>
                                          </p:stCondLst>
                                        </p:cTn>
                                        <p:tgtEl>
                                          <p:spTgt spid="35">
                                            <p:txEl>
                                              <p:pRg st="0" end="0"/>
                                            </p:txEl>
                                          </p:spTgt>
                                        </p:tgtEl>
                                        <p:attrNameLst>
                                          <p:attrName>style.visibility</p:attrName>
                                        </p:attrNameLst>
                                      </p:cBhvr>
                                      <p:to>
                                        <p:strVal val="visible"/>
                                      </p:to>
                                    </p:set>
                                    <p:anim by="(-#ppt_w*2)" calcmode="lin" valueType="num">
                                      <p:cBhvr rctx="PPT">
                                        <p:cTn id="45" dur="250" autoRev="1" fill="hold">
                                          <p:stCondLst>
                                            <p:cond delay="0"/>
                                          </p:stCondLst>
                                        </p:cTn>
                                        <p:tgtEl>
                                          <p:spTgt spid="35">
                                            <p:txEl>
                                              <p:pRg st="0" end="0"/>
                                            </p:txEl>
                                          </p:spTgt>
                                        </p:tgtEl>
                                        <p:attrNameLst>
                                          <p:attrName>ppt_w</p:attrName>
                                        </p:attrNameLst>
                                      </p:cBhvr>
                                    </p:anim>
                                    <p:anim by="(#ppt_w*0.50)" calcmode="lin" valueType="num">
                                      <p:cBhvr>
                                        <p:cTn id="46" dur="250" decel="50000" autoRev="1" fill="hold">
                                          <p:stCondLst>
                                            <p:cond delay="0"/>
                                          </p:stCondLst>
                                        </p:cTn>
                                        <p:tgtEl>
                                          <p:spTgt spid="35">
                                            <p:txEl>
                                              <p:pRg st="0" end="0"/>
                                            </p:txEl>
                                          </p:spTgt>
                                        </p:tgtEl>
                                        <p:attrNameLst>
                                          <p:attrName>ppt_x</p:attrName>
                                        </p:attrNameLst>
                                      </p:cBhvr>
                                    </p:anim>
                                    <p:anim from="(-#ppt_h/2)" to="(#ppt_y)" calcmode="lin" valueType="num">
                                      <p:cBhvr>
                                        <p:cTn id="47" dur="500" fill="hold">
                                          <p:stCondLst>
                                            <p:cond delay="0"/>
                                          </p:stCondLst>
                                        </p:cTn>
                                        <p:tgtEl>
                                          <p:spTgt spid="35">
                                            <p:txEl>
                                              <p:pRg st="0" end="0"/>
                                            </p:txEl>
                                          </p:spTgt>
                                        </p:tgtEl>
                                        <p:attrNameLst>
                                          <p:attrName>ppt_y</p:attrName>
                                        </p:attrNameLst>
                                      </p:cBhvr>
                                    </p:anim>
                                    <p:animRot by="21600000">
                                      <p:cBhvr>
                                        <p:cTn id="48" dur="500" fill="hold">
                                          <p:stCondLst>
                                            <p:cond delay="0"/>
                                          </p:stCondLst>
                                        </p:cTn>
                                        <p:tgtEl>
                                          <p:spTgt spid="35">
                                            <p:txEl>
                                              <p:pRg st="0" end="0"/>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randombar(horizontal)">
                                      <p:cBhvr>
                                        <p:cTn id="53" dur="500"/>
                                        <p:tgtEl>
                                          <p:spTgt spid="4"/>
                                        </p:tgtEl>
                                      </p:cBhvr>
                                    </p:animEffect>
                                  </p:childTnLst>
                                </p:cTn>
                              </p:par>
                              <p:par>
                                <p:cTn id="54" presetID="10" presetClass="exit" presetSubtype="0" fill="hold" grpId="1" nodeType="withEffect">
                                  <p:stCondLst>
                                    <p:cond delay="0"/>
                                  </p:stCondLst>
                                  <p:iterate type="lt">
                                    <p:tmPct val="0"/>
                                  </p:iterate>
                                  <p:childTnLst>
                                    <p:animEffect transition="out" filter="fade">
                                      <p:cBhvr>
                                        <p:cTn id="55" dur="500"/>
                                        <p:tgtEl>
                                          <p:spTgt spid="35">
                                            <p:txEl>
                                              <p:pRg st="0" end="0"/>
                                            </p:txEl>
                                          </p:spTgt>
                                        </p:tgtEl>
                                      </p:cBhvr>
                                    </p:animEffect>
                                    <p:set>
                                      <p:cBhvr>
                                        <p:cTn id="56" dur="1" fill="hold">
                                          <p:stCondLst>
                                            <p:cond delay="499"/>
                                          </p:stCondLst>
                                        </p:cTn>
                                        <p:tgtEl>
                                          <p:spTgt spid="35">
                                            <p:txEl>
                                              <p:pRg st="0" end="0"/>
                                            </p:txEl>
                                          </p:spTgt>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35">
                                            <p:bg/>
                                          </p:spTgt>
                                        </p:tgtEl>
                                      </p:cBhvr>
                                    </p:animEffect>
                                    <p:set>
                                      <p:cBhvr>
                                        <p:cTn id="59" dur="1" fill="hold">
                                          <p:stCondLst>
                                            <p:cond delay="499"/>
                                          </p:stCondLst>
                                        </p:cTn>
                                        <p:tgtEl>
                                          <p:spTgt spid="35">
                                            <p:bg/>
                                          </p:spTgt>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1+#ppt_w/2"/>
                                          </p:val>
                                        </p:tav>
                                        <p:tav tm="100000">
                                          <p:val>
                                            <p:strVal val="#ppt_x"/>
                                          </p:val>
                                        </p:tav>
                                      </p:tavLst>
                                    </p:anim>
                                    <p:anim calcmode="lin" valueType="num">
                                      <p:cBhvr additive="base">
                                        <p:cTn id="6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1+#ppt_w/2"/>
                                          </p:val>
                                        </p:tav>
                                        <p:tav tm="100000">
                                          <p:val>
                                            <p:strVal val="#ppt_x"/>
                                          </p:val>
                                        </p:tav>
                                      </p:tavLst>
                                    </p:anim>
                                    <p:anim calcmode="lin" valueType="num">
                                      <p:cBhvr additive="base">
                                        <p:cTn id="7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build="p" animBg="1"/>
      <p:bldP spid="35" grpId="1" build="allAtOnce"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2">
            <a:extLst>
              <a:ext uri="{FF2B5EF4-FFF2-40B4-BE49-F238E27FC236}">
                <a16:creationId xmlns:a16="http://schemas.microsoft.com/office/drawing/2014/main" id="{A7789BCC-894B-E84A-B47A-3C50C7CF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rc 4">
            <a:extLst>
              <a:ext uri="{FF2B5EF4-FFF2-40B4-BE49-F238E27FC236}">
                <a16:creationId xmlns:a16="http://schemas.microsoft.com/office/drawing/2014/main" id="{680C3B94-8E07-634A-B87F-8854E5B6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6">
            <a:extLst>
              <a:ext uri="{FF2B5EF4-FFF2-40B4-BE49-F238E27FC236}">
                <a16:creationId xmlns:a16="http://schemas.microsoft.com/office/drawing/2014/main" id="{3BFFC638-7161-42B2-92BA-A409875FC725}"/>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217C176-CD86-41CF-B772-1798CE06FFE5}"/>
              </a:ext>
            </a:extLst>
          </p:cNvPr>
          <p:cNvSpPr>
            <a:spLocks noGrp="1"/>
          </p:cNvSpPr>
          <p:nvPr>
            <p:ph type="title"/>
          </p:nvPr>
        </p:nvSpPr>
        <p:spPr>
          <a:xfrm>
            <a:off x="3188729" y="1462766"/>
            <a:ext cx="6555771" cy="721322"/>
          </a:xfrm>
        </p:spPr>
        <p:txBody>
          <a:bodyPr>
            <a:noAutofit/>
          </a:bodyPr>
          <a:lstStyle/>
          <a:p>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Luyện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đọc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diễn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cảm</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012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43C949C2-AC73-4F0A-AAD4-28208B176B62}"/>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Nhóm 8">
            <a:extLst>
              <a:ext uri="{FF2B5EF4-FFF2-40B4-BE49-F238E27FC236}">
                <a16:creationId xmlns:a16="http://schemas.microsoft.com/office/drawing/2014/main" id="{B2FC6AE0-A858-4527-9CB1-710C5188D799}"/>
              </a:ext>
            </a:extLst>
          </p:cNvPr>
          <p:cNvGrpSpPr/>
          <p:nvPr/>
        </p:nvGrpSpPr>
        <p:grpSpPr>
          <a:xfrm>
            <a:off x="4208383" y="873639"/>
            <a:ext cx="7879745" cy="5984361"/>
            <a:chOff x="1872344" y="610800"/>
            <a:chExt cx="8023869" cy="5979546"/>
          </a:xfrm>
        </p:grpSpPr>
        <p:pic>
          <p:nvPicPr>
            <p:cNvPr id="10" name="Hình ảnh 9">
              <a:extLst>
                <a:ext uri="{FF2B5EF4-FFF2-40B4-BE49-F238E27FC236}">
                  <a16:creationId xmlns:a16="http://schemas.microsoft.com/office/drawing/2014/main" id="{B5578585-A36A-43F3-8DDC-96AA1490864D}"/>
                </a:ext>
              </a:extLst>
            </p:cNvPr>
            <p:cNvPicPr>
              <a:picLocks noChangeAspect="1"/>
            </p:cNvPicPr>
            <p:nvPr/>
          </p:nvPicPr>
          <p:blipFill>
            <a:blip r:embed="rId2"/>
            <a:stretch>
              <a:fillRect/>
            </a:stretch>
          </p:blipFill>
          <p:spPr>
            <a:xfrm>
              <a:off x="1872345" y="610800"/>
              <a:ext cx="8023868" cy="2972155"/>
            </a:xfrm>
            <a:prstGeom prst="rect">
              <a:avLst/>
            </a:prstGeom>
          </p:spPr>
        </p:pic>
        <p:pic>
          <p:nvPicPr>
            <p:cNvPr id="11" name="Hình ảnh 10">
              <a:extLst>
                <a:ext uri="{FF2B5EF4-FFF2-40B4-BE49-F238E27FC236}">
                  <a16:creationId xmlns:a16="http://schemas.microsoft.com/office/drawing/2014/main" id="{EC0A9258-A40D-45BE-9557-2E90DE3E86B5}"/>
                </a:ext>
              </a:extLst>
            </p:cNvPr>
            <p:cNvPicPr>
              <a:picLocks noChangeAspect="1"/>
            </p:cNvPicPr>
            <p:nvPr/>
          </p:nvPicPr>
          <p:blipFill>
            <a:blip r:embed="rId3"/>
            <a:stretch>
              <a:fillRect/>
            </a:stretch>
          </p:blipFill>
          <p:spPr>
            <a:xfrm>
              <a:off x="1872344" y="3475236"/>
              <a:ext cx="8011643" cy="3115110"/>
            </a:xfrm>
            <a:prstGeom prst="rect">
              <a:avLst/>
            </a:prstGeom>
          </p:spPr>
        </p:pic>
      </p:grpSp>
      <p:sp>
        <p:nvSpPr>
          <p:cNvPr id="12" name="Hình chữ nhật: Góc Tròn 11">
            <a:extLst>
              <a:ext uri="{FF2B5EF4-FFF2-40B4-BE49-F238E27FC236}">
                <a16:creationId xmlns:a16="http://schemas.microsoft.com/office/drawing/2014/main" id="{ABE77155-5488-4EDE-8BB4-5BBA34E3C31E}"/>
              </a:ext>
            </a:extLst>
          </p:cNvPr>
          <p:cNvSpPr/>
          <p:nvPr/>
        </p:nvSpPr>
        <p:spPr>
          <a:xfrm>
            <a:off x="188806" y="1117123"/>
            <a:ext cx="4124971" cy="814191"/>
          </a:xfrm>
          <a:prstGeom prst="roundRect">
            <a:avLst/>
          </a:prstGeom>
          <a:solidFill>
            <a:srgbClr val="91F3E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FF0000"/>
                </a:solidFill>
                <a:effectLst/>
                <a:latin typeface="+mj-lt"/>
                <a:ea typeface="Cambria" panose="02040503050406030204" pitchFamily="18" charset="0"/>
              </a:rPr>
              <a:t>Nhận xét giọng đọc của bài</a:t>
            </a:r>
            <a:r>
              <a:rPr lang="en-US" sz="2800" b="1" dirty="0">
                <a:solidFill>
                  <a:srgbClr val="FF0000"/>
                </a:solidFill>
                <a:latin typeface="+mj-lt"/>
                <a:ea typeface="Cambria" panose="02040503050406030204" pitchFamily="18" charset="0"/>
              </a:rPr>
              <a:t>?</a:t>
            </a:r>
            <a:endParaRPr lang="vi-VN" sz="2800" b="1" dirty="0">
              <a:solidFill>
                <a:srgbClr val="FF0000"/>
              </a:solidFill>
              <a:latin typeface="+mj-lt"/>
              <a:ea typeface="Cambria" panose="02040503050406030204" pitchFamily="18" charset="0"/>
            </a:endParaRPr>
          </a:p>
        </p:txBody>
      </p:sp>
      <p:grpSp>
        <p:nvGrpSpPr>
          <p:cNvPr id="13" name="Nhóm 12">
            <a:extLst>
              <a:ext uri="{FF2B5EF4-FFF2-40B4-BE49-F238E27FC236}">
                <a16:creationId xmlns:a16="http://schemas.microsoft.com/office/drawing/2014/main" id="{0D5F2673-0C2D-4B04-89C2-57DCCD58C4E0}"/>
              </a:ext>
            </a:extLst>
          </p:cNvPr>
          <p:cNvGrpSpPr/>
          <p:nvPr/>
        </p:nvGrpSpPr>
        <p:grpSpPr>
          <a:xfrm>
            <a:off x="1089295" y="69654"/>
            <a:ext cx="4551545" cy="924730"/>
            <a:chOff x="1089295" y="69654"/>
            <a:chExt cx="4551545" cy="924730"/>
          </a:xfrm>
        </p:grpSpPr>
        <p:sp>
          <p:nvSpPr>
            <p:cNvPr id="7" name="Title 1">
              <a:extLst>
                <a:ext uri="{FF2B5EF4-FFF2-40B4-BE49-F238E27FC236}">
                  <a16:creationId xmlns:a16="http://schemas.microsoft.com/office/drawing/2014/main" id="{D8FCDDC1-5984-4DE4-AFB0-69FC05B1B1B5}"/>
                </a:ext>
              </a:extLst>
            </p:cNvPr>
            <p:cNvSpPr txBox="1">
              <a:spLocks/>
            </p:cNvSpPr>
            <p:nvPr/>
          </p:nvSpPr>
          <p:spPr>
            <a:xfrm>
              <a:off x="1089295" y="115238"/>
              <a:ext cx="3862479" cy="879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diễn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endParaRPr lang="en-US" sz="3200" b="1" dirty="0">
                <a:latin typeface="Times New Roman" panose="02020603050405020304" pitchFamily="18" charset="0"/>
                <a:cs typeface="Times New Roman" panose="02020603050405020304" pitchFamily="18" charset="0"/>
              </a:endParaRPr>
            </a:p>
          </p:txBody>
        </p:sp>
        <p:pic>
          <p:nvPicPr>
            <p:cNvPr id="10242" name="Picture 2" descr="Free Reading Books Colored Outline Icon - Available in SVG, PNG, EPS, AI &amp;amp;  Icon fonts">
              <a:extLst>
                <a:ext uri="{FF2B5EF4-FFF2-40B4-BE49-F238E27FC236}">
                  <a16:creationId xmlns:a16="http://schemas.microsoft.com/office/drawing/2014/main" id="{55004634-0963-4A2F-B613-DA5938CC8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855" y="69654"/>
              <a:ext cx="803985" cy="80398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Hộp Văn bản 13">
            <a:extLst>
              <a:ext uri="{FF2B5EF4-FFF2-40B4-BE49-F238E27FC236}">
                <a16:creationId xmlns:a16="http://schemas.microsoft.com/office/drawing/2014/main" id="{BE4D31C4-F89E-46EE-B841-1BEA3EEE6615}"/>
              </a:ext>
            </a:extLst>
          </p:cNvPr>
          <p:cNvSpPr txBox="1"/>
          <p:nvPr/>
        </p:nvSpPr>
        <p:spPr>
          <a:xfrm>
            <a:off x="218543" y="2416654"/>
            <a:ext cx="4124971" cy="3108543"/>
          </a:xfrm>
          <a:prstGeom prst="rect">
            <a:avLst/>
          </a:prstGeom>
          <a:noFill/>
        </p:spPr>
        <p:txBody>
          <a:bodyPr wrap="square" rtlCol="0">
            <a:spAutoFit/>
          </a:bodyPr>
          <a:lstStyle/>
          <a:p>
            <a:r>
              <a:rPr lang="vi-VN" sz="2800" b="1" dirty="0" err="1">
                <a:solidFill>
                  <a:srgbClr val="009900"/>
                </a:solidFill>
                <a:latin typeface="+mj-lt"/>
                <a:ea typeface="Cambria" panose="02040503050406030204" pitchFamily="18" charset="0"/>
              </a:rPr>
              <a:t>Giọng</a:t>
            </a:r>
            <a:r>
              <a:rPr lang="vi-VN" sz="2800" b="1" dirty="0">
                <a:solidFill>
                  <a:srgbClr val="009900"/>
                </a:solidFill>
                <a:latin typeface="+mj-lt"/>
                <a:ea typeface="Cambria" panose="02040503050406030204" pitchFamily="18" charset="0"/>
              </a:rPr>
              <a:t> </a:t>
            </a:r>
            <a:r>
              <a:rPr lang="vi-VN" sz="2800" b="1" dirty="0" err="1">
                <a:solidFill>
                  <a:srgbClr val="009900"/>
                </a:solidFill>
                <a:latin typeface="+mj-lt"/>
                <a:ea typeface="Cambria" panose="02040503050406030204" pitchFamily="18" charset="0"/>
              </a:rPr>
              <a:t>đọc</a:t>
            </a:r>
            <a:r>
              <a:rPr lang="vi-VN" sz="2800" b="1" dirty="0">
                <a:solidFill>
                  <a:srgbClr val="009900"/>
                </a:solidFill>
                <a:latin typeface="+mj-lt"/>
                <a:ea typeface="Cambria" panose="02040503050406030204" pitchFamily="18" charset="0"/>
              </a:rPr>
              <a:t> </a:t>
            </a:r>
            <a:r>
              <a:rPr lang="vi-VN" sz="2800" b="1" dirty="0" err="1">
                <a:solidFill>
                  <a:srgbClr val="009900"/>
                </a:solidFill>
                <a:latin typeface="+mj-lt"/>
                <a:ea typeface="Cambria" panose="02040503050406030204" pitchFamily="18" charset="0"/>
              </a:rPr>
              <a:t>chậm</a:t>
            </a:r>
            <a:r>
              <a:rPr lang="vi-VN" sz="2800" b="1" dirty="0">
                <a:solidFill>
                  <a:srgbClr val="009900"/>
                </a:solidFill>
                <a:latin typeface="+mj-lt"/>
                <a:ea typeface="Cambria" panose="02040503050406030204" pitchFamily="18" charset="0"/>
              </a:rPr>
              <a:t> </a:t>
            </a:r>
            <a:r>
              <a:rPr lang="vi-VN" sz="2800" b="1" dirty="0" err="1">
                <a:solidFill>
                  <a:srgbClr val="009900"/>
                </a:solidFill>
                <a:latin typeface="+mj-lt"/>
                <a:ea typeface="Cambria" panose="02040503050406030204" pitchFamily="18" charset="0"/>
              </a:rPr>
              <a:t>rãi</a:t>
            </a:r>
            <a:r>
              <a:rPr lang="vi-VN" sz="2800" b="1" dirty="0">
                <a:solidFill>
                  <a:srgbClr val="009900"/>
                </a:solidFill>
                <a:latin typeface="+mj-lt"/>
                <a:ea typeface="Cambria" panose="02040503050406030204" pitchFamily="18" charset="0"/>
              </a:rPr>
              <a:t>, </a:t>
            </a:r>
            <a:r>
              <a:rPr lang="vi-VN" sz="2800" b="1" dirty="0" err="1">
                <a:solidFill>
                  <a:srgbClr val="009900"/>
                </a:solidFill>
                <a:latin typeface="+mj-lt"/>
                <a:ea typeface="Cambria" panose="02040503050406030204" pitchFamily="18" charset="0"/>
              </a:rPr>
              <a:t>trầm</a:t>
            </a:r>
            <a:r>
              <a:rPr lang="vi-VN" sz="2800" b="1" dirty="0">
                <a:solidFill>
                  <a:srgbClr val="009900"/>
                </a:solidFill>
                <a:latin typeface="+mj-lt"/>
                <a:ea typeface="Cambria" panose="02040503050406030204" pitchFamily="18" charset="0"/>
              </a:rPr>
              <a:t>, </a:t>
            </a:r>
            <a:r>
              <a:rPr lang="vi-VN" sz="2800" b="1" dirty="0" err="1">
                <a:solidFill>
                  <a:srgbClr val="009900"/>
                </a:solidFill>
                <a:latin typeface="+mj-lt"/>
                <a:ea typeface="Cambria" panose="02040503050406030204" pitchFamily="18" charset="0"/>
              </a:rPr>
              <a:t>thể</a:t>
            </a:r>
            <a:r>
              <a:rPr lang="vi-VN" sz="2800" b="1" dirty="0">
                <a:solidFill>
                  <a:srgbClr val="009900"/>
                </a:solidFill>
                <a:latin typeface="+mj-lt"/>
                <a:ea typeface="Cambria" panose="02040503050406030204" pitchFamily="18" charset="0"/>
              </a:rPr>
              <a:t> </a:t>
            </a:r>
            <a:r>
              <a:rPr lang="vi-VN" sz="2800" b="1" dirty="0" err="1">
                <a:solidFill>
                  <a:srgbClr val="009900"/>
                </a:solidFill>
                <a:latin typeface="+mj-lt"/>
                <a:ea typeface="Cambria" panose="02040503050406030204" pitchFamily="18" charset="0"/>
              </a:rPr>
              <a:t>hiện</a:t>
            </a:r>
            <a:r>
              <a:rPr lang="vi-VN" sz="2800" b="1" dirty="0">
                <a:solidFill>
                  <a:srgbClr val="009900"/>
                </a:solidFill>
                <a:latin typeface="+mj-lt"/>
                <a:ea typeface="Cambria" panose="02040503050406030204" pitchFamily="18" charset="0"/>
              </a:rPr>
              <a:t> </a:t>
            </a:r>
            <a:r>
              <a:rPr lang="vi-VN" sz="2800" b="1" dirty="0" err="1">
                <a:solidFill>
                  <a:srgbClr val="009900"/>
                </a:solidFill>
                <a:latin typeface="+mj-lt"/>
                <a:ea typeface="Cambria" panose="02040503050406030204" pitchFamily="18" charset="0"/>
              </a:rPr>
              <a:t>sự</a:t>
            </a:r>
            <a:r>
              <a:rPr lang="vi-VN" sz="2800" b="1" dirty="0">
                <a:solidFill>
                  <a:srgbClr val="009900"/>
                </a:solidFill>
                <a:latin typeface="+mj-lt"/>
                <a:ea typeface="Cambria" panose="02040503050406030204" pitchFamily="18" charset="0"/>
              </a:rPr>
              <a:t> </a:t>
            </a:r>
            <a:r>
              <a:rPr lang="vi-VN" sz="2800" b="1" dirty="0" err="1">
                <a:solidFill>
                  <a:srgbClr val="009900"/>
                </a:solidFill>
                <a:latin typeface="+mj-lt"/>
                <a:ea typeface="Cambria" panose="02040503050406030204" pitchFamily="18" charset="0"/>
              </a:rPr>
              <a:t>đồng</a:t>
            </a:r>
            <a:r>
              <a:rPr lang="vi-VN" sz="2800" b="1" dirty="0">
                <a:solidFill>
                  <a:srgbClr val="009900"/>
                </a:solidFill>
                <a:latin typeface="+mj-lt"/>
                <a:ea typeface="Cambria" panose="02040503050406030204" pitchFamily="18" charset="0"/>
              </a:rPr>
              <a:t> </a:t>
            </a:r>
            <a:r>
              <a:rPr lang="vi-VN" sz="2800" b="1" dirty="0" err="1">
                <a:solidFill>
                  <a:srgbClr val="009900"/>
                </a:solidFill>
                <a:latin typeface="+mj-lt"/>
                <a:ea typeface="Cambria" panose="02040503050406030204" pitchFamily="18" charset="0"/>
              </a:rPr>
              <a:t>cảm</a:t>
            </a:r>
            <a:r>
              <a:rPr lang="vi-VN" sz="2800" b="1" dirty="0">
                <a:solidFill>
                  <a:srgbClr val="009900"/>
                </a:solidFill>
                <a:latin typeface="+mj-lt"/>
                <a:ea typeface="Cambria" panose="02040503050406030204" pitchFamily="18" charset="0"/>
              </a:rPr>
              <a:t>, chia </a:t>
            </a:r>
            <a:r>
              <a:rPr lang="vi-VN" sz="2800" b="1" dirty="0" err="1">
                <a:solidFill>
                  <a:srgbClr val="009900"/>
                </a:solidFill>
                <a:latin typeface="+mj-lt"/>
                <a:ea typeface="Cambria" panose="02040503050406030204" pitchFamily="18" charset="0"/>
              </a:rPr>
              <a:t>sẻ</a:t>
            </a:r>
            <a:r>
              <a:rPr lang="vi-VN" sz="2800" b="1" dirty="0">
                <a:solidFill>
                  <a:srgbClr val="009900"/>
                </a:solidFill>
                <a:latin typeface="+mj-lt"/>
                <a:ea typeface="Cambria" panose="02040503050406030204" pitchFamily="18" charset="0"/>
              </a:rPr>
              <a:t> chân </a:t>
            </a:r>
            <a:r>
              <a:rPr lang="vi-VN" sz="2800" b="1" dirty="0" err="1">
                <a:solidFill>
                  <a:srgbClr val="009900"/>
                </a:solidFill>
                <a:latin typeface="+mj-lt"/>
                <a:ea typeface="Cambria" panose="02040503050406030204" pitchFamily="18" charset="0"/>
              </a:rPr>
              <a:t>thành</a:t>
            </a:r>
            <a:r>
              <a:rPr lang="vi-VN" sz="2800" b="1" dirty="0">
                <a:solidFill>
                  <a:srgbClr val="009900"/>
                </a:solidFill>
                <a:latin typeface="+mj-lt"/>
                <a:ea typeface="Cambria" panose="02040503050406030204" pitchFamily="18" charset="0"/>
              </a:rPr>
              <a:t>.</a:t>
            </a:r>
          </a:p>
          <a:p>
            <a:r>
              <a:rPr lang="vi-VN" sz="2800" b="1" dirty="0" err="1">
                <a:solidFill>
                  <a:srgbClr val="0000FF"/>
                </a:solidFill>
                <a:latin typeface="+mj-lt"/>
                <a:ea typeface="Cambria" panose="02040503050406030204" pitchFamily="18" charset="0"/>
              </a:rPr>
              <a:t>Nhấn</a:t>
            </a:r>
            <a:r>
              <a:rPr lang="vi-VN" sz="2800" b="1" dirty="0">
                <a:solidFill>
                  <a:srgbClr val="0000FF"/>
                </a:solidFill>
                <a:latin typeface="+mj-lt"/>
                <a:ea typeface="Cambria" panose="02040503050406030204" pitchFamily="18" charset="0"/>
              </a:rPr>
              <a:t> </a:t>
            </a:r>
            <a:r>
              <a:rPr lang="vi-VN" sz="2800" b="1" dirty="0" err="1">
                <a:solidFill>
                  <a:srgbClr val="0000FF"/>
                </a:solidFill>
                <a:latin typeface="+mj-lt"/>
                <a:ea typeface="Cambria" panose="02040503050406030204" pitchFamily="18" charset="0"/>
              </a:rPr>
              <a:t>giọng</a:t>
            </a:r>
            <a:r>
              <a:rPr lang="vi-VN" sz="2800" b="1" dirty="0">
                <a:solidFill>
                  <a:srgbClr val="0000FF"/>
                </a:solidFill>
                <a:latin typeface="+mj-lt"/>
                <a:ea typeface="Cambria" panose="02040503050406030204" pitchFamily="18" charset="0"/>
              </a:rPr>
              <a:t> </a:t>
            </a:r>
            <a:r>
              <a:rPr lang="vi-VN" sz="2800" b="1" dirty="0" err="1">
                <a:solidFill>
                  <a:srgbClr val="0000FF"/>
                </a:solidFill>
                <a:latin typeface="+mj-lt"/>
                <a:ea typeface="Cambria" panose="02040503050406030204" pitchFamily="18" charset="0"/>
              </a:rPr>
              <a:t>vào</a:t>
            </a:r>
            <a:r>
              <a:rPr lang="vi-VN" sz="2800" b="1" dirty="0">
                <a:solidFill>
                  <a:srgbClr val="0000FF"/>
                </a:solidFill>
                <a:latin typeface="+mj-lt"/>
                <a:ea typeface="Cambria" panose="02040503050406030204" pitchFamily="18" charset="0"/>
              </a:rPr>
              <a:t> </a:t>
            </a:r>
            <a:r>
              <a:rPr lang="vi-VN" sz="2800" b="1" dirty="0" err="1">
                <a:solidFill>
                  <a:srgbClr val="0000FF"/>
                </a:solidFill>
                <a:latin typeface="+mj-lt"/>
                <a:ea typeface="Cambria" panose="02040503050406030204" pitchFamily="18" charset="0"/>
              </a:rPr>
              <a:t>một</a:t>
            </a:r>
            <a:r>
              <a:rPr lang="vi-VN" sz="2800" b="1" dirty="0">
                <a:solidFill>
                  <a:srgbClr val="0000FF"/>
                </a:solidFill>
                <a:latin typeface="+mj-lt"/>
                <a:ea typeface="Cambria" panose="02040503050406030204" pitchFamily="18" charset="0"/>
              </a:rPr>
              <a:t> </a:t>
            </a:r>
            <a:r>
              <a:rPr lang="vi-VN" sz="2800" b="1" dirty="0" err="1">
                <a:solidFill>
                  <a:srgbClr val="0000FF"/>
                </a:solidFill>
                <a:latin typeface="+mj-lt"/>
                <a:ea typeface="Cambria" panose="02040503050406030204" pitchFamily="18" charset="0"/>
              </a:rPr>
              <a:t>số</a:t>
            </a:r>
            <a:r>
              <a:rPr lang="vi-VN" sz="2800" b="1" dirty="0">
                <a:solidFill>
                  <a:srgbClr val="0000FF"/>
                </a:solidFill>
                <a:latin typeface="+mj-lt"/>
                <a:ea typeface="Cambria" panose="02040503050406030204" pitchFamily="18" charset="0"/>
              </a:rPr>
              <a:t> </a:t>
            </a:r>
            <a:r>
              <a:rPr lang="vi-VN" sz="2800" b="1" dirty="0" err="1">
                <a:solidFill>
                  <a:srgbClr val="0000FF"/>
                </a:solidFill>
                <a:latin typeface="+mj-lt"/>
                <a:ea typeface="Cambria" panose="02040503050406030204" pitchFamily="18" charset="0"/>
              </a:rPr>
              <a:t>từ</a:t>
            </a:r>
            <a:r>
              <a:rPr lang="vi-VN" sz="2800" b="1" dirty="0">
                <a:solidFill>
                  <a:srgbClr val="0000FF"/>
                </a:solidFill>
                <a:latin typeface="+mj-lt"/>
                <a:ea typeface="Cambria" panose="02040503050406030204" pitchFamily="18" charset="0"/>
              </a:rPr>
              <a:t> </a:t>
            </a:r>
            <a:r>
              <a:rPr lang="vi-VN" sz="2800" b="1" dirty="0" err="1">
                <a:solidFill>
                  <a:srgbClr val="0000FF"/>
                </a:solidFill>
                <a:latin typeface="+mj-lt"/>
                <a:ea typeface="Cambria" panose="02040503050406030204" pitchFamily="18" charset="0"/>
              </a:rPr>
              <a:t>thể</a:t>
            </a:r>
            <a:r>
              <a:rPr lang="vi-VN" sz="2800" b="1" dirty="0">
                <a:solidFill>
                  <a:srgbClr val="0000FF"/>
                </a:solidFill>
                <a:latin typeface="+mj-lt"/>
                <a:ea typeface="Cambria" panose="02040503050406030204" pitchFamily="18" charset="0"/>
              </a:rPr>
              <a:t> </a:t>
            </a:r>
            <a:r>
              <a:rPr lang="vi-VN" sz="2800" b="1" dirty="0" err="1">
                <a:solidFill>
                  <a:srgbClr val="0000FF"/>
                </a:solidFill>
                <a:latin typeface="+mj-lt"/>
                <a:ea typeface="Cambria" panose="02040503050406030204" pitchFamily="18" charset="0"/>
              </a:rPr>
              <a:t>hiện</a:t>
            </a:r>
            <a:r>
              <a:rPr lang="vi-VN" sz="2800" b="1" dirty="0">
                <a:solidFill>
                  <a:srgbClr val="0000FF"/>
                </a:solidFill>
                <a:latin typeface="+mj-lt"/>
                <a:ea typeface="Cambria" panose="02040503050406030204" pitchFamily="18" charset="0"/>
              </a:rPr>
              <a:t> </a:t>
            </a:r>
            <a:r>
              <a:rPr lang="vi-VN" sz="2800" b="1" dirty="0" err="1">
                <a:latin typeface="+mj-lt"/>
                <a:ea typeface="Cambria" panose="02040503050406030204" pitchFamily="18" charset="0"/>
              </a:rPr>
              <a:t>sự</a:t>
            </a:r>
            <a:r>
              <a:rPr lang="vi-VN" sz="2800" b="1" dirty="0">
                <a:latin typeface="+mj-lt"/>
                <a:ea typeface="Cambria" panose="02040503050406030204" pitchFamily="18" charset="0"/>
              </a:rPr>
              <a:t> </a:t>
            </a:r>
            <a:r>
              <a:rPr lang="vi-VN" sz="2800" b="1" dirty="0" err="1">
                <a:latin typeface="+mj-lt"/>
                <a:ea typeface="Cambria" panose="02040503050406030204" pitchFamily="18" charset="0"/>
              </a:rPr>
              <a:t>mất</a:t>
            </a:r>
            <a:r>
              <a:rPr lang="vi-VN" sz="2800" b="1" dirty="0">
                <a:latin typeface="+mj-lt"/>
                <a:ea typeface="Cambria" panose="02040503050406030204" pitchFamily="18" charset="0"/>
              </a:rPr>
              <a:t> </a:t>
            </a:r>
            <a:r>
              <a:rPr lang="vi-VN" sz="2800" b="1" dirty="0" err="1">
                <a:latin typeface="+mj-lt"/>
                <a:ea typeface="Cambria" panose="02040503050406030204" pitchFamily="18" charset="0"/>
              </a:rPr>
              <a:t>mát</a:t>
            </a:r>
            <a:r>
              <a:rPr lang="vi-VN" sz="2800" b="1" dirty="0">
                <a:latin typeface="+mj-lt"/>
                <a:ea typeface="Cambria" panose="02040503050406030204" pitchFamily="18" charset="0"/>
              </a:rPr>
              <a:t>, đau thương </a:t>
            </a:r>
            <a:r>
              <a:rPr lang="vi-VN" sz="2800" b="1" dirty="0" err="1">
                <a:latin typeface="+mj-lt"/>
                <a:ea typeface="Cambria" panose="02040503050406030204" pitchFamily="18" charset="0"/>
              </a:rPr>
              <a:t>và</a:t>
            </a:r>
            <a:r>
              <a:rPr lang="vi-VN" sz="2800" b="1" dirty="0">
                <a:latin typeface="+mj-lt"/>
                <a:ea typeface="Cambria" panose="02040503050406030204" pitchFamily="18" charset="0"/>
              </a:rPr>
              <a:t> </a:t>
            </a:r>
            <a:r>
              <a:rPr lang="vi-VN" sz="2800" b="1" dirty="0" err="1">
                <a:latin typeface="+mj-lt"/>
                <a:ea typeface="Cambria" panose="02040503050406030204" pitchFamily="18" charset="0"/>
              </a:rPr>
              <a:t>sự</a:t>
            </a:r>
            <a:r>
              <a:rPr lang="vi-VN" sz="2800" b="1" dirty="0">
                <a:latin typeface="+mj-lt"/>
                <a:ea typeface="Cambria" panose="02040503050406030204" pitchFamily="18" charset="0"/>
              </a:rPr>
              <a:t> </a:t>
            </a:r>
            <a:r>
              <a:rPr lang="vi-VN" sz="2800" b="1" dirty="0" err="1">
                <a:latin typeface="+mj-lt"/>
                <a:ea typeface="Cambria" panose="02040503050406030204" pitchFamily="18" charset="0"/>
              </a:rPr>
              <a:t>cảm</a:t>
            </a:r>
            <a:r>
              <a:rPr lang="vi-VN" sz="2800" b="1" dirty="0">
                <a:latin typeface="+mj-lt"/>
                <a:ea typeface="Cambria" panose="02040503050406030204" pitchFamily="18" charset="0"/>
              </a:rPr>
              <a:t> thông, </a:t>
            </a:r>
            <a:r>
              <a:rPr lang="vi-VN" sz="2800" b="1">
                <a:latin typeface="+mj-lt"/>
                <a:ea typeface="Cambria" panose="02040503050406030204" pitchFamily="18" charset="0"/>
              </a:rPr>
              <a:t>an ủi</a:t>
            </a:r>
            <a:r>
              <a:rPr lang="en-US" sz="2800" b="1" dirty="0">
                <a:latin typeface="+mj-lt"/>
                <a:ea typeface="Cambria" panose="02040503050406030204" pitchFamily="18" charset="0"/>
              </a:rPr>
              <a:t>.</a:t>
            </a:r>
            <a:endParaRPr lang="vi-VN" sz="2800" b="1" dirty="0">
              <a:latin typeface="+mj-lt"/>
              <a:ea typeface="Cambria" panose="02040503050406030204" pitchFamily="18" charset="0"/>
            </a:endParaRPr>
          </a:p>
        </p:txBody>
      </p:sp>
      <p:cxnSp>
        <p:nvCxnSpPr>
          <p:cNvPr id="15" name="Đường nối Thẳng 14">
            <a:extLst>
              <a:ext uri="{FF2B5EF4-FFF2-40B4-BE49-F238E27FC236}">
                <a16:creationId xmlns:a16="http://schemas.microsoft.com/office/drawing/2014/main" id="{55C39DEB-F762-45EE-82FE-31B5CBE7BA5B}"/>
              </a:ext>
            </a:extLst>
          </p:cNvPr>
          <p:cNvCxnSpPr>
            <a:cxnSpLocks/>
          </p:cNvCxnSpPr>
          <p:nvPr/>
        </p:nvCxnSpPr>
        <p:spPr>
          <a:xfrm>
            <a:off x="8112951" y="2487752"/>
            <a:ext cx="7567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D3AC5F7F-8B94-4A97-85EC-F24D20F40598}"/>
              </a:ext>
            </a:extLst>
          </p:cNvPr>
          <p:cNvCxnSpPr>
            <a:cxnSpLocks/>
          </p:cNvCxnSpPr>
          <p:nvPr/>
        </p:nvCxnSpPr>
        <p:spPr>
          <a:xfrm>
            <a:off x="4313777" y="2516784"/>
            <a:ext cx="10405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67118657-6F30-44BF-8B57-51D72D9774DE}"/>
              </a:ext>
            </a:extLst>
          </p:cNvPr>
          <p:cNvCxnSpPr>
            <a:cxnSpLocks/>
          </p:cNvCxnSpPr>
          <p:nvPr/>
        </p:nvCxnSpPr>
        <p:spPr>
          <a:xfrm>
            <a:off x="6274657" y="3415944"/>
            <a:ext cx="9186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939C76DE-015C-4A47-9C16-A43A505EC8F0}"/>
              </a:ext>
            </a:extLst>
          </p:cNvPr>
          <p:cNvCxnSpPr>
            <a:cxnSpLocks/>
          </p:cNvCxnSpPr>
          <p:nvPr/>
        </p:nvCxnSpPr>
        <p:spPr>
          <a:xfrm>
            <a:off x="7529608" y="3431184"/>
            <a:ext cx="9186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Đường nối Thẳng 31">
            <a:extLst>
              <a:ext uri="{FF2B5EF4-FFF2-40B4-BE49-F238E27FC236}">
                <a16:creationId xmlns:a16="http://schemas.microsoft.com/office/drawing/2014/main" id="{357BF086-DF33-45AF-9CA2-7D6C66D9FD95}"/>
              </a:ext>
            </a:extLst>
          </p:cNvPr>
          <p:cNvCxnSpPr>
            <a:cxnSpLocks/>
          </p:cNvCxnSpPr>
          <p:nvPr/>
        </p:nvCxnSpPr>
        <p:spPr>
          <a:xfrm>
            <a:off x="7910799" y="3737486"/>
            <a:ext cx="735361" cy="28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Đường nối Thẳng 33">
            <a:extLst>
              <a:ext uri="{FF2B5EF4-FFF2-40B4-BE49-F238E27FC236}">
                <a16:creationId xmlns:a16="http://schemas.microsoft.com/office/drawing/2014/main" id="{FDABD511-2255-45FC-A3A5-7BC682D2A3EF}"/>
              </a:ext>
            </a:extLst>
          </p:cNvPr>
          <p:cNvCxnSpPr>
            <a:cxnSpLocks/>
          </p:cNvCxnSpPr>
          <p:nvPr/>
        </p:nvCxnSpPr>
        <p:spPr>
          <a:xfrm flipV="1">
            <a:off x="10176479" y="3737486"/>
            <a:ext cx="1030001" cy="28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Đường nối Thẳng 35">
            <a:extLst>
              <a:ext uri="{FF2B5EF4-FFF2-40B4-BE49-F238E27FC236}">
                <a16:creationId xmlns:a16="http://schemas.microsoft.com/office/drawing/2014/main" id="{0BBE9B0D-5135-4980-A7BE-984B8FAF83C7}"/>
              </a:ext>
            </a:extLst>
          </p:cNvPr>
          <p:cNvCxnSpPr>
            <a:cxnSpLocks/>
          </p:cNvCxnSpPr>
          <p:nvPr/>
        </p:nvCxnSpPr>
        <p:spPr>
          <a:xfrm flipV="1">
            <a:off x="4336027" y="4034632"/>
            <a:ext cx="825253" cy="28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Đường nối Thẳng 37">
            <a:extLst>
              <a:ext uri="{FF2B5EF4-FFF2-40B4-BE49-F238E27FC236}">
                <a16:creationId xmlns:a16="http://schemas.microsoft.com/office/drawing/2014/main" id="{9697A512-44C7-457B-AB13-C49F9A797A6B}"/>
              </a:ext>
            </a:extLst>
          </p:cNvPr>
          <p:cNvCxnSpPr>
            <a:cxnSpLocks/>
          </p:cNvCxnSpPr>
          <p:nvPr/>
        </p:nvCxnSpPr>
        <p:spPr>
          <a:xfrm flipV="1">
            <a:off x="8822734" y="4031736"/>
            <a:ext cx="392386" cy="28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Đường nối Thẳng 39">
            <a:extLst>
              <a:ext uri="{FF2B5EF4-FFF2-40B4-BE49-F238E27FC236}">
                <a16:creationId xmlns:a16="http://schemas.microsoft.com/office/drawing/2014/main" id="{7D510D50-0072-40F0-A4D4-438925BF1033}"/>
              </a:ext>
            </a:extLst>
          </p:cNvPr>
          <p:cNvCxnSpPr>
            <a:cxnSpLocks/>
          </p:cNvCxnSpPr>
          <p:nvPr/>
        </p:nvCxnSpPr>
        <p:spPr>
          <a:xfrm>
            <a:off x="5199245" y="3446021"/>
            <a:ext cx="4415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6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2">
            <a:extLst>
              <a:ext uri="{FF2B5EF4-FFF2-40B4-BE49-F238E27FC236}">
                <a16:creationId xmlns:a16="http://schemas.microsoft.com/office/drawing/2014/main" id="{A7789BCC-894B-E84A-B47A-3C50C7CF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rc 4">
            <a:extLst>
              <a:ext uri="{FF2B5EF4-FFF2-40B4-BE49-F238E27FC236}">
                <a16:creationId xmlns:a16="http://schemas.microsoft.com/office/drawing/2014/main" id="{680C3B94-8E07-634A-B87F-8854E5B6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A0BAE699-34AD-AD41-A359-1CC6BADE1CEF}"/>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Nhóm 11">
            <a:extLst>
              <a:ext uri="{FF2B5EF4-FFF2-40B4-BE49-F238E27FC236}">
                <a16:creationId xmlns:a16="http://schemas.microsoft.com/office/drawing/2014/main" id="{67E0E165-6E83-41D9-AECF-636A6935B4AD}"/>
              </a:ext>
            </a:extLst>
          </p:cNvPr>
          <p:cNvGrpSpPr/>
          <p:nvPr/>
        </p:nvGrpSpPr>
        <p:grpSpPr>
          <a:xfrm>
            <a:off x="1423338" y="591344"/>
            <a:ext cx="8534814" cy="6300928"/>
            <a:chOff x="1872344" y="610800"/>
            <a:chExt cx="8023869" cy="5979546"/>
          </a:xfrm>
        </p:grpSpPr>
        <p:pic>
          <p:nvPicPr>
            <p:cNvPr id="9" name="Hình ảnh 8">
              <a:extLst>
                <a:ext uri="{FF2B5EF4-FFF2-40B4-BE49-F238E27FC236}">
                  <a16:creationId xmlns:a16="http://schemas.microsoft.com/office/drawing/2014/main" id="{3AF92765-FB93-47FC-BEF9-3EB8A07D6A85}"/>
                </a:ext>
              </a:extLst>
            </p:cNvPr>
            <p:cNvPicPr>
              <a:picLocks noChangeAspect="1"/>
            </p:cNvPicPr>
            <p:nvPr/>
          </p:nvPicPr>
          <p:blipFill>
            <a:blip r:embed="rId2"/>
            <a:stretch>
              <a:fillRect/>
            </a:stretch>
          </p:blipFill>
          <p:spPr>
            <a:xfrm>
              <a:off x="1872345" y="610800"/>
              <a:ext cx="8023868" cy="2972155"/>
            </a:xfrm>
            <a:prstGeom prst="rect">
              <a:avLst/>
            </a:prstGeom>
          </p:spPr>
        </p:pic>
        <p:pic>
          <p:nvPicPr>
            <p:cNvPr id="11" name="Hình ảnh 10">
              <a:extLst>
                <a:ext uri="{FF2B5EF4-FFF2-40B4-BE49-F238E27FC236}">
                  <a16:creationId xmlns:a16="http://schemas.microsoft.com/office/drawing/2014/main" id="{AC5E2B82-339D-460E-AA21-6A337D5FD836}"/>
                </a:ext>
              </a:extLst>
            </p:cNvPr>
            <p:cNvPicPr>
              <a:picLocks noChangeAspect="1"/>
            </p:cNvPicPr>
            <p:nvPr/>
          </p:nvPicPr>
          <p:blipFill>
            <a:blip r:embed="rId3"/>
            <a:stretch>
              <a:fillRect/>
            </a:stretch>
          </p:blipFill>
          <p:spPr>
            <a:xfrm>
              <a:off x="1872344" y="3475236"/>
              <a:ext cx="8011643" cy="3115110"/>
            </a:xfrm>
            <a:prstGeom prst="rect">
              <a:avLst/>
            </a:prstGeom>
          </p:spPr>
        </p:pic>
      </p:grpSp>
      <p:pic>
        <p:nvPicPr>
          <p:cNvPr id="29" name="Picture 2" descr="Free Reading Books Colored Outline Icon - Available in SVG, PNG, EPS, AI &amp;amp;  Icon fonts">
            <a:extLst>
              <a:ext uri="{FF2B5EF4-FFF2-40B4-BE49-F238E27FC236}">
                <a16:creationId xmlns:a16="http://schemas.microsoft.com/office/drawing/2014/main" id="{AA972D7F-8C0E-40A5-BF1B-9D5D90284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855" y="69654"/>
            <a:ext cx="803985" cy="803985"/>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BEDD61D0-6ACA-40A8-874C-6A85826D672D}"/>
              </a:ext>
            </a:extLst>
          </p:cNvPr>
          <p:cNvSpPr/>
          <p:nvPr/>
        </p:nvSpPr>
        <p:spPr>
          <a:xfrm>
            <a:off x="10262998" y="2157293"/>
            <a:ext cx="1716454" cy="2471351"/>
          </a:xfrm>
          <a:prstGeom prst="round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THƯ</a:t>
            </a:r>
            <a:r>
              <a:rPr lang="en-US" sz="36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THĂM</a:t>
            </a:r>
            <a:r>
              <a:rPr lang="en-US" sz="36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BẠN</a:t>
            </a:r>
            <a:endParaRPr lang="vi-VN" sz="36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0576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4FBD63-28C8-8B47-BFF5-CB8F47D1D5C5}"/>
              </a:ext>
            </a:extLst>
          </p:cNvPr>
          <p:cNvSpPr>
            <a:spLocks noGrp="1"/>
          </p:cNvSpPr>
          <p:nvPr>
            <p:ph type="title"/>
          </p:nvPr>
        </p:nvSpPr>
        <p:spPr>
          <a:xfrm>
            <a:off x="688743" y="1274870"/>
            <a:ext cx="3200400" cy="4461163"/>
          </a:xfrm>
        </p:spPr>
        <p:txBody>
          <a:bodyPr>
            <a:normAutofit/>
          </a:bodyPr>
          <a:lstStyle/>
          <a:p>
            <a:r>
              <a:rPr lang="en-US" b="1" dirty="0" err="1">
                <a:latin typeface="Times New Roman" panose="02020603050405020304" pitchFamily="18" charset="0"/>
                <a:cs typeface="Times New Roman" panose="02020603050405020304" pitchFamily="18" charset="0"/>
              </a:rPr>
              <a:t>Vận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nghiệm</a:t>
            </a:r>
            <a:endParaRPr lang="en-US" b="1" dirty="0">
              <a:latin typeface="Times New Roman" panose="02020603050405020304" pitchFamily="18" charset="0"/>
              <a:cs typeface="Times New Roman" panose="02020603050405020304"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Hộp Văn bản 10">
            <a:extLst>
              <a:ext uri="{FF2B5EF4-FFF2-40B4-BE49-F238E27FC236}">
                <a16:creationId xmlns:a16="http://schemas.microsoft.com/office/drawing/2014/main" id="{0966744D-103E-4776-8CCE-53A421FDFCBE}"/>
              </a:ext>
            </a:extLst>
          </p:cNvPr>
          <p:cNvSpPr txBox="1"/>
          <p:nvPr/>
        </p:nvSpPr>
        <p:spPr>
          <a:xfrm>
            <a:off x="4574838" y="935652"/>
            <a:ext cx="6992236" cy="2392691"/>
          </a:xfrm>
          <a:prstGeom prst="rect">
            <a:avLst/>
          </a:prstGeom>
          <a:noFill/>
        </p:spPr>
        <p:txBody>
          <a:bodyPr wrap="square" rtlCol="0">
            <a:prstTxWarp prst="textArchUp">
              <a:avLst>
                <a:gd name="adj" fmla="val 10696364"/>
              </a:avLst>
            </a:prstTxWarp>
            <a:spAutoFit/>
          </a:bodyPr>
          <a:lstStyle/>
          <a:p>
            <a:r>
              <a:rPr lang="en-US" sz="23900" b="1" dirty="0">
                <a:gradFill>
                  <a:gsLst>
                    <a:gs pos="0">
                      <a:srgbClr val="FFFFFF"/>
                    </a:gs>
                    <a:gs pos="100000">
                      <a:schemeClr val="accent1">
                        <a:lumMod val="75000"/>
                      </a:schemeClr>
                    </a:gs>
                    <a:gs pos="20000">
                      <a:schemeClr val="accent5">
                        <a:lumMod val="60000"/>
                        <a:lumOff val="40000"/>
                      </a:schemeClr>
                    </a:gs>
                    <a:gs pos="70000">
                      <a:srgbClr val="0000FF"/>
                    </a:gs>
                    <a:gs pos="46000">
                      <a:srgbClr val="00B0F0"/>
                    </a:gs>
                  </a:gsLst>
                  <a:lin ang="5400000" scaled="1"/>
                </a:gradFill>
                <a:latin typeface="Times New Roman" panose="02020603050405020304" pitchFamily="18" charset="0"/>
                <a:ea typeface="Cambria" panose="02040503050406030204" pitchFamily="18" charset="0"/>
                <a:cs typeface="Times New Roman" panose="02020603050405020304" pitchFamily="18" charset="0"/>
              </a:rPr>
              <a:t>Lan</a:t>
            </a:r>
            <a:r>
              <a:rPr lang="en-US" sz="23900" b="1" dirty="0">
                <a:gradFill>
                  <a:gsLst>
                    <a:gs pos="0">
                      <a:srgbClr val="FFFFFF"/>
                    </a:gs>
                    <a:gs pos="100000">
                      <a:schemeClr val="accent1">
                        <a:lumMod val="75000"/>
                      </a:schemeClr>
                    </a:gs>
                    <a:gs pos="20000">
                      <a:schemeClr val="accent5">
                        <a:lumMod val="60000"/>
                        <a:lumOff val="40000"/>
                      </a:schemeClr>
                    </a:gs>
                    <a:gs pos="70000">
                      <a:srgbClr val="0000FF"/>
                    </a:gs>
                    <a:gs pos="46000">
                      <a:srgbClr val="00B0F0"/>
                    </a:gs>
                  </a:gsLst>
                  <a:lin ang="5400000" scaled="1"/>
                </a:gradFill>
                <a:latin typeface="Dancing Script" pitchFamily="2" charset="-93"/>
                <a:ea typeface="Cambria" panose="02040503050406030204" pitchFamily="18" charset="0"/>
              </a:rPr>
              <a:t> </a:t>
            </a:r>
            <a:r>
              <a:rPr lang="en-US" sz="23900" b="1" dirty="0" err="1">
                <a:gradFill>
                  <a:gsLst>
                    <a:gs pos="0">
                      <a:srgbClr val="FFFFFF"/>
                    </a:gs>
                    <a:gs pos="100000">
                      <a:schemeClr val="accent1">
                        <a:lumMod val="75000"/>
                      </a:schemeClr>
                    </a:gs>
                    <a:gs pos="20000">
                      <a:schemeClr val="accent5">
                        <a:lumMod val="60000"/>
                        <a:lumOff val="40000"/>
                      </a:schemeClr>
                    </a:gs>
                    <a:gs pos="70000">
                      <a:srgbClr val="0000FF"/>
                    </a:gs>
                    <a:gs pos="46000">
                      <a:srgbClr val="00B0F0"/>
                    </a:gs>
                  </a:gsLst>
                  <a:lin ang="5400000" scaled="1"/>
                </a:gradFill>
                <a:latin typeface="Dancing Script" pitchFamily="2" charset="-93"/>
                <a:ea typeface="Cambria" panose="02040503050406030204" pitchFamily="18" charset="0"/>
              </a:rPr>
              <a:t>tỏa</a:t>
            </a:r>
            <a:r>
              <a:rPr lang="en-US" sz="23900" b="1" dirty="0">
                <a:gradFill>
                  <a:gsLst>
                    <a:gs pos="0">
                      <a:srgbClr val="FFFFFF"/>
                    </a:gs>
                    <a:gs pos="100000">
                      <a:schemeClr val="accent1">
                        <a:lumMod val="75000"/>
                      </a:schemeClr>
                    </a:gs>
                    <a:gs pos="20000">
                      <a:schemeClr val="accent5">
                        <a:lumMod val="60000"/>
                        <a:lumOff val="40000"/>
                      </a:schemeClr>
                    </a:gs>
                    <a:gs pos="70000">
                      <a:srgbClr val="0000FF"/>
                    </a:gs>
                    <a:gs pos="46000">
                      <a:srgbClr val="00B0F0"/>
                    </a:gs>
                  </a:gsLst>
                  <a:lin ang="5400000" scaled="1"/>
                </a:gradFill>
                <a:latin typeface="Dancing Script" pitchFamily="2" charset="-93"/>
                <a:ea typeface="Cambria" panose="02040503050406030204" pitchFamily="18" charset="0"/>
              </a:rPr>
              <a:t> </a:t>
            </a:r>
            <a:r>
              <a:rPr lang="en-US" sz="23900" b="1" dirty="0" err="1">
                <a:gradFill>
                  <a:gsLst>
                    <a:gs pos="0">
                      <a:srgbClr val="FFFFFF"/>
                    </a:gs>
                    <a:gs pos="100000">
                      <a:schemeClr val="accent1">
                        <a:lumMod val="75000"/>
                      </a:schemeClr>
                    </a:gs>
                    <a:gs pos="20000">
                      <a:schemeClr val="accent5">
                        <a:lumMod val="60000"/>
                        <a:lumOff val="40000"/>
                      </a:schemeClr>
                    </a:gs>
                    <a:gs pos="70000">
                      <a:srgbClr val="0000FF"/>
                    </a:gs>
                    <a:gs pos="46000">
                      <a:srgbClr val="00B0F0"/>
                    </a:gs>
                  </a:gsLst>
                  <a:lin ang="5400000" scaled="1"/>
                </a:gradFill>
                <a:latin typeface="Dancing Script" pitchFamily="2" charset="-93"/>
                <a:ea typeface="Cambria" panose="02040503050406030204" pitchFamily="18" charset="0"/>
              </a:rPr>
              <a:t>yêu</a:t>
            </a:r>
            <a:r>
              <a:rPr lang="en-US" sz="23900" b="1" dirty="0">
                <a:gradFill>
                  <a:gsLst>
                    <a:gs pos="0">
                      <a:srgbClr val="FFFFFF"/>
                    </a:gs>
                    <a:gs pos="100000">
                      <a:schemeClr val="accent1">
                        <a:lumMod val="75000"/>
                      </a:schemeClr>
                    </a:gs>
                    <a:gs pos="20000">
                      <a:schemeClr val="accent5">
                        <a:lumMod val="60000"/>
                        <a:lumOff val="40000"/>
                      </a:schemeClr>
                    </a:gs>
                    <a:gs pos="70000">
                      <a:srgbClr val="0000FF"/>
                    </a:gs>
                    <a:gs pos="46000">
                      <a:srgbClr val="00B0F0"/>
                    </a:gs>
                  </a:gsLst>
                  <a:lin ang="5400000" scaled="1"/>
                </a:gradFill>
                <a:latin typeface="Dancing Script" pitchFamily="2" charset="-93"/>
                <a:ea typeface="Cambria" panose="02040503050406030204" pitchFamily="18" charset="0"/>
              </a:rPr>
              <a:t> </a:t>
            </a:r>
            <a:r>
              <a:rPr lang="en-US" sz="23900" b="1" dirty="0" err="1">
                <a:gradFill>
                  <a:gsLst>
                    <a:gs pos="0">
                      <a:srgbClr val="FFFFFF"/>
                    </a:gs>
                    <a:gs pos="100000">
                      <a:schemeClr val="accent1">
                        <a:lumMod val="75000"/>
                      </a:schemeClr>
                    </a:gs>
                    <a:gs pos="20000">
                      <a:schemeClr val="accent5">
                        <a:lumMod val="60000"/>
                        <a:lumOff val="40000"/>
                      </a:schemeClr>
                    </a:gs>
                    <a:gs pos="70000">
                      <a:srgbClr val="0000FF"/>
                    </a:gs>
                    <a:gs pos="46000">
                      <a:srgbClr val="00B0F0"/>
                    </a:gs>
                  </a:gsLst>
                  <a:lin ang="5400000" scaled="1"/>
                </a:gradFill>
                <a:latin typeface="Dancing Script" pitchFamily="2" charset="-93"/>
                <a:ea typeface="Cambria" panose="02040503050406030204" pitchFamily="18" charset="0"/>
              </a:rPr>
              <a:t>thương</a:t>
            </a:r>
            <a:endParaRPr lang="en-US" sz="23900" b="1" dirty="0">
              <a:gradFill>
                <a:gsLst>
                  <a:gs pos="0">
                    <a:srgbClr val="FFFFFF"/>
                  </a:gs>
                  <a:gs pos="100000">
                    <a:schemeClr val="accent1">
                      <a:lumMod val="75000"/>
                    </a:schemeClr>
                  </a:gs>
                  <a:gs pos="20000">
                    <a:schemeClr val="accent5">
                      <a:lumMod val="60000"/>
                      <a:lumOff val="40000"/>
                    </a:schemeClr>
                  </a:gs>
                  <a:gs pos="70000">
                    <a:srgbClr val="0000FF"/>
                  </a:gs>
                  <a:gs pos="46000">
                    <a:srgbClr val="00B0F0"/>
                  </a:gs>
                </a:gsLst>
                <a:lin ang="5400000" scaled="1"/>
              </a:gradFill>
              <a:latin typeface="Dancing Script" pitchFamily="2" charset="-93"/>
              <a:ea typeface="Cambria" panose="02040503050406030204" pitchFamily="18" charset="0"/>
            </a:endParaRPr>
          </a:p>
        </p:txBody>
      </p:sp>
      <p:sp>
        <p:nvSpPr>
          <p:cNvPr id="14" name="Hình chữ nhật 13">
            <a:extLst>
              <a:ext uri="{FF2B5EF4-FFF2-40B4-BE49-F238E27FC236}">
                <a16:creationId xmlns:a16="http://schemas.microsoft.com/office/drawing/2014/main" id="{D03755C6-D1AA-44AC-9366-CBB1894333E4}"/>
              </a:ext>
            </a:extLst>
          </p:cNvPr>
          <p:cNvSpPr/>
          <p:nvPr/>
        </p:nvSpPr>
        <p:spPr>
          <a:xfrm>
            <a:off x="8884508" y="3448629"/>
            <a:ext cx="3024553" cy="324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 descr="STT Hay Cùng 101+ Danh Ngôn Ý Nghĩa Về Lòng Tốt &amp;amp; Lòng Nhân Ái">
            <a:extLst>
              <a:ext uri="{FF2B5EF4-FFF2-40B4-BE49-F238E27FC236}">
                <a16:creationId xmlns:a16="http://schemas.microsoft.com/office/drawing/2014/main" id="{60C0C355-346C-42A2-A78B-F0A6D80B6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613" y="1797782"/>
            <a:ext cx="7409222" cy="4932426"/>
          </a:xfrm>
          <a:prstGeom prst="roundRect">
            <a:avLst>
              <a:gd name="adj" fmla="val 44206"/>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23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ộp Văn bản 19">
            <a:extLst>
              <a:ext uri="{FF2B5EF4-FFF2-40B4-BE49-F238E27FC236}">
                <a16:creationId xmlns:a16="http://schemas.microsoft.com/office/drawing/2014/main" id="{7A2A7B7C-522C-46EC-9DF5-9D1065B59CD4}"/>
              </a:ext>
            </a:extLst>
          </p:cNvPr>
          <p:cNvSpPr txBox="1"/>
          <p:nvPr/>
        </p:nvSpPr>
        <p:spPr>
          <a:xfrm>
            <a:off x="6475852" y="4110013"/>
            <a:ext cx="4151473" cy="2246769"/>
          </a:xfrm>
          <a:prstGeom prst="rect">
            <a:avLst/>
          </a:prstGeom>
          <a:noFill/>
          <a:ln w="38100">
            <a:solidFill>
              <a:srgbClr val="CC0066"/>
            </a:solidFill>
            <a:prstDash val="lgDash"/>
          </a:ln>
        </p:spPr>
        <p:txBody>
          <a:bodyPr wrap="square" rtlCol="0">
            <a:spAutoFit/>
          </a:bodyPr>
          <a:lstStyle/>
          <a:p>
            <a:r>
              <a:rPr lang="en-US" sz="2800" b="1" dirty="0" err="1">
                <a:solidFill>
                  <a:srgbClr val="CC0066"/>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Chê</a:t>
            </a:r>
            <a:r>
              <a:rPr lang="en-US" sz="2800" b="1" dirty="0">
                <a:solidFill>
                  <a:srgbClr val="CC0066"/>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a:t>
            </a:r>
          </a:p>
          <a:p>
            <a:r>
              <a:rPr lang="en-US" sz="2800" b="1" dirty="0" err="1">
                <a:solidFill>
                  <a:srgbClr val="CC0066"/>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biến</a:t>
            </a:r>
            <a:endParaRPr lang="en-US" sz="2800" b="1" dirty="0">
              <a:solidFill>
                <a:srgbClr val="CC0066"/>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a:p>
            <a:r>
              <a:rPr lang="en-US" sz="2800" b="1" dirty="0" err="1">
                <a:solidFill>
                  <a:srgbClr val="CC0066"/>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thực</a:t>
            </a:r>
            <a:endParaRPr lang="en-US" sz="2800" b="1" dirty="0">
              <a:solidFill>
                <a:srgbClr val="CC0066"/>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a:p>
            <a:r>
              <a:rPr lang="en-US" sz="2800" b="1" dirty="0" err="1">
                <a:solidFill>
                  <a:srgbClr val="CC0066"/>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phẩm</a:t>
            </a:r>
            <a:endParaRPr lang="en-US" sz="2800" b="1" dirty="0">
              <a:solidFill>
                <a:srgbClr val="CC0066"/>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a:p>
            <a:r>
              <a:rPr lang="en-US" sz="2800" b="1" dirty="0">
                <a:solidFill>
                  <a:srgbClr val="CC0066"/>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CC0066"/>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mới</a:t>
            </a:r>
            <a:endParaRPr lang="en-US" sz="2800" b="1" dirty="0">
              <a:solidFill>
                <a:srgbClr val="CC0066"/>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D15DDBC4-A014-4DF8-8253-46485D3DFF8B}"/>
              </a:ext>
            </a:extLst>
          </p:cNvPr>
          <p:cNvSpPr txBox="1"/>
          <p:nvPr/>
        </p:nvSpPr>
        <p:spPr>
          <a:xfrm>
            <a:off x="714795" y="4160931"/>
            <a:ext cx="4151473" cy="2246769"/>
          </a:xfrm>
          <a:prstGeom prst="rect">
            <a:avLst/>
          </a:prstGeom>
          <a:noFill/>
          <a:ln w="38100">
            <a:solidFill>
              <a:schemeClr val="tx1"/>
            </a:solidFill>
            <a:prstDash val="lgDash"/>
          </a:ln>
        </p:spPr>
        <p:txBody>
          <a:bodyPr wrap="square" rtlCol="0">
            <a:spAutoFit/>
          </a:bodyPr>
          <a:lstStyle/>
          <a:p>
            <a:r>
              <a:rPr lang="en-US" sz="2800" b="1" dirty="0" err="1">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Cứu</a:t>
            </a:r>
            <a:r>
              <a:rPr lang="en-US" sz="28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p>
          <a:p>
            <a:r>
              <a:rPr lang="en-US" sz="2800" b="1" dirty="0" err="1">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trợ</a:t>
            </a:r>
            <a:r>
              <a:rPr lang="en-US" sz="28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p>
          <a:p>
            <a:r>
              <a:rPr lang="en-US" sz="2800" b="1" dirty="0" err="1">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gạo</a:t>
            </a:r>
            <a:r>
              <a:rPr lang="en-US" sz="28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p>
          <a:p>
            <a:r>
              <a:rPr lang="en-US" sz="2800" b="1" dirty="0" err="1">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miễn</a:t>
            </a:r>
            <a:r>
              <a:rPr lang="en-US" sz="28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p>
          <a:p>
            <a:r>
              <a:rPr lang="en-US" sz="28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phí</a:t>
            </a:r>
          </a:p>
        </p:txBody>
      </p:sp>
      <p:sp>
        <p:nvSpPr>
          <p:cNvPr id="22" name="Hộp Văn bản 21">
            <a:extLst>
              <a:ext uri="{FF2B5EF4-FFF2-40B4-BE49-F238E27FC236}">
                <a16:creationId xmlns:a16="http://schemas.microsoft.com/office/drawing/2014/main" id="{D61E406C-D3FA-444B-BF27-D6F9A232E0C6}"/>
              </a:ext>
            </a:extLst>
          </p:cNvPr>
          <p:cNvSpPr txBox="1"/>
          <p:nvPr/>
        </p:nvSpPr>
        <p:spPr>
          <a:xfrm>
            <a:off x="1606926" y="1225091"/>
            <a:ext cx="4151473" cy="2246769"/>
          </a:xfrm>
          <a:prstGeom prst="rect">
            <a:avLst/>
          </a:prstGeom>
          <a:noFill/>
          <a:ln w="38100">
            <a:solidFill>
              <a:srgbClr val="002060"/>
            </a:solidFill>
            <a:prstDash val="lgDash"/>
          </a:ln>
        </p:spPr>
        <p:txBody>
          <a:bodyPr wrap="square" rtlCol="0">
            <a:spAutoFit/>
          </a:bodyPr>
          <a:lstStyle/>
          <a:p>
            <a:pPr algn="r"/>
            <a:r>
              <a:rPr lang="en-US" sz="28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Phát</a:t>
            </a: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p>
          <a:p>
            <a:pPr algn="r"/>
            <a:r>
              <a:rPr lang="en-US" sz="28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khẩu</a:t>
            </a: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p>
          <a:p>
            <a:pPr algn="r"/>
            <a:r>
              <a:rPr lang="en-US" sz="28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trang</a:t>
            </a: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p>
          <a:p>
            <a:pPr algn="r"/>
            <a:r>
              <a:rPr lang="en-US" sz="28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miễn</a:t>
            </a: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p>
          <a:p>
            <a:pPr algn="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ph</a:t>
            </a:r>
            <a:r>
              <a:rPr lang="en-US" sz="28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a:t>
            </a:r>
          </a:p>
        </p:txBody>
      </p:sp>
      <p:sp>
        <p:nvSpPr>
          <p:cNvPr id="23" name="Hình chữ nhật: Góc Tròn 22">
            <a:extLst>
              <a:ext uri="{FF2B5EF4-FFF2-40B4-BE49-F238E27FC236}">
                <a16:creationId xmlns:a16="http://schemas.microsoft.com/office/drawing/2014/main" id="{1A9AEDD9-EB00-4590-92C1-7D81DAB6D036}"/>
              </a:ext>
            </a:extLst>
          </p:cNvPr>
          <p:cNvSpPr/>
          <p:nvPr/>
        </p:nvSpPr>
        <p:spPr>
          <a:xfrm>
            <a:off x="3206360" y="267854"/>
            <a:ext cx="6456255" cy="568091"/>
          </a:xfrm>
          <a:prstGeom prst="roundRect">
            <a:avLst/>
          </a:prstGeom>
          <a:solidFill>
            <a:schemeClr val="accent1">
              <a:lumMod val="20000"/>
              <a:lumOff val="80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HÀNH ĐỘNG ĐẸP THỜI COVID</a:t>
            </a:r>
            <a:endParaRPr lang="vi-VN"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4" name="Picture 2" descr="Tỉnh đoàn Khánh Hòa: Vận động 20.000 khẩu trang y tế phát miễn phí cho  người dân">
            <a:extLst>
              <a:ext uri="{FF2B5EF4-FFF2-40B4-BE49-F238E27FC236}">
                <a16:creationId xmlns:a16="http://schemas.microsoft.com/office/drawing/2014/main" id="{E86BB316-E996-43A8-A9C6-AE9D29F4F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52" y="1062452"/>
            <a:ext cx="4151473" cy="2600157"/>
          </a:xfrm>
          <a:prstGeom prst="roundRect">
            <a:avLst>
              <a:gd name="adj" fmla="val 5000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6" descr="Đồng Nai triển khai cây ATM gạo giúp dân nghèo trong mùa dịch Covid-19 -  Đời sống - Việt Giải Trí">
            <a:extLst>
              <a:ext uri="{FF2B5EF4-FFF2-40B4-BE49-F238E27FC236}">
                <a16:creationId xmlns:a16="http://schemas.microsoft.com/office/drawing/2014/main" id="{24AD14BC-B07B-404D-BDC3-6279315D14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66" t="3308" r="-63" b="5452"/>
          <a:stretch/>
        </p:blipFill>
        <p:spPr bwMode="auto">
          <a:xfrm>
            <a:off x="1681078" y="3998938"/>
            <a:ext cx="4315740" cy="2600158"/>
          </a:xfrm>
          <a:prstGeom prst="roundRect">
            <a:avLst>
              <a:gd name="adj" fmla="val 5000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 name="Picture 8" descr="Vua&amp;#39; bánh mì Kao Siêu Lực: Đã có người hỏi xin công thức làm bánh mì thanh  long">
            <a:extLst>
              <a:ext uri="{FF2B5EF4-FFF2-40B4-BE49-F238E27FC236}">
                <a16:creationId xmlns:a16="http://schemas.microsoft.com/office/drawing/2014/main" id="{A62B39FE-81F0-479F-BD15-8C79244EAA6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84" r="5503"/>
          <a:stretch/>
        </p:blipFill>
        <p:spPr bwMode="auto">
          <a:xfrm>
            <a:off x="7606402" y="3906047"/>
            <a:ext cx="4315740" cy="2654698"/>
          </a:xfrm>
          <a:prstGeom prst="roundRect">
            <a:avLst>
              <a:gd name="adj" fmla="val 5000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Hộp Văn bản 26">
            <a:extLst>
              <a:ext uri="{FF2B5EF4-FFF2-40B4-BE49-F238E27FC236}">
                <a16:creationId xmlns:a16="http://schemas.microsoft.com/office/drawing/2014/main" id="{7A5BF225-0968-4BEB-A45A-528951BCD0B5}"/>
              </a:ext>
            </a:extLst>
          </p:cNvPr>
          <p:cNvSpPr txBox="1"/>
          <p:nvPr/>
        </p:nvSpPr>
        <p:spPr>
          <a:xfrm>
            <a:off x="7688536" y="1233031"/>
            <a:ext cx="4151473" cy="2246769"/>
          </a:xfrm>
          <a:prstGeom prst="rect">
            <a:avLst/>
          </a:prstGeom>
          <a:noFill/>
          <a:ln w="38100">
            <a:solidFill>
              <a:srgbClr val="FF0000"/>
            </a:solidFill>
            <a:prstDash val="lgDash"/>
          </a:ln>
        </p:spPr>
        <p:txBody>
          <a:bodyPr wrap="square" rtlCol="0">
            <a:spAutoFit/>
          </a:bodyPr>
          <a:lstStyle/>
          <a:p>
            <a:pPr algn="r"/>
            <a:r>
              <a:rPr lang="vi-VN" sz="2800" b="1" dirty="0">
                <a:solidFill>
                  <a:srgbClr val="FF0000"/>
                </a:solidFill>
                <a:effectLst>
                  <a:outerShdw blurRad="38100" dist="38100" dir="2700000" algn="tl">
                    <a:srgbClr val="000000">
                      <a:alpha val="43137"/>
                    </a:srgbClr>
                  </a:outerShdw>
                </a:effectLst>
                <a:latin typeface="+mj-lt"/>
                <a:ea typeface="Cambria" panose="02040503050406030204" pitchFamily="18" charset="0"/>
              </a:rPr>
              <a:t>Giải</a:t>
            </a:r>
          </a:p>
          <a:p>
            <a:pPr algn="r"/>
            <a:r>
              <a:rPr lang="vi-VN" sz="2800" b="1" dirty="0">
                <a:solidFill>
                  <a:srgbClr val="FF0000"/>
                </a:solidFill>
                <a:effectLst>
                  <a:outerShdw blurRad="38100" dist="38100" dir="2700000" algn="tl">
                    <a:srgbClr val="000000">
                      <a:alpha val="43137"/>
                    </a:srgbClr>
                  </a:outerShdw>
                </a:effectLst>
                <a:latin typeface="+mj-lt"/>
                <a:ea typeface="Cambria" panose="02040503050406030204" pitchFamily="18" charset="0"/>
              </a:rPr>
              <a:t>cứu</a:t>
            </a:r>
          </a:p>
          <a:p>
            <a:pPr algn="r"/>
            <a:r>
              <a:rPr lang="vi-VN" sz="2800" b="1" dirty="0">
                <a:solidFill>
                  <a:srgbClr val="FF0000"/>
                </a:solidFill>
                <a:effectLst>
                  <a:outerShdw blurRad="38100" dist="38100" dir="2700000" algn="tl">
                    <a:srgbClr val="000000">
                      <a:alpha val="43137"/>
                    </a:srgbClr>
                  </a:outerShdw>
                </a:effectLst>
                <a:latin typeface="+mj-lt"/>
                <a:ea typeface="Cambria" panose="02040503050406030204" pitchFamily="18" charset="0"/>
              </a:rPr>
              <a:t>nông</a:t>
            </a:r>
          </a:p>
          <a:p>
            <a:pPr algn="r"/>
            <a:r>
              <a:rPr lang="vi-VN" sz="2800" b="1" dirty="0">
                <a:solidFill>
                  <a:srgbClr val="FF0000"/>
                </a:solidFill>
                <a:effectLst>
                  <a:outerShdw blurRad="38100" dist="38100" dir="2700000" algn="tl">
                    <a:srgbClr val="000000">
                      <a:alpha val="43137"/>
                    </a:srgbClr>
                  </a:outerShdw>
                </a:effectLst>
                <a:latin typeface="+mj-lt"/>
                <a:ea typeface="Cambria" panose="02040503050406030204" pitchFamily="18" charset="0"/>
              </a:rPr>
              <a:t>sản</a:t>
            </a:r>
          </a:p>
          <a:p>
            <a:pPr algn="r"/>
            <a:r>
              <a:rPr lang="vi-VN" sz="2800" b="1" dirty="0">
                <a:solidFill>
                  <a:srgbClr val="FF0000"/>
                </a:solidFill>
                <a:effectLst>
                  <a:outerShdw blurRad="38100" dist="38100" dir="2700000" algn="tl">
                    <a:srgbClr val="000000">
                      <a:alpha val="43137"/>
                    </a:srgbClr>
                  </a:outerShdw>
                </a:effectLst>
                <a:latin typeface="+mj-lt"/>
                <a:ea typeface="Cambria" panose="02040503050406030204" pitchFamily="18" charset="0"/>
              </a:rPr>
              <a:t>Việt</a:t>
            </a:r>
          </a:p>
        </p:txBody>
      </p:sp>
      <p:pic>
        <p:nvPicPr>
          <p:cNvPr id="28" name="Picture 4" descr="Người dân Thanh Hóa chung tay giải cứu nông sản Hải Dương | Báo Dân trí">
            <a:extLst>
              <a:ext uri="{FF2B5EF4-FFF2-40B4-BE49-F238E27FC236}">
                <a16:creationId xmlns:a16="http://schemas.microsoft.com/office/drawing/2014/main" id="{7370AAB0-807F-48BF-BE43-037A712A0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662" y="1076967"/>
            <a:ext cx="4304082" cy="2492328"/>
          </a:xfrm>
          <a:prstGeom prst="roundRect">
            <a:avLst>
              <a:gd name="adj" fmla="val 5000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6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outVertical)">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vertical)">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hidden="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hidden="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hidden="1">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38BAF07-D09F-DB41-8DA9-050358218781}"/>
              </a:ext>
            </a:extLst>
          </p:cNvPr>
          <p:cNvSpPr txBox="1"/>
          <p:nvPr/>
        </p:nvSpPr>
        <p:spPr>
          <a:xfrm>
            <a:off x="1848784" y="2068475"/>
            <a:ext cx="9046637" cy="2482515"/>
          </a:xfrm>
          <a:prstGeom prst="rect">
            <a:avLst/>
          </a:prstGeom>
        </p:spPr>
        <p:txBody>
          <a:bodyPr vert="horz" lIns="91440" tIns="45720" rIns="91440" bIns="45720" rtlCol="0" anchor="ctr">
            <a:noAutofit/>
          </a:bodyPr>
          <a:lstStyle/>
          <a:p>
            <a:pPr algn="ctr">
              <a:lnSpc>
                <a:spcPct val="120000"/>
              </a:lnSpc>
              <a:spcBef>
                <a:spcPct val="0"/>
              </a:spcBef>
              <a:spcAft>
                <a:spcPts val="600"/>
              </a:spcAft>
            </a:pPr>
            <a:r>
              <a:rPr lang="en-US" sz="6000" kern="1200" dirty="0">
                <a:solidFill>
                  <a:schemeClr val="accent4">
                    <a:lumMod val="75000"/>
                  </a:schemeClr>
                </a:solidFill>
                <a:latin typeface="Cambria" panose="02040503050406030204" pitchFamily="18" charset="0"/>
                <a:ea typeface="+mj-ea"/>
                <a:cs typeface="+mj-cs"/>
              </a:rPr>
              <a:t>CẢM ƠN </a:t>
            </a:r>
            <a:r>
              <a:rPr lang="en-US" sz="2400" kern="1200" dirty="0">
                <a:solidFill>
                  <a:schemeClr val="tx1">
                    <a:lumMod val="65000"/>
                    <a:lumOff val="35000"/>
                  </a:schemeClr>
                </a:solidFill>
                <a:latin typeface="Cambria" panose="02040503050406030204" pitchFamily="18" charset="0"/>
                <a:ea typeface="+mj-ea"/>
                <a:cs typeface="+mj-cs"/>
              </a:rPr>
              <a:t>VÌ CÁC CON </a:t>
            </a:r>
          </a:p>
          <a:p>
            <a:pPr algn="ctr">
              <a:lnSpc>
                <a:spcPct val="120000"/>
              </a:lnSpc>
              <a:spcBef>
                <a:spcPct val="0"/>
              </a:spcBef>
              <a:spcAft>
                <a:spcPts val="600"/>
              </a:spcAft>
            </a:pPr>
            <a:r>
              <a:rPr lang="en-US" sz="2400" kern="1200" dirty="0">
                <a:solidFill>
                  <a:schemeClr val="tx1">
                    <a:lumMod val="65000"/>
                    <a:lumOff val="35000"/>
                  </a:schemeClr>
                </a:solidFill>
                <a:latin typeface="Cambria" panose="02040503050406030204" pitchFamily="18" charset="0"/>
                <a:ea typeface="+mj-ea"/>
                <a:cs typeface="+mj-cs"/>
              </a:rPr>
              <a:t>ĐÃ RẤT </a:t>
            </a:r>
            <a:r>
              <a:rPr lang="en-US" sz="5400" kern="1200" dirty="0">
                <a:solidFill>
                  <a:schemeClr val="accent4"/>
                </a:solidFill>
                <a:latin typeface="Cambria" panose="02040503050406030204" pitchFamily="18" charset="0"/>
                <a:ea typeface="+mj-ea"/>
                <a:cs typeface="+mj-cs"/>
              </a:rPr>
              <a:t>TÍCH CỰC</a:t>
            </a:r>
            <a:r>
              <a:rPr lang="en-US" sz="2400" kern="1200" dirty="0">
                <a:solidFill>
                  <a:schemeClr val="accent4">
                    <a:lumMod val="75000"/>
                  </a:schemeClr>
                </a:solidFill>
                <a:latin typeface="Cambria" panose="02040503050406030204" pitchFamily="18" charset="0"/>
                <a:ea typeface="+mj-ea"/>
                <a:cs typeface="+mj-cs"/>
              </a:rPr>
              <a:t> </a:t>
            </a:r>
            <a:r>
              <a:rPr lang="en-US" sz="2400" kern="1200" dirty="0">
                <a:solidFill>
                  <a:schemeClr val="tx1">
                    <a:lumMod val="65000"/>
                    <a:lumOff val="35000"/>
                  </a:schemeClr>
                </a:solidFill>
                <a:latin typeface="Cambria" panose="02040503050406030204" pitchFamily="18" charset="0"/>
                <a:ea typeface="+mj-ea"/>
                <a:cs typeface="+mj-cs"/>
              </a:rPr>
              <a:t>TRONG TIẾT HỌC.</a:t>
            </a:r>
          </a:p>
          <a:p>
            <a:pPr algn="ctr">
              <a:lnSpc>
                <a:spcPct val="120000"/>
              </a:lnSpc>
              <a:spcBef>
                <a:spcPct val="0"/>
              </a:spcBef>
              <a:spcAft>
                <a:spcPts val="600"/>
              </a:spcAft>
            </a:pPr>
            <a:endParaRPr lang="en-US" sz="2400" dirty="0">
              <a:latin typeface="Cambria" panose="02040503050406030204" pitchFamily="18" charset="0"/>
              <a:ea typeface="+mj-ea"/>
              <a:cs typeface="+mj-cs"/>
            </a:endParaRPr>
          </a:p>
          <a:p>
            <a:pPr algn="ctr">
              <a:lnSpc>
                <a:spcPct val="120000"/>
              </a:lnSpc>
              <a:spcBef>
                <a:spcPct val="0"/>
              </a:spcBef>
              <a:spcAft>
                <a:spcPts val="600"/>
              </a:spcAft>
            </a:pPr>
            <a:r>
              <a:rPr lang="en-US" sz="2400" dirty="0">
                <a:solidFill>
                  <a:schemeClr val="tx1">
                    <a:lumMod val="65000"/>
                    <a:lumOff val="35000"/>
                  </a:schemeClr>
                </a:solidFill>
                <a:latin typeface="Cambria" panose="02040503050406030204" pitchFamily="18" charset="0"/>
                <a:ea typeface="+mj-ea"/>
                <a:cs typeface="+mj-cs"/>
              </a:rPr>
              <a:t>CHÚC CÁC CON MỘT NGÀY TRÀN ĐẦY </a:t>
            </a:r>
            <a:r>
              <a:rPr lang="en-US" sz="4800" dirty="0">
                <a:solidFill>
                  <a:schemeClr val="accent4">
                    <a:lumMod val="75000"/>
                  </a:schemeClr>
                </a:solidFill>
                <a:latin typeface="Cambria" panose="02040503050406030204" pitchFamily="18" charset="0"/>
                <a:ea typeface="+mj-ea"/>
                <a:cs typeface="+mj-cs"/>
              </a:rPr>
              <a:t>NĂNG LƯỢNG </a:t>
            </a:r>
            <a:r>
              <a:rPr lang="en-US" sz="2400" dirty="0">
                <a:solidFill>
                  <a:schemeClr val="tx1">
                    <a:lumMod val="65000"/>
                    <a:lumOff val="35000"/>
                  </a:schemeClr>
                </a:solidFill>
                <a:latin typeface="Cambria" panose="02040503050406030204" pitchFamily="18" charset="0"/>
                <a:ea typeface="+mj-ea"/>
                <a:cs typeface="+mj-cs"/>
              </a:rPr>
              <a:t>VÀ </a:t>
            </a:r>
            <a:r>
              <a:rPr lang="en-US" sz="5400" dirty="0">
                <a:solidFill>
                  <a:schemeClr val="accent4"/>
                </a:solidFill>
                <a:latin typeface="Cambria" panose="02040503050406030204" pitchFamily="18" charset="0"/>
                <a:ea typeface="+mj-ea"/>
                <a:cs typeface="+mj-cs"/>
              </a:rPr>
              <a:t>BÌNH AN </a:t>
            </a:r>
            <a:r>
              <a:rPr lang="en-US" sz="2400" dirty="0">
                <a:solidFill>
                  <a:schemeClr val="tx1">
                    <a:lumMod val="65000"/>
                    <a:lumOff val="35000"/>
                  </a:schemeClr>
                </a:solidFill>
                <a:latin typeface="Cambria" panose="02040503050406030204" pitchFamily="18" charset="0"/>
                <a:ea typeface="+mj-ea"/>
                <a:cs typeface="+mj-cs"/>
              </a:rPr>
              <a:t>TRONG MÙA DỊCH COVID!</a:t>
            </a:r>
            <a:endParaRPr lang="en-US" sz="2400" kern="1200" dirty="0">
              <a:solidFill>
                <a:schemeClr val="tx1">
                  <a:lumMod val="65000"/>
                  <a:lumOff val="35000"/>
                </a:schemeClr>
              </a:solidFill>
              <a:latin typeface="Cambria" panose="02040503050406030204" pitchFamily="18" charset="0"/>
              <a:ea typeface="+mj-ea"/>
              <a:cs typeface="+mj-cs"/>
            </a:endParaRPr>
          </a:p>
        </p:txBody>
      </p:sp>
      <p:sp>
        <p:nvSpPr>
          <p:cNvPr id="19" name="Arc 18">
            <a:extLst>
              <a:ext uri="{FF2B5EF4-FFF2-40B4-BE49-F238E27FC236}">
                <a16:creationId xmlns:a16="http://schemas.microsoft.com/office/drawing/2014/main" id="{6830A279-3150-9A43-83FF-EC13F70C9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8" name="Google Shape;605;p38">
            <a:extLst>
              <a:ext uri="{FF2B5EF4-FFF2-40B4-BE49-F238E27FC236}">
                <a16:creationId xmlns:a16="http://schemas.microsoft.com/office/drawing/2014/main" id="{F199B257-EEA5-314A-8225-AF30151CDD31}"/>
              </a:ext>
            </a:extLst>
          </p:cNvPr>
          <p:cNvGrpSpPr/>
          <p:nvPr/>
        </p:nvGrpSpPr>
        <p:grpSpPr>
          <a:xfrm>
            <a:off x="9811753" y="4788837"/>
            <a:ext cx="689583" cy="915657"/>
            <a:chOff x="2624850" y="4296000"/>
            <a:chExt cx="380400" cy="495825"/>
          </a:xfrm>
        </p:grpSpPr>
        <p:sp>
          <p:nvSpPr>
            <p:cNvPr id="29" name="Google Shape;606;p38">
              <a:extLst>
                <a:ext uri="{FF2B5EF4-FFF2-40B4-BE49-F238E27FC236}">
                  <a16:creationId xmlns:a16="http://schemas.microsoft.com/office/drawing/2014/main" id="{E4865B1D-7A09-3B48-B961-A810AAE643C0}"/>
                </a:ext>
              </a:extLst>
            </p:cNvPr>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7;p38">
              <a:extLst>
                <a:ext uri="{FF2B5EF4-FFF2-40B4-BE49-F238E27FC236}">
                  <a16:creationId xmlns:a16="http://schemas.microsoft.com/office/drawing/2014/main" id="{B69C5D4B-02C5-6041-94A8-6E4460FC9753}"/>
                </a:ext>
              </a:extLst>
            </p:cNvPr>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8;p38">
              <a:extLst>
                <a:ext uri="{FF2B5EF4-FFF2-40B4-BE49-F238E27FC236}">
                  <a16:creationId xmlns:a16="http://schemas.microsoft.com/office/drawing/2014/main" id="{D2B22838-8569-494A-9399-EBBD9AA6A724}"/>
                </a:ext>
              </a:extLst>
            </p:cNvPr>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0849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06763"/>
            <a:ext cx="4572000" cy="355123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35" name="Picture 6"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7687">
            <a:off x="1676400" y="381000"/>
            <a:ext cx="1066800" cy="10668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36" name="Picture 7"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7687">
            <a:off x="1676400" y="1828800"/>
            <a:ext cx="2209800" cy="16002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37" name="Picture 8"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257800"/>
            <a:ext cx="2819400" cy="16002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38" name="Picture 9"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000750"/>
            <a:ext cx="1905000" cy="85725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038601" y="1981201"/>
            <a:ext cx="5715001" cy="1323439"/>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Chúc</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các</a:t>
            </a:r>
            <a:r>
              <a:rPr lang="en-US" sz="4000" b="1" spc="15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con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sức</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khỏe</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và</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học</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tập</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tốt</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a:t>
            </a:r>
            <a:endParaRPr lang="en-US" sz="36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6825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can00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48" y="171449"/>
            <a:ext cx="7549202" cy="538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00950" y="551646"/>
            <a:ext cx="416242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a:solidFill>
                  <a:srgbClr val="002060"/>
                </a:solidFill>
                <a:latin typeface="Times New Roman" pitchFamily="18" charset="0"/>
                <a:cs typeface="Times New Roman" pitchFamily="18" charset="0"/>
              </a:rPr>
              <a:t>Bức tranh vẽ cảnh gì?</a:t>
            </a:r>
          </a:p>
        </p:txBody>
      </p:sp>
      <p:sp>
        <p:nvSpPr>
          <p:cNvPr id="4" name="TextBox 3"/>
          <p:cNvSpPr txBox="1"/>
          <p:nvPr/>
        </p:nvSpPr>
        <p:spPr>
          <a:xfrm>
            <a:off x="7753349" y="1855767"/>
            <a:ext cx="4162425" cy="2554545"/>
          </a:xfrm>
          <a:prstGeom prst="rect">
            <a:avLst/>
          </a:prstGeom>
          <a:noFill/>
        </p:spPr>
        <p:txBody>
          <a:bodyPr wrap="square" rtlCol="0">
            <a:spAutoFit/>
          </a:bodyPr>
          <a:lstStyle/>
          <a:p>
            <a:r>
              <a:rPr lang="en-US" sz="3200">
                <a:solidFill>
                  <a:srgbClr val="0070C0"/>
                </a:solidFill>
                <a:latin typeface="Times New Roman" pitchFamily="18" charset="0"/>
                <a:cs typeface="Times New Roman" pitchFamily="18" charset="0"/>
              </a:rPr>
              <a:t>Bức tranh vẽ cảnh một bạn nhỏ đang ngồi viết thư và nhìn mọi người đang quyên góp ủng hộ đồng bào lũ lụt.</a:t>
            </a:r>
          </a:p>
        </p:txBody>
      </p:sp>
    </p:spTree>
    <p:extLst>
      <p:ext uri="{BB962C8B-B14F-4D97-AF65-F5344CB8AC3E}">
        <p14:creationId xmlns:p14="http://schemas.microsoft.com/office/powerpoint/2010/main" val="170350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25F866-DBAB-114C-8A8C-70764B2C82A2}"/>
              </a:ext>
            </a:extLst>
          </p:cNvPr>
          <p:cNvSpPr>
            <a:spLocks noGrp="1"/>
          </p:cNvSpPr>
          <p:nvPr>
            <p:ph type="ctrTitle"/>
          </p:nvPr>
        </p:nvSpPr>
        <p:spPr>
          <a:xfrm>
            <a:off x="793980" y="1518701"/>
            <a:ext cx="7108911" cy="3011421"/>
          </a:xfrm>
        </p:spPr>
        <p:txBody>
          <a:bodyPr anchor="ctr">
            <a:normAutofit fontScale="90000"/>
          </a:bodyPr>
          <a:lstStyle/>
          <a:p>
            <a:pPr>
              <a:lnSpc>
                <a:spcPct val="150000"/>
              </a:lnSpc>
            </a:pPr>
            <a:r>
              <a:rPr lang="en-US" sz="3200" dirty="0">
                <a:latin typeface="Cambria" panose="02040503050406030204" pitchFamily="18" charset="0"/>
              </a:rPr>
              <a:t>           </a:t>
            </a:r>
            <a:br>
              <a:rPr lang="en-US" sz="3200">
                <a:latin typeface="Cambria" panose="02040503050406030204" pitchFamily="18" charset="0"/>
              </a:rPr>
            </a:br>
            <a:r>
              <a:rPr lang="en-US" sz="4000" b="1">
                <a:latin typeface="Times New Roman" panose="02020603050405020304" pitchFamily="18" charset="0"/>
                <a:cs typeface="Times New Roman" panose="02020603050405020304" pitchFamily="18" charset="0"/>
              </a:rPr>
              <a:t>Thứ hai ngày 20 tháng 9 năm 2021                            </a:t>
            </a:r>
            <a:br>
              <a:rPr lang="en-US" sz="4000" b="1">
                <a:latin typeface="Times New Roman" panose="02020603050405020304" pitchFamily="18" charset="0"/>
                <a:cs typeface="Times New Roman" panose="02020603050405020304" pitchFamily="18" charset="0"/>
              </a:rPr>
            </a:br>
            <a:r>
              <a:rPr lang="en-US" sz="4000" b="1">
                <a:solidFill>
                  <a:srgbClr val="FF0000"/>
                </a:solidFill>
                <a:latin typeface="Times New Roman" panose="02020603050405020304" pitchFamily="18" charset="0"/>
                <a:cs typeface="Times New Roman" panose="02020603050405020304" pitchFamily="18" charset="0"/>
              </a:rPr>
              <a:t>Tập đọc</a:t>
            </a:r>
            <a:br>
              <a:rPr lang="en-US" sz="4000" b="1">
                <a:solidFill>
                  <a:srgbClr val="FF0000"/>
                </a:solidFill>
                <a:latin typeface="Times New Roman" panose="02020603050405020304" pitchFamily="18" charset="0"/>
                <a:cs typeface="Times New Roman" panose="02020603050405020304" pitchFamily="18" charset="0"/>
              </a:rPr>
            </a:br>
            <a:r>
              <a:rPr lang="en-US" sz="4000" b="1">
                <a:solidFill>
                  <a:srgbClr val="FF0000"/>
                </a:solidFill>
                <a:latin typeface="Times New Roman" panose="02020603050405020304" pitchFamily="18" charset="0"/>
                <a:cs typeface="Times New Roman" panose="02020603050405020304" pitchFamily="18" charset="0"/>
              </a:rPr>
              <a:t>Th</a:t>
            </a:r>
            <a:r>
              <a:rPr lang="vi-VN" sz="4000" b="1">
                <a:solidFill>
                  <a:srgbClr val="FF0000"/>
                </a:solidFill>
                <a:latin typeface="Times New Roman" panose="02020603050405020304" pitchFamily="18" charset="0"/>
                <a:cs typeface="Times New Roman" panose="02020603050405020304" pitchFamily="18" charset="0"/>
              </a:rPr>
              <a:t>ư</a:t>
            </a:r>
            <a:r>
              <a:rPr lang="en-US" sz="4000" b="1">
                <a:solidFill>
                  <a:srgbClr val="FF0000"/>
                </a:solidFill>
                <a:latin typeface="Times New Roman" panose="02020603050405020304" pitchFamily="18" charset="0"/>
                <a:cs typeface="Times New Roman" panose="02020603050405020304" pitchFamily="18" charset="0"/>
              </a:rPr>
              <a:t> thăm bạn</a:t>
            </a:r>
            <a:br>
              <a:rPr lang="en-US" sz="40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t>
            </a:r>
            <a:r>
              <a:rPr lang="en-US" sz="3100" b="1" dirty="0">
                <a:latin typeface="Times New Roman" panose="02020603050405020304" pitchFamily="18" charset="0"/>
                <a:cs typeface="Times New Roman" panose="02020603050405020304" pitchFamily="18" charset="0"/>
              </a:rPr>
              <a:t>(SGK </a:t>
            </a:r>
            <a:r>
              <a:rPr lang="en-US" sz="3100" b="1" dirty="0" err="1">
                <a:latin typeface="Times New Roman" panose="02020603050405020304" pitchFamily="18" charset="0"/>
                <a:cs typeface="Times New Roman" panose="02020603050405020304" pitchFamily="18" charset="0"/>
              </a:rPr>
              <a:t>trang</a:t>
            </a:r>
            <a:r>
              <a:rPr lang="en-US" sz="3100" b="1" dirty="0">
                <a:latin typeface="Times New Roman" panose="02020603050405020304" pitchFamily="18" charset="0"/>
                <a:cs typeface="Times New Roman" panose="02020603050405020304" pitchFamily="18" charset="0"/>
              </a:rPr>
              <a:t> 25)</a:t>
            </a:r>
            <a:br>
              <a:rPr lang="en-US" sz="3100" dirty="0">
                <a:latin typeface="Times New Roman" panose="02020603050405020304" pitchFamily="18" charset="0"/>
                <a:cs typeface="Times New Roman" panose="02020603050405020304" pitchFamily="18" charset="0"/>
              </a:rPr>
            </a:br>
            <a:r>
              <a:rPr lang="en-US" sz="2000" dirty="0"/>
              <a:t> </a:t>
            </a:r>
            <a:endParaRPr lang="en-US" sz="3600" dirty="0"/>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56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2">
            <a:extLst>
              <a:ext uri="{FF2B5EF4-FFF2-40B4-BE49-F238E27FC236}">
                <a16:creationId xmlns:a16="http://schemas.microsoft.com/office/drawing/2014/main" id="{A7789BCC-894B-E84A-B47A-3C50C7CF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rc 4">
            <a:extLst>
              <a:ext uri="{FF2B5EF4-FFF2-40B4-BE49-F238E27FC236}">
                <a16:creationId xmlns:a16="http://schemas.microsoft.com/office/drawing/2014/main" id="{680C3B94-8E07-634A-B87F-8854E5B6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6">
            <a:extLst>
              <a:ext uri="{FF2B5EF4-FFF2-40B4-BE49-F238E27FC236}">
                <a16:creationId xmlns:a16="http://schemas.microsoft.com/office/drawing/2014/main" id="{3BFFC638-7161-42B2-92BA-A409875FC725}"/>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217C176-CD86-41CF-B772-1798CE06FFE5}"/>
              </a:ext>
            </a:extLst>
          </p:cNvPr>
          <p:cNvSpPr>
            <a:spLocks noGrp="1"/>
          </p:cNvSpPr>
          <p:nvPr>
            <p:ph type="title"/>
          </p:nvPr>
        </p:nvSpPr>
        <p:spPr>
          <a:xfrm>
            <a:off x="281407" y="779228"/>
            <a:ext cx="3989992" cy="721322"/>
          </a:xfrm>
        </p:spPr>
        <p:txBody>
          <a:bodyPr>
            <a:noAutofit/>
          </a:bodyPr>
          <a:lstStyle/>
          <a:p>
            <a:r>
              <a:rPr lang="en-US" sz="4800" b="1">
                <a:latin typeface="Times New Roman" panose="02020603050405020304" pitchFamily="18" charset="0"/>
                <a:cs typeface="Times New Roman" panose="02020603050405020304" pitchFamily="18" charset="0"/>
              </a:rPr>
              <a:t> 1. Luyện </a:t>
            </a:r>
            <a:r>
              <a:rPr lang="en-US" sz="4800" b="1" dirty="0" err="1">
                <a:latin typeface="Times New Roman" panose="02020603050405020304" pitchFamily="18" charset="0"/>
                <a:cs typeface="Times New Roman" panose="02020603050405020304" pitchFamily="18" charset="0"/>
              </a:rPr>
              <a:t>đọc</a:t>
            </a:r>
            <a:endParaRPr lang="en-US" sz="4800" b="1" dirty="0">
              <a:latin typeface="Times New Roman" panose="02020603050405020304" pitchFamily="18" charset="0"/>
              <a:cs typeface="Times New Roman" panose="02020603050405020304" pitchFamily="18" charset="0"/>
            </a:endParaRPr>
          </a:p>
        </p:txBody>
      </p:sp>
      <p:sp>
        <p:nvSpPr>
          <p:cNvPr id="7" name="Text Box 6">
            <a:extLst>
              <a:ext uri="{FF2B5EF4-FFF2-40B4-BE49-F238E27FC236}">
                <a16:creationId xmlns:a16="http://schemas.microsoft.com/office/drawing/2014/main" id="{2D0DEFC7-F9F7-4E04-AF0D-AACD0CB000F3}"/>
              </a:ext>
            </a:extLst>
          </p:cNvPr>
          <p:cNvSpPr txBox="1">
            <a:spLocks noChangeArrowheads="1"/>
          </p:cNvSpPr>
          <p:nvPr/>
        </p:nvSpPr>
        <p:spPr bwMode="auto">
          <a:xfrm>
            <a:off x="713276" y="1699969"/>
            <a:ext cx="812006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4000" dirty="0" err="1">
                <a:latin typeface="Times New Roman" panose="02020603050405020304" pitchFamily="18" charset="0"/>
                <a:cs typeface="Times New Roman" panose="02020603050405020304" pitchFamily="18" charset="0"/>
              </a:rPr>
              <a:t>Đoạn</a:t>
            </a:r>
            <a:r>
              <a:rPr lang="en-US" altLang="en-US" sz="4000" dirty="0">
                <a:latin typeface="Times New Roman" panose="02020603050405020304" pitchFamily="18" charset="0"/>
                <a:cs typeface="Times New Roman" panose="02020603050405020304" pitchFamily="18" charset="0"/>
              </a:rPr>
              <a:t> 1: </a:t>
            </a:r>
            <a:r>
              <a:rPr lang="en-US" altLang="en-US" sz="4000" dirty="0" err="1">
                <a:solidFill>
                  <a:srgbClr val="FF0000"/>
                </a:solidFill>
                <a:latin typeface="Times New Roman" panose="02020603050405020304" pitchFamily="18" charset="0"/>
                <a:cs typeface="Times New Roman" panose="02020603050405020304" pitchFamily="18" charset="0"/>
              </a:rPr>
              <a:t>Từ</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đầu</a:t>
            </a:r>
            <a:r>
              <a:rPr lang="en-US" altLang="en-US" sz="4000" dirty="0">
                <a:solidFill>
                  <a:srgbClr val="FF0000"/>
                </a:solidFill>
                <a:latin typeface="Times New Roman" panose="02020603050405020304" pitchFamily="18" charset="0"/>
                <a:cs typeface="Times New Roman" panose="02020603050405020304" pitchFamily="18" charset="0"/>
              </a:rPr>
              <a:t> …. </a:t>
            </a:r>
            <a:r>
              <a:rPr lang="en-US" altLang="en-US" sz="4000" i="1" dirty="0">
                <a:solidFill>
                  <a:srgbClr val="FF0000"/>
                </a:solidFill>
                <a:latin typeface="Times New Roman" panose="02020603050405020304" pitchFamily="18" charset="0"/>
                <a:cs typeface="Times New Roman" panose="02020603050405020304" pitchFamily="18" charset="0"/>
              </a:rPr>
              <a:t>chia </a:t>
            </a:r>
            <a:r>
              <a:rPr lang="en-US" altLang="en-US" sz="4000" i="1" dirty="0" err="1">
                <a:solidFill>
                  <a:srgbClr val="FF0000"/>
                </a:solidFill>
                <a:latin typeface="Times New Roman" panose="02020603050405020304" pitchFamily="18" charset="0"/>
                <a:cs typeface="Times New Roman" panose="02020603050405020304" pitchFamily="18" charset="0"/>
              </a:rPr>
              <a:t>buồn</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với</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bạn</a:t>
            </a:r>
            <a:r>
              <a:rPr lang="en-US" altLang="en-US" sz="4000" i="1" dirty="0">
                <a:solidFill>
                  <a:srgbClr val="FF0000"/>
                </a:solidFill>
                <a:latin typeface="Times New Roman" panose="02020603050405020304" pitchFamily="18" charset="0"/>
                <a:cs typeface="Times New Roman" panose="02020603050405020304" pitchFamily="18" charset="0"/>
              </a:rPr>
              <a:t>.</a:t>
            </a:r>
          </a:p>
          <a:p>
            <a:pPr>
              <a:spcBef>
                <a:spcPct val="50000"/>
              </a:spcBef>
            </a:pPr>
            <a:r>
              <a:rPr lang="en-US" altLang="en-US" sz="4000" dirty="0" err="1">
                <a:latin typeface="Times New Roman" panose="02020603050405020304" pitchFamily="18" charset="0"/>
                <a:cs typeface="Times New Roman" panose="02020603050405020304" pitchFamily="18" charset="0"/>
              </a:rPr>
              <a:t>Đoạn</a:t>
            </a:r>
            <a:r>
              <a:rPr lang="en-US" altLang="en-US" sz="4000" dirty="0">
                <a:latin typeface="Times New Roman" panose="02020603050405020304" pitchFamily="18" charset="0"/>
                <a:cs typeface="Times New Roman" panose="02020603050405020304" pitchFamily="18" charset="0"/>
              </a:rPr>
              <a:t> 2:</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Tiếp</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theo</a:t>
            </a:r>
            <a:r>
              <a:rPr lang="en-US" altLang="en-US" sz="4000" dirty="0">
                <a:solidFill>
                  <a:srgbClr val="FF0000"/>
                </a:solidFill>
                <a:latin typeface="Times New Roman" panose="02020603050405020304" pitchFamily="18" charset="0"/>
                <a:cs typeface="Times New Roman" panose="02020603050405020304" pitchFamily="18" charset="0"/>
              </a:rPr>
              <a:t> ….. </a:t>
            </a:r>
            <a:r>
              <a:rPr lang="en-US" altLang="en-US" sz="4000" i="1" dirty="0" err="1">
                <a:solidFill>
                  <a:srgbClr val="FF0000"/>
                </a:solidFill>
                <a:latin typeface="Times New Roman" panose="02020603050405020304" pitchFamily="18" charset="0"/>
                <a:cs typeface="Times New Roman" panose="02020603050405020304" pitchFamily="18" charset="0"/>
              </a:rPr>
              <a:t>những</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người</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bạn</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mới</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như</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mình</a:t>
            </a:r>
            <a:r>
              <a:rPr lang="en-US" altLang="en-US" sz="4000" i="1" dirty="0">
                <a:solidFill>
                  <a:srgbClr val="FF0000"/>
                </a:solidFill>
                <a:latin typeface="Times New Roman" panose="02020603050405020304" pitchFamily="18" charset="0"/>
                <a:cs typeface="Times New Roman" panose="02020603050405020304" pitchFamily="18" charset="0"/>
              </a:rPr>
              <a:t>.</a:t>
            </a:r>
          </a:p>
          <a:p>
            <a:pPr>
              <a:spcBef>
                <a:spcPct val="50000"/>
              </a:spcBef>
            </a:pPr>
            <a:r>
              <a:rPr lang="en-US" altLang="en-US" sz="4000" dirty="0" err="1">
                <a:latin typeface="Times New Roman" panose="02020603050405020304" pitchFamily="18" charset="0"/>
                <a:cs typeface="Times New Roman" panose="02020603050405020304" pitchFamily="18" charset="0"/>
              </a:rPr>
              <a:t>Đoạn</a:t>
            </a:r>
            <a:r>
              <a:rPr lang="en-US" altLang="en-US" sz="4000" dirty="0">
                <a:latin typeface="Times New Roman" panose="02020603050405020304" pitchFamily="18" charset="0"/>
                <a:cs typeface="Times New Roman" panose="02020603050405020304" pitchFamily="18" charset="0"/>
              </a:rPr>
              <a:t> 3</a:t>
            </a:r>
            <a:r>
              <a:rPr lang="en-US" altLang="en-US" sz="4000">
                <a:latin typeface="Times New Roman" panose="02020603050405020304" pitchFamily="18" charset="0"/>
                <a:cs typeface="Times New Roman" panose="02020603050405020304" pitchFamily="18" charset="0"/>
              </a:rPr>
              <a:t>:</a:t>
            </a:r>
            <a:r>
              <a:rPr lang="en-US" altLang="en-US" sz="4000">
                <a:solidFill>
                  <a:srgbClr val="FF0000"/>
                </a:solidFill>
                <a:latin typeface="Times New Roman" panose="02020603050405020304" pitchFamily="18" charset="0"/>
                <a:cs typeface="Times New Roman" panose="02020603050405020304" pitchFamily="18" charset="0"/>
              </a:rPr>
              <a:t> </a:t>
            </a:r>
            <a:r>
              <a:rPr lang="en-US" altLang="en-US" sz="4000" dirty="0">
                <a:solidFill>
                  <a:srgbClr val="FF0000"/>
                </a:solidFill>
                <a:latin typeface="Times New Roman" panose="02020603050405020304" pitchFamily="18" charset="0"/>
                <a:cs typeface="Times New Roman" panose="02020603050405020304" pitchFamily="18" charset="0"/>
              </a:rPr>
              <a:t>P</a:t>
            </a:r>
            <a:r>
              <a:rPr lang="en-US" altLang="en-US" sz="4000">
                <a:solidFill>
                  <a:srgbClr val="FF0000"/>
                </a:solidFill>
                <a:latin typeface="Times New Roman" panose="02020603050405020304" pitchFamily="18" charset="0"/>
                <a:cs typeface="Times New Roman" panose="02020603050405020304" pitchFamily="18" charset="0"/>
              </a:rPr>
              <a:t>hần </a:t>
            </a:r>
            <a:r>
              <a:rPr lang="en-US" altLang="en-US" sz="4000" dirty="0" err="1">
                <a:solidFill>
                  <a:srgbClr val="FF0000"/>
                </a:solidFill>
                <a:latin typeface="Times New Roman" panose="02020603050405020304" pitchFamily="18" charset="0"/>
                <a:cs typeface="Times New Roman" panose="02020603050405020304" pitchFamily="18" charset="0"/>
              </a:rPr>
              <a:t>còn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lại</a:t>
            </a:r>
            <a:endParaRPr lang="en-US" altLang="en-US" sz="4000" dirty="0">
              <a:solidFill>
                <a:srgbClr val="FF0000"/>
              </a:solidFill>
              <a:latin typeface="Times New Roman" panose="02020603050405020304" pitchFamily="18" charset="0"/>
              <a:cs typeface="Times New Roman" panose="02020603050405020304" pitchFamily="18" charset="0"/>
            </a:endParaRPr>
          </a:p>
          <a:p>
            <a:pPr>
              <a:spcBef>
                <a:spcPct val="50000"/>
              </a:spcBef>
            </a:pPr>
            <a:endParaRPr lang="en-US" alt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71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 name="Text Box 20"/>
          <p:cNvSpPr txBox="1">
            <a:spLocks noChangeArrowheads="1"/>
          </p:cNvSpPr>
          <p:nvPr/>
        </p:nvSpPr>
        <p:spPr bwMode="auto">
          <a:xfrm>
            <a:off x="609599" y="273050"/>
            <a:ext cx="104108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latin typeface="Times New Roman" panose="02020603050405020304" pitchFamily="18" charset="0"/>
                <a:cs typeface="Times New Roman" panose="02020603050405020304" pitchFamily="18" charset="0"/>
              </a:rPr>
              <a:t>          </a:t>
            </a:r>
            <a:r>
              <a:rPr lang="en-US" altLang="en-US" sz="3600">
                <a:latin typeface="Times New Roman" panose="02020603050405020304" pitchFamily="18" charset="0"/>
                <a:cs typeface="Times New Roman" panose="02020603050405020304" pitchFamily="18" charset="0"/>
              </a:rPr>
              <a:t>Mình hiểu Hồng đau đớn và thiệt thòi như thế nào khi ba Hồng đã ra đi mãi mãi. Nhưng chắc là Hồng cũng tự hào về tấm gương dũng cảm của ba xả thân cứu người giữa dòng nước lũ.</a:t>
            </a:r>
          </a:p>
        </p:txBody>
      </p:sp>
      <p:sp>
        <p:nvSpPr>
          <p:cNvPr id="2" name="Rectangle 1"/>
          <p:cNvSpPr/>
          <p:nvPr/>
        </p:nvSpPr>
        <p:spPr>
          <a:xfrm>
            <a:off x="888137" y="2785586"/>
            <a:ext cx="7609776" cy="5847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altLang="en-US" sz="3200" b="1">
                <a:solidFill>
                  <a:srgbClr val="FF0000"/>
                </a:solidFill>
                <a:latin typeface="Times New Roman" panose="02020603050405020304" pitchFamily="18" charset="0"/>
                <a:cs typeface="Times New Roman" panose="02020603050405020304" pitchFamily="18" charset="0"/>
              </a:rPr>
              <a:t>Khi đọc, ta ngắt các câu trên như thế nào?</a:t>
            </a:r>
            <a:endParaRPr lang="en-US" sz="3200" b="1"/>
          </a:p>
        </p:txBody>
      </p:sp>
      <p:sp>
        <p:nvSpPr>
          <p:cNvPr id="4" name="Text Box 20"/>
          <p:cNvSpPr txBox="1">
            <a:spLocks noChangeArrowheads="1"/>
          </p:cNvSpPr>
          <p:nvPr/>
        </p:nvSpPr>
        <p:spPr bwMode="auto">
          <a:xfrm>
            <a:off x="609599" y="3838575"/>
            <a:ext cx="106733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latin typeface="Times New Roman" panose="02020603050405020304" pitchFamily="18" charset="0"/>
                <a:cs typeface="Times New Roman" panose="02020603050405020304" pitchFamily="18" charset="0"/>
              </a:rPr>
              <a:t>          </a:t>
            </a:r>
            <a:r>
              <a:rPr lang="en-US" altLang="en-US" sz="3600">
                <a:latin typeface="Times New Roman" panose="02020603050405020304" pitchFamily="18" charset="0"/>
                <a:cs typeface="Times New Roman" panose="02020603050405020304" pitchFamily="18" charset="0"/>
              </a:rPr>
              <a:t>Mình hiểu Hồng đau đớn </a:t>
            </a:r>
            <a:r>
              <a:rPr lang="en-US" altLang="en-US" sz="3600" b="1">
                <a:solidFill>
                  <a:srgbClr val="C00000"/>
                </a:solidFill>
                <a:latin typeface="Times New Roman" panose="02020603050405020304" pitchFamily="18" charset="0"/>
                <a:cs typeface="Times New Roman" panose="02020603050405020304" pitchFamily="18" charset="0"/>
              </a:rPr>
              <a:t>/</a:t>
            </a:r>
            <a:r>
              <a:rPr lang="en-US" altLang="en-US" sz="3600" b="1">
                <a:latin typeface="Times New Roman" panose="02020603050405020304" pitchFamily="18" charset="0"/>
                <a:cs typeface="Times New Roman" panose="02020603050405020304" pitchFamily="18" charset="0"/>
              </a:rPr>
              <a:t> </a:t>
            </a:r>
            <a:r>
              <a:rPr lang="en-US" altLang="en-US" sz="3600">
                <a:latin typeface="Times New Roman" panose="02020603050405020304" pitchFamily="18" charset="0"/>
                <a:cs typeface="Times New Roman" panose="02020603050405020304" pitchFamily="18" charset="0"/>
              </a:rPr>
              <a:t>và thiệt thòi như thế nào khi ba Hồng đã ra đi mãi mãi. Nhưng chắc là Hồng cũng tự hào </a:t>
            </a:r>
            <a:r>
              <a:rPr lang="en-US" altLang="en-US" sz="3600" b="1">
                <a:solidFill>
                  <a:srgbClr val="C00000"/>
                </a:solidFill>
                <a:latin typeface="Times New Roman" panose="02020603050405020304" pitchFamily="18" charset="0"/>
                <a:cs typeface="Times New Roman" panose="02020603050405020304" pitchFamily="18" charset="0"/>
              </a:rPr>
              <a:t>/</a:t>
            </a:r>
            <a:r>
              <a:rPr lang="en-US" altLang="en-US" sz="3600">
                <a:latin typeface="Times New Roman" panose="02020603050405020304" pitchFamily="18" charset="0"/>
                <a:cs typeface="Times New Roman" panose="02020603050405020304" pitchFamily="18" charset="0"/>
              </a:rPr>
              <a:t> về tấm gương dũng cảm của ba </a:t>
            </a:r>
            <a:r>
              <a:rPr lang="en-US" altLang="en-US" sz="3600" b="1">
                <a:solidFill>
                  <a:srgbClr val="C00000"/>
                </a:solidFill>
                <a:latin typeface="Times New Roman" panose="02020603050405020304" pitchFamily="18" charset="0"/>
                <a:cs typeface="Times New Roman" panose="02020603050405020304" pitchFamily="18" charset="0"/>
              </a:rPr>
              <a:t>/ </a:t>
            </a:r>
            <a:r>
              <a:rPr lang="en-US" altLang="en-US" sz="3600">
                <a:latin typeface="Times New Roman" panose="02020603050405020304" pitchFamily="18" charset="0"/>
                <a:cs typeface="Times New Roman" panose="02020603050405020304" pitchFamily="18" charset="0"/>
              </a:rPr>
              <a:t>xả thân cứu người giữa dòng nước lũ.</a:t>
            </a:r>
          </a:p>
        </p:txBody>
      </p:sp>
    </p:spTree>
    <p:extLst>
      <p:ext uri="{BB962C8B-B14F-4D97-AF65-F5344CB8AC3E}">
        <p14:creationId xmlns:p14="http://schemas.microsoft.com/office/powerpoint/2010/main" val="471893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19476"/>
                                        </p:tgtEl>
                                        <p:attrNameLst>
                                          <p:attrName>style.visibility</p:attrName>
                                        </p:attrNameLst>
                                      </p:cBhvr>
                                      <p:to>
                                        <p:strVal val="visible"/>
                                      </p:to>
                                    </p:set>
                                    <p:anim calcmode="lin" valueType="num">
                                      <p:cBhvr additive="base">
                                        <p:cTn id="7" dur="5000" fill="hold"/>
                                        <p:tgtEl>
                                          <p:spTgt spid="19476"/>
                                        </p:tgtEl>
                                        <p:attrNameLst>
                                          <p:attrName>ppt_x</p:attrName>
                                        </p:attrNameLst>
                                      </p:cBhvr>
                                      <p:tavLst>
                                        <p:tav tm="0">
                                          <p:val>
                                            <p:strVal val="#ppt_x"/>
                                          </p:val>
                                        </p:tav>
                                        <p:tav tm="100000">
                                          <p:val>
                                            <p:strVal val="#ppt_x"/>
                                          </p:val>
                                        </p:tav>
                                      </p:tavLst>
                                    </p:anim>
                                    <p:anim calcmode="lin" valueType="num">
                                      <p:cBhvr additive="base">
                                        <p:cTn id="8" dur="5000" fill="hold"/>
                                        <p:tgtEl>
                                          <p:spTgt spid="194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 grpId="0"/>
      <p:bldP spid="2" grpId="0" animBg="1"/>
      <p:bldP spid="2" grpId="1"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2">
            <a:extLst>
              <a:ext uri="{FF2B5EF4-FFF2-40B4-BE49-F238E27FC236}">
                <a16:creationId xmlns:a16="http://schemas.microsoft.com/office/drawing/2014/main" id="{A7789BCC-894B-E84A-B47A-3C50C7CF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rc 4">
            <a:extLst>
              <a:ext uri="{FF2B5EF4-FFF2-40B4-BE49-F238E27FC236}">
                <a16:creationId xmlns:a16="http://schemas.microsoft.com/office/drawing/2014/main" id="{680C3B94-8E07-634A-B87F-8854E5B6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A0BAE699-34AD-AD41-A359-1CC6BADE1CEF}"/>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3AF92765-FB93-47FC-BEF9-3EB8A07D6A85}"/>
              </a:ext>
            </a:extLst>
          </p:cNvPr>
          <p:cNvPicPr>
            <a:picLocks noChangeAspect="1"/>
          </p:cNvPicPr>
          <p:nvPr/>
        </p:nvPicPr>
        <p:blipFill rotWithShape="1">
          <a:blip r:embed="rId3"/>
          <a:srcRect b="33632"/>
          <a:stretch/>
        </p:blipFill>
        <p:spPr>
          <a:xfrm>
            <a:off x="756408" y="1400949"/>
            <a:ext cx="10493990" cy="2559808"/>
          </a:xfrm>
          <a:prstGeom prst="rect">
            <a:avLst/>
          </a:prstGeom>
        </p:spPr>
      </p:pic>
      <p:sp>
        <p:nvSpPr>
          <p:cNvPr id="2" name="Title 1">
            <a:extLst>
              <a:ext uri="{FF2B5EF4-FFF2-40B4-BE49-F238E27FC236}">
                <a16:creationId xmlns:a16="http://schemas.microsoft.com/office/drawing/2014/main" id="{652BFCFF-4368-6049-8C16-F4C3D61212B5}"/>
              </a:ext>
            </a:extLst>
          </p:cNvPr>
          <p:cNvSpPr>
            <a:spLocks noGrp="1"/>
          </p:cNvSpPr>
          <p:nvPr>
            <p:ph type="title"/>
          </p:nvPr>
        </p:nvSpPr>
        <p:spPr>
          <a:xfrm>
            <a:off x="3038575" y="207504"/>
            <a:ext cx="4276595" cy="721322"/>
          </a:xfrm>
        </p:spPr>
        <p:txBody>
          <a:bodyPr>
            <a:normAutofit/>
          </a:bodyPr>
          <a:lstStyle/>
          <a:p>
            <a:r>
              <a:rPr lang="en-US" sz="2800" b="1" dirty="0" err="1">
                <a:latin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endParaRPr lang="en-US" sz="2800" b="1" dirty="0">
              <a:latin typeface="Times New Roman" panose="02020603050405020304" pitchFamily="18" charset="0"/>
              <a:cs typeface="Times New Roman" panose="02020603050405020304" pitchFamily="18" charset="0"/>
            </a:endParaRPr>
          </a:p>
        </p:txBody>
      </p:sp>
      <p:sp>
        <p:nvSpPr>
          <p:cNvPr id="17" name="Hình chữ nhật: Góc Tròn 16">
            <a:extLst>
              <a:ext uri="{FF2B5EF4-FFF2-40B4-BE49-F238E27FC236}">
                <a16:creationId xmlns:a16="http://schemas.microsoft.com/office/drawing/2014/main" id="{7AA7AD7D-1AEE-4323-9B3D-DC033B1DEFCE}"/>
              </a:ext>
            </a:extLst>
          </p:cNvPr>
          <p:cNvSpPr/>
          <p:nvPr/>
        </p:nvSpPr>
        <p:spPr>
          <a:xfrm>
            <a:off x="1274994" y="227905"/>
            <a:ext cx="1763581" cy="72132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FF0000"/>
                </a:solidFill>
                <a:latin typeface="Cambria" panose="02040503050406030204" pitchFamily="18" charset="0"/>
                <a:ea typeface="Cambria" panose="02040503050406030204" pitchFamily="18" charset="0"/>
              </a:rPr>
              <a:t>Đoạn</a:t>
            </a:r>
            <a:r>
              <a:rPr lang="en-US" sz="2600" b="1" dirty="0">
                <a:solidFill>
                  <a:srgbClr val="FF0000"/>
                </a:solidFill>
                <a:latin typeface="Cambria" panose="02040503050406030204" pitchFamily="18" charset="0"/>
                <a:ea typeface="Cambria" panose="02040503050406030204" pitchFamily="18" charset="0"/>
              </a:rPr>
              <a:t> 1:</a:t>
            </a:r>
            <a:endParaRPr lang="vi-VN" sz="2600" b="1" dirty="0">
              <a:solidFill>
                <a:srgbClr val="FF0000"/>
              </a:solidFill>
              <a:latin typeface="Cambria" panose="02040503050406030204" pitchFamily="18" charset="0"/>
              <a:ea typeface="Cambria" panose="02040503050406030204" pitchFamily="18" charset="0"/>
            </a:endParaRPr>
          </a:p>
        </p:txBody>
      </p:sp>
      <p:cxnSp>
        <p:nvCxnSpPr>
          <p:cNvPr id="25" name="Đường nối Thẳng 24">
            <a:extLst>
              <a:ext uri="{FF2B5EF4-FFF2-40B4-BE49-F238E27FC236}">
                <a16:creationId xmlns:a16="http://schemas.microsoft.com/office/drawing/2014/main" id="{0597587B-36DA-46CA-ABD4-D9878D741107}"/>
              </a:ext>
            </a:extLst>
          </p:cNvPr>
          <p:cNvCxnSpPr>
            <a:cxnSpLocks/>
          </p:cNvCxnSpPr>
          <p:nvPr/>
        </p:nvCxnSpPr>
        <p:spPr>
          <a:xfrm>
            <a:off x="6003403" y="3492311"/>
            <a:ext cx="9529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Hình chữ nhật: Góc Tròn 20">
            <a:extLst>
              <a:ext uri="{FF2B5EF4-FFF2-40B4-BE49-F238E27FC236}">
                <a16:creationId xmlns:a16="http://schemas.microsoft.com/office/drawing/2014/main" id="{8291EF40-170A-4F33-8005-72954CF204EF}"/>
              </a:ext>
            </a:extLst>
          </p:cNvPr>
          <p:cNvSpPr/>
          <p:nvPr/>
        </p:nvSpPr>
        <p:spPr>
          <a:xfrm>
            <a:off x="1160228" y="4358630"/>
            <a:ext cx="1657323" cy="67133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hi </a:t>
            </a:r>
            <a:r>
              <a:rPr lang="en-US" sz="2800" b="1" dirty="0" err="1">
                <a:solidFill>
                  <a:srgbClr val="002060"/>
                </a:solidFill>
                <a:latin typeface="Cambria" panose="02040503050406030204" pitchFamily="18" charset="0"/>
                <a:ea typeface="Cambria" panose="02040503050406030204" pitchFamily="18" charset="0"/>
              </a:rPr>
              <a:t>sinh</a:t>
            </a:r>
            <a:endParaRPr lang="vi-VN" sz="2800" b="1" dirty="0">
              <a:solidFill>
                <a:srgbClr val="002060"/>
              </a:solidFill>
              <a:latin typeface="Cambria" panose="02040503050406030204" pitchFamily="18" charset="0"/>
              <a:ea typeface="Cambria" panose="02040503050406030204" pitchFamily="18" charset="0"/>
            </a:endParaRPr>
          </a:p>
        </p:txBody>
      </p:sp>
      <p:sp>
        <p:nvSpPr>
          <p:cNvPr id="22" name="Hộp Văn bản 21">
            <a:extLst>
              <a:ext uri="{FF2B5EF4-FFF2-40B4-BE49-F238E27FC236}">
                <a16:creationId xmlns:a16="http://schemas.microsoft.com/office/drawing/2014/main" id="{D50E0535-D7CA-4E31-BD76-6B75C3767B62}"/>
              </a:ext>
            </a:extLst>
          </p:cNvPr>
          <p:cNvSpPr txBox="1"/>
          <p:nvPr/>
        </p:nvSpPr>
        <p:spPr>
          <a:xfrm>
            <a:off x="968767" y="4217242"/>
            <a:ext cx="10254466" cy="954107"/>
          </a:xfrm>
          <a:prstGeom prst="rect">
            <a:avLst/>
          </a:prstGeom>
          <a:noFill/>
          <a:ln w="38100">
            <a:solidFill>
              <a:srgbClr val="002060"/>
            </a:solidFill>
            <a:prstDash val="dashDot"/>
          </a:ln>
        </p:spPr>
        <p:txBody>
          <a:bodyPr wrap="square" rtlCol="0" anchor="ctr">
            <a:spAutoFit/>
          </a:bodyPr>
          <a:lstStyle/>
          <a:p>
            <a:pPr algn="r"/>
            <a:r>
              <a:rPr lang="en-US" sz="2800" b="1">
                <a:solidFill>
                  <a:srgbClr val="002060"/>
                </a:solidFill>
                <a:latin typeface="Cambria" panose="02040503050406030204" pitchFamily="18" charset="0"/>
                <a:ea typeface="Cambria" panose="02040503050406030204" pitchFamily="18" charset="0"/>
              </a:rPr>
              <a:t>                          </a:t>
            </a:r>
            <a:r>
              <a:rPr lang="en-US"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Chết vì đất nước,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vì</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nghĩa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vụ</a:t>
            </a:r>
            <a:r>
              <a:rPr lang="en-US"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 vì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lí</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tưởng</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cao</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đẹp</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tự</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nhận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mình</a:t>
            </a:r>
            <a:r>
              <a:rPr lang="en-US"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 sự thiệt thòi, ,mất mát lớn lao nào đó.</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3" name="Nhóm 2">
            <a:extLst>
              <a:ext uri="{FF2B5EF4-FFF2-40B4-BE49-F238E27FC236}">
                <a16:creationId xmlns:a16="http://schemas.microsoft.com/office/drawing/2014/main" id="{0C32DBF9-BFDD-4FE9-A6EF-EDBB6FD0D85F}"/>
              </a:ext>
            </a:extLst>
          </p:cNvPr>
          <p:cNvGrpSpPr/>
          <p:nvPr/>
        </p:nvGrpSpPr>
        <p:grpSpPr>
          <a:xfrm>
            <a:off x="1160227" y="5696355"/>
            <a:ext cx="10574446" cy="883176"/>
            <a:chOff x="1160227" y="5696355"/>
            <a:chExt cx="10574446" cy="883176"/>
          </a:xfrm>
        </p:grpSpPr>
        <p:sp>
          <p:nvSpPr>
            <p:cNvPr id="31" name="Hình chữ nhật: Góc Tròn 30">
              <a:extLst>
                <a:ext uri="{FF2B5EF4-FFF2-40B4-BE49-F238E27FC236}">
                  <a16:creationId xmlns:a16="http://schemas.microsoft.com/office/drawing/2014/main" id="{E6534402-FF15-4896-9835-66CF2B7BC59E}"/>
                </a:ext>
              </a:extLst>
            </p:cNvPr>
            <p:cNvSpPr/>
            <p:nvPr/>
          </p:nvSpPr>
          <p:spPr>
            <a:xfrm>
              <a:off x="2683662" y="5696355"/>
              <a:ext cx="9051011" cy="88317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dám</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hi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sinh</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dũng</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cảm</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đáng</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ngưỡng</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3" name="Mũi tên: Phải 22">
              <a:extLst>
                <a:ext uri="{FF2B5EF4-FFF2-40B4-BE49-F238E27FC236}">
                  <a16:creationId xmlns:a16="http://schemas.microsoft.com/office/drawing/2014/main" id="{4D697891-BDC6-423D-BE51-3F0B3590F650}"/>
                </a:ext>
              </a:extLst>
            </p:cNvPr>
            <p:cNvSpPr/>
            <p:nvPr/>
          </p:nvSpPr>
          <p:spPr>
            <a:xfrm>
              <a:off x="1160227" y="5861757"/>
              <a:ext cx="996558" cy="552371"/>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81480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2">
            <a:extLst>
              <a:ext uri="{FF2B5EF4-FFF2-40B4-BE49-F238E27FC236}">
                <a16:creationId xmlns:a16="http://schemas.microsoft.com/office/drawing/2014/main" id="{A7789BCC-894B-E84A-B47A-3C50C7CF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rc 4">
            <a:extLst>
              <a:ext uri="{FF2B5EF4-FFF2-40B4-BE49-F238E27FC236}">
                <a16:creationId xmlns:a16="http://schemas.microsoft.com/office/drawing/2014/main" id="{680C3B94-8E07-634A-B87F-8854E5B6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A0BAE699-34AD-AD41-A359-1CC6BADE1CEF}"/>
              </a:ext>
            </a:extLst>
          </p:cNvPr>
          <p:cNvSpPr/>
          <p:nvPr/>
        </p:nvSpPr>
        <p:spPr>
          <a:xfrm>
            <a:off x="1018459" y="51863"/>
            <a:ext cx="45719" cy="743760"/>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ù Chính Lan - hình ảnh sáng ngời của người chiến sĩ thi đua xứ Nghệ">
            <a:extLst>
              <a:ext uri="{FF2B5EF4-FFF2-40B4-BE49-F238E27FC236}">
                <a16:creationId xmlns:a16="http://schemas.microsoft.com/office/drawing/2014/main" id="{FCF8D513-21F4-4E22-B000-798FF3715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35" y="1267913"/>
            <a:ext cx="6710732" cy="5197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ang Mỗ - nơi ghi dấu chiến công anh hùng">
            <a:extLst>
              <a:ext uri="{FF2B5EF4-FFF2-40B4-BE49-F238E27FC236}">
                <a16:creationId xmlns:a16="http://schemas.microsoft.com/office/drawing/2014/main" id="{5AFB39E6-C5FD-4001-947F-5A6D47F06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407" y="1267913"/>
            <a:ext cx="4969698" cy="4083435"/>
          </a:xfrm>
          <a:prstGeom prst="flowChartAlternateProcess">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08F8F587-2A59-4B89-8A91-35FC2890EE94}"/>
              </a:ext>
            </a:extLst>
          </p:cNvPr>
          <p:cNvSpPr txBox="1"/>
          <p:nvPr/>
        </p:nvSpPr>
        <p:spPr>
          <a:xfrm>
            <a:off x="1147137" y="88126"/>
            <a:ext cx="870546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Anh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hùng</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chiến</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tranh</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Việt</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Nam -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Cù</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Lan</a:t>
            </a:r>
            <a:endParaRPr lang="vi-VN"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D58A2034-2136-40BD-89F7-035F656DF3E5}"/>
              </a:ext>
            </a:extLst>
          </p:cNvPr>
          <p:cNvSpPr txBox="1"/>
          <p:nvPr/>
        </p:nvSpPr>
        <p:spPr>
          <a:xfrm>
            <a:off x="6859067" y="5351348"/>
            <a:ext cx="5334955" cy="1131785"/>
          </a:xfrm>
          <a:prstGeom prst="rect">
            <a:avLst/>
          </a:prstGeom>
          <a:noFill/>
        </p:spPr>
        <p:txBody>
          <a:bodyPr wrap="square" rtlCol="0">
            <a:spAutoFit/>
          </a:bodyPr>
          <a:lstStyle/>
          <a:p>
            <a:pPr algn="ctr">
              <a:lnSpc>
                <a:spcPct val="150000"/>
              </a:lnSpc>
            </a:pP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Tượng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đài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chiến</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thắng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tại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p>
          <a:p>
            <a:pPr algn="ctr">
              <a:lnSpc>
                <a:spcPct val="150000"/>
              </a:lnSpc>
            </a:pP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Giang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Mỗ</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Bình</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Thanh – Cao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Phong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6" name="Tam giác Cân 15">
            <a:hlinkClick r:id="rId5" action="ppaction://hlinksldjump"/>
            <a:extLst>
              <a:ext uri="{FF2B5EF4-FFF2-40B4-BE49-F238E27FC236}">
                <a16:creationId xmlns:a16="http://schemas.microsoft.com/office/drawing/2014/main" id="{CBDD6326-6DAE-480C-A880-D120D36CDC4D}"/>
              </a:ext>
            </a:extLst>
          </p:cNvPr>
          <p:cNvSpPr/>
          <p:nvPr/>
        </p:nvSpPr>
        <p:spPr>
          <a:xfrm rot="10800000">
            <a:off x="11343760" y="0"/>
            <a:ext cx="848239" cy="611345"/>
          </a:xfrm>
          <a:prstGeom prst="triangle">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8748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1000"/>
                                        <p:tgtEl>
                                          <p:spTgt spid="20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12">
            <a:extLst>
              <a:ext uri="{FF2B5EF4-FFF2-40B4-BE49-F238E27FC236}">
                <a16:creationId xmlns:a16="http://schemas.microsoft.com/office/drawing/2014/main" id="{840D3292-E3CB-49E5-A13F-F6CAC8AB4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Arc 4">
            <a:extLst>
              <a:ext uri="{FF2B5EF4-FFF2-40B4-BE49-F238E27FC236}">
                <a16:creationId xmlns:a16="http://schemas.microsoft.com/office/drawing/2014/main" id="{E3E9C073-028F-42FA-B08B-08C8851BB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Rectangle 6">
            <a:extLst>
              <a:ext uri="{FF2B5EF4-FFF2-40B4-BE49-F238E27FC236}">
                <a16:creationId xmlns:a16="http://schemas.microsoft.com/office/drawing/2014/main" id="{A63DB02A-8B64-410F-923A-F09CF51B4182}"/>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a:extLst>
              <a:ext uri="{FF2B5EF4-FFF2-40B4-BE49-F238E27FC236}">
                <a16:creationId xmlns:a16="http://schemas.microsoft.com/office/drawing/2014/main" id="{9DFEBDAC-4810-4843-A375-219184D4692F}"/>
              </a:ext>
            </a:extLst>
          </p:cNvPr>
          <p:cNvSpPr>
            <a:spLocks noGrp="1"/>
          </p:cNvSpPr>
          <p:nvPr>
            <p:ph type="title"/>
          </p:nvPr>
        </p:nvSpPr>
        <p:spPr>
          <a:xfrm>
            <a:off x="2872040" y="79181"/>
            <a:ext cx="3278880" cy="721322"/>
          </a:xfrm>
        </p:spPr>
        <p:txBody>
          <a:bodyPr>
            <a:normAutofit/>
          </a:bodyPr>
          <a:lstStyle/>
          <a:p>
            <a:r>
              <a:rPr lang="en-US" sz="2800" b="1" dirty="0" err="1">
                <a:latin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endParaRPr lang="en-US" sz="2800" b="1" dirty="0">
              <a:latin typeface="Times New Roman" panose="02020603050405020304" pitchFamily="18" charset="0"/>
              <a:cs typeface="Times New Roman" panose="02020603050405020304" pitchFamily="18" charset="0"/>
            </a:endParaRPr>
          </a:p>
        </p:txBody>
      </p:sp>
      <p:grpSp>
        <p:nvGrpSpPr>
          <p:cNvPr id="40" name="Nhóm 39">
            <a:extLst>
              <a:ext uri="{FF2B5EF4-FFF2-40B4-BE49-F238E27FC236}">
                <a16:creationId xmlns:a16="http://schemas.microsoft.com/office/drawing/2014/main" id="{2E0CEACC-2AE1-4527-93FC-E2CCA7C8F7E0}"/>
              </a:ext>
            </a:extLst>
          </p:cNvPr>
          <p:cNvGrpSpPr/>
          <p:nvPr/>
        </p:nvGrpSpPr>
        <p:grpSpPr>
          <a:xfrm>
            <a:off x="848240" y="687771"/>
            <a:ext cx="10479774" cy="2707335"/>
            <a:chOff x="1919004" y="2779776"/>
            <a:chExt cx="8099049" cy="1854820"/>
          </a:xfrm>
        </p:grpSpPr>
        <p:pic>
          <p:nvPicPr>
            <p:cNvPr id="41" name="Hình ảnh 40">
              <a:extLst>
                <a:ext uri="{FF2B5EF4-FFF2-40B4-BE49-F238E27FC236}">
                  <a16:creationId xmlns:a16="http://schemas.microsoft.com/office/drawing/2014/main" id="{880436E6-2DA1-4755-B553-1A2F971732E6}"/>
                </a:ext>
              </a:extLst>
            </p:cNvPr>
            <p:cNvPicPr>
              <a:picLocks noChangeAspect="1"/>
            </p:cNvPicPr>
            <p:nvPr/>
          </p:nvPicPr>
          <p:blipFill rotWithShape="1">
            <a:blip r:embed="rId2"/>
            <a:srcRect t="64183"/>
            <a:stretch/>
          </p:blipFill>
          <p:spPr>
            <a:xfrm>
              <a:off x="1919004" y="2779776"/>
              <a:ext cx="8099049" cy="1066175"/>
            </a:xfrm>
            <a:prstGeom prst="rect">
              <a:avLst/>
            </a:prstGeom>
          </p:spPr>
        </p:pic>
        <p:pic>
          <p:nvPicPr>
            <p:cNvPr id="42" name="Hình ảnh 41">
              <a:extLst>
                <a:ext uri="{FF2B5EF4-FFF2-40B4-BE49-F238E27FC236}">
                  <a16:creationId xmlns:a16="http://schemas.microsoft.com/office/drawing/2014/main" id="{92DEEAD7-2A1D-45C5-B000-1CD9442CDA0A}"/>
                </a:ext>
              </a:extLst>
            </p:cNvPr>
            <p:cNvPicPr>
              <a:picLocks noChangeAspect="1"/>
            </p:cNvPicPr>
            <p:nvPr/>
          </p:nvPicPr>
          <p:blipFill rotWithShape="1">
            <a:blip r:embed="rId3"/>
            <a:srcRect b="73058"/>
            <a:stretch/>
          </p:blipFill>
          <p:spPr>
            <a:xfrm>
              <a:off x="1919714" y="3794012"/>
              <a:ext cx="8068108" cy="840584"/>
            </a:xfrm>
            <a:prstGeom prst="rect">
              <a:avLst/>
            </a:prstGeom>
          </p:spPr>
        </p:pic>
      </p:grpSp>
      <p:sp>
        <p:nvSpPr>
          <p:cNvPr id="43" name="Hình chữ nhật: Góc Tròn 42">
            <a:extLst>
              <a:ext uri="{FF2B5EF4-FFF2-40B4-BE49-F238E27FC236}">
                <a16:creationId xmlns:a16="http://schemas.microsoft.com/office/drawing/2014/main" id="{E646EF0D-3EB4-40C3-92F2-70E06E6A8C54}"/>
              </a:ext>
            </a:extLst>
          </p:cNvPr>
          <p:cNvSpPr/>
          <p:nvPr/>
        </p:nvSpPr>
        <p:spPr>
          <a:xfrm>
            <a:off x="1228781" y="41788"/>
            <a:ext cx="1763581" cy="72132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2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2:</a:t>
            </a:r>
            <a:endParaRPr lang="vi-VN" sz="2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44" name="Đường nối Thẳng 43">
            <a:extLst>
              <a:ext uri="{FF2B5EF4-FFF2-40B4-BE49-F238E27FC236}">
                <a16:creationId xmlns:a16="http://schemas.microsoft.com/office/drawing/2014/main" id="{8149EDFB-16AD-4EB9-85A0-08E13EE4081A}"/>
              </a:ext>
            </a:extLst>
          </p:cNvPr>
          <p:cNvCxnSpPr>
            <a:cxnSpLocks/>
          </p:cNvCxnSpPr>
          <p:nvPr/>
        </p:nvCxnSpPr>
        <p:spPr>
          <a:xfrm>
            <a:off x="1089295" y="2537342"/>
            <a:ext cx="10212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6" name="Picture 2" descr="Top 9 thủ môn hay nhất châu Á gọi tên Đặng Văn Lâm - Sieukeo">
            <a:extLst>
              <a:ext uri="{FF2B5EF4-FFF2-40B4-BE49-F238E27FC236}">
                <a16:creationId xmlns:a16="http://schemas.microsoft.com/office/drawing/2014/main" id="{F645130D-B7B5-4E26-B889-5B2E46175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697" y="3168316"/>
            <a:ext cx="4517064" cy="3098340"/>
          </a:xfrm>
          <a:prstGeom prst="roundRect">
            <a:avLst/>
          </a:prstGeom>
          <a:noFill/>
          <a:extLst>
            <a:ext uri="{909E8E84-426E-40DD-AFC4-6F175D3DCCD1}">
              <a14:hiddenFill xmlns:a14="http://schemas.microsoft.com/office/drawing/2010/main">
                <a:solidFill>
                  <a:srgbClr val="FFFFFF"/>
                </a:solidFill>
              </a14:hiddenFill>
            </a:ext>
          </a:extLst>
        </p:spPr>
      </p:pic>
      <p:sp>
        <p:nvSpPr>
          <p:cNvPr id="47" name="Hộp Văn bản 46">
            <a:extLst>
              <a:ext uri="{FF2B5EF4-FFF2-40B4-BE49-F238E27FC236}">
                <a16:creationId xmlns:a16="http://schemas.microsoft.com/office/drawing/2014/main" id="{03B2E9C2-B0A9-44CA-BE09-2DE0E7A1932F}"/>
              </a:ext>
            </a:extLst>
          </p:cNvPr>
          <p:cNvSpPr txBox="1"/>
          <p:nvPr/>
        </p:nvSpPr>
        <p:spPr>
          <a:xfrm>
            <a:off x="6559655" y="6277185"/>
            <a:ext cx="5339737" cy="461665"/>
          </a:xfrm>
          <a:prstGeom prst="rect">
            <a:avLst/>
          </a:prstGeom>
          <a:noFill/>
        </p:spPr>
        <p:txBody>
          <a:bodyPr wrap="square" rtlCol="0">
            <a:spAutoFit/>
          </a:bodyPr>
          <a:lstStyle/>
          <a:p>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Thủ</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môn</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Văn</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Lâm</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xả</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thân</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cứu</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bóng</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endParaRPr lang="vi-VN"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23" name="Đường nối Thẳng 22">
            <a:extLst>
              <a:ext uri="{FF2B5EF4-FFF2-40B4-BE49-F238E27FC236}">
                <a16:creationId xmlns:a16="http://schemas.microsoft.com/office/drawing/2014/main" id="{1F02BF6A-1114-47DF-95AA-388A238F97FE}"/>
              </a:ext>
            </a:extLst>
          </p:cNvPr>
          <p:cNvCxnSpPr>
            <a:cxnSpLocks/>
          </p:cNvCxnSpPr>
          <p:nvPr/>
        </p:nvCxnSpPr>
        <p:spPr>
          <a:xfrm flipH="1">
            <a:off x="4803648" y="1234229"/>
            <a:ext cx="97536" cy="3535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Đường nối Thẳng 49">
            <a:extLst>
              <a:ext uri="{FF2B5EF4-FFF2-40B4-BE49-F238E27FC236}">
                <a16:creationId xmlns:a16="http://schemas.microsoft.com/office/drawing/2014/main" id="{C34A4E4B-8CC8-435A-8DF8-8F065AF20E4D}"/>
              </a:ext>
            </a:extLst>
          </p:cNvPr>
          <p:cNvCxnSpPr>
            <a:cxnSpLocks/>
          </p:cNvCxnSpPr>
          <p:nvPr/>
        </p:nvCxnSpPr>
        <p:spPr>
          <a:xfrm flipH="1">
            <a:off x="8247888" y="1259116"/>
            <a:ext cx="97536" cy="3535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Hộp Văn bản 47">
            <a:extLst>
              <a:ext uri="{FF2B5EF4-FFF2-40B4-BE49-F238E27FC236}">
                <a16:creationId xmlns:a16="http://schemas.microsoft.com/office/drawing/2014/main" id="{61E2D074-69F2-4035-815A-62EC16E531F3}"/>
              </a:ext>
            </a:extLst>
          </p:cNvPr>
          <p:cNvSpPr txBox="1"/>
          <p:nvPr/>
        </p:nvSpPr>
        <p:spPr>
          <a:xfrm>
            <a:off x="1734203" y="3911524"/>
            <a:ext cx="3897232" cy="1815882"/>
          </a:xfrm>
          <a:prstGeom prst="rect">
            <a:avLst/>
          </a:prstGeom>
          <a:solidFill>
            <a:schemeClr val="bg1"/>
          </a:solidFill>
          <a:ln w="38100">
            <a:solidFill>
              <a:srgbClr val="002060"/>
            </a:solidFill>
            <a:prstDash val="dashDot"/>
          </a:ln>
        </p:spPr>
        <p:txBody>
          <a:bodyPr wrap="square" rtlCol="0">
            <a:spAutoFit/>
          </a:bodyPr>
          <a:lstStyle/>
          <a:p>
            <a:endParaRPr lang="en-US" sz="2800" b="1" dirty="0">
              <a:solidFill>
                <a:srgbClr val="002060"/>
              </a:solidFill>
              <a:latin typeface="Cambria" panose="02040503050406030204" pitchFamily="18" charset="0"/>
              <a:ea typeface="Cambria" panose="02040503050406030204" pitchFamily="18" charset="0"/>
            </a:endParaRPr>
          </a:p>
          <a:p>
            <a:endParaRPr lang="en-US" sz="2800" b="1" dirty="0">
              <a:solidFill>
                <a:srgbClr val="002060"/>
              </a:solidFill>
              <a:latin typeface="Cambria" panose="02040503050406030204" pitchFamily="18" charset="0"/>
              <a:ea typeface="Cambria" panose="02040503050406030204" pitchFamily="18" charset="0"/>
            </a:endParaRPr>
          </a:p>
          <a:p>
            <a:pPr algn="ct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tiếc</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thân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mình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vì</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nghĩa</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5" name="Hình chữ nhật: Góc Tròn 44">
            <a:extLst>
              <a:ext uri="{FF2B5EF4-FFF2-40B4-BE49-F238E27FC236}">
                <a16:creationId xmlns:a16="http://schemas.microsoft.com/office/drawing/2014/main" id="{319EBDC0-D985-4CA8-A4B0-2D30269D8B64}"/>
              </a:ext>
            </a:extLst>
          </p:cNvPr>
          <p:cNvSpPr/>
          <p:nvPr/>
        </p:nvSpPr>
        <p:spPr>
          <a:xfrm>
            <a:off x="2854157" y="4046154"/>
            <a:ext cx="1657323" cy="67133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xả</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thân</a:t>
            </a:r>
            <a:endPar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24" name="Đường nối Thẳng 23">
            <a:extLst>
              <a:ext uri="{FF2B5EF4-FFF2-40B4-BE49-F238E27FC236}">
                <a16:creationId xmlns:a16="http://schemas.microsoft.com/office/drawing/2014/main" id="{52B1F5F1-C1AC-45B2-9A1B-2B4CF4BFBED1}"/>
              </a:ext>
            </a:extLst>
          </p:cNvPr>
          <p:cNvCxnSpPr>
            <a:cxnSpLocks/>
          </p:cNvCxnSpPr>
          <p:nvPr/>
        </p:nvCxnSpPr>
        <p:spPr>
          <a:xfrm flipH="1">
            <a:off x="6773827" y="1681363"/>
            <a:ext cx="97536" cy="3535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B9289BF3-72E8-4F7B-888C-E130109988F1}"/>
              </a:ext>
            </a:extLst>
          </p:cNvPr>
          <p:cNvCxnSpPr>
            <a:cxnSpLocks/>
          </p:cNvCxnSpPr>
          <p:nvPr/>
        </p:nvCxnSpPr>
        <p:spPr>
          <a:xfrm flipH="1">
            <a:off x="11187806" y="1694079"/>
            <a:ext cx="97536" cy="3535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03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 calcmode="lin" valueType="num">
                                      <p:cBhvr>
                                        <p:cTn id="18" dur="1000" fill="hold"/>
                                        <p:tgtEl>
                                          <p:spTgt spid="46"/>
                                        </p:tgtEl>
                                        <p:attrNameLst>
                                          <p:attrName>style.rotation</p:attrName>
                                        </p:attrNameLst>
                                      </p:cBhvr>
                                      <p:tavLst>
                                        <p:tav tm="0">
                                          <p:val>
                                            <p:fltVal val="90"/>
                                          </p:val>
                                        </p:tav>
                                        <p:tav tm="100000">
                                          <p:val>
                                            <p:fltVal val="0"/>
                                          </p:val>
                                        </p:tav>
                                      </p:tavLst>
                                    </p:anim>
                                    <p:animEffect transition="in" filter="fade">
                                      <p:cBhvr>
                                        <p:cTn id="19" dur="1000"/>
                                        <p:tgtEl>
                                          <p:spTgt spid="46"/>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SHN" id="{B3AB7CF0-2F81-CD40-8C4E-4DF2374EB817}" vid="{620BBC11-F122-A547-8711-8C701BDC61B4}"/>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1649</TotalTime>
  <Words>1277</Words>
  <Application>Microsoft Office PowerPoint</Application>
  <PresentationFormat>Widescreen</PresentationFormat>
  <Paragraphs>152</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Cambria</vt:lpstr>
      <vt:lpstr>Dancing Script</vt:lpstr>
      <vt:lpstr>Times New Roman</vt:lpstr>
      <vt:lpstr>Office Theme</vt:lpstr>
      <vt:lpstr>PowerPoint Presentation</vt:lpstr>
      <vt:lpstr>KHỞI ĐỘNG</vt:lpstr>
      <vt:lpstr>PowerPoint Presentation</vt:lpstr>
      <vt:lpstr>            Thứ hai ngày 20 tháng 9 năm 2021                             Tập đọc Thư thăm bạn                                     (SGK trang 25)  </vt:lpstr>
      <vt:lpstr> 1. Luyện đọc</vt:lpstr>
      <vt:lpstr>PowerPoint Presentation</vt:lpstr>
      <vt:lpstr>Giải nghĩa từ</vt:lpstr>
      <vt:lpstr>PowerPoint Presentation</vt:lpstr>
      <vt:lpstr>Giải nghĩa từ</vt:lpstr>
      <vt:lpstr> Giải nghĩa từ</vt:lpstr>
      <vt:lpstr> 2. 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đọc diễn cảm</vt:lpstr>
      <vt:lpstr>PowerPoint Presentation</vt:lpstr>
      <vt:lpstr>PowerPoint Presentation</vt:lpstr>
      <vt:lpstr>Vận dụng, trải nghiệm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 [Môn:…] [Tên bài dạy] Giáo viên: […]  </dc:title>
  <dc:creator>nguyen trang</dc:creator>
  <cp:lastModifiedBy>Hương Đào</cp:lastModifiedBy>
  <cp:revision>72</cp:revision>
  <dcterms:created xsi:type="dcterms:W3CDTF">2020-04-01T17:32:11Z</dcterms:created>
  <dcterms:modified xsi:type="dcterms:W3CDTF">2021-09-17T14:39:18Z</dcterms:modified>
</cp:coreProperties>
</file>