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sldIdLst>
    <p:sldId id="482" r:id="rId2"/>
    <p:sldId id="493" r:id="rId3"/>
    <p:sldId id="480" r:id="rId4"/>
    <p:sldId id="483" r:id="rId5"/>
    <p:sldId id="520" r:id="rId6"/>
    <p:sldId id="515" r:id="rId7"/>
    <p:sldId id="529" r:id="rId8"/>
    <p:sldId id="514" r:id="rId9"/>
    <p:sldId id="521" r:id="rId10"/>
    <p:sldId id="530" r:id="rId11"/>
    <p:sldId id="516" r:id="rId12"/>
    <p:sldId id="532" r:id="rId13"/>
    <p:sldId id="531" r:id="rId14"/>
    <p:sldId id="518" r:id="rId15"/>
    <p:sldId id="519" r:id="rId16"/>
    <p:sldId id="533" r:id="rId17"/>
    <p:sldId id="522" r:id="rId18"/>
    <p:sldId id="523" r:id="rId19"/>
    <p:sldId id="524" r:id="rId20"/>
    <p:sldId id="534" r:id="rId21"/>
    <p:sldId id="525" r:id="rId22"/>
    <p:sldId id="526" r:id="rId23"/>
    <p:sldId id="535" r:id="rId24"/>
    <p:sldId id="527" r:id="rId25"/>
    <p:sldId id="528" r:id="rId26"/>
    <p:sldId id="536" r:id="rId27"/>
    <p:sldId id="504" r:id="rId2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713CB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6" d="100"/>
          <a:sy n="56" d="100"/>
        </p:scale>
        <p:origin x="492" y="4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D62762E-4644-4896-B646-BFD734078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60B6-4606-4CB4-B182-85A1E793B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59D5-6418-4B9E-A155-2481699EA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5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21F9-9EDB-41DF-9352-6E9C58CB1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13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5E11-1DB9-447A-86AB-5B8866C8C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9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F86C-1A03-47ED-8F27-E3F1F9971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018F-F166-4977-BCD1-D1A0D929C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5516-1818-48C4-911F-7A42D8F81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2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90E5-BF00-4BE9-981D-74E51BDCC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5475-A15F-428F-976D-E4E42E578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B7D7-80D0-4294-B42F-1C2657D15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9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EE20-33D2-4B4D-94F2-745362896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8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4C3B-7E06-43EF-9B1E-B779FA802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45F8-DD51-4F1C-9DD4-E87594E46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810D0F41-27EB-4698-83E2-6F2EB7690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channel/UCO2d8nr48-iTs8byOJTX9PQ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kIDznU74Ik?list=PLrF-9_IJGJlC_ZmqaKFCPrOnmUhHftHu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rNoMcbHEtw?list=PLrF-9_IJGJlC_ZmqaKFCPrOnmUhHftHu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VIzurmu_Jw?list=PLrF-9_IJGJlC_ZmqaKFCPrOnmUhHftHu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XX1caTalAE?list=PLrF-9_IJGJlC_ZmqaKFCPrOnmUhHftHu7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XX1caTalAE?list=PLrF-9_IJGJlC_ZmqaKFCPrOnmUhHftHu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XX1caTalAE?list=PLrF-9_IJGJlC_ZmqaKFCPrOnmUhHftHu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oVG5tmfJG4?list=PLrF-9_IJGJlC_ZmqaKFCPrOnmUhHftHu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10250" y="4654826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Long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Nguyện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3450034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165057" y="2970659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CHỦ ĐỀ 3 - TIẾT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B81E70-814F-4AD0-A06A-1FB213891534}"/>
              </a:ext>
            </a:extLst>
          </p:cNvPr>
          <p:cNvSpPr txBox="1"/>
          <p:nvPr/>
        </p:nvSpPr>
        <p:spPr>
          <a:xfrm>
            <a:off x="5451634" y="5475447"/>
            <a:ext cx="55035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1713C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KÊNH HỌC LIỆU HUỲNH BO</a:t>
            </a:r>
          </a:p>
          <a:p>
            <a:r>
              <a:rPr lang="vi-VN" sz="2000" dirty="0">
                <a:solidFill>
                  <a:srgbClr val="00999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https://www.youtube.com/channel/UCO2d8nr48-iTs8byOJTX9PQ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ĐỌC NHẠC THEO KÍ HIỆU BÀN TAY BÀI SỐ 2 LỚP 2">
            <a:hlinkClick r:id="" action="ppaction://media"/>
            <a:extLst>
              <a:ext uri="{FF2B5EF4-FFF2-40B4-BE49-F238E27FC236}">
                <a16:creationId xmlns:a16="http://schemas.microsoft.com/office/drawing/2014/main" id="{5D81F597-D5B1-4475-8B4C-86D5C62F0A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761529" y="2636838"/>
            <a:ext cx="7360843" cy="1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0" y="1268760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889077" y="2852738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5989812" y="2845882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46625" y="2852738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379663" y="4562475"/>
            <a:ext cx="6159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7876395" y="4562155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66320" y="4562475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DEEF53BE-5A2F-4204-8414-13F223DA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7847361" y="2845881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E02BB66E-129B-4932-9343-D5F6152A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5989812" y="4562474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818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GÕ THANH PHÁCH THEO NHỊP BÀI ĐỌC NHẠC SỐ 2 LỚP 2">
            <a:hlinkClick r:id="" action="ppaction://media"/>
            <a:extLst>
              <a:ext uri="{FF2B5EF4-FFF2-40B4-BE49-F238E27FC236}">
                <a16:creationId xmlns:a16="http://schemas.microsoft.com/office/drawing/2014/main" id="{AD475FF0-9F0B-4BAA-B845-A531E53F8F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HOÀ TẤU NHẠC CỤ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229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229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0" y="1268760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9626E7-192B-425A-B03D-13ACA9DEF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78" y="2956067"/>
            <a:ext cx="633015" cy="616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E0D9D-31B5-42CB-9E9A-25143BD7C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56" y="2958359"/>
            <a:ext cx="633015" cy="5175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F4FFD6-E65D-4D30-AA5F-A44C28409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82" y="2939085"/>
            <a:ext cx="633015" cy="6169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7D6E07-CA73-4FDE-8ED9-A3D1FE4ACB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70" y="2958359"/>
            <a:ext cx="633015" cy="5175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C4CC87-97E1-4829-9002-D54D06C2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22" y="2959177"/>
            <a:ext cx="633015" cy="5175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C7C89B-0FCC-4BEA-BFA9-E29B5129F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70" y="4469650"/>
            <a:ext cx="633015" cy="6169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2CC5E8-AD2C-49A5-8E97-FFCEE0247A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1" y="4471942"/>
            <a:ext cx="633015" cy="5175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19DF08-D8FF-4D4E-BE2C-9F84D0466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28" y="4452668"/>
            <a:ext cx="633015" cy="6169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D136F5-F6C6-4DBE-B2DD-AF65CA6C3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52" y="4471942"/>
            <a:ext cx="633015" cy="5175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89A3E8-1331-4E67-AF2A-491521E55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21" y="4472760"/>
            <a:ext cx="633015" cy="5175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À TẤU NHẠC CỤ BÀI ĐỌC NHẠC SỐ 2 LỚP 2">
            <a:hlinkClick r:id="" action="ppaction://media"/>
            <a:extLst>
              <a:ext uri="{FF2B5EF4-FFF2-40B4-BE49-F238E27FC236}">
                <a16:creationId xmlns:a16="http://schemas.microsoft.com/office/drawing/2014/main" id="{5A921334-2CDE-4B25-A0F0-D7BF8B8910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588" y="36544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Cambria" pitchFamily="18" charset="0"/>
              </a:rPr>
              <a:t>Bài hát: </a:t>
            </a: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454275"/>
            <a:ext cx="230346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Nụ cười hồng” kết nối những trái tim - Binh Phuoc, Tin tuc Binh Phuoc, Tin  mới tỉnh Bình Ph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23633" r="33688" b="26878"/>
          <a:stretch>
            <a:fillRect/>
          </a:stretch>
        </p:blipFill>
        <p:spPr bwMode="auto">
          <a:xfrm>
            <a:off x="5773738" y="1878013"/>
            <a:ext cx="4826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Lê Quốc Thắng (bút danh: Nguyên Thanh)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7/9/1962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 Trà Vinh,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hiện sống tại thành phố Hồ Chí Minh.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số tác phẩm chính: Phố xa, Tình xanh, Búp bê bằng bông, Nụ cười hồng, Mái trường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mến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yêu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</a:t>
            </a:r>
          </a:p>
          <a:p>
            <a:pPr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5365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165350" y="1052513"/>
            <a:ext cx="6684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TÁC GIẢ - NHẠC SĨ LÊ QUỐC THẮNG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13036"/>
          <a:stretch>
            <a:fillRect/>
          </a:stretch>
        </p:blipFill>
        <p:spPr bwMode="auto">
          <a:xfrm>
            <a:off x="31750" y="115888"/>
            <a:ext cx="58324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4925"/>
            <a:ext cx="5199062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GHE NHẠC VUI ĐẾN TRƯỜNG">
            <a:hlinkClick r:id="" action="ppaction://media"/>
            <a:extLst>
              <a:ext uri="{FF2B5EF4-FFF2-40B4-BE49-F238E27FC236}">
                <a16:creationId xmlns:a16="http://schemas.microsoft.com/office/drawing/2014/main" id="{C8745DD6-4E17-422C-971F-FF4F47AC4E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634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1375" y="2636838"/>
            <a:ext cx="9201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 ĐIỆU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48265"/>
          <a:stretch>
            <a:fillRect/>
          </a:stretch>
        </p:blipFill>
        <p:spPr bwMode="auto">
          <a:xfrm>
            <a:off x="31750" y="115888"/>
            <a:ext cx="55260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1735" r="6615" b="13036"/>
          <a:stretch>
            <a:fillRect/>
          </a:stretch>
        </p:blipFill>
        <p:spPr bwMode="auto">
          <a:xfrm>
            <a:off x="5414963" y="1700213"/>
            <a:ext cx="55578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6710536" y="0"/>
            <a:ext cx="2909212" cy="1700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GHE NHẠC VUI ĐẾN TRƯỜNG">
            <a:hlinkClick r:id="" action="ppaction://media"/>
            <a:extLst>
              <a:ext uri="{FF2B5EF4-FFF2-40B4-BE49-F238E27FC236}">
                <a16:creationId xmlns:a16="http://schemas.microsoft.com/office/drawing/2014/main" id="{C8745DD6-4E17-422C-971F-FF4F47AC4E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634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48265"/>
          <a:stretch>
            <a:fillRect/>
          </a:stretch>
        </p:blipFill>
        <p:spPr bwMode="auto">
          <a:xfrm>
            <a:off x="31750" y="115888"/>
            <a:ext cx="55260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1735" r="6615" b="13036"/>
          <a:stretch>
            <a:fillRect/>
          </a:stretch>
        </p:blipFill>
        <p:spPr bwMode="auto">
          <a:xfrm>
            <a:off x="5414963" y="1700213"/>
            <a:ext cx="55578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47688"/>
            <a:ext cx="10588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47688"/>
            <a:ext cx="10572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GHE NHẠC VUI ĐẾN TRƯỜNG">
            <a:hlinkClick r:id="" action="ppaction://media"/>
            <a:extLst>
              <a:ext uri="{FF2B5EF4-FFF2-40B4-BE49-F238E27FC236}">
                <a16:creationId xmlns:a16="http://schemas.microsoft.com/office/drawing/2014/main" id="{C8745DD6-4E17-422C-971F-FF4F47AC4E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634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NGHE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66863" y="45847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ambria" pitchFamily="18" charset="0"/>
              </a:rPr>
              <a:t>Bài hát: </a:t>
            </a: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3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7142584" y="2828112"/>
            <a:ext cx="3368016" cy="1969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" b="2"/>
          <a:stretch>
            <a:fillRect/>
          </a:stretch>
        </p:blipFill>
        <p:spPr bwMode="auto">
          <a:xfrm>
            <a:off x="2616200" y="1450975"/>
            <a:ext cx="5399088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2384425" y="2565400"/>
            <a:ext cx="61150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46" y="1412776"/>
            <a:ext cx="8785758" cy="39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EAT ĐỌC NHẠC SỐ 2 LỚP 2">
            <a:hlinkClick r:id="" action="ppaction://media"/>
            <a:extLst>
              <a:ext uri="{FF2B5EF4-FFF2-40B4-BE49-F238E27FC236}">
                <a16:creationId xmlns:a16="http://schemas.microsoft.com/office/drawing/2014/main" id="{1EE31213-F265-445C-978A-93398E58A6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14">
            <a:extLst>
              <a:ext uri="{FF2B5EF4-FFF2-40B4-BE49-F238E27FC236}">
                <a16:creationId xmlns:a16="http://schemas.microsoft.com/office/drawing/2014/main" id="{8C52B919-C59B-405F-B832-BC597DB6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9497</TotalTime>
  <Words>191</Words>
  <Application>Microsoft Office PowerPoint</Application>
  <PresentationFormat>Custom</PresentationFormat>
  <Paragraphs>36</Paragraphs>
  <Slides>27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10</cp:lastModifiedBy>
  <cp:revision>633</cp:revision>
  <dcterms:created xsi:type="dcterms:W3CDTF">2010-04-30T18:19:48Z</dcterms:created>
  <dcterms:modified xsi:type="dcterms:W3CDTF">2021-10-31T09:33:24Z</dcterms:modified>
</cp:coreProperties>
</file>