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11/10/2020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/>
              <a:t>TRƯỜNG TIỂU </a:t>
            </a:r>
            <a:r>
              <a:rPr lang="vi-VN" sz="2800" b="1"/>
              <a:t>HỌC </a:t>
            </a:r>
            <a:r>
              <a:rPr lang="vi-VN" sz="2800" b="1" smtClean="0"/>
              <a:t>GIA THỤY</a:t>
            </a:r>
            <a:endParaRPr lang="vi-VN" sz="2800" b="1" dirty="0"/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21 :  R r  S s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7"/>
          <a:stretch/>
        </p:blipFill>
        <p:spPr>
          <a:xfrm>
            <a:off x="2011680" y="157026"/>
            <a:ext cx="7771375" cy="42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88"/>
          <a:stretch/>
        </p:blipFill>
        <p:spPr>
          <a:xfrm>
            <a:off x="2011680" y="4624251"/>
            <a:ext cx="7732186" cy="19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Chợ có gà ri, cá rô, su su. Chợ có cả rổ rá.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4" y="542007"/>
            <a:ext cx="8260080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631474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46469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1630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67356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0664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547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" y="1076292"/>
            <a:ext cx="4038600" cy="554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1076292"/>
            <a:ext cx="4792588" cy="554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Bầy sẻ non ríu ra ríu rít bên mẹ.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071177"/>
            <a:ext cx="8881843" cy="41633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36236" y="5464815"/>
            <a:ext cx="109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8057" y="5464815"/>
            <a:ext cx="66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703" y="5455252"/>
            <a:ext cx="641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004" y="5455252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6581" y="5464815"/>
            <a:ext cx="10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867987" y="4089453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1261" y="4253816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7987" y="4254715"/>
            <a:ext cx="96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63274" y="4266903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5794" y="424545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8998" y="4253816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03997" y="4254715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4" y="921816"/>
            <a:ext cx="2810267" cy="31925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921816"/>
            <a:ext cx="3566159" cy="319252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921816"/>
            <a:ext cx="3399267" cy="319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46" y="921816"/>
            <a:ext cx="2773680" cy="319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72731" y="5412488"/>
            <a:ext cx="466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18945" y="5412488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17038" y="5360497"/>
            <a:ext cx="663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74577" y="5360497"/>
            <a:ext cx="643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108473" y="5412488"/>
            <a:ext cx="566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095595" y="3222549"/>
            <a:ext cx="7843991" cy="7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6" y="3923412"/>
            <a:ext cx="2505892" cy="2243347"/>
          </a:xfrm>
          <a:prstGeom prst="rect">
            <a:avLst/>
          </a:prstGeom>
        </p:spPr>
      </p:pic>
      <p:pic>
        <p:nvPicPr>
          <p:cNvPr id="138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74" b="6006"/>
          <a:stretch/>
        </p:blipFill>
        <p:spPr>
          <a:xfrm>
            <a:off x="482379" y="3923412"/>
            <a:ext cx="2117129" cy="2163879"/>
          </a:xfrm>
          <a:prstGeom prst="rect">
            <a:avLst/>
          </a:prstGeom>
        </p:spPr>
      </p:pic>
      <p:pic>
        <p:nvPicPr>
          <p:cNvPr id="91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3" y="3948916"/>
            <a:ext cx="2334308" cy="21923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18" y="3923412"/>
            <a:ext cx="1853649" cy="2133565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122944" y="5929671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3" t="38535" r="-104" b="32997"/>
          <a:stretch/>
        </p:blipFill>
        <p:spPr>
          <a:xfrm>
            <a:off x="0" y="1828799"/>
            <a:ext cx="12087497" cy="1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90&quot;/&gt;&lt;/object&gt;&lt;object type=&quot;3&quot; unique_id=&quot;10005&quot;&gt;&lt;property id=&quot;20148&quot; value=&quot;5&quot;/&gt;&lt;property id=&quot;20300&quot; value=&quot;Slide 2&quot;/&gt;&lt;property id=&quot;20307&quot; value=&quot;408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 - &amp;quot;r&amp;quot;&quot;/&gt;&lt;property id=&quot;20307&quot; value=&quot;391&quot;/&gt;&lt;/object&gt;&lt;object type=&quot;3&quot; unique_id=&quot;10008&quot;&gt;&lt;property id=&quot;20148&quot; value=&quot;5&quot;/&gt;&lt;property id=&quot;20300&quot; value=&quot;Slide 5&quot;/&gt;&lt;property id=&quot;20307&quot; value=&quot;393&quot;/&gt;&lt;/object&gt;&lt;object type=&quot;3&quot; unique_id=&quot;10009&quot;&gt;&lt;property id=&quot;20148&quot; value=&quot;5&quot;/&gt;&lt;property id=&quot;20300&quot; value=&quot;Slide 6&quot;/&gt;&lt;property id=&quot;20307&quot; value=&quot;406&quot;/&gt;&lt;/object&gt;&lt;object type=&quot;3&quot; unique_id=&quot;10010&quot;&gt;&lt;property id=&quot;20148&quot; value=&quot;5&quot;/&gt;&lt;property id=&quot;20300&quot; value=&quot;Slide 7&quot;/&gt;&lt;property id=&quot;20307&quot; value=&quot;395&quot;/&gt;&lt;/object&gt;&lt;object type=&quot;3&quot; unique_id=&quot;10011&quot;&gt;&lt;property id=&quot;20148&quot; value=&quot;5&quot;/&gt;&lt;property id=&quot;20300&quot; value=&quot;Slide 8&quot;/&gt;&lt;property id=&quot;20307&quot; value=&quot;400&quot;/&gt;&lt;/object&gt;&lt;object type=&quot;3&quot; unique_id=&quot;10012&quot;&gt;&lt;property id=&quot;20148&quot; value=&quot;5&quot;/&gt;&lt;property id=&quot;20300&quot; value=&quot;Slide 9&quot;/&gt;&lt;property id=&quot;20307&quot; value=&quot;405&quot;/&gt;&lt;/object&gt;&lt;object type=&quot;3&quot; unique_id=&quot;10013&quot;&gt;&lt;property id=&quot;20148&quot; value=&quot;5&quot;/&gt;&lt;property id=&quot;20300&quot; value=&quot;Slide 10&quot;/&gt;&lt;property id=&quot;20307&quot; value=&quot;279&quot;/&gt;&lt;/object&gt;&lt;object type=&quot;3&quot; unique_id=&quot;10014&quot;&gt;&lt;property id=&quot;20148&quot; value=&quot;5&quot;/&gt;&lt;property id=&quot;20300&quot; value=&quot;Slide 11&quot;/&gt;&lt;property id=&quot;20307&quot; value=&quot;407&quot;/&gt;&lt;/object&gt;&lt;object type=&quot;3&quot; unique_id=&quot;10015&quot;&gt;&lt;property id=&quot;20148&quot; value=&quot;5&quot;/&gt;&lt;property id=&quot;20300&quot; value=&quot;Slide 12&quot;/&gt;&lt;property id=&quot;20307&quot; value=&quot;403&quot;/&gt;&lt;/object&gt;&lt;object type=&quot;3&quot; unique_id=&quot;10016&quot;&gt;&lt;property id=&quot;20148&quot; value=&quot;5&quot;/&gt;&lt;property id=&quot;20300&quot; value=&quot;Slide 13&quot;/&gt;&lt;property id=&quot;20307&quot; value=&quot;404&quot;/&gt;&lt;/object&gt;&lt;object type=&quot;3&quot; unique_id=&quot;10017&quot;&gt;&lt;property id=&quot;20148&quot; value=&quot;5&quot;/&gt;&lt;property id=&quot;20300&quot; value=&quot;Slide 14 - &amp;quot; &amp;quot;&quot;/&gt;&lt;property id=&quot;20307&quot; value=&quot;3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415</TotalTime>
  <Words>138</Words>
  <Application>Microsoft Office PowerPoint</Application>
  <PresentationFormat>Custom</PresentationFormat>
  <Paragraphs>57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Metropolitan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A</cp:lastModifiedBy>
  <cp:revision>58</cp:revision>
  <dcterms:created xsi:type="dcterms:W3CDTF">2020-08-10T13:50:00Z</dcterms:created>
  <dcterms:modified xsi:type="dcterms:W3CDTF">2020-10-11T14:35:45Z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