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7"/>
  </p:notesMasterIdLst>
  <p:sldIdLst>
    <p:sldId id="288" r:id="rId2"/>
    <p:sldId id="263" r:id="rId3"/>
    <p:sldId id="262" r:id="rId4"/>
    <p:sldId id="279" r:id="rId5"/>
    <p:sldId id="280" r:id="rId6"/>
    <p:sldId id="265" r:id="rId7"/>
    <p:sldId id="259" r:id="rId8"/>
    <p:sldId id="271" r:id="rId9"/>
    <p:sldId id="287" r:id="rId10"/>
    <p:sldId id="281" r:id="rId11"/>
    <p:sldId id="282" r:id="rId12"/>
    <p:sldId id="283" r:id="rId13"/>
    <p:sldId id="284" r:id="rId14"/>
    <p:sldId id="285" r:id="rId15"/>
    <p:sldId id="289" r:id="rId16"/>
  </p:sldIdLst>
  <p:sldSz cx="9144000" cy="5143500" type="screen16x9"/>
  <p:notesSz cx="6858000" cy="9144000"/>
  <p:embeddedFontLst>
    <p:embeddedFont>
      <p:font typeface="Arial-Rounded" panose="020B0500000000000000" pitchFamily="34" charset="0"/>
      <p:regular r:id="rId18"/>
      <p:bold r:id="rId19"/>
    </p:embeddedFont>
    <p:embeddedFont>
      <p:font typeface="Quicksand Medium" panose="00000600000000000000" pitchFamily="2" charset="0"/>
      <p:regular r:id="rId20"/>
    </p:embeddedFont>
    <p:embeddedFont>
      <p:font typeface="Lato" panose="020F0502020204030203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FF9"/>
    <a:srgbClr val="05BDF2"/>
    <a:srgbClr val="FFE292"/>
    <a:srgbClr val="00B4DE"/>
    <a:srgbClr val="05CFFF"/>
    <a:srgbClr val="19D3FF"/>
    <a:srgbClr val="0066CC"/>
    <a:srgbClr val="A9E0F9"/>
    <a:srgbClr val="D6F4FE"/>
    <a:srgbClr val="F48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01" autoAdjust="0"/>
  </p:normalViewPr>
  <p:slideViewPr>
    <p:cSldViewPr snapToGrid="0">
      <p:cViewPr varScale="1">
        <p:scale>
          <a:sx n="148" d="100"/>
          <a:sy n="148" d="100"/>
        </p:scale>
        <p:origin x="45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407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81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31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7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6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85872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6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099228" y="1263655"/>
            <a:ext cx="6131442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ngoãn</a:t>
            </a:r>
            <a:endParaRPr lang="en-GB" sz="40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72" y="1114504"/>
            <a:ext cx="4121027" cy="3849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3260" y="600385"/>
            <a:ext cx="2353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A7A2C-C737-4E38-8553-C7B17397AC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71" y="1078524"/>
            <a:ext cx="4100246" cy="3877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3501" y="678414"/>
            <a:ext cx="4902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5B810-F2B2-4BDE-B8AB-D4754B70C8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98" y="1130317"/>
            <a:ext cx="3894379" cy="3700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3898" y="659027"/>
            <a:ext cx="3977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112FA-2B6C-4B1F-967D-2A7EFC31B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74" y="991759"/>
            <a:ext cx="4109195" cy="38547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1416" y="555327"/>
            <a:ext cx="533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FC558-E59B-4EC0-B537-C9A4BC370C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73" y="762980"/>
            <a:ext cx="1980298" cy="1849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97" y="780950"/>
            <a:ext cx="1999018" cy="1890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92" y="2751015"/>
            <a:ext cx="1961678" cy="1864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97" y="2739827"/>
            <a:ext cx="1999018" cy="1875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61D0E1-CC23-4EEB-BE7B-3223A67106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42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1614487"/>
            <a:ext cx="36766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29" y="1115605"/>
            <a:ext cx="5781675" cy="3162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9700" y="2325883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dô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0566" y="2325883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7295" y="3325938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8995" y="3312786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0566" y="3309005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4848" y="2274324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90076" y="2286765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18223" y="3276979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09433" y="3233043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03399" y="3265514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0" y="523874"/>
            <a:ext cx="9162118" cy="46196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68" y="2315249"/>
            <a:ext cx="404751" cy="2586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69" y="2691912"/>
            <a:ext cx="576666" cy="36881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33" y="1727713"/>
            <a:ext cx="373215" cy="2385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24" y="3753629"/>
            <a:ext cx="632111" cy="38053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28862" y="1188772"/>
            <a:ext cx="1519866" cy="898869"/>
            <a:chOff x="5202167" y="2865369"/>
            <a:chExt cx="1516184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167" y="2865369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5611446" y="316554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93795" y="1088159"/>
            <a:ext cx="1579584" cy="963343"/>
            <a:chOff x="1808483" y="1093150"/>
            <a:chExt cx="1430019" cy="8767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483" y="1093150"/>
              <a:ext cx="1430019" cy="87672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2164261" y="1346845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710548" y="2158401"/>
            <a:ext cx="1401600" cy="846194"/>
            <a:chOff x="4532211" y="1419209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211" y="1419209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916758" y="1690521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ờ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88249" y="1503458"/>
            <a:ext cx="1358999" cy="817033"/>
            <a:chOff x="6014325" y="108295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325" y="108295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319364" y="1358381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859836" y="3109251"/>
            <a:ext cx="1508752" cy="966568"/>
            <a:chOff x="4707600" y="1944802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600" y="1944802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046475" y="2180396"/>
              <a:ext cx="688611" cy="321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39363" y="2947175"/>
            <a:ext cx="1642778" cy="891235"/>
            <a:chOff x="2048119" y="2910038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119" y="2910038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2429220" y="3140796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ỗ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54748" y="2130839"/>
            <a:ext cx="1386638" cy="886135"/>
            <a:chOff x="3062884" y="186152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884" y="186152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343990" y="2134142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ờ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2485691"/>
            <a:ext cx="1331975" cy="2973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536495"/>
            <a:ext cx="1098205" cy="5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591496" y="2191986"/>
            <a:ext cx="2995766" cy="653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4937016" y="2191986"/>
            <a:ext cx="3081570" cy="653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536495"/>
            <a:ext cx="1098205" cy="5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13" y="1831965"/>
            <a:ext cx="3794003" cy="110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55725" y="1939907"/>
            <a:ext cx="3080951" cy="897924"/>
          </a:xfrm>
          <a:prstGeom prst="roundRect">
            <a:avLst/>
          </a:prstGeom>
          <a:solidFill>
            <a:schemeClr val="bg1"/>
          </a:solidFill>
          <a:ln>
            <a:solidFill>
              <a:srgbClr val="A6DF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5BD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3600" dirty="0" smtClean="0">
                <a:solidFill>
                  <a:srgbClr val="05BD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5BD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solidFill>
                <a:srgbClr val="05BDF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8" y="691507"/>
            <a:ext cx="1433077" cy="418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6" y="1916792"/>
            <a:ext cx="3778373" cy="110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KCN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576" y="987181"/>
            <a:ext cx="7410733" cy="4168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6" y="633047"/>
            <a:ext cx="1213310" cy="35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144</Words>
  <Application>Microsoft Office PowerPoint</Application>
  <PresentationFormat>On-screen Show (16:9)</PresentationFormat>
  <Paragraphs>33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Arial-Rounded</vt:lpstr>
      <vt:lpstr>Arial</vt:lpstr>
      <vt:lpstr>Quicksand Medium</vt:lpstr>
      <vt:lpstr>Lato</vt:lpstr>
      <vt:lpstr>Simple Light</vt:lpstr>
      <vt:lpstr>BÀI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AES</cp:lastModifiedBy>
  <cp:revision>244</cp:revision>
  <dcterms:modified xsi:type="dcterms:W3CDTF">2020-07-31T02:58:46Z</dcterms:modified>
</cp:coreProperties>
</file>