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88" r:id="rId5"/>
    <p:sldId id="290" r:id="rId6"/>
    <p:sldId id="310" r:id="rId7"/>
    <p:sldId id="320" r:id="rId8"/>
    <p:sldId id="313" r:id="rId9"/>
    <p:sldId id="300" r:id="rId10"/>
    <p:sldId id="322" r:id="rId11"/>
    <p:sldId id="332" r:id="rId12"/>
    <p:sldId id="315" r:id="rId13"/>
    <p:sldId id="316" r:id="rId14"/>
    <p:sldId id="323" r:id="rId15"/>
    <p:sldId id="324" r:id="rId16"/>
    <p:sldId id="325" r:id="rId17"/>
    <p:sldId id="326" r:id="rId18"/>
    <p:sldId id="327" r:id="rId19"/>
    <p:sldId id="335" r:id="rId20"/>
    <p:sldId id="329" r:id="rId21"/>
    <p:sldId id="330" r:id="rId22"/>
    <p:sldId id="331" r:id="rId23"/>
    <p:sldId id="333" r:id="rId24"/>
    <p:sldId id="334" r:id="rId25"/>
    <p:sldId id="317" r:id="rId26"/>
    <p:sldId id="318" r:id="rId27"/>
    <p:sldId id="319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0"/>
            <p14:sldId id="313"/>
            <p14:sldId id="300"/>
            <p14:sldId id="322"/>
            <p14:sldId id="332"/>
            <p14:sldId id="315"/>
            <p14:sldId id="316"/>
            <p14:sldId id="323"/>
            <p14:sldId id="324"/>
            <p14:sldId id="325"/>
            <p14:sldId id="326"/>
            <p14:sldId id="327"/>
            <p14:sldId id="335"/>
            <p14:sldId id="329"/>
            <p14:sldId id="330"/>
            <p14:sldId id="331"/>
            <p14:sldId id="333"/>
            <p14:sldId id="334"/>
            <p14:sldId id="317"/>
            <p14:sldId id="318"/>
            <p14:sldId id="31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87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Ha&#768;nh%20trang%20s&#244;&#769;%20(3).mp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microsoft.com/office/2007/relationships/hdphoto" Target="../media/hdphoto7.wdp"/><Relationship Id="rId5" Type="http://schemas.openxmlformats.org/officeDocument/2006/relationships/image" Target="../media/image20.jpe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Phim%20Ng&#7855;n-%20Khi%20Cha%20Gi&#224;%20&#272;i%20-%20C&#7921;c%20hay%20v&#224;%20c&#7843;m%20&#273;&#7897;ng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819" y="1158738"/>
            <a:ext cx="824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 THƯƠNG CON NGƯỜI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7006" y="164114"/>
            <a:ext cx="2543415" cy="830997"/>
            <a:chOff x="2855223" y="1663328"/>
            <a:chExt cx="396514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4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5139557" y="4337504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18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Đỗ Thị Phương Thảo</a:t>
            </a:r>
            <a:endParaRPr lang="zh-CN" altLang="en-U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1" y="3091542"/>
            <a:ext cx="4724400" cy="1987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6" y="1155318"/>
            <a:ext cx="4788354" cy="192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4" y="1155318"/>
            <a:ext cx="3872167" cy="1841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9" y="2971164"/>
            <a:ext cx="4041217" cy="2126765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5" y="1168230"/>
            <a:ext cx="7610833" cy="3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1241067"/>
            <a:ext cx="8284029" cy="32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829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6" y="1174689"/>
            <a:ext cx="7682732" cy="35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" y="1261131"/>
            <a:ext cx="8347565" cy="32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7063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4" b="98473" l="9939" r="89939">
                        <a14:foregroundMark x1="31166" y1="44529" x2="28834" y2="42494"/>
                        <a14:foregroundMark x1="30675" y1="29262" x2="30675" y2="83461"/>
                        <a14:foregroundMark x1="77546" y1="31043" x2="76933" y2="90840"/>
                        <a14:foregroundMark x1="37178" y1="94402" x2="74356" y2="95165"/>
                        <a14:foregroundMark x1="30429" y1="88550" x2="36810" y2="97201"/>
                        <a14:foregroundMark x1="30552" y1="80662" x2="29693" y2="86005"/>
                        <a14:foregroundMark x1="29202" y1="87023" x2="30675" y2="93639"/>
                        <a14:foregroundMark x1="34233" y1="31043" x2="34233" y2="31043"/>
                        <a14:foregroundMark x1="31534" y1="30025" x2="37178" y2="27735"/>
                        <a14:foregroundMark x1="37178" y1="27735" x2="49325" y2="26718"/>
                        <a14:foregroundMark x1="50184" y1="26463" x2="50184" y2="26463"/>
                        <a14:foregroundMark x1="68834" y1="27481" x2="76687" y2="30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249" y="488900"/>
            <a:ext cx="11625943" cy="43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522510"/>
            <a:ext cx="808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video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hướng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dẫn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thiệp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Hành trang số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91343" y="1428750"/>
            <a:ext cx="6531427" cy="315413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8557" y="1300646"/>
            <a:ext cx="5769427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ngắm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vài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mẫu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xinh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xắn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5" y="143798"/>
            <a:ext cx="2073728" cy="2523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7" y="147658"/>
            <a:ext cx="2340429" cy="252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9" y="147658"/>
            <a:ext cx="2119653" cy="25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90" y="195064"/>
            <a:ext cx="2027639" cy="247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" b="90000" l="3542" r="100000">
                        <a14:foregroundMark x1="25000" y1="41563" x2="33750" y2="46719"/>
                        <a14:foregroundMark x1="28229" y1="32500" x2="24896" y2="52344"/>
                        <a14:foregroundMark x1="33333" y1="31719" x2="33333" y2="5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2580397"/>
            <a:ext cx="9067800" cy="29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98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057" y="147344"/>
            <a:ext cx="808808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đừng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quên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nhắn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2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45688"/>
            <a:ext cx="4169229" cy="4002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15" y="1045688"/>
            <a:ext cx="4474029" cy="40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3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1606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9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6" y="1077686"/>
            <a:ext cx="8281445" cy="3657600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CẢM XÚC KHI: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1328319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449" y="2713703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194" y="1830252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sung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sướng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195" y="3114707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phúc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698" y="3900245"/>
            <a:ext cx="5941018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con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15172" y="-1347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9543" y="770280"/>
            <a:ext cx="81642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7" b="100000" l="9964" r="94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0" y="423584"/>
            <a:ext cx="9448800" cy="43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285" y="1973913"/>
            <a:ext cx="8817428" cy="1922205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im Ngắn- Khi Cha Già Đi - Cực hay và cảm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35629" y="968829"/>
            <a:ext cx="5236028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01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514" y="708330"/>
            <a:ext cx="81642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1" y="1180882"/>
            <a:ext cx="7174534" cy="39299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165" y="667409"/>
            <a:ext cx="7509691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u="sng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392" y="2272107"/>
            <a:ext cx="8593766" cy="253904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878286" y="1969998"/>
            <a:ext cx="2612570" cy="1788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85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2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320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8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310&quot;/&gt;&lt;/object&gt;&lt;object type=&quot;3&quot; unique_id=&quot;10007&quot;&gt;&lt;property id=&quot;20148&quot; value=&quot;5&quot;/&gt;&lt;property id=&quot;20300&quot; value=&quot;Slide 4&quot;/&gt;&lt;property id=&quot;20307&quot; value=&quot;320&quot;/&gt;&lt;/object&gt;&lt;object type=&quot;3&quot; unique_id=&quot;10008&quot;&gt;&lt;property id=&quot;20148&quot; value=&quot;5&quot;/&gt;&lt;property id=&quot;20300&quot; value=&quot;Slide 5&quot;/&gt;&lt;property id=&quot;20307&quot; value=&quot;313&quot;/&gt;&lt;/object&gt;&lt;object type=&quot;3&quot; unique_id=&quot;10009&quot;&gt;&lt;property id=&quot;20148&quot; value=&quot;5&quot;/&gt;&lt;property id=&quot;20300&quot; value=&quot;Slide 6&quot;/&gt;&lt;property id=&quot;20307&quot; value=&quot;300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32&quot;/&gt;&lt;/object&gt;&lt;object type=&quot;3&quot; unique_id=&quot;10012&quot;&gt;&lt;property id=&quot;20148&quot; value=&quot;5&quot;/&gt;&lt;property id=&quot;20300&quot; value=&quot;Slide 9&quot;/&gt;&lt;property id=&quot;20307&quot; value=&quot;315&quot;/&gt;&lt;/object&gt;&lt;object type=&quot;3&quot; unique_id=&quot;10013&quot;&gt;&lt;property id=&quot;20148&quot; value=&quot;5&quot;/&gt;&lt;property id=&quot;20300&quot; value=&quot;Slide 10&quot;/&gt;&lt;property id=&quot;20307&quot; value=&quot;316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24&quot;/&gt;&lt;/object&gt;&lt;object type=&quot;3&quot; unique_id=&quot;10016&quot;&gt;&lt;property id=&quot;20148&quot; value=&quot;5&quot;/&gt;&lt;property id=&quot;20300&quot; value=&quot;Slide 13&quot;/&gt;&lt;property id=&quot;20307&quot; value=&quot;325&quot;/&gt;&lt;/object&gt;&lt;object type=&quot;3&quot; unique_id=&quot;10017&quot;&gt;&lt;property id=&quot;20148&quot; value=&quot;5&quot;/&gt;&lt;property id=&quot;20300&quot; value=&quot;Slide 14&quot;/&gt;&lt;property id=&quot;20307&quot; value=&quot;326&quot;/&gt;&lt;/object&gt;&lt;object type=&quot;3&quot; unique_id=&quot;10018&quot;&gt;&lt;property id=&quot;20148&quot; value=&quot;5&quot;/&gt;&lt;property id=&quot;20300&quot; value=&quot;Slide 15&quot;/&gt;&lt;property id=&quot;20307&quot; value=&quot;327&quot;/&gt;&lt;/object&gt;&lt;object type=&quot;3&quot; unique_id=&quot;10019&quot;&gt;&lt;property id=&quot;20148&quot; value=&quot;5&quot;/&gt;&lt;property id=&quot;20300&quot; value=&quot;Slide 16&quot;/&gt;&lt;property id=&quot;20307&quot; value=&quot;335&quot;/&gt;&lt;/object&gt;&lt;object type=&quot;3&quot; unique_id=&quot;10020&quot;&gt;&lt;property id=&quot;20148&quot; value=&quot;5&quot;/&gt;&lt;property id=&quot;20300&quot; value=&quot;Slide 17&quot;/&gt;&lt;property id=&quot;20307&quot; value=&quot;329&quot;/&gt;&lt;/object&gt;&lt;object type=&quot;3&quot; unique_id=&quot;10021&quot;&gt;&lt;property id=&quot;20148&quot; value=&quot;5&quot;/&gt;&lt;property id=&quot;20300&quot; value=&quot;Slide 18&quot;/&gt;&lt;property id=&quot;20307&quot; value=&quot;330&quot;/&gt;&lt;/object&gt;&lt;object type=&quot;3&quot; unique_id=&quot;10022&quot;&gt;&lt;property id=&quot;20148&quot; value=&quot;5&quot;/&gt;&lt;property id=&quot;20300&quot; value=&quot;Slide 19&quot;/&gt;&lt;property id=&quot;20307&quot; value=&quot;331&quot;/&gt;&lt;/object&gt;&lt;object type=&quot;3&quot; unique_id=&quot;10023&quot;&gt;&lt;property id=&quot;20148&quot; value=&quot;5&quot;/&gt;&lt;property id=&quot;20300&quot; value=&quot;Slide 20&quot;/&gt;&lt;property id=&quot;20307&quot; value=&quot;333&quot;/&gt;&lt;/object&gt;&lt;object type=&quot;3&quot; unique_id=&quot;10024&quot;&gt;&lt;property id=&quot;20148&quot; value=&quot;5&quot;/&gt;&lt;property id=&quot;20300&quot; value=&quot;Slide 21&quot;/&gt;&lt;property id=&quot;20307&quot; value=&quot;334&quot;/&gt;&lt;/object&gt;&lt;object type=&quot;3&quot; unique_id=&quot;10025&quot;&gt;&lt;property id=&quot;20148&quot; value=&quot;5&quot;/&gt;&lt;property id=&quot;20300&quot; value=&quot;Slide 22&quot;/&gt;&lt;property id=&quot;20307&quot; value=&quot;317&quot;/&gt;&lt;/object&gt;&lt;object type=&quot;3&quot; unique_id=&quot;10026&quot;&gt;&lt;property id=&quot;20148&quot; value=&quot;5&quot;/&gt;&lt;property id=&quot;20300&quot; value=&quot;Slide 23&quot;/&gt;&lt;property id=&quot;20307&quot; value=&quot;318&quot;/&gt;&lt;/object&gt;&lt;object type=&quot;3&quot; unique_id=&quot;10027&quot;&gt;&lt;property id=&quot;20148&quot; value=&quot;5&quot;/&gt;&lt;property id=&quot;20300&quot; value=&quot;Slide 24&quot;/&gt;&lt;property id=&quot;20307&quot; value=&quot;31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338</Words>
  <Application>Microsoft Office PowerPoint</Application>
  <PresentationFormat>On-screen Show (16:9)</PresentationFormat>
  <Paragraphs>64</Paragraphs>
  <Slides>24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</cp:lastModifiedBy>
  <cp:revision>59</cp:revision>
  <dcterms:created xsi:type="dcterms:W3CDTF">2017-03-04T06:55:50Z</dcterms:created>
  <dcterms:modified xsi:type="dcterms:W3CDTF">2020-11-03T14:44:03Z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