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8" r:id="rId6"/>
    <p:sldId id="264" r:id="rId7"/>
    <p:sldId id="265" r:id="rId8"/>
    <p:sldId id="266" r:id="rId9"/>
    <p:sldId id="267" r:id="rId10"/>
    <p:sldId id="258" r:id="rId11"/>
    <p:sldId id="269" r:id="rId12"/>
    <p:sldId id="259" r:id="rId13"/>
    <p:sldId id="262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>
        <p:scale>
          <a:sx n="66" d="100"/>
          <a:sy n="66" d="100"/>
        </p:scale>
        <p:origin x="-588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7.png"/><Relationship Id="rId7" Type="http://schemas.openxmlformats.org/officeDocument/2006/relationships/image" Target="../media/image22.emf"/><Relationship Id="rId12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22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23.e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png"/><Relationship Id="rId7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263528"/>
            <a:ext cx="92376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: </a:t>
            </a:r>
            <a:r>
              <a:rPr lang="en-US" altLang="zh-CN" sz="3600" spc="3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Đỗ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Thị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Thảo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=""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/>
                <a:gridCol w="752168"/>
                <a:gridCol w="707923"/>
                <a:gridCol w="707922"/>
                <a:gridCol w="818332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/>
                <a:gridCol w="70485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/>
                <a:gridCol w="70485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14375"/>
                <a:gridCol w="724822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/>
                <a:gridCol w="76200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68&quot;/&gt;&lt;/object&gt;&lt;object type=&quot;3&quot; unique_id=&quot;10009&quot;&gt;&lt;property id=&quot;20148&quot; value=&quot;5&quot;/&gt;&lt;property id=&quot;20300&quot; value=&quot;Slide 6&quot;/&gt;&lt;property id=&quot;20307&quot; value=&quot;264&quot;/&gt;&lt;/object&gt;&lt;object type=&quot;3&quot; unique_id=&quot;10010&quot;&gt;&lt;property id=&quot;20148&quot; value=&quot;5&quot;/&gt;&lt;property id=&quot;20300&quot; value=&quot;Slide 7&quot;/&gt;&lt;property id=&quot;20307&quot; value=&quot;265&quot;/&gt;&lt;/object&gt;&lt;object type=&quot;3&quot; unique_id=&quot;10011&quot;&gt;&lt;property id=&quot;20148&quot; value=&quot;5&quot;/&gt;&lt;property id=&quot;20300&quot; value=&quot;Slide 8&quot;/&gt;&lt;property id=&quot;20307&quot; value=&quot;266&quot;/&gt;&lt;/object&gt;&lt;object type=&quot;3&quot; unique_id=&quot;10012&quot;&gt;&lt;property id=&quot;20148&quot; value=&quot;5&quot;/&gt;&lt;property id=&quot;20300&quot; value=&quot;Slide 9&quot;/&gt;&lt;property id=&quot;20307&quot; value=&quot;267&quot;/&gt;&lt;/object&gt;&lt;object type=&quot;3&quot; unique_id=&quot;10013&quot;&gt;&lt;property id=&quot;20148&quot; value=&quot;5&quot;/&gt;&lt;property id=&quot;20300&quot; value=&quot;Slide 10&quot;/&gt;&lt;property id=&quot;20307&quot; value=&quot;258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object type=&quot;3&quot; unique_id=&quot;10015&quot;&gt;&lt;property id=&quot;20148&quot; value=&quot;5&quot;/&gt;&lt;property id=&quot;20300&quot; value=&quot;Slide 12&quot;/&gt;&lt;property id=&quot;20307&quot; value=&quot;259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81</Words>
  <Application>Microsoft Office PowerPoint</Application>
  <PresentationFormat>Custom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</cp:lastModifiedBy>
  <cp:revision>37</cp:revision>
  <dcterms:created xsi:type="dcterms:W3CDTF">2020-08-07T08:50:12Z</dcterms:created>
  <dcterms:modified xsi:type="dcterms:W3CDTF">2022-03-18T14:10:03Z</dcterms:modified>
</cp:coreProperties>
</file>