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9" r:id="rId6"/>
    <p:sldId id="323" r:id="rId7"/>
    <p:sldId id="324" r:id="rId8"/>
    <p:sldId id="325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88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0818C-E30B-46F6-9B6F-BF692CD0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786253"/>
            <a:ext cx="4571429" cy="522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3D71C-C014-4573-88A1-B0C7F0E7A2E8}"/>
              </a:ext>
            </a:extLst>
          </p:cNvPr>
          <p:cNvSpPr txBox="1"/>
          <p:nvPr/>
        </p:nvSpPr>
        <p:spPr>
          <a:xfrm>
            <a:off x="533400" y="2800529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tai-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771D2-FC35-435A-AC93-19AD5852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53" y="2362200"/>
            <a:ext cx="4300447" cy="3787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95600" y="685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1524000" y="1447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5006A-5AE7-4320-AA2D-646F8BD8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5922038" cy="4802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AA301A-C317-437D-8FB9-A7D52589B9E8}"/>
              </a:ext>
            </a:extLst>
          </p:cNvPr>
          <p:cNvSpPr txBox="1"/>
          <p:nvPr/>
        </p:nvSpPr>
        <p:spPr>
          <a:xfrm>
            <a:off x="990600" y="685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BC327-D70C-44B3-8C00-3ABDAF360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47" y="1371600"/>
            <a:ext cx="752230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1241</TotalTime>
  <Words>154</Words>
  <Application>Microsoft Office PowerPoint</Application>
  <PresentationFormat>On-screen Show (4:3)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123</cp:revision>
  <dcterms:created xsi:type="dcterms:W3CDTF">2020-08-08T13:30:12Z</dcterms:created>
  <dcterms:modified xsi:type="dcterms:W3CDTF">2020-08-28T03:42:34Z</dcterms:modified>
</cp:coreProperties>
</file>