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6" r:id="rId3"/>
    <p:sldId id="258" r:id="rId4"/>
    <p:sldId id="269" r:id="rId5"/>
    <p:sldId id="270" r:id="rId6"/>
    <p:sldId id="272" r:id="rId7"/>
    <p:sldId id="273" r:id="rId8"/>
    <p:sldId id="282" r:id="rId9"/>
    <p:sldId id="281" r:id="rId10"/>
    <p:sldId id="277" r:id="rId11"/>
    <p:sldId id="278" r:id="rId12"/>
    <p:sldId id="279" r:id="rId13"/>
    <p:sldId id="263" r:id="rId14"/>
    <p:sldId id="280" r:id="rId15"/>
    <p:sldId id="275" r:id="rId16"/>
    <p:sldId id="267" r:id="rId17"/>
    <p:sldId id="276" r:id="rId18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69"/>
            <p14:sldId id="270"/>
            <p14:sldId id="272"/>
            <p14:sldId id="273"/>
            <p14:sldId id="282"/>
            <p14:sldId id="281"/>
            <p14:sldId id="277"/>
            <p14:sldId id="278"/>
            <p14:sldId id="279"/>
          </p14:sldIdLst>
        </p14:section>
        <p14:section name="Tiết 2" id="{296681D4-24D5-4E6B-BA02-9A1D8E4D5F1E}">
          <p14:sldIdLst>
            <p14:sldId id="263"/>
            <p14:sldId id="280"/>
            <p14:sldId id="275"/>
            <p14:sldId id="267"/>
            <p14:sldId id="2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4660" autoAdjust="0"/>
  </p:normalViewPr>
  <p:slideViewPr>
    <p:cSldViewPr snapToGrid="0" showGuides="1">
      <p:cViewPr>
        <p:scale>
          <a:sx n="100" d="100"/>
          <a:sy n="100" d="100"/>
        </p:scale>
        <p:origin x="-702" y="-72"/>
      </p:cViewPr>
      <p:guideLst>
        <p:guide orient="horz" pos="15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2020/12/27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651007" y="1535476"/>
            <a:ext cx="5600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r>
              <a:rPr lang="en-US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vi-VN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Đỗ Thị Phương Thảo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vi-VN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79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0350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0846" y="1681513"/>
            <a:ext cx="2747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88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8800" b="1" dirty="0" err="1" smtClean="0">
                <a:solidFill>
                  <a:srgbClr val="0070C0"/>
                </a:solidFill>
                <a:latin typeface="HP001 4 hàng" pitchFamily="34" charset="0"/>
              </a:rPr>
              <a:t>ǘn</a:t>
            </a:r>
            <a:endParaRPr lang="el-GR" sz="88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6810" y="1638300"/>
            <a:ext cx="2636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9600" b="1" dirty="0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>
                <a:solidFill>
                  <a:srgbClr val="0070C0"/>
                </a:solidFill>
                <a:latin typeface="HP001 4 hàng" pitchFamily="34" charset="0"/>
              </a:rPr>
              <a:t>ǘ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t</a:t>
            </a:r>
            <a:endParaRPr lang="el-GR" sz="96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9875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984" y="1634371"/>
            <a:ext cx="612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l-GR" sz="9600" b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Ϊ</a:t>
            </a:r>
            <a:r>
              <a:rPr lang="en-US" sz="9600" b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Ǉhu</a:t>
            </a:r>
            <a:r>
              <a:rPr lang="el-GR" sz="9600" b="1" dirty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ền</a:t>
            </a:r>
            <a:r>
              <a:rPr lang="en-US" sz="96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84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0350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626870"/>
            <a:ext cx="7115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Ǉru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ền</a:t>
            </a:r>
            <a:r>
              <a:rPr lang="en-US" sz="96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Ǉh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Ğ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en-US" sz="96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265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7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8" y="443230"/>
            <a:ext cx="43608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30" y="1002"/>
            <a:ext cx="5686424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5410" y="33528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1204" y="724664"/>
            <a:ext cx="60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Ha`nh trang so^´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650" y="4309526"/>
            <a:ext cx="487363" cy="4873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30040" y="34671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07118" y="37719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63538"/>
            <a:ext cx="6477000" cy="45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076325" y="707616"/>
            <a:ext cx="709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r>
              <a:rPr lang="en-US" sz="36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990601" y="3221197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2247900" y="1832941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5391150" y="1832940"/>
            <a:ext cx="124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87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6" y="665019"/>
            <a:ext cx="7837715" cy="347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6301" y="4209803"/>
            <a:ext cx="535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          </a:t>
            </a:r>
            <a:r>
              <a:rPr lang="vi-VN" sz="3200" smtClean="0"/>
              <a:t>Bà kể chuyện hay tuyệt.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4079170" y="4203865"/>
            <a:ext cx="13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u</a:t>
            </a:r>
            <a:r>
              <a:rPr lang="vi-VN" sz="3200" smtClean="0">
                <a:solidFill>
                  <a:srgbClr val="FF0000"/>
                </a:solidFill>
              </a:rPr>
              <a:t>yện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1301" y="4213760"/>
            <a:ext cx="13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srgbClr val="FF0000"/>
                </a:solidFill>
              </a:rPr>
              <a:t>uyệt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10540" y="548640"/>
            <a:ext cx="57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Hành trang sô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0275" y="1214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7" y="3047998"/>
            <a:ext cx="7284038" cy="181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508760" y="3758565"/>
            <a:ext cx="828675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64821" y="3790950"/>
            <a:ext cx="770661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3758565"/>
            <a:ext cx="785367" cy="3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78040" y="3832860"/>
            <a:ext cx="771525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48740" y="4486275"/>
            <a:ext cx="673417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64947" y="4438650"/>
            <a:ext cx="686664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02150" y="4486275"/>
            <a:ext cx="7067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56120" y="4530090"/>
            <a:ext cx="64008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10231" y="523158"/>
            <a:ext cx="159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984" y="527861"/>
            <a:ext cx="1459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uyêt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288566"/>
              </p:ext>
            </p:extLst>
          </p:nvPr>
        </p:nvGraphicFramePr>
        <p:xfrm>
          <a:off x="2669158" y="1455553"/>
          <a:ext cx="3175764" cy="152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82"/>
                <a:gridCol w="1587882"/>
              </a:tblGrid>
              <a:tr h="7608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6085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37281" y="1359751"/>
            <a:ext cx="1226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ch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9011" y="1344511"/>
            <a:ext cx="1828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</a:rPr>
              <a:t>uyên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2757" y="2152231"/>
            <a:ext cx="2837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ch</a:t>
            </a:r>
            <a:r>
              <a:rPr lang="en-US" sz="5400" dirty="0" err="1" smtClean="0">
                <a:solidFill>
                  <a:srgbClr val="FF0000"/>
                </a:solidFill>
              </a:rPr>
              <a:t>uyện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66800"/>
            <a:ext cx="2466975" cy="18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989470"/>
            <a:ext cx="2609851" cy="195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6" y="1066800"/>
            <a:ext cx="2524124" cy="18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4" y="3275013"/>
            <a:ext cx="2372246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275013"/>
            <a:ext cx="2409826" cy="6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200400"/>
            <a:ext cx="22764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133600" y="3848100"/>
            <a:ext cx="81915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5551" y="3829050"/>
            <a:ext cx="81915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81900" y="3829050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19675" y="3838575"/>
            <a:ext cx="619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7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94734"/>
            <a:ext cx="7470653" cy="43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6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09" y="1170272"/>
            <a:ext cx="7235349" cy="24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618490"/>
            <a:ext cx="2693352" cy="68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24" y="1242058"/>
            <a:ext cx="5636736" cy="28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9" y="648970"/>
            <a:ext cx="3241992" cy="7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69" y="1409700"/>
            <a:ext cx="5040631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6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69&quot;/&gt;&lt;/object&gt;&lt;object type=&quot;3&quot; unique_id=&quot;10008&quot;&gt;&lt;property id=&quot;20148&quot; value=&quot;5&quot;/&gt;&lt;property id=&quot;20300&quot; value=&quot;Slide 5&quot;/&gt;&lt;property id=&quot;20307&quot; value=&quot;270&quot;/&gt;&lt;/object&gt;&lt;object type=&quot;3&quot; unique_id=&quot;10009&quot;&gt;&lt;property id=&quot;20148&quot; value=&quot;5&quot;/&gt;&lt;property id=&quot;20300&quot; value=&quot;Slide 6&quot;/&gt;&lt;property id=&quot;20307&quot; value=&quot;272&quot;/&gt;&lt;/object&gt;&lt;object type=&quot;3&quot; unique_id=&quot;10010&quot;&gt;&lt;property id=&quot;20148&quot; value=&quot;5&quot;/&gt;&lt;property id=&quot;20300&quot; value=&quot;Slide 7&quot;/&gt;&lt;property id=&quot;20307&quot; value=&quot;273&quot;/&gt;&lt;/object&gt;&lt;object type=&quot;3&quot; unique_id=&quot;10011&quot;&gt;&lt;property id=&quot;20148&quot; value=&quot;5&quot;/&gt;&lt;property id=&quot;20300&quot; value=&quot;Slide 8&quot;/&gt;&lt;property id=&quot;20307&quot; value=&quot;282&quot;/&gt;&lt;/object&gt;&lt;object type=&quot;3&quot; unique_id=&quot;10012&quot;&gt;&lt;property id=&quot;20148&quot; value=&quot;5&quot;/&gt;&lt;property id=&quot;20300&quot; value=&quot;Slide 9&quot;/&gt;&lt;property id=&quot;20307&quot; value=&quot;281&quot;/&gt;&lt;/object&gt;&lt;object type=&quot;3&quot; unique_id=&quot;10013&quot;&gt;&lt;property id=&quot;20148&quot; value=&quot;5&quot;/&gt;&lt;property id=&quot;20300&quot; value=&quot;Slide 10&quot;/&gt;&lt;property id=&quot;20307&quot; value=&quot;277&quot;/&gt;&lt;/object&gt;&lt;object type=&quot;3&quot; unique_id=&quot;10014&quot;&gt;&lt;property id=&quot;20148&quot; value=&quot;5&quot;/&gt;&lt;property id=&quot;20300&quot; value=&quot;Slide 11&quot;/&gt;&lt;property id=&quot;20307&quot; value=&quot;278&quot;/&gt;&lt;/object&gt;&lt;object type=&quot;3&quot; unique_id=&quot;10015&quot;&gt;&lt;property id=&quot;20148&quot; value=&quot;5&quot;/&gt;&lt;property id=&quot;20300&quot; value=&quot;Slide 12&quot;/&gt;&lt;property id=&quot;20307&quot; value=&quot;279&quot;/&gt;&lt;/object&gt;&lt;object type=&quot;3&quot; unique_id=&quot;10016&quot;&gt;&lt;property id=&quot;20148&quot; value=&quot;5&quot;/&gt;&lt;property id=&quot;20300&quot; value=&quot;Slide 13&quot;/&gt;&lt;property id=&quot;20307&quot; value=&quot;263&quot;/&gt;&lt;/object&gt;&lt;object type=&quot;3&quot; unique_id=&quot;10017&quot;&gt;&lt;property id=&quot;20148&quot; value=&quot;5&quot;/&gt;&lt;property id=&quot;20300&quot; value=&quot;Slide 14&quot;/&gt;&lt;property id=&quot;20307&quot; value=&quot;280&quot;/&gt;&lt;/object&gt;&lt;object type=&quot;3&quot; unique_id=&quot;10018&quot;&gt;&lt;property id=&quot;20148&quot; value=&quot;5&quot;/&gt;&lt;property id=&quot;20300&quot; value=&quot;Slide 15&quot;/&gt;&lt;property id=&quot;20307&quot; value=&quot;275&quot;/&gt;&lt;/object&gt;&lt;object type=&quot;3&quot; unique_id=&quot;10019&quot;&gt;&lt;property id=&quot;20148&quot; value=&quot;5&quot;/&gt;&lt;property id=&quot;20300&quot; value=&quot;Slide 16&quot;/&gt;&lt;property id=&quot;20307&quot; value=&quot;267&quot;/&gt;&lt;/object&gt;&lt;object type=&quot;3&quot; unique_id=&quot;10020&quot;&gt;&lt;property id=&quot;20148&quot; value=&quot;5&quot;/&gt;&lt;property id=&quot;20300&quot; value=&quot;Slide 17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948</TotalTime>
  <Words>67</Words>
  <Application>Microsoft Office PowerPoint</Application>
  <PresentationFormat>On-screen Show (16:9)</PresentationFormat>
  <Paragraphs>25</Paragraphs>
  <Slides>17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</cp:lastModifiedBy>
  <cp:revision>413</cp:revision>
  <dcterms:created xsi:type="dcterms:W3CDTF">2017-07-29T07:38:32Z</dcterms:created>
  <dcterms:modified xsi:type="dcterms:W3CDTF">2020-12-27T15:16:46Z</dcterms:modified>
</cp:coreProperties>
</file>