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8" r:id="rId5"/>
    <p:sldId id="310" r:id="rId6"/>
    <p:sldId id="325" r:id="rId7"/>
    <p:sldId id="313" r:id="rId8"/>
    <p:sldId id="300" r:id="rId9"/>
    <p:sldId id="323" r:id="rId10"/>
    <p:sldId id="314" r:id="rId11"/>
    <p:sldId id="322" r:id="rId12"/>
    <p:sldId id="315" r:id="rId13"/>
    <p:sldId id="316" r:id="rId14"/>
    <p:sldId id="317" r:id="rId15"/>
    <p:sldId id="318" r:id="rId16"/>
    <p:sldId id="319" r:id="rId17"/>
    <p:sldId id="324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10"/>
            <p14:sldId id="325"/>
            <p14:sldId id="313"/>
            <p14:sldId id="300"/>
            <p14:sldId id="323"/>
            <p14:sldId id="314"/>
            <p14:sldId id="322"/>
            <p14:sldId id="315"/>
            <p14:sldId id="316"/>
            <p14:sldId id="317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876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4.jpeg"/><Relationship Id="rId4" Type="http://schemas.openxmlformats.org/officeDocument/2006/relationships/tags" Target="../tags/tag15.xml"/><Relationship Id="rId9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KH&#193;NH%20NG&#7884;C\M&#7847;m%20Ch&#7891;i%20L&#225;%20T&#7853;p%2057%20-%20M&#250;a%20Vui%20-%20Nh&#7841;c%20Thi&#7871;u%20Nhi%20Cho%20B&#233;%20-%20Vietnamese%20Songs%20For%20Kids%2000_00_12.60-00_01_06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776" y="1170799"/>
            <a:ext cx="772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4114"/>
            <a:ext cx="3109473" cy="830997"/>
            <a:chOff x="2855223" y="1663328"/>
            <a:chExt cx="49819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83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267" y="177161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57 - Múa Vui - Nhạc Thiếu Nhi Cho Bé - Vietnamese Songs For Kids 00_00_12.60-00_01_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48971" y="544283"/>
            <a:ext cx="5740400" cy="430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1308141" y="1068858"/>
            <a:ext cx="6823488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371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0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3371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5316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447795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7778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766957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1304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8&quot;/&gt;&lt;/object&gt;&lt;object type=&quot;3&quot; unique_id=&quot;10005&quot;&gt;&lt;property id=&quot;20148&quot; value=&quot;5&quot;/&gt;&lt;property id=&quot;20300&quot; value=&quot;Slide 2&quot;/&gt;&lt;property id=&quot;20307&quot; value=&quot;310&quot;/&gt;&lt;/object&gt;&lt;object type=&quot;3&quot; unique_id=&quot;10006&quot;&gt;&lt;property id=&quot;20148&quot; value=&quot;5&quot;/&gt;&lt;property id=&quot;20300&quot; value=&quot;Slide 3&quot;/&gt;&lt;property id=&quot;20307&quot; value=&quot;325&quot;/&gt;&lt;/object&gt;&lt;object type=&quot;3&quot; unique_id=&quot;10007&quot;&gt;&lt;property id=&quot;20148&quot; value=&quot;5&quot;/&gt;&lt;property id=&quot;20300&quot; value=&quot;Slide 4&quot;/&gt;&lt;property id=&quot;20307&quot; value=&quot;313&quot;/&gt;&lt;/object&gt;&lt;object type=&quot;3&quot; unique_id=&quot;10008&quot;&gt;&lt;property id=&quot;20148&quot; value=&quot;5&quot;/&gt;&lt;property id=&quot;20300&quot; value=&quot;Slide 5&quot;/&gt;&lt;property id=&quot;20307&quot; value=&quot;300&quot;/&gt;&lt;/object&gt;&lt;object type=&quot;3&quot; unique_id=&quot;10009&quot;&gt;&lt;property id=&quot;20148&quot; value=&quot;5&quot;/&gt;&lt;property id=&quot;20300&quot; value=&quot;Slide 6&quot;/&gt;&lt;property id=&quot;20307&quot; value=&quot;323&quot;/&gt;&lt;/object&gt;&lt;object type=&quot;3&quot; unique_id=&quot;10010&quot;&gt;&lt;property id=&quot;20148&quot; value=&quot;5&quot;/&gt;&lt;property id=&quot;20300&quot; value=&quot;Slide 7&quot;/&gt;&lt;property id=&quot;20307&quot; value=&quot;314&quot;/&gt;&lt;/object&gt;&lt;object type=&quot;3&quot; unique_id=&quot;10011&quot;&gt;&lt;property id=&quot;20148&quot; value=&quot;5&quot;/&gt;&lt;property id=&quot;20300&quot; value=&quot;Slide 8&quot;/&gt;&lt;property id=&quot;20307&quot; value=&quot;322&quot;/&gt;&lt;/object&gt;&lt;object type=&quot;3&quot; unique_id=&quot;10012&quot;&gt;&lt;property id=&quot;20148&quot; value=&quot;5&quot;/&gt;&lt;property id=&quot;20300&quot; value=&quot;Slide 9&quot;/&gt;&lt;property id=&quot;20307&quot; value=&quot;315&quot;/&gt;&lt;/object&gt;&lt;object type=&quot;3&quot; unique_id=&quot;10013&quot;&gt;&lt;property id=&quot;20148&quot; value=&quot;5&quot;/&gt;&lt;property id=&quot;20300&quot; value=&quot;Slide 10&quot;/&gt;&lt;property id=&quot;20307&quot; value=&quot;316&quot;/&gt;&lt;/object&gt;&lt;object type=&quot;3&quot; unique_id=&quot;10014&quot;&gt;&lt;property id=&quot;20148&quot; value=&quot;5&quot;/&gt;&lt;property id=&quot;20300&quot; value=&quot;Slide 11&quot;/&gt;&lt;property id=&quot;20307&quot; value=&quot;317&quot;/&gt;&lt;/object&gt;&lt;object type=&quot;3&quot; unique_id=&quot;10015&quot;&gt;&lt;property id=&quot;20148&quot; value=&quot;5&quot;/&gt;&lt;property id=&quot;20300&quot; value=&quot;Slide 12&quot;/&gt;&lt;property id=&quot;20307&quot; value=&quot;318&quot;/&gt;&lt;/object&gt;&lt;object type=&quot;3&quot; unique_id=&quot;10016&quot;&gt;&lt;property id=&quot;20148&quot; value=&quot;5&quot;/&gt;&lt;property id=&quot;20300&quot; value=&quot;Slide 13&quot;/&gt;&lt;property id=&quot;20307&quot; value=&quot;319&quot;/&gt;&lt;/object&gt;&lt;object type=&quot;3&quot; unique_id=&quot;10017&quot;&gt;&lt;property id=&quot;20148&quot; value=&quot;5&quot;/&gt;&lt;property id=&quot;20300&quot; value=&quot;Slide 14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954521b-b4ab-4ce3-8aa8-8bfa99a4c36e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186</Words>
  <Application>Microsoft Office PowerPoint</Application>
  <PresentationFormat>On-screen Show (16:9)</PresentationFormat>
  <Paragraphs>38</Paragraphs>
  <Slides>14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</cp:lastModifiedBy>
  <cp:revision>47</cp:revision>
  <dcterms:created xsi:type="dcterms:W3CDTF">2017-03-04T06:55:50Z</dcterms:created>
  <dcterms:modified xsi:type="dcterms:W3CDTF">2020-11-03T14:45:01Z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