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07/03/2021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79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 Phương Thảo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/>
                <a:gridCol w="485422"/>
                <a:gridCol w="485422"/>
                <a:gridCol w="485422"/>
                <a:gridCol w="485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/>
                <a:gridCol w="471876"/>
                <a:gridCol w="471876"/>
                <a:gridCol w="471876"/>
                <a:gridCol w="471876"/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303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83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90&quot;/&gt;&lt;/object&gt;&lt;object type=&quot;3&quot; unique_id=&quot;10012&quot;&gt;&lt;property id=&quot;20148&quot; value=&quot;5&quot;/&gt;&lt;property id=&quot;20300&quot; value=&quot;Slide 9&quot;/&gt;&lt;property id=&quot;20307&quot; value=&quot;296&quot;/&gt;&lt;/object&gt;&lt;object type=&quot;3&quot; unique_id=&quot;10013&quot;&gt;&lt;property id=&quot;20148&quot; value=&quot;5&quot;/&gt;&lt;property id=&quot;20300&quot; value=&quot;Slide 10&quot;/&gt;&lt;property id=&quot;20307&quot; value=&quot;298&quot;/&gt;&lt;/object&gt;&lt;object type=&quot;3&quot; unique_id=&quot;10014&quot;&gt;&lt;property id=&quot;20148&quot; value=&quot;5&quot;/&gt;&lt;property id=&quot;20300&quot; value=&quot;Slide 11&quot;/&gt;&lt;property id=&quot;20307&quot; value=&quot;299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&quot;/&gt;&lt;property id=&quot;20307&quot; value=&quot;301&quot;/&gt;&lt;/object&gt;&lt;object type=&quot;3&quot; unique_id=&quot;10017&quot;&gt;&lt;property id=&quot;20148&quot; value=&quot;5&quot;/&gt;&lt;property id=&quot;20300&quot; value=&quot;Slide 14&quot;/&gt;&lt;property id=&quot;20307&quot; value=&quot;302&quot;/&gt;&lt;/object&gt;&lt;object type=&quot;3&quot; unique_id=&quot;10018&quot;&gt;&lt;property id=&quot;20148&quot; value=&quot;5&quot;/&gt;&lt;property id=&quot;20300&quot; value=&quot;Slide 15&quot;/&gt;&lt;property id=&quot;20307&quot; value=&quot;304&quot;/&gt;&lt;/object&gt;&lt;object type=&quot;3&quot; unique_id=&quot;10019&quot;&gt;&lt;property id=&quot;20148&quot; value=&quot;5&quot;/&gt;&lt;property id=&quot;20300&quot; value=&quot;Slide 16&quot;/&gt;&lt;property id=&quot;20307&quot; value=&quot;285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object type=&quot;3&quot; unique_id=&quot;10021&quot;&gt;&lt;property id=&quot;20148&quot; value=&quot;5&quot;/&gt;&lt;property id=&quot;20300&quot; value=&quot;Slide 18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186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73</cp:revision>
  <dcterms:created xsi:type="dcterms:W3CDTF">2017-01-10T13:46:13Z</dcterms:created>
  <dcterms:modified xsi:type="dcterms:W3CDTF">2021-03-07T14:03:35Z</dcterms:modified>
</cp:coreProperties>
</file>