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81" r:id="rId4"/>
    <p:sldId id="282" r:id="rId5"/>
    <p:sldId id="283" r:id="rId6"/>
    <p:sldId id="284" r:id="rId7"/>
    <p:sldId id="289" r:id="rId8"/>
    <p:sldId id="279" r:id="rId9"/>
    <p:sldId id="290" r:id="rId10"/>
    <p:sldId id="285" r:id="rId11"/>
    <p:sldId id="286" r:id="rId12"/>
    <p:sldId id="292" r:id="rId13"/>
    <p:sldId id="293" r:id="rId14"/>
    <p:sldId id="295" r:id="rId15"/>
    <p:sldId id="296" r:id="rId16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  <p14:sldId id="289"/>
          </p14:sldIdLst>
        </p14:section>
        <p14:section name="Tiết 2" id="{9F60823D-ED45-406B-A127-289E07A3A261}">
          <p14:sldIdLst>
            <p14:sldId id="279"/>
            <p14:sldId id="290"/>
            <p14:sldId id="285"/>
            <p14:sldId id="286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>
        <p:scale>
          <a:sx n="73" d="100"/>
          <a:sy n="73" d="100"/>
        </p:scale>
        <p:origin x="-1062" y="-2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07/03/2021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7617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2021/3/7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45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 Phương 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=""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01783" y="1263921"/>
            <a:ext cx="7615646" cy="2170729"/>
            <a:chOff x="1403103" y="2644047"/>
            <a:chExt cx="5340597" cy="5439201"/>
          </a:xfrm>
        </p:grpSpPr>
        <p:sp>
          <p:nvSpPr>
            <p:cNvPr id="7" name="椭圆 6"/>
            <p:cNvSpPr/>
            <p:nvPr/>
          </p:nvSpPr>
          <p:spPr>
            <a:xfrm>
              <a:off x="1403103" y="2644047"/>
              <a:ext cx="534059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86314" y="2761993"/>
              <a:ext cx="5071198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342900" y="2843429"/>
            <a:ext cx="733152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1" y="903514"/>
            <a:ext cx="3790950" cy="131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4" y="783771"/>
            <a:ext cx="4212782" cy="1391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571"/>
            <a:ext cx="9144000" cy="291192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33257" y="2830286"/>
            <a:ext cx="53340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060" y="2819401"/>
            <a:ext cx="51162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3430" y="2808514"/>
            <a:ext cx="522511" cy="653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9714" y="4180115"/>
            <a:ext cx="598715" cy="5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21829" y="4201888"/>
            <a:ext cx="500745" cy="587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4318" y="4191002"/>
            <a:ext cx="533396" cy="58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691" y="256501"/>
            <a:ext cx="1488623" cy="523220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443661"/>
            <a:ext cx="8218714" cy="44413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7629" y="3766457"/>
            <a:ext cx="740228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2852057"/>
            <a:ext cx="729343" cy="827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20543" y="2013858"/>
            <a:ext cx="707571" cy="8490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16487" y="1066800"/>
            <a:ext cx="696686" cy="859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328198" y="284277"/>
            <a:ext cx="1853293" cy="9044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348958"/>
            <a:ext cx="8469086" cy="37945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786743" y="2993572"/>
            <a:ext cx="620486" cy="6095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567543" y="2993571"/>
            <a:ext cx="2808514" cy="522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95057" y="3058886"/>
            <a:ext cx="1915886" cy="511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455229" y="3058886"/>
            <a:ext cx="947057" cy="4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331"/>
            <a:ext cx="9143999" cy="4451169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175063" y="2090057"/>
            <a:ext cx="768538" cy="222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39543" y="2941321"/>
            <a:ext cx="731520" cy="4354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26875" y="2954384"/>
            <a:ext cx="650965" cy="4354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49039" y="3368032"/>
            <a:ext cx="992777" cy="435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3022600" cy="10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418010" y="444137"/>
            <a:ext cx="1946367" cy="904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457200"/>
            <a:ext cx="5573485" cy="4343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482" y="3472543"/>
            <a:ext cx="2373086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19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9170" y="631371"/>
            <a:ext cx="2634343" cy="40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B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ít</a:t>
            </a:r>
            <a:r>
              <a:rPr lang="en-US" dirty="0" smtClean="0">
                <a:solidFill>
                  <a:srgbClr val="FF0000"/>
                </a:solidFill>
              </a:rPr>
              <a:t> ô </a:t>
            </a:r>
            <a:r>
              <a:rPr lang="en-US" dirty="0" err="1" smtClean="0">
                <a:solidFill>
                  <a:srgbClr val="FF0000"/>
                </a:solidFill>
              </a:rPr>
              <a:t>vuông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83568" y="3673929"/>
            <a:ext cx="678089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43057" y="1034143"/>
            <a:ext cx="45719" cy="31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121</Words>
  <Application>Microsoft Office PowerPoint</Application>
  <PresentationFormat>On-screen Show (16:9)</PresentationFormat>
  <Paragraphs>56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67</cp:revision>
  <dcterms:created xsi:type="dcterms:W3CDTF">2017-01-10T13:46:13Z</dcterms:created>
  <dcterms:modified xsi:type="dcterms:W3CDTF">2021-03-07T14:00:57Z</dcterms:modified>
</cp:coreProperties>
</file>