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61" r:id="rId5"/>
    <p:sldId id="268" r:id="rId6"/>
    <p:sldId id="264" r:id="rId7"/>
    <p:sldId id="265" r:id="rId8"/>
    <p:sldId id="266" r:id="rId9"/>
    <p:sldId id="267" r:id="rId10"/>
    <p:sldId id="258" r:id="rId11"/>
    <p:sldId id="269" r:id="rId12"/>
    <p:sldId id="259" r:id="rId13"/>
    <p:sldId id="262" r:id="rId14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B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32" autoAdjust="0"/>
    <p:restoredTop sz="94660"/>
  </p:normalViewPr>
  <p:slideViewPr>
    <p:cSldViewPr snapToGrid="0">
      <p:cViewPr>
        <p:scale>
          <a:sx n="66" d="100"/>
          <a:sy n="66" d="100"/>
        </p:scale>
        <p:origin x="-588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09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7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6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17.png"/><Relationship Id="rId7" Type="http://schemas.openxmlformats.org/officeDocument/2006/relationships/image" Target="../media/image22.emf"/><Relationship Id="rId12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11" Type="http://schemas.openxmlformats.org/officeDocument/2006/relationships/image" Target="../media/image15.png"/><Relationship Id="rId5" Type="http://schemas.openxmlformats.org/officeDocument/2006/relationships/image" Target="../media/image8.svg"/><Relationship Id="rId15" Type="http://schemas.openxmlformats.org/officeDocument/2006/relationships/image" Target="../media/image19.png"/><Relationship Id="rId10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3" Type="http://schemas.openxmlformats.org/officeDocument/2006/relationships/image" Target="../media/image22.emf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7.png"/><Relationship Id="rId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23.emf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png"/><Relationship Id="rId7" Type="http://schemas.openxmlformats.org/officeDocument/2006/relationships/image" Target="../media/image22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0069DF7-3FD6-40F6-88CB-392BBF5D6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6251" r="11826" b="80605"/>
          <a:stretch/>
        </p:blipFill>
        <p:spPr>
          <a:xfrm>
            <a:off x="2443075" y="1143538"/>
            <a:ext cx="8210550" cy="1736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Straight Connector 2"/>
          <p:cNvCxnSpPr/>
          <p:nvPr/>
        </p:nvCxnSpPr>
        <p:spPr>
          <a:xfrm>
            <a:off x="5006289" y="1827568"/>
            <a:ext cx="3025130" cy="1"/>
          </a:xfrm>
          <a:prstGeom prst="line">
            <a:avLst/>
          </a:prstGeom>
          <a:ln w="57150">
            <a:solidFill>
              <a:schemeClr val="accent1"/>
            </a:solidFill>
          </a:ln>
          <a:effectLst>
            <a:glow rad="139700">
              <a:srgbClr val="92D050">
                <a:alpha val="40000"/>
              </a:srgb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362200" y="5263528"/>
            <a:ext cx="923768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3600" spc="300" dirty="0" err="1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Giáo</a:t>
            </a:r>
            <a:r>
              <a:rPr lang="en-US" altLang="zh-CN" sz="3600" spc="300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spc="300" dirty="0" err="1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viên</a:t>
            </a:r>
            <a:r>
              <a:rPr lang="en-US" altLang="zh-CN" sz="3600" spc="300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spc="30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: </a:t>
            </a:r>
            <a:r>
              <a:rPr lang="en-US" altLang="zh-CN" sz="3600" spc="30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Đỗ </a:t>
            </a:r>
            <a:r>
              <a:rPr lang="en-US" altLang="zh-CN" sz="3600" spc="300" dirty="0" err="1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Thị</a:t>
            </a:r>
            <a:r>
              <a:rPr lang="en-US" altLang="zh-CN" sz="3600" spc="300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spc="300" dirty="0" err="1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Phương</a:t>
            </a:r>
            <a:r>
              <a:rPr lang="en-US" altLang="zh-CN" sz="3600" spc="300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spc="300" dirty="0" err="1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Thảo</a:t>
            </a:r>
            <a:endParaRPr lang="zh-CN" altLang="en-US" sz="3600" dirty="0"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976" y="2256502"/>
            <a:ext cx="4895850" cy="4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4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Checkmark">
            <a:extLst>
              <a:ext uri="{FF2B5EF4-FFF2-40B4-BE49-F238E27FC236}">
                <a16:creationId xmlns=""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4023" y="1721190"/>
            <a:ext cx="542689" cy="542689"/>
          </a:xfrm>
          <a:prstGeom prst="rect">
            <a:avLst/>
          </a:prstGeom>
        </p:spPr>
      </p:pic>
      <p:grpSp>
        <p:nvGrpSpPr>
          <p:cNvPr id="16" name="组合 2">
            <a:extLst>
              <a:ext uri="{FF2B5EF4-FFF2-40B4-BE49-F238E27FC236}">
                <a16:creationId xmlns=""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352574" y="76460"/>
            <a:ext cx="7711913" cy="1235505"/>
            <a:chOff x="1039587" y="171050"/>
            <a:chExt cx="7064827" cy="4541177"/>
          </a:xfrm>
        </p:grpSpPr>
        <p:pic>
          <p:nvPicPr>
            <p:cNvPr id="18" name="图片 11">
              <a:extLst>
                <a:ext uri="{FF2B5EF4-FFF2-40B4-BE49-F238E27FC236}">
                  <a16:creationId xmlns=""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9" name="图片 9">
              <a:extLst>
                <a:ext uri="{FF2B5EF4-FFF2-40B4-BE49-F238E27FC236}">
                  <a16:creationId xmlns=""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20" name="图片 5">
              <a:extLst>
                <a:ext uri="{FF2B5EF4-FFF2-40B4-BE49-F238E27FC236}">
                  <a16:creationId xmlns=""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21" name="图片 8">
              <a:extLst>
                <a:ext uri="{FF2B5EF4-FFF2-40B4-BE49-F238E27FC236}">
                  <a16:creationId xmlns=""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22" name="图片 12">
              <a:extLst>
                <a:ext uri="{FF2B5EF4-FFF2-40B4-BE49-F238E27FC236}">
                  <a16:creationId xmlns=""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0" y="39072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59391" y="1789043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28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=""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662609" y="76460"/>
            <a:ext cx="9210261" cy="1235505"/>
            <a:chOff x="1039587" y="171050"/>
            <a:chExt cx="7064827" cy="4541177"/>
          </a:xfrm>
        </p:grpSpPr>
        <p:pic>
          <p:nvPicPr>
            <p:cNvPr id="5" name="图片 11">
              <a:extLst>
                <a:ext uri="{FF2B5EF4-FFF2-40B4-BE49-F238E27FC236}">
                  <a16:creationId xmlns=""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9">
              <a:extLst>
                <a:ext uri="{FF2B5EF4-FFF2-40B4-BE49-F238E27FC236}">
                  <a16:creationId xmlns=""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7" name="图片 5">
              <a:extLst>
                <a:ext uri="{FF2B5EF4-FFF2-40B4-BE49-F238E27FC236}">
                  <a16:creationId xmlns=""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=""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=""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0" y="39072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ngắn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khách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Graphic 16" descr="Checkmark">
            <a:extLst>
              <a:ext uri="{FF2B5EF4-FFF2-40B4-BE49-F238E27FC236}">
                <a16:creationId xmlns=""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55712" y="2930052"/>
            <a:ext cx="542689" cy="5426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459391" y="1789043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" name="Graphic 16" descr="Checkmark">
            <a:extLst>
              <a:ext uri="{FF2B5EF4-FFF2-40B4-BE49-F238E27FC236}">
                <a16:creationId xmlns=""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57431" y="2983477"/>
            <a:ext cx="542689" cy="542689"/>
          </a:xfrm>
          <a:prstGeom prst="rect">
            <a:avLst/>
          </a:prstGeom>
        </p:spPr>
      </p:pic>
      <p:pic>
        <p:nvPicPr>
          <p:cNvPr id="31" name="Graphic 16" descr="Checkmark">
            <a:extLst>
              <a:ext uri="{FF2B5EF4-FFF2-40B4-BE49-F238E27FC236}">
                <a16:creationId xmlns=""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7198" y="5709729"/>
            <a:ext cx="542689" cy="542689"/>
          </a:xfrm>
          <a:prstGeom prst="rect">
            <a:avLst/>
          </a:prstGeom>
        </p:spPr>
      </p:pic>
      <p:pic>
        <p:nvPicPr>
          <p:cNvPr id="32" name="Graphic 16" descr="Checkmark">
            <a:extLst>
              <a:ext uri="{FF2B5EF4-FFF2-40B4-BE49-F238E27FC236}">
                <a16:creationId xmlns=""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4023" y="4142270"/>
            <a:ext cx="542689" cy="54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5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1" r="10340" b="55886"/>
          <a:stretch/>
        </p:blipFill>
        <p:spPr>
          <a:xfrm>
            <a:off x="565494" y="856648"/>
            <a:ext cx="10481048" cy="50958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3038167" y="3025909"/>
            <a:ext cx="582007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982652" y="2901836"/>
            <a:ext cx="596363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5964994" y="5376626"/>
            <a:ext cx="598037" cy="575917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=""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8142" y="5321848"/>
            <a:ext cx="630696" cy="630696"/>
          </a:xfrm>
          <a:prstGeom prst="rect">
            <a:avLst/>
          </a:prstGeom>
        </p:spPr>
      </p:pic>
      <p:grpSp>
        <p:nvGrpSpPr>
          <p:cNvPr id="14" name="组合 2">
            <a:extLst>
              <a:ext uri="{FF2B5EF4-FFF2-40B4-BE49-F238E27FC236}">
                <a16:creationId xmlns=""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-44244" y="-131676"/>
            <a:ext cx="11946194" cy="1503280"/>
            <a:chOff x="1039587" y="171050"/>
            <a:chExt cx="7064827" cy="4541177"/>
          </a:xfrm>
        </p:grpSpPr>
        <p:pic>
          <p:nvPicPr>
            <p:cNvPr id="15" name="图片 11">
              <a:extLst>
                <a:ext uri="{FF2B5EF4-FFF2-40B4-BE49-F238E27FC236}">
                  <a16:creationId xmlns=""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6" name="图片 9">
              <a:extLst>
                <a:ext uri="{FF2B5EF4-FFF2-40B4-BE49-F238E27FC236}">
                  <a16:creationId xmlns=""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17" name="图片 5">
              <a:extLst>
                <a:ext uri="{FF2B5EF4-FFF2-40B4-BE49-F238E27FC236}">
                  <a16:creationId xmlns=""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18" name="图片 8">
              <a:extLst>
                <a:ext uri="{FF2B5EF4-FFF2-40B4-BE49-F238E27FC236}">
                  <a16:creationId xmlns=""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9" name="图片 12">
              <a:extLst>
                <a:ext uri="{FF2B5EF4-FFF2-40B4-BE49-F238E27FC236}">
                  <a16:creationId xmlns=""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309717" y="182590"/>
            <a:ext cx="10751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60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EBC32FC-22E1-4909-93CC-E3B1810CD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4" t="50290" r="9071" b="9895"/>
          <a:stretch/>
        </p:blipFill>
        <p:spPr>
          <a:xfrm>
            <a:off x="2373330" y="279400"/>
            <a:ext cx="9560442" cy="6324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9456677" y="1739900"/>
            <a:ext cx="1652742" cy="3274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10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454182" y="3097363"/>
            <a:ext cx="1303435" cy="5786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10815375" y="4752562"/>
            <a:ext cx="1351219" cy="5560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12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=""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8518" y="1436643"/>
            <a:ext cx="630696" cy="6306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E9414CF3-20B0-4014-B224-EDAFCAE4FABE}"/>
              </a:ext>
            </a:extLst>
          </p:cNvPr>
          <p:cNvCxnSpPr/>
          <p:nvPr/>
        </p:nvCxnSpPr>
        <p:spPr>
          <a:xfrm>
            <a:off x="3316514" y="918704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1816A688-A743-4962-8D89-2A48524B0AA4}"/>
              </a:ext>
            </a:extLst>
          </p:cNvPr>
          <p:cNvCxnSpPr/>
          <p:nvPr/>
        </p:nvCxnSpPr>
        <p:spPr>
          <a:xfrm>
            <a:off x="9120414" y="859402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EEF85BCC-F828-4A3E-B71A-D756AF7D8EA6}"/>
              </a:ext>
            </a:extLst>
          </p:cNvPr>
          <p:cNvCxnSpPr>
            <a:cxnSpLocks/>
          </p:cNvCxnSpPr>
          <p:nvPr/>
        </p:nvCxnSpPr>
        <p:spPr>
          <a:xfrm>
            <a:off x="7977414" y="2590800"/>
            <a:ext cx="0" cy="33061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2AA21285-1848-4689-99D3-B70950DB728D}"/>
              </a:ext>
            </a:extLst>
          </p:cNvPr>
          <p:cNvCxnSpPr>
            <a:cxnSpLocks/>
          </p:cNvCxnSpPr>
          <p:nvPr/>
        </p:nvCxnSpPr>
        <p:spPr>
          <a:xfrm>
            <a:off x="10297562" y="4368800"/>
            <a:ext cx="0" cy="15408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Checkmark">
            <a:extLst>
              <a:ext uri="{FF2B5EF4-FFF2-40B4-BE49-F238E27FC236}">
                <a16:creationId xmlns="" xmlns:a16="http://schemas.microsoft.com/office/drawing/2014/main" id="{8E218695-2793-4C18-897B-A0AE9D434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8518" y="4752562"/>
            <a:ext cx="630696" cy="6306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61133" y="202947"/>
            <a:ext cx="5943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8cm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24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29058" b="5833"/>
          <a:stretch/>
        </p:blipFill>
        <p:spPr>
          <a:xfrm>
            <a:off x="1638300" y="0"/>
            <a:ext cx="98488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2B8023-6234-40F5-BC8A-B6E214607A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/>
        </p:blipFill>
        <p:spPr>
          <a:xfrm>
            <a:off x="1" y="0"/>
            <a:ext cx="1935896" cy="974035"/>
          </a:xfrm>
          <a:prstGeom prst="rect">
            <a:avLst/>
          </a:prstGeom>
        </p:spPr>
      </p:pic>
      <p:pic>
        <p:nvPicPr>
          <p:cNvPr id="6" name="Graphic 12" descr="Checkmark">
            <a:extLst>
              <a:ext uri="{FF2B5EF4-FFF2-40B4-BE49-F238E27FC236}">
                <a16:creationId xmlns=""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75718" y="658687"/>
            <a:ext cx="630696" cy="630696"/>
          </a:xfrm>
          <a:prstGeom prst="rect">
            <a:avLst/>
          </a:prstGeom>
        </p:spPr>
      </p:pic>
      <p:pic>
        <p:nvPicPr>
          <p:cNvPr id="7" name="Graphic 12" descr="Checkmark">
            <a:extLst>
              <a:ext uri="{FF2B5EF4-FFF2-40B4-BE49-F238E27FC236}">
                <a16:creationId xmlns=""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46868" y="1687387"/>
            <a:ext cx="630696" cy="630696"/>
          </a:xfrm>
          <a:prstGeom prst="rect">
            <a:avLst/>
          </a:prstGeom>
        </p:spPr>
      </p:pic>
      <p:pic>
        <p:nvPicPr>
          <p:cNvPr id="8" name="Graphic 12" descr="Checkmark">
            <a:extLst>
              <a:ext uri="{FF2B5EF4-FFF2-40B4-BE49-F238E27FC236}">
                <a16:creationId xmlns=""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7618" y="3575383"/>
            <a:ext cx="630696" cy="630696"/>
          </a:xfrm>
          <a:prstGeom prst="rect">
            <a:avLst/>
          </a:prstGeom>
        </p:spPr>
      </p:pic>
      <p:pic>
        <p:nvPicPr>
          <p:cNvPr id="10" name="Graphic 12" descr="Checkmark">
            <a:extLst>
              <a:ext uri="{FF2B5EF4-FFF2-40B4-BE49-F238E27FC236}">
                <a16:creationId xmlns=""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3984" y="6227304"/>
            <a:ext cx="630696" cy="630696"/>
          </a:xfrm>
          <a:prstGeom prst="rect">
            <a:avLst/>
          </a:prstGeom>
        </p:spPr>
      </p:pic>
      <p:pic>
        <p:nvPicPr>
          <p:cNvPr id="11" name="Graphic 12" descr="Checkmark">
            <a:extLst>
              <a:ext uri="{FF2B5EF4-FFF2-40B4-BE49-F238E27FC236}">
                <a16:creationId xmlns=""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6834" y="2686489"/>
            <a:ext cx="630696" cy="63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4" r="10333" b="47222"/>
          <a:stretch/>
        </p:blipFill>
        <p:spPr>
          <a:xfrm>
            <a:off x="670738" y="1157908"/>
            <a:ext cx="10683062" cy="5700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0"/>
            <a:ext cx="2423729" cy="104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0148AB3-98F9-496A-AF50-E887135535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t="14053" r="77530" b="81771"/>
          <a:stretch/>
        </p:blipFill>
        <p:spPr>
          <a:xfrm>
            <a:off x="123825" y="1070112"/>
            <a:ext cx="1619250" cy="63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717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1" t="57552" r="6544" b="5775"/>
          <a:stretch/>
        </p:blipFill>
        <p:spPr>
          <a:xfrm>
            <a:off x="466024" y="734827"/>
            <a:ext cx="10861621" cy="595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53101" r="78259" b="41826"/>
          <a:stretch/>
        </p:blipFill>
        <p:spPr>
          <a:xfrm>
            <a:off x="0" y="1043607"/>
            <a:ext cx="1974653" cy="777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448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9737" b="5120"/>
          <a:stretch/>
        </p:blipFill>
        <p:spPr>
          <a:xfrm>
            <a:off x="2186609" y="145775"/>
            <a:ext cx="8309114" cy="6493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2900" r="62444" b="90263"/>
          <a:stretch/>
        </p:blipFill>
        <p:spPr>
          <a:xfrm>
            <a:off x="0" y="112644"/>
            <a:ext cx="2077278" cy="66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811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336098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13134"/>
                <a:gridCol w="701040"/>
                <a:gridCol w="731520"/>
                <a:gridCol w="701777"/>
                <a:gridCol w="737420"/>
                <a:gridCol w="707922"/>
                <a:gridCol w="707923"/>
                <a:gridCol w="722671"/>
                <a:gridCol w="768833"/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182101"/>
              </p:ext>
            </p:extLst>
          </p:nvPr>
        </p:nvGraphicFramePr>
        <p:xfrm>
          <a:off x="7499351" y="473549"/>
          <a:ext cx="36576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55"/>
                <a:gridCol w="752168"/>
                <a:gridCol w="707923"/>
                <a:gridCol w="707922"/>
                <a:gridCol w="818332"/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339018" y="172278"/>
            <a:ext cx="9772391" cy="1767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10325" b="4873"/>
          <a:stretch/>
        </p:blipFill>
        <p:spPr>
          <a:xfrm>
            <a:off x="557988" y="3901145"/>
            <a:ext cx="10031356" cy="894351"/>
          </a:xfrm>
          <a:prstGeom prst="rect">
            <a:avLst/>
          </a:prstGeom>
        </p:spPr>
      </p:pic>
      <p:sp>
        <p:nvSpPr>
          <p:cNvPr id="15" name="Right Brace 14"/>
          <p:cNvSpPr/>
          <p:nvPr/>
        </p:nvSpPr>
        <p:spPr>
          <a:xfrm rot="16200000">
            <a:off x="1185247" y="3442056"/>
            <a:ext cx="344556" cy="69871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07295" y="2921676"/>
            <a:ext cx="1007167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cm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50140" y="3294743"/>
            <a:ext cx="2054089" cy="7830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023407" y="1283110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943292" y="12831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10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56574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13134"/>
                <a:gridCol w="701040"/>
                <a:gridCol w="731520"/>
                <a:gridCol w="701777"/>
                <a:gridCol w="737420"/>
                <a:gridCol w="707922"/>
                <a:gridCol w="707923"/>
                <a:gridCol w="722671"/>
                <a:gridCol w="768833"/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238915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/>
                <a:gridCol w="704850"/>
                <a:gridCol w="714375"/>
                <a:gridCol w="704850"/>
                <a:gridCol w="714375"/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357809" y="1683695"/>
            <a:ext cx="5035826" cy="1671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732398" y="1638719"/>
            <a:ext cx="5009028" cy="17295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10745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08284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632549" y="26351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72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90235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13134"/>
                <a:gridCol w="701040"/>
                <a:gridCol w="731520"/>
                <a:gridCol w="701777"/>
                <a:gridCol w="737420"/>
                <a:gridCol w="707922"/>
                <a:gridCol w="707923"/>
                <a:gridCol w="722671"/>
                <a:gridCol w="768833"/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144542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/>
                <a:gridCol w="704850"/>
                <a:gridCol w="714375"/>
                <a:gridCol w="704850"/>
                <a:gridCol w="714375"/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7139313" y="1046921"/>
            <a:ext cx="4588861" cy="2430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936763" y="1524000"/>
            <a:ext cx="5263563" cy="18503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08284" y="4807975"/>
            <a:ext cx="2054089" cy="70302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73355" y="4807975"/>
            <a:ext cx="2054089" cy="6386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52843" y="26869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67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370212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13134"/>
                <a:gridCol w="701040"/>
                <a:gridCol w="731520"/>
                <a:gridCol w="714375"/>
                <a:gridCol w="724822"/>
                <a:gridCol w="707922"/>
                <a:gridCol w="707923"/>
                <a:gridCol w="722671"/>
                <a:gridCol w="768833"/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635480"/>
              </p:ext>
            </p:extLst>
          </p:nvPr>
        </p:nvGraphicFramePr>
        <p:xfrm>
          <a:off x="7448550" y="473549"/>
          <a:ext cx="363855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2950"/>
                <a:gridCol w="762000"/>
                <a:gridCol w="714375"/>
                <a:gridCol w="704850"/>
                <a:gridCol w="714375"/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2981326" y="497059"/>
            <a:ext cx="4829174" cy="35445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62398" y="5287597"/>
            <a:ext cx="2054089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2711196" y="5245505"/>
            <a:ext cx="5639612" cy="89435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3163915" y="3368541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60357" y="34096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58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00052 -0.153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0&quot;/&gt;&lt;/object&gt;&lt;object type=&quot;3&quot; unique_id=&quot;10005&quot;&gt;&lt;property id=&quot;20148&quot; value=&quot;5&quot;/&gt;&lt;property id=&quot;20300&quot; value=&quot;Slide 2&quot;/&gt;&lt;property id=&quot;20307&quot; value=&quot;256&quot;/&gt;&lt;/object&gt;&lt;object type=&quot;3&quot; unique_id=&quot;10006&quot;&gt;&lt;property id=&quot;20148&quot; value=&quot;5&quot;/&gt;&lt;property id=&quot;20300&quot; value=&quot;Slide 3&quot;/&gt;&lt;property id=&quot;20307&quot; value=&quot;257&quot;/&gt;&lt;/object&gt;&lt;object type=&quot;3&quot; unique_id=&quot;10007&quot;&gt;&lt;property id=&quot;20148&quot; value=&quot;5&quot;/&gt;&lt;property id=&quot;20300&quot; value=&quot;Slide 4&quot;/&gt;&lt;property id=&quot;20307&quot; value=&quot;261&quot;/&gt;&lt;/object&gt;&lt;object type=&quot;3&quot; unique_id=&quot;10008&quot;&gt;&lt;property id=&quot;20148&quot; value=&quot;5&quot;/&gt;&lt;property id=&quot;20300&quot; value=&quot;Slide 5&quot;/&gt;&lt;property id=&quot;20307&quot; value=&quot;268&quot;/&gt;&lt;/object&gt;&lt;object type=&quot;3&quot; unique_id=&quot;10009&quot;&gt;&lt;property id=&quot;20148&quot; value=&quot;5&quot;/&gt;&lt;property id=&quot;20300&quot; value=&quot;Slide 6&quot;/&gt;&lt;property id=&quot;20307&quot; value=&quot;264&quot;/&gt;&lt;/object&gt;&lt;object type=&quot;3&quot; unique_id=&quot;10010&quot;&gt;&lt;property id=&quot;20148&quot; value=&quot;5&quot;/&gt;&lt;property id=&quot;20300&quot; value=&quot;Slide 7&quot;/&gt;&lt;property id=&quot;20307&quot; value=&quot;265&quot;/&gt;&lt;/object&gt;&lt;object type=&quot;3&quot; unique_id=&quot;10011&quot;&gt;&lt;property id=&quot;20148&quot; value=&quot;5&quot;/&gt;&lt;property id=&quot;20300&quot; value=&quot;Slide 8&quot;/&gt;&lt;property id=&quot;20307&quot; value=&quot;266&quot;/&gt;&lt;/object&gt;&lt;object type=&quot;3&quot; unique_id=&quot;10012&quot;&gt;&lt;property id=&quot;20148&quot; value=&quot;5&quot;/&gt;&lt;property id=&quot;20300&quot; value=&quot;Slide 9&quot;/&gt;&lt;property id=&quot;20307&quot; value=&quot;267&quot;/&gt;&lt;/object&gt;&lt;object type=&quot;3&quot; unique_id=&quot;10013&quot;&gt;&lt;property id=&quot;20148&quot; value=&quot;5&quot;/&gt;&lt;property id=&quot;20300&quot; value=&quot;Slide 10&quot;/&gt;&lt;property id=&quot;20307&quot; value=&quot;258&quot;/&gt;&lt;/object&gt;&lt;object type=&quot;3&quot; unique_id=&quot;10014&quot;&gt;&lt;property id=&quot;20148&quot; value=&quot;5&quot;/&gt;&lt;property id=&quot;20300&quot; value=&quot;Slide 11&quot;/&gt;&lt;property id=&quot;20307&quot; value=&quot;269&quot;/&gt;&lt;/object&gt;&lt;object type=&quot;3&quot; unique_id=&quot;10015&quot;&gt;&lt;property id=&quot;20148&quot; value=&quot;5&quot;/&gt;&lt;property id=&quot;20300&quot; value=&quot;Slide 12&quot;/&gt;&lt;property id=&quot;20307&quot; value=&quot;259&quot;/&gt;&lt;/object&gt;&lt;object type=&quot;3&quot; unique_id=&quot;10016&quot;&gt;&lt;property id=&quot;20148&quot; value=&quot;5&quot;/&gt;&lt;property id=&quot;20300&quot; value=&quot;Slide 13&quot;/&gt;&lt;property id=&quot;20307&quot; value=&quot;26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81</Words>
  <Application>Microsoft Office PowerPoint</Application>
  <PresentationFormat>Custom</PresentationFormat>
  <Paragraphs>30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</cp:lastModifiedBy>
  <cp:revision>36</cp:revision>
  <dcterms:created xsi:type="dcterms:W3CDTF">2020-08-07T08:50:12Z</dcterms:created>
  <dcterms:modified xsi:type="dcterms:W3CDTF">2021-03-04T01:01:36Z</dcterms:modified>
</cp:coreProperties>
</file>