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96" r:id="rId10"/>
    <p:sldId id="29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609600" y="168120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4AFF066-E98D-4D40-BB76-050C68D8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373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A95BB-6291-403F-A301-4DDC1B5FA30D}"/>
              </a:ext>
            </a:extLst>
          </p:cNvPr>
          <p:cNvSpPr txBox="1"/>
          <p:nvPr/>
        </p:nvSpPr>
        <p:spPr>
          <a:xfrm>
            <a:off x="838200" y="533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Minh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C6184-0BDF-4183-84F8-5063F23F41D2}"/>
              </a:ext>
            </a:extLst>
          </p:cNvPr>
          <p:cNvSpPr txBox="1"/>
          <p:nvPr/>
        </p:nvSpPr>
        <p:spPr>
          <a:xfrm>
            <a:off x="17526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5973B-10FD-455F-979C-94A446B3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1" y="1752600"/>
            <a:ext cx="8411685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4336EF3-3C81-408E-B28F-3CABFBED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04EF5-78A9-4714-9716-A94ED39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75973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3409E-8C71-463B-9969-AAD7B0B40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-835" r="63333" b="61728"/>
          <a:stretch/>
        </p:blipFill>
        <p:spPr>
          <a:xfrm>
            <a:off x="685800" y="2209800"/>
            <a:ext cx="7056974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BF335-CD00-448F-9EC2-C22833F754F9}"/>
              </a:ext>
            </a:extLst>
          </p:cNvPr>
          <p:cNvSpPr txBox="1"/>
          <p:nvPr/>
        </p:nvSpPr>
        <p:spPr>
          <a:xfrm>
            <a:off x="2971800" y="53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641</TotalTime>
  <Words>116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76</cp:revision>
  <dcterms:created xsi:type="dcterms:W3CDTF">2020-08-08T13:30:12Z</dcterms:created>
  <dcterms:modified xsi:type="dcterms:W3CDTF">2020-08-24T03:16:10Z</dcterms:modified>
</cp:coreProperties>
</file>