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0"/>
  </p:notesMasterIdLst>
  <p:sldIdLst>
    <p:sldId id="256" r:id="rId5"/>
    <p:sldId id="258" r:id="rId6"/>
    <p:sldId id="275" r:id="rId7"/>
    <p:sldId id="266" r:id="rId8"/>
    <p:sldId id="276" r:id="rId9"/>
    <p:sldId id="277" r:id="rId10"/>
    <p:sldId id="288" r:id="rId11"/>
    <p:sldId id="278" r:id="rId12"/>
    <p:sldId id="267" r:id="rId13"/>
    <p:sldId id="279" r:id="rId14"/>
    <p:sldId id="268" r:id="rId15"/>
    <p:sldId id="280" r:id="rId16"/>
    <p:sldId id="281" r:id="rId17"/>
    <p:sldId id="269" r:id="rId18"/>
    <p:sldId id="282" r:id="rId19"/>
    <p:sldId id="270" r:id="rId20"/>
    <p:sldId id="283" r:id="rId21"/>
    <p:sldId id="271" r:id="rId22"/>
    <p:sldId id="284" r:id="rId23"/>
    <p:sldId id="285" r:id="rId24"/>
    <p:sldId id="272" r:id="rId25"/>
    <p:sldId id="286" r:id="rId26"/>
    <p:sldId id="273" r:id="rId27"/>
    <p:sldId id="287" r:id="rId28"/>
    <p:sldId id="274" r:id="rId29"/>
  </p:sldIdLst>
  <p:sldSz cx="9144000" cy="5143500" type="screen16x9"/>
  <p:notesSz cx="6858000" cy="9144000"/>
  <p:embeddedFontLst>
    <p:embeddedFont>
      <p:font typeface="HP001 4 hàng" charset="0"/>
      <p:regular r:id="rId31"/>
      <p:bold r:id="rId32"/>
    </p:embeddedFont>
    <p:embeddedFont>
      <p:font typeface="微软雅黑" pitchFamily="34" charset="-122"/>
      <p:regular r:id="rId33"/>
      <p:bold r:id="rId34"/>
    </p:embeddedFont>
    <p:embeddedFont>
      <p:font typeface="HL Hoctro" charset="0"/>
      <p:regular r:id="rId35"/>
    </p:embeddedFont>
    <p:embeddedFont>
      <p:font typeface="Arial-Rounded" charset="0"/>
      <p:regular r:id="rId36"/>
    </p:embeddedFont>
    <p:embeddedFont>
      <p:font typeface="Calibri" pitchFamily="34" charset="0"/>
      <p:regular r:id="rId37"/>
      <p:bold r:id="rId38"/>
      <p:italic r:id="rId39"/>
      <p:boldItalic r:id="rId40"/>
    </p:embeddedFont>
    <p:embeddedFont>
      <p:font typeface="宋体" pitchFamily="2" charset="-122"/>
      <p:regular r:id="rId41"/>
    </p:embeddedFont>
    <p:embeddedFont>
      <p:font typeface="DFPOP1-W9" charset="-128"/>
      <p:regular r:id="rId42"/>
    </p:embeddedFont>
  </p:embeddedFontLst>
  <p:custDataLst>
    <p:tags r:id="rId43"/>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p:scale>
          <a:sx n="91" d="100"/>
          <a:sy n="91" d="100"/>
        </p:scale>
        <p:origin x="-72"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2020/8/22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2020/8/22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2020/8/22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610008" y="4073598"/>
            <a:ext cx="4086375" cy="507831"/>
          </a:xfrm>
          <a:prstGeom prst="rect">
            <a:avLst/>
          </a:prstGeom>
        </p:spPr>
        <p:txBody>
          <a:bodyPr wrap="none">
            <a:spAutoFit/>
          </a:bodyPr>
          <a:lstStyle/>
          <a:p>
            <a:pPr>
              <a:lnSpc>
                <a:spcPct val="150000"/>
              </a:lnSpc>
            </a:pP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Giáo viên: </a:t>
            </a:r>
            <a:r>
              <a:rPr lang="en-US" altLang="zh-CN" sz="1800" b="1" i="1" kern="0" dirty="0" err="1"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Nguyễn</a:t>
            </a:r>
            <a:r>
              <a:rPr lang="en-US" altLang="zh-CN" sz="1800" b="1" i="1" kern="0" dirty="0"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 Thị Hồng Nhung</a:t>
            </a:r>
            <a:endParaRPr lang="zh-CN" altLang="zh-CN" sz="1800" i="1" kern="100" dirty="0">
              <a:solidFill>
                <a:schemeClr val="accent1">
                  <a:lumMod val="75000"/>
                </a:schemeClr>
              </a:solidFill>
              <a:effectLst/>
              <a:latin typeface="HP001 4 hàng" panose="020B0603050302020204" pitchFamily="34" charset="-93"/>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xmlns=""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xmlns=""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xmlns=""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xmlns=""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xmlns=""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xmlns=""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a16="http://schemas.microsoft.com/office/drawing/2014/main" xmlns=""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xmlns=""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xmlns=""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xmlns=""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xmlns=""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xmlns=""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xmlns=""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xmlns=""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xmlns=""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xmlns=""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xmlns=""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xmlns=""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xmlns=""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xmlns=""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xmlns=""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xmlns=""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xmlns=""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xmlns=""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 tiếp 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xmlns=""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xmlns="" id="{69969A4C-D57A-4C7D-B73C-3C48FA316729}"/>
              </a:ext>
            </a:extLst>
          </p:cNvPr>
          <p:cNvSpPr/>
          <p:nvPr/>
        </p:nvSpPr>
        <p:spPr>
          <a:xfrm>
            <a:off x="7623506" y="114902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xmlns="" id="{8D1E81D9-390E-4725-8248-2F04F6E94D2A}"/>
              </a:ext>
            </a:extLst>
          </p:cNvPr>
          <p:cNvSpPr/>
          <p:nvPr/>
        </p:nvSpPr>
        <p:spPr>
          <a:xfrm>
            <a:off x="7713091" y="158880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xmlns="" id="{0D0C2A7E-B1FD-4517-8C36-147B5A25E009}"/>
              </a:ext>
            </a:extLst>
          </p:cNvPr>
          <p:cNvSpPr/>
          <p:nvPr/>
        </p:nvSpPr>
        <p:spPr>
          <a:xfrm>
            <a:off x="1397830" y="2538938"/>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latin typeface="Times New Roman" panose="02020603050405020304" pitchFamily="18" charset="0"/>
                <a:cs typeface="Times New Roman" panose="02020603050405020304" pitchFamily="18" charset="0"/>
              </a:rPr>
              <a:t>3</a:t>
            </a:r>
            <a:r>
              <a:rPr lang="en-US" sz="2400" b="1" dirty="0" smtClean="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xmlns=""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xmlns=""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xmlns=""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xmlns=""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xmlns=""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897</TotalTime>
  <Words>289</Words>
  <Application>Microsoft Office PowerPoint</Application>
  <PresentationFormat>On-screen Show (16:9)</PresentationFormat>
  <Paragraphs>88</Paragraphs>
  <Slides>25</Slides>
  <Notes>13</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Arial</vt:lpstr>
      <vt:lpstr>HP001 4 hàng</vt:lpstr>
      <vt:lpstr>微软雅黑</vt:lpstr>
      <vt:lpstr>Times New Roman</vt:lpstr>
      <vt:lpstr>HL Hoctro</vt:lpstr>
      <vt:lpstr>Arial-Rounded</vt:lpstr>
      <vt:lpstr>Calibri</vt:lpstr>
      <vt:lpstr>宋体</vt:lpstr>
      <vt:lpstr>DFPOP1-W9</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AutoBVT</cp:lastModifiedBy>
  <cp:revision>39</cp:revision>
  <dcterms:created xsi:type="dcterms:W3CDTF">2020-08-13T09:19:08Z</dcterms:created>
  <dcterms:modified xsi:type="dcterms:W3CDTF">2020-08-22T15:03:48Z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