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sldIdLst>
    <p:sldId id="256" r:id="rId5"/>
    <p:sldId id="258" r:id="rId6"/>
    <p:sldId id="275" r:id="rId7"/>
    <p:sldId id="266" r:id="rId8"/>
    <p:sldId id="276" r:id="rId9"/>
    <p:sldId id="291" r:id="rId10"/>
    <p:sldId id="278" r:id="rId11"/>
    <p:sldId id="292" r:id="rId12"/>
    <p:sldId id="293" r:id="rId13"/>
    <p:sldId id="267" r:id="rId14"/>
    <p:sldId id="294" r:id="rId15"/>
    <p:sldId id="268" r:id="rId16"/>
    <p:sldId id="279" r:id="rId17"/>
    <p:sldId id="269" r:id="rId18"/>
    <p:sldId id="297" r:id="rId19"/>
    <p:sldId id="295" r:id="rId20"/>
    <p:sldId id="296" r:id="rId21"/>
    <p:sldId id="298" r:id="rId22"/>
  </p:sldIdLst>
  <p:sldSz cx="9144000" cy="5143500" type="screen16x9"/>
  <p:notesSz cx="6858000" cy="9144000"/>
  <p:embeddedFontLst>
    <p:embeddedFont>
      <p:font typeface="宋体" pitchFamily="2" charset="-122"/>
      <p:regular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Arial-Rounded" charset="-93"/>
      <p:regular r:id="rId29"/>
    </p:embeddedFont>
    <p:embeddedFont>
      <p:font typeface="DFPOP1-W9" charset="-128"/>
      <p:regular r:id="rId30"/>
    </p:embeddedFont>
    <p:embeddedFont>
      <p:font typeface="微软雅黑" pitchFamily="34" charset="-122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91"/>
            <p14:sldId id="278"/>
            <p14:sldId id="292"/>
            <p14:sldId id="293"/>
          </p14:sldIdLst>
        </p14:section>
        <p14:section name="Tiết 2" id="{47239A1A-9B72-4DA5-96A7-F8786F163078}">
          <p14:sldIdLst>
            <p14:sldId id="267"/>
            <p14:sldId id="294"/>
            <p14:sldId id="268"/>
            <p14:sldId id="279"/>
            <p14:sldId id="269"/>
            <p14:sldId id="297"/>
            <p14:sldId id="295"/>
            <p14:sldId id="296"/>
            <p14:sldId id="298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F33CC"/>
    <a:srgbClr val="FFFFCC"/>
    <a:srgbClr val="800000"/>
    <a:srgbClr val="679C31"/>
    <a:srgbClr val="920000"/>
    <a:srgbClr val="F14420"/>
    <a:srgbClr val="F56636"/>
    <a:srgbClr val="EF2A19"/>
    <a:srgbClr val="A925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96" autoAdjust="0"/>
  </p:normalViewPr>
  <p:slideViewPr>
    <p:cSldViewPr snapToGrid="0">
      <p:cViewPr>
        <p:scale>
          <a:sx n="75" d="100"/>
          <a:sy n="75" d="100"/>
        </p:scale>
        <p:origin x="-1218" y="-3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50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heme" Target="theme/theme1.xml"/><Relationship Id="rId49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889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1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01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889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2021/1/11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-132728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63578" y="2779630"/>
            <a:ext cx="4926658" cy="696607"/>
            <a:chOff x="2227535" y="2724057"/>
            <a:chExt cx="4926658" cy="696607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2400" dirty="0" smtClean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NHỚ ƠN</a:t>
              </a:r>
              <a:endParaRPr lang="zh-CN" altLang="en-US" sz="24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27535" y="273332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2400" dirty="0" smtClean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NHỚ ƠN</a:t>
              </a:r>
              <a:endParaRPr lang="zh-CN" altLang="en-US" sz="24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24057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24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NHỚ ƠN</a:t>
              </a:r>
              <a:endParaRPr lang="zh-CN" altLang="en-US" sz="24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6675" y="1820166"/>
            <a:ext cx="1511020" cy="929215"/>
            <a:chOff x="3279226" y="1809180"/>
            <a:chExt cx="1511020" cy="92921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792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871" y="1809180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83645" y="2656870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648482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Đỗ Thị Phương Thảo</a:t>
            </a:r>
            <a:endParaRPr lang="zh-CN" altLang="zh-CN" sz="1100" kern="1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2222428" y="1771715"/>
            <a:ext cx="4689277" cy="1448430"/>
          </a:xfrm>
          <a:prstGeom prst="rect">
            <a:avLst/>
          </a:prstGeom>
        </p:spPr>
        <p:txBody>
          <a:bodyPr spcFirstLastPara="1" wrap="none" numCol="1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8: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Đất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GB" altLang="zh-CN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GB" altLang="zh-CN" sz="4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endParaRPr lang="zh-CN" altLang="en-US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5665" y="80865"/>
            <a:ext cx="8434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cuối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dirty="0" smtClean="0">
                <a:solidFill>
                  <a:srgbClr val="4CA4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dirty="0">
              <a:solidFill>
                <a:srgbClr val="4CA42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MWLogo vẽ và tô màu hoa - Em Yêu Tin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406" y="1337588"/>
            <a:ext cx="2065593" cy="16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WLogo vẽ và tô màu hoa - Em Yêu Tin Họ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554" y="1337588"/>
            <a:ext cx="2065645" cy="168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96800" y="1915180"/>
            <a:ext cx="1317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en-US" sz="3200" b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uộng</a:t>
            </a:r>
            <a:endParaRPr lang="en-US" sz="3200" b="1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39948" y="1915180"/>
            <a:ext cx="1457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en-US" sz="3200" b="1" dirty="0" err="1" smtClean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endParaRPr lang="en-US" sz="3200" b="1" dirty="0">
              <a:solidFill>
                <a:srgbClr val="FF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77207" y="1336939"/>
            <a:ext cx="1094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~</a:t>
            </a:r>
          </a:p>
        </p:txBody>
      </p:sp>
    </p:spTree>
    <p:extLst>
      <p:ext uri="{BB962C8B-B14F-4D97-AF65-F5344CB8AC3E}">
        <p14:creationId xmlns:p14="http://schemas.microsoft.com/office/powerpoint/2010/main" val="13935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/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=""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10926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nhắc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=""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33025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146629" y="336289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15691" y="3066440"/>
            <a:ext cx="5420041" cy="10701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2" t="28642" b="10370"/>
          <a:stretch/>
        </p:blipFill>
        <p:spPr>
          <a:xfrm>
            <a:off x="1879600" y="1346201"/>
            <a:ext cx="5448300" cy="3365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>
          <a:xfrm>
            <a:off x="4672306" y="437230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chống.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964944" y="193514"/>
            <a:ext cx="8279362" cy="524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962" y="735679"/>
            <a:ext cx="449303" cy="3444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59028" y="3673796"/>
            <a:ext cx="1065356" cy="319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6788255" y="3833489"/>
            <a:ext cx="1587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887170" y="583536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1810864" y="1668800"/>
            <a:ext cx="1389536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950354" y="2651120"/>
            <a:ext cx="1389536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950354" y="3621569"/>
            <a:ext cx="1389536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4539059" y="647368"/>
            <a:ext cx="1389536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547817" y="1817339"/>
            <a:ext cx="1954581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5416580" y="2875860"/>
            <a:ext cx="1954581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2306059" y="1158382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/>
          <p:nvPr/>
        </p:nvSpPr>
        <p:spPr>
          <a:xfrm>
            <a:off x="2306059" y="2193578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229861" y="3146394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2284183" y="4069915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6011042" y="1158381"/>
            <a:ext cx="1360120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6011041" y="2241215"/>
            <a:ext cx="130931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5992097" y="3310275"/>
            <a:ext cx="130931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964944" y="1182860"/>
            <a:ext cx="131923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86820" y="2241215"/>
            <a:ext cx="131923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86820" y="3209894"/>
            <a:ext cx="131923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910622" y="4155200"/>
            <a:ext cx="131923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495029" y="1158380"/>
            <a:ext cx="1516013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4658573" y="2241215"/>
            <a:ext cx="1516013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609067" y="3351346"/>
            <a:ext cx="1516013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762567" y="670258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915806" y="1668800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910622" y="2651120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1015226" y="3583277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4471014" y="2885759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4658573" y="2398530"/>
            <a:ext cx="1110029" cy="4099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339890" y="-278857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93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36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1" animBg="1"/>
      <p:bldP spid="57" grpId="1" animBg="1"/>
      <p:bldP spid="58" grpId="1" animBg="1"/>
      <p:bldP spid="59" grpId="1" animBg="1"/>
      <p:bldP spid="60" grpId="1" animBg="1"/>
      <p:bldP spid="61" grpId="1" animBg="1"/>
      <p:bldP spid="62" grpId="1" animBg="1"/>
      <p:bldP spid="63" grpId="1" animBg="1"/>
      <p:bldP spid="64" grpId="1" animBg="1"/>
      <p:bldP spid="65" grpId="1" animBg="1"/>
      <p:bldP spid="66" grpId="1" animBg="1"/>
      <p:bldP spid="67" grpId="1" animBg="1"/>
      <p:bldP spid="6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81651" y="242256"/>
            <a:ext cx="819530" cy="758462"/>
          </a:xfrm>
          <a:prstGeom prst="ellips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1340101" y="23361"/>
            <a:ext cx="78038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lòng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đối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thầy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6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41"/>
          <p:cNvSpPr txBox="1"/>
          <p:nvPr/>
        </p:nvSpPr>
        <p:spPr>
          <a:xfrm>
            <a:off x="285953" y="83078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17" t="58025" r="11793" b="3457"/>
          <a:stretch/>
        </p:blipFill>
        <p:spPr>
          <a:xfrm>
            <a:off x="2743201" y="1243876"/>
            <a:ext cx="3340100" cy="3721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815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en-US" altLang="zh-CN" sz="4400" b="1" dirty="0" smtClean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 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75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2" t="28642" b="10370"/>
          <a:stretch/>
        </p:blipFill>
        <p:spPr>
          <a:xfrm>
            <a:off x="2349500" y="1386099"/>
            <a:ext cx="4622800" cy="3363701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0" y="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450813"/>
            <a:ext cx="85056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=""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6" y="862878"/>
            <a:ext cx="92566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hiểu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quả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nhớ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kẻ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trồng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28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?”</a:t>
            </a:r>
            <a:endParaRPr lang="zh-CN" altLang="en-US" sz="28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6" grpId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838" y="0"/>
            <a:ext cx="8279362" cy="524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9890" y="-278857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2806" y="201501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chống.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765202" y="3161285"/>
            <a:ext cx="14302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2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2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2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Nhớ ơ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61470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4" grpId="1"/>
      <p:bldP spid="9" grpId="1"/>
      <p:bldP spid="10" grpId="1"/>
      <p:bldP spid="1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29738" y="40021"/>
            <a:ext cx="82793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62806" y="201501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chống.</a:t>
            </a:r>
            <a:endParaRPr lang="en-US" sz="3200" baseline="-250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6655" y="3277180"/>
            <a:ext cx="1587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339890" y="-384721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69783" y="465184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63647" y="1048269"/>
            <a:ext cx="429539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72128" y="1567854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693638" y="1979587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674458" y="2517205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693638" y="2950569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00371" y="3473923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700371" y="3971877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337444" y="490584"/>
            <a:ext cx="506817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298298" y="1004337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299344" y="1604903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286643" y="2112377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277695" y="2600086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308172" y="3137631"/>
            <a:ext cx="585111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2400300" y="1422400"/>
            <a:ext cx="1130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893283" y="889000"/>
            <a:ext cx="1130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121505" y="3574945"/>
            <a:ext cx="11303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857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1" animBg="1"/>
      <p:bldP spid="13" grpId="1" animBg="1"/>
      <p:bldP spid="14" grpId="1" animBg="1"/>
      <p:bldP spid="15" grpId="1" animBg="1"/>
      <p:bldP spid="16" grpId="1" animBg="1"/>
      <p:bldP spid="17" grpId="1" animBg="1"/>
      <p:bldP spid="18" grpId="1" animBg="1"/>
      <p:bldP spid="19" grpId="1" animBg="1"/>
      <p:bldP spid="20" grpId="1" animBg="1"/>
      <p:bldP spid="21" grpId="1" animBg="1"/>
      <p:bldP spid="22" grpId="1" animBg="1"/>
      <p:bldP spid="23" grpId="1" animBg="1"/>
      <p:bldP spid="24" grpId="1" animBg="1"/>
      <p:bldP spid="2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. doc">
            <a:hlinkClick r:id="" action="ppaction://media"/>
            <a:extLst>
              <a:ext uri="{FF2B5EF4-FFF2-40B4-BE49-F238E27FC236}">
                <a16:creationId xmlns="" xmlns:a16="http://schemas.microsoft.com/office/drawing/2014/main" id="{D41F5FD2-AF2E-436D-B6FA-35E409712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29738" y="40021"/>
            <a:ext cx="8279362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solidFill>
                <a:srgbClr val="92D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339890" y="-278857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862806" y="201501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solidFill>
                  <a:srgbClr val="92D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86655" y="3277180"/>
            <a:ext cx="1587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669783" y="465184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675632" y="1558048"/>
            <a:ext cx="429539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636067" y="2536395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636067" y="3584750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4463673" y="515832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4469646" y="1618092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4500479" y="2675943"/>
            <a:ext cx="417266" cy="279097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rgbClr val="F1442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solidFill>
                <a:srgbClr val="F1442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750"/>
                            </p:stCondLst>
                            <p:childTnLst>
                              <p:par>
                                <p:cTn id="5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12" grpId="0"/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72337" y="3857625"/>
            <a:ext cx="20954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5400" baseline="-250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cày ruộng</a:t>
            </a:r>
            <a:endParaRPr lang="en-US" sz="4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0" y="0"/>
            <a:ext cx="7454900" cy="38576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4737" y="4150519"/>
            <a:ext cx="220124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vun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gốc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07" y="0"/>
            <a:ext cx="7567101" cy="41790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447048" y="4202113"/>
            <a:ext cx="229421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 </a:t>
            </a:r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58" y="0"/>
            <a:ext cx="7662352" cy="41796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4737" y="4312503"/>
            <a:ext cx="249619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dirty="0" err="1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rồng</a:t>
            </a:r>
            <a:r>
              <a:rPr lang="en-US" sz="4800" dirty="0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800" dirty="0" err="1" smtClean="0">
                <a:solidFill>
                  <a:schemeClr val="accent5">
                    <a:lumMod val="75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trọt</a:t>
            </a:r>
            <a:endParaRPr lang="en-US" sz="4800" dirty="0">
              <a:solidFill>
                <a:schemeClr val="accent5">
                  <a:lumMod val="75000"/>
                </a:schemeClr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961" y="-11510"/>
            <a:ext cx="6577145" cy="420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9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4" grpId="0"/>
      <p:bldP spid="4" grpId="1"/>
      <p:bldP spid="6" grpId="0"/>
      <p:bldP spid="6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2838" y="0"/>
            <a:ext cx="8279362" cy="5247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bát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cơm,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cày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ruộng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đĩa rau muống,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o</a:t>
            </a:r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quả đào,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vun gốc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sz="3200" baseline="-250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 một con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ốc,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đi mò.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39890" y="-278857"/>
            <a:ext cx="133241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ơn</a:t>
            </a:r>
            <a:endParaRPr lang="vi-VN" sz="44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62806" y="201501"/>
            <a:ext cx="4572000" cy="32829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Sang đò,</a:t>
            </a:r>
            <a:endParaRPr lang="en-US" sz="3200" dirty="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>
              <a:spcBef>
                <a:spcPts val="1200"/>
              </a:spcBef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chèo chống.</a:t>
            </a:r>
            <a:endParaRPr lang="en-US" sz="3200" baseline="-25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Nằm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võng,</a:t>
            </a:r>
            <a: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/>
            </a:r>
            <a:br>
              <a:rPr lang="en-US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</a:t>
            </a:r>
            <a:r>
              <a:rPr lang="en-US" sz="3200" baseline="-25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ắc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dây.</a:t>
            </a:r>
            <a:r>
              <a:rPr lang="en-US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  <a:p>
            <a:pPr algn="just"/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Đứng </a:t>
            </a:r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mát gốc cây,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vi-VN" sz="3200" baseline="-25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Nhớ người trồng trọt</a:t>
            </a:r>
            <a:r>
              <a:rPr lang="vi-VN" sz="3200" baseline="-25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vi-VN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86655" y="3277180"/>
            <a:ext cx="1587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</a:t>
            </a:r>
            <a:r>
              <a:rPr lang="vi-VN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Đồng dao</a:t>
            </a:r>
            <a:r>
              <a:rPr lang="en-US" sz="3600" i="1" baseline="-250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)</a:t>
            </a:r>
            <a:endParaRPr lang="en-US" sz="32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47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NEXTUNIQUEID" val="10009"/>
  <p:tag name="MMPROD_UIDATA" val="&lt;database version=&quot;7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13&quot;&gt;&lt;property id=&quot;20148&quot; value=&quot;5&quot;/&gt;&lt;property id=&quot;20300&quot; value=&quot;Slide 4&quot;/&gt;&lt;property id=&quot;20307&quot; value=&quot;266&quot;/&gt;&lt;/object&gt;&lt;object type=&quot;3&quot; unique_id=&quot;10015&quot;&gt;&lt;property id=&quot;20148&quot; value=&quot;5&quot;/&gt;&lt;property id=&quot;20300&quot; value=&quot;Slide 12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35&quot;&gt;&lt;property id=&quot;20148&quot; value=&quot;5&quot;/&gt;&lt;property id=&quot;20300&quot; value=&quot;Slide 3&quot;/&gt;&lt;property id=&quot;20307&quot; value=&quot;275&quot;/&gt;&lt;/object&gt;&lt;object type=&quot;3&quot; unique_id=&quot;10036&quot;&gt;&lt;property id=&quot;20148&quot; value=&quot;5&quot;/&gt;&lt;property id=&quot;20300&quot; value=&quot;Slide 5&quot;/&gt;&lt;property id=&quot;20307&quot; value=&quot;276&quot;/&gt;&lt;/object&gt;&lt;object type=&quot;3&quot; unique_id=&quot;10037&quot;&gt;&lt;property id=&quot;20148&quot; value=&quot;5&quot;/&gt;&lt;property id=&quot;20300&quot; value=&quot;Slide 6&quot;/&gt;&lt;property id=&quot;20307&quot; value=&quot;291&quot;/&gt;&lt;/object&gt;&lt;object type=&quot;3&quot; unique_id=&quot;10038&quot;&gt;&lt;property id=&quot;20148&quot; value=&quot;5&quot;/&gt;&lt;property id=&quot;20300&quot; value=&quot;Slide 7&quot;/&gt;&lt;property id=&quot;20307&quot; value=&quot;278&quot;/&gt;&lt;/object&gt;&lt;object type=&quot;3&quot; unique_id=&quot;10039&quot;&gt;&lt;property id=&quot;20148&quot; value=&quot;5&quot;/&gt;&lt;property id=&quot;20300&quot; value=&quot;Slide 8&quot;/&gt;&lt;property id=&quot;20307&quot; value=&quot;292&quot;/&gt;&lt;/object&gt;&lt;object type=&quot;3&quot; unique_id=&quot;10040&quot;&gt;&lt;property id=&quot;20148&quot; value=&quot;5&quot;/&gt;&lt;property id=&quot;20300&quot; value=&quot;Slide 9&quot;/&gt;&lt;property id=&quot;20307&quot; value=&quot;293&quot;/&gt;&lt;/object&gt;&lt;object type=&quot;3&quot; unique_id=&quot;10041&quot;&gt;&lt;property id=&quot;20148&quot; value=&quot;5&quot;/&gt;&lt;property id=&quot;20300&quot; value=&quot;Slide 10&quot;/&gt;&lt;property id=&quot;20307&quot; value=&quot;267&quot;/&gt;&lt;/object&gt;&lt;object type=&quot;3&quot; unique_id=&quot;10042&quot;&gt;&lt;property id=&quot;20148&quot; value=&quot;5&quot;/&gt;&lt;property id=&quot;20300&quot; value=&quot;Slide 11&quot;/&gt;&lt;property id=&quot;20307&quot; value=&quot;294&quot;/&gt;&lt;/object&gt;&lt;object type=&quot;3&quot; unique_id=&quot;10043&quot;&gt;&lt;property id=&quot;20148&quot; value=&quot;5&quot;/&gt;&lt;property id=&quot;20300&quot; value=&quot;Slide 13&quot;/&gt;&lt;property id=&quot;20307&quot; value=&quot;279&quot;/&gt;&lt;/object&gt;&lt;object type=&quot;3&quot; unique_id=&quot;10044&quot;&gt;&lt;property id=&quot;20148&quot; value=&quot;5&quot;/&gt;&lt;property id=&quot;20300&quot; value=&quot;Slide 15&quot;/&gt;&lt;property id=&quot;20307&quot; value=&quot;297&quot;/&gt;&lt;/object&gt;&lt;object type=&quot;3&quot; unique_id=&quot;10045&quot;&gt;&lt;property id=&quot;20148&quot; value=&quot;5&quot;/&gt;&lt;property id=&quot;20300&quot; value=&quot;Slide 16&quot;/&gt;&lt;property id=&quot;20307&quot; value=&quot;295&quot;/&gt;&lt;/object&gt;&lt;object type=&quot;3&quot; unique_id=&quot;10046&quot;&gt;&lt;property id=&quot;20148&quot; value=&quot;5&quot;/&gt;&lt;property id=&quot;20300&quot; value=&quot;Slide 17&quot;/&gt;&lt;property id=&quot;20307&quot; value=&quot;296&quot;/&gt;&lt;/object&gt;&lt;object type=&quot;3&quot; unique_id=&quot;10047&quot;&gt;&lt;property id=&quot;20148&quot; value=&quot;5&quot;/&gt;&lt;property id=&quot;20300&quot; value=&quot;Slide 18&quot;/&gt;&lt;property id=&quot;20307&quot; value=&quot;298&quot;/&gt;&lt;/object&gt;&lt;/object&gt;&lt;object type=&quot;8&quot; unique_id=&quot;1003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496</Words>
  <Application>Microsoft Office PowerPoint</Application>
  <PresentationFormat>On-screen Show (16:9)</PresentationFormat>
  <Paragraphs>146</Paragraphs>
  <Slides>18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宋体</vt:lpstr>
      <vt:lpstr>Calibri</vt:lpstr>
      <vt:lpstr>Arial-Rounded</vt:lpstr>
      <vt:lpstr>DFPOP1-W9</vt:lpstr>
      <vt:lpstr>微软雅黑</vt:lpstr>
      <vt:lpstr>Times New Roman</vt:lpstr>
      <vt:lpstr>华康少女文字W5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</cp:lastModifiedBy>
  <cp:revision>53</cp:revision>
  <dcterms:created xsi:type="dcterms:W3CDTF">2020-08-13T09:19:08Z</dcterms:created>
  <dcterms:modified xsi:type="dcterms:W3CDTF">2021-01-11T13:46:49Z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