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71" r:id="rId2"/>
    <p:sldId id="480" r:id="rId3"/>
    <p:sldId id="487" r:id="rId4"/>
    <p:sldId id="488" r:id="rId5"/>
    <p:sldId id="478" r:id="rId6"/>
    <p:sldId id="479" r:id="rId7"/>
    <p:sldId id="482" r:id="rId8"/>
    <p:sldId id="481" r:id="rId9"/>
    <p:sldId id="489" r:id="rId10"/>
    <p:sldId id="483" r:id="rId11"/>
    <p:sldId id="490" r:id="rId12"/>
    <p:sldId id="486" r:id="rId13"/>
  </p:sldIdLst>
  <p:sldSz cx="12190413" cy="6859588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/>
        </p14:section>
        <p14:section name="Tiết 1" id="{FBC02EA0-DF79-4F08-BB07-9058E4B5C966}">
          <p14:sldIdLst>
            <p14:sldId id="471"/>
            <p14:sldId id="480"/>
            <p14:sldId id="487"/>
            <p14:sldId id="488"/>
            <p14:sldId id="478"/>
            <p14:sldId id="479"/>
            <p14:sldId id="482"/>
            <p14:sldId id="481"/>
            <p14:sldId id="489"/>
            <p14:sldId id="483"/>
            <p14:sldId id="490"/>
            <p14:sldId id="486"/>
          </p14:sldIdLst>
        </p14:section>
        <p14:section name="Tiết 2" id="{AA08372D-51DF-4663-9A14-0BC2B43C8FF9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9E2"/>
    <a:srgbClr val="FFFF99"/>
    <a:srgbClr val="6DC1B5"/>
    <a:srgbClr val="64D2C2"/>
    <a:srgbClr val="EB9C52"/>
    <a:srgbClr val="65DDD2"/>
    <a:srgbClr val="F4D2A1"/>
    <a:srgbClr val="1A1A1A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88" autoAdjust="0"/>
    <p:restoredTop sz="97778" autoAdjust="0"/>
  </p:normalViewPr>
  <p:slideViewPr>
    <p:cSldViewPr snapToGrid="0" showGuides="1">
      <p:cViewPr varScale="1">
        <p:scale>
          <a:sx n="72" d="100"/>
          <a:sy n="72" d="100"/>
        </p:scale>
        <p:origin x="-360" y="-96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655EC3-F944-4B5B-A403-913D1AB0F164}" type="slidenum">
              <a:rPr lang="en-US" altLang="en-US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41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d1 bai on tap 2.png"/>
          <p:cNvPicPr>
            <a:picLocks noChangeAspect="1"/>
          </p:cNvPicPr>
          <p:nvPr/>
        </p:nvPicPr>
        <p:blipFill>
          <a:blip r:embed="rId3"/>
          <a:srcRect l="9529" t="39776" r="13995" b="8838"/>
          <a:stretch>
            <a:fillRect/>
          </a:stretch>
        </p:blipFill>
        <p:spPr>
          <a:xfrm>
            <a:off x="471948" y="0"/>
            <a:ext cx="11223523" cy="6859587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0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942714" y="1781368"/>
            <a:ext cx="415688" cy="2594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34227"/>
              </p:ext>
            </p:extLst>
          </p:nvPr>
        </p:nvGraphicFramePr>
        <p:xfrm>
          <a:off x="3012482" y="1785922"/>
          <a:ext cx="7314246" cy="264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5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17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33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58727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8548" name="TextBox 2"/>
          <p:cNvSpPr txBox="1">
            <a:spLocks noChangeArrowheads="1"/>
          </p:cNvSpPr>
          <p:nvPr/>
        </p:nvSpPr>
        <p:spPr bwMode="auto">
          <a:xfrm>
            <a:off x="3963997" y="1825656"/>
            <a:ext cx="4855839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   I     Ả    I    T    H    Ư   Ở   N   G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322" y="1781367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133322" y="2314698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133322" y="2924218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2133322" y="3457549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133322" y="3914689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556" name="TextBox 10"/>
          <p:cNvSpPr txBox="1">
            <a:spLocks noChangeArrowheads="1"/>
          </p:cNvSpPr>
          <p:nvPr/>
        </p:nvSpPr>
        <p:spPr bwMode="auto">
          <a:xfrm>
            <a:off x="1814892" y="5101082"/>
            <a:ext cx="86856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(1)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Vê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đích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cuối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cùng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hoẵng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đều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được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nhận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94590" y="5285747"/>
            <a:ext cx="7009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(2)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Voi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bị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ốm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đúng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dịp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của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mình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79360" y="2288406"/>
            <a:ext cx="3885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 I    N   H   N   H    Ậ   T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32962" y="5469389"/>
            <a:ext cx="5942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(3)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̉ có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vừa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dài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vừa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91096" y="2831270"/>
            <a:ext cx="3504744" cy="46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   Ô    I    T    A     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70779" y="4988015"/>
            <a:ext cx="68571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(4) Ai là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́?</a:t>
            </a:r>
          </a:p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tìm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32093" y="3376728"/>
            <a:ext cx="153961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   Ạ    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67272" y="5400153"/>
            <a:ext cx="57904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(5). Nam là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lớp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1A,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trường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Tiểu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học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Quy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981181" y="3905039"/>
            <a:ext cx="3589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  Ọ   C    S    I    N   H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909909" y="1784898"/>
            <a:ext cx="561809" cy="2630901"/>
            <a:chOff x="4426826" y="1395736"/>
            <a:chExt cx="561314" cy="2631725"/>
          </a:xfrm>
          <a:solidFill>
            <a:srgbClr val="FFFF00"/>
          </a:solidFill>
        </p:grpSpPr>
        <p:sp>
          <p:nvSpPr>
            <p:cNvPr id="3" name="Rectangle 2"/>
            <p:cNvSpPr/>
            <p:nvPr/>
          </p:nvSpPr>
          <p:spPr>
            <a:xfrm>
              <a:off x="4427428" y="1395736"/>
              <a:ext cx="560712" cy="5275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26827" y="1914700"/>
              <a:ext cx="560711" cy="5544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26827" y="2452961"/>
              <a:ext cx="560712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26826" y="2980038"/>
              <a:ext cx="560713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27425" y="3490945"/>
              <a:ext cx="560712" cy="5365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</p:grpSp>
      <p:sp>
        <p:nvSpPr>
          <p:cNvPr id="16" name="5-Point Star 15"/>
          <p:cNvSpPr/>
          <p:nvPr/>
        </p:nvSpPr>
        <p:spPr>
          <a:xfrm>
            <a:off x="5858586" y="4768069"/>
            <a:ext cx="533331" cy="3047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WordArt 138"/>
          <p:cNvSpPr>
            <a:spLocks noChangeArrowheads="1" noChangeShapeType="1" noTextEdit="1"/>
          </p:cNvSpPr>
          <p:nvPr/>
        </p:nvSpPr>
        <p:spPr bwMode="auto">
          <a:xfrm>
            <a:off x="2894581" y="727163"/>
            <a:ext cx="7010546" cy="1676788"/>
          </a:xfrm>
          <a:prstGeom prst="rect">
            <a:avLst/>
          </a:prstGeom>
        </p:spPr>
        <p:txBody>
          <a:bodyPr spcFirstLastPara="1" wrap="none" lIns="97685" tIns="48843" rIns="97685" bIns="48843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TRÒ CHƠI Ô CHỮ</a:t>
            </a:r>
            <a:endParaRPr lang="en-US" sz="3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452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548" grpId="0"/>
      <p:bldP spid="5" grpId="0" animBg="1"/>
      <p:bldP spid="6" grpId="0" animBg="1"/>
      <p:bldP spid="7" grpId="0" animBg="1"/>
      <p:bldP spid="8" grpId="0" animBg="1"/>
      <p:bldP spid="9" grpId="0" animBg="1"/>
      <p:bldP spid="18556" grpId="0"/>
      <p:bldP spid="18556" grpId="1"/>
      <p:bldP spid="12" grpId="0"/>
      <p:bldP spid="12" grpId="1"/>
      <p:bldP spid="14" grpId="0"/>
      <p:bldP spid="14" grpId="1"/>
      <p:bldP spid="15" grpId="0"/>
      <p:bldP spid="18" grpId="0"/>
      <p:bldP spid="18" grpId="1"/>
      <p:bldP spid="19" grpId="0"/>
      <p:bldP spid="20" grpId="0"/>
      <p:bldP spid="20" grpId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 smtClean="0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CỦNG CỐ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xmlns="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5932" y="189906"/>
            <a:ext cx="11724481" cy="633229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4" name="Picture 3" descr="cd1 bai on tap 1.png"/>
          <p:cNvPicPr>
            <a:picLocks noChangeAspect="1"/>
          </p:cNvPicPr>
          <p:nvPr/>
        </p:nvPicPr>
        <p:blipFill>
          <a:blip r:embed="rId6"/>
          <a:srcRect l="8876" t="14620" r="11459" b="61299"/>
          <a:stretch>
            <a:fillRect/>
          </a:stretch>
        </p:blipFill>
        <p:spPr>
          <a:xfrm>
            <a:off x="634173" y="1002889"/>
            <a:ext cx="10899058" cy="514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342103" y="1120877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069690" y="3470787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oam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6351639" y="3490451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oăm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710515" y="899652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oăc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 descr="cd1 bai on tap 1.png"/>
          <p:cNvPicPr>
            <a:picLocks noChangeAspect="1"/>
          </p:cNvPicPr>
          <p:nvPr/>
        </p:nvPicPr>
        <p:blipFill rotWithShape="1">
          <a:blip r:embed="rId2"/>
          <a:srcRect l="8877" t="15761" r="46645" b="80673"/>
          <a:stretch/>
        </p:blipFill>
        <p:spPr>
          <a:xfrm>
            <a:off x="625234" y="172286"/>
            <a:ext cx="6085281" cy="762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342103" y="1619643"/>
            <a:ext cx="2805827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4326193" y="3116825"/>
            <a:ext cx="2551685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oach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710515" y="1398418"/>
            <a:ext cx="2725033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oăng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 descr="cd1 bai on tap 1.png"/>
          <p:cNvPicPr>
            <a:picLocks noChangeAspect="1"/>
          </p:cNvPicPr>
          <p:nvPr/>
        </p:nvPicPr>
        <p:blipFill rotWithShape="1">
          <a:blip r:embed="rId2"/>
          <a:srcRect l="8877" t="15761" r="46645" b="80673"/>
          <a:stretch/>
        </p:blipFill>
        <p:spPr>
          <a:xfrm>
            <a:off x="625234" y="172286"/>
            <a:ext cx="6085281" cy="762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xmlns="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212" y="263648"/>
            <a:ext cx="11724481" cy="6332292"/>
          </a:xfrm>
          <a:prstGeom prst="rect">
            <a:avLst/>
          </a:prstGeom>
        </p:spPr>
      </p:pic>
      <p:pic>
        <p:nvPicPr>
          <p:cNvPr id="6" name="Picture 5" descr="cd1 bai on tap 1.png"/>
          <p:cNvPicPr>
            <a:picLocks noChangeAspect="1"/>
          </p:cNvPicPr>
          <p:nvPr/>
        </p:nvPicPr>
        <p:blipFill>
          <a:blip r:embed="rId5"/>
          <a:srcRect t="39561" b="31629"/>
          <a:stretch>
            <a:fillRect/>
          </a:stretch>
        </p:blipFill>
        <p:spPr>
          <a:xfrm>
            <a:off x="509181" y="340006"/>
            <a:ext cx="11266542" cy="6179576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 rot="20231429">
            <a:off x="5939043" y="4598781"/>
            <a:ext cx="2723536" cy="14180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6695768" y="1877962"/>
            <a:ext cx="1403554" cy="133718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3116825" y="2168013"/>
            <a:ext cx="1661651" cy="151908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7674077" y="308733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" name="Straight Connector 3"/>
          <p:cNvCxnSpPr/>
          <p:nvPr/>
        </p:nvCxnSpPr>
        <p:spPr>
          <a:xfrm>
            <a:off x="2293257" y="1072277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8261" y="1072277"/>
            <a:ext cx="20910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32949" y="1072277"/>
            <a:ext cx="17969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xmlns="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212" y="263648"/>
            <a:ext cx="11724481" cy="6332292"/>
          </a:xfrm>
          <a:prstGeom prst="rect">
            <a:avLst/>
          </a:prstGeom>
        </p:spPr>
      </p:pic>
      <p:pic>
        <p:nvPicPr>
          <p:cNvPr id="4" name="Picture 3" descr="cd1 bai on tap 1.png"/>
          <p:cNvPicPr>
            <a:picLocks noChangeAspect="1"/>
          </p:cNvPicPr>
          <p:nvPr/>
        </p:nvPicPr>
        <p:blipFill>
          <a:blip r:embed="rId5"/>
          <a:srcRect t="68156"/>
          <a:stretch>
            <a:fillRect/>
          </a:stretch>
        </p:blipFill>
        <p:spPr>
          <a:xfrm>
            <a:off x="421578" y="988126"/>
            <a:ext cx="11285776" cy="5043948"/>
          </a:xfrm>
          <a:prstGeom prst="rect">
            <a:avLst/>
          </a:prstGeom>
        </p:spPr>
      </p:pic>
      <p:sp>
        <p:nvSpPr>
          <p:cNvPr id="5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7349615" y="310207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707925" y="307749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4028770" y="310207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602E-6 4.07407E-6 L -0.79682 0.384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00" y="19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602E-6 4.07407E-6 L -0.52479 0.3587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0" y="17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3192E-6 3.09188E-6 L -0.25186 0.3304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3" y="165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</a:t>
            </a:r>
            <a:r>
              <a:rPr lang="en-US" altLang="zh-CN" sz="7200" b="1" noProof="1" smtClean="0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2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2" name="1. doc 1">
            <a:hlinkClick r:id="" action="ppaction://media"/>
            <a:extLst>
              <a:ext uri="{FF2B5EF4-FFF2-40B4-BE49-F238E27FC236}">
                <a16:creationId xmlns:a16="http://schemas.microsoft.com/office/drawing/2014/main" xmlns="" id="{4E6962BD-5D05-4AA3-A1C5-9F8C1E238E1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035473" y="-987992"/>
            <a:ext cx="609600" cy="609600"/>
          </a:xfrm>
          <a:prstGeom prst="rect">
            <a:avLst/>
          </a:prstGeom>
        </p:spPr>
      </p:pic>
      <p:pic>
        <p:nvPicPr>
          <p:cNvPr id="5" name="1. doc 2">
            <a:hlinkClick r:id="" action="ppaction://media"/>
            <a:extLst>
              <a:ext uri="{FF2B5EF4-FFF2-40B4-BE49-F238E27FC236}">
                <a16:creationId xmlns:a16="http://schemas.microsoft.com/office/drawing/2014/main" xmlns="" id="{22B7DAFE-A68F-44A5-B804-894357A3338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pic>
        <p:nvPicPr>
          <p:cNvPr id="12" name="Picture 11" descr="cd1 bai on tap 2.png"/>
          <p:cNvPicPr>
            <a:picLocks noChangeAspect="1"/>
          </p:cNvPicPr>
          <p:nvPr/>
        </p:nvPicPr>
        <p:blipFill>
          <a:blip r:embed="rId6"/>
          <a:srcRect b="59364"/>
          <a:stretch>
            <a:fillRect/>
          </a:stretch>
        </p:blipFill>
        <p:spPr>
          <a:xfrm>
            <a:off x="595745" y="57377"/>
            <a:ext cx="10254598" cy="66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210088"/>
            <a:ext cx="8229601" cy="65556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là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Học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lớp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Ở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trường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nào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thích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với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Tình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cảm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của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đối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với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nào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3" name="Picture 2" descr="cd1 bai on tap 2.png"/>
          <p:cNvPicPr>
            <a:picLocks noChangeAspect="1"/>
          </p:cNvPicPr>
          <p:nvPr/>
        </p:nvPicPr>
        <p:blipFill rotWithShape="1">
          <a:blip r:embed="rId2"/>
          <a:srcRect l="7800" t="2780" b="59364"/>
          <a:stretch/>
        </p:blipFill>
        <p:spPr>
          <a:xfrm>
            <a:off x="6884810" y="60078"/>
            <a:ext cx="5157024" cy="3375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471&quot;/&gt;&lt;/object&gt;&lt;object type=&quot;3&quot; unique_id=&quot;10005&quot;&gt;&lt;property id=&quot;20148&quot; value=&quot;5&quot;/&gt;&lt;property id=&quot;20300&quot; value=&quot;Slide 2&quot;/&gt;&lt;property id=&quot;20307&quot; value=&quot;480&quot;/&gt;&lt;/object&gt;&lt;object type=&quot;3&quot; unique_id=&quot;10006&quot;&gt;&lt;property id=&quot;20148&quot; value=&quot;5&quot;/&gt;&lt;property id=&quot;20300&quot; value=&quot;Slide 3&quot;/&gt;&lt;property id=&quot;20307&quot; value=&quot;487&quot;/&gt;&lt;/object&gt;&lt;object type=&quot;3&quot; unique_id=&quot;10007&quot;&gt;&lt;property id=&quot;20148&quot; value=&quot;5&quot;/&gt;&lt;property id=&quot;20300&quot; value=&quot;Slide 4&quot;/&gt;&lt;property id=&quot;20307&quot; value=&quot;488&quot;/&gt;&lt;/object&gt;&lt;object type=&quot;3&quot; unique_id=&quot;10008&quot;&gt;&lt;property id=&quot;20148&quot; value=&quot;5&quot;/&gt;&lt;property id=&quot;20300&quot; value=&quot;Slide 5&quot;/&gt;&lt;property id=&quot;20307&quot; value=&quot;478&quot;/&gt;&lt;/object&gt;&lt;object type=&quot;3&quot; unique_id=&quot;10009&quot;&gt;&lt;property id=&quot;20148&quot; value=&quot;5&quot;/&gt;&lt;property id=&quot;20300&quot; value=&quot;Slide 6&quot;/&gt;&lt;property id=&quot;20307&quot; value=&quot;479&quot;/&gt;&lt;/object&gt;&lt;object type=&quot;3&quot; unique_id=&quot;10010&quot;&gt;&lt;property id=&quot;20148&quot; value=&quot;5&quot;/&gt;&lt;property id=&quot;20300&quot; value=&quot;Slide 7&quot;/&gt;&lt;property id=&quot;20307&quot; value=&quot;482&quot;/&gt;&lt;/object&gt;&lt;object type=&quot;3&quot; unique_id=&quot;10011&quot;&gt;&lt;property id=&quot;20148&quot; value=&quot;5&quot;/&gt;&lt;property id=&quot;20300&quot; value=&quot;Slide 8&quot;/&gt;&lt;property id=&quot;20307&quot; value=&quot;481&quot;/&gt;&lt;/object&gt;&lt;object type=&quot;3&quot; unique_id=&quot;10012&quot;&gt;&lt;property id=&quot;20148&quot; value=&quot;5&quot;/&gt;&lt;property id=&quot;20300&quot; value=&quot;Slide 9&quot;/&gt;&lt;property id=&quot;20307&quot; value=&quot;489&quot;/&gt;&lt;/object&gt;&lt;object type=&quot;3&quot; unique_id=&quot;10013&quot;&gt;&lt;property id=&quot;20148&quot; value=&quot;5&quot;/&gt;&lt;property id=&quot;20300&quot; value=&quot;Slide 10&quot;/&gt;&lt;property id=&quot;20307&quot; value=&quot;483&quot;/&gt;&lt;/object&gt;&lt;object type=&quot;3&quot; unique_id=&quot;10014&quot;&gt;&lt;property id=&quot;20148&quot; value=&quot;5&quot;/&gt;&lt;property id=&quot;20300&quot; value=&quot;Slide 11&quot;/&gt;&lt;property id=&quot;20307&quot; value=&quot;490&quot;/&gt;&lt;/object&gt;&lt;object type=&quot;3&quot; unique_id=&quot;10015&quot;&gt;&lt;property id=&quot;20148&quot; value=&quot;5&quot;/&gt;&lt;property id=&quot;20300&quot; value=&quot;Slide 12&quot;/&gt;&lt;property id=&quot;20307&quot; value=&quot;486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5526</TotalTime>
  <Words>200</Words>
  <Application>Microsoft Office PowerPoint</Application>
  <PresentationFormat>Custom</PresentationFormat>
  <Paragraphs>50</Paragraphs>
  <Slides>12</Slides>
  <Notes>9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A</cp:lastModifiedBy>
  <cp:revision>3272</cp:revision>
  <dcterms:created xsi:type="dcterms:W3CDTF">2015-12-01T09:06:39Z</dcterms:created>
  <dcterms:modified xsi:type="dcterms:W3CDTF">2021-01-11T07:32:21Z</dcterms:modified>
</cp:coreProperties>
</file>