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6" r:id="rId3"/>
    <p:sldId id="258" r:id="rId4"/>
    <p:sldId id="259" r:id="rId5"/>
    <p:sldId id="260" r:id="rId6"/>
    <p:sldId id="261" r:id="rId7"/>
    <p:sldId id="262" r:id="rId8"/>
    <p:sldId id="263" r:id="rId9"/>
    <p:sldId id="269" r:id="rId10"/>
    <p:sldId id="266" r:id="rId11"/>
    <p:sldId id="270" r:id="rId12"/>
    <p:sldId id="267" r:id="rId13"/>
    <p:sldId id="268" r:id="rId14"/>
  </p:sldIdLst>
  <p:sldSz cx="9144000" cy="5143500" type="screen16x9"/>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F80010C1-CCD1-45AC-BBAF-DC319112A96D}">
          <p14:sldIdLst>
            <p14:sldId id="257"/>
          </p14:sldIdLst>
        </p14:section>
        <p14:section name="Tiết 1" id="{50E1AC05-E808-47C5-ACCE-5BE89D6A3B62}">
          <p14:sldIdLst>
            <p14:sldId id="256"/>
            <p14:sldId id="258"/>
            <p14:sldId id="259"/>
            <p14:sldId id="260"/>
            <p14:sldId id="261"/>
            <p14:sldId id="262"/>
          </p14:sldIdLst>
        </p14:section>
        <p14:section name="Tiết 2" id="{296681D4-24D5-4E6B-BA02-9A1D8E4D5F1E}">
          <p14:sldIdLst>
            <p14:sldId id="263"/>
            <p14:sldId id="269"/>
            <p14:sldId id="266"/>
            <p14:sldId id="270"/>
            <p14:sldId id="267"/>
            <p14:sldId id="268"/>
          </p14:sldIdLst>
        </p14:section>
      </p14:sectionLst>
    </p:ext>
    <p:ext uri="{EFAFB233-063F-42B5-8137-9DF3F51BA10A}">
      <p15:sldGuideLst xmlns:p15="http://schemas.microsoft.com/office/powerpoint/2012/main" xmlns="">
        <p15:guide id="1" orient="horz" pos="159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8C26"/>
    <a:srgbClr val="9CBE5B"/>
    <a:srgbClr val="CDD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8" autoAdjust="0"/>
    <p:restoredTop sz="94660"/>
  </p:normalViewPr>
  <p:slideViewPr>
    <p:cSldViewPr snapToGrid="0" showGuides="1">
      <p:cViewPr varScale="1">
        <p:scale>
          <a:sx n="89" d="100"/>
          <a:sy n="89" d="100"/>
        </p:scale>
        <p:origin x="-108" y="-252"/>
      </p:cViewPr>
      <p:guideLst>
        <p:guide orient="horz" pos="1597"/>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A5585-6077-44CE-B77D-462792527D34}" type="datetimeFigureOut">
              <a:rPr lang="zh-CN" altLang="en-US" smtClean="0"/>
              <a:pPr/>
              <a:t>2020/11/23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F47F6-D8A5-40FE-87C1-D178FDD67C27}" type="slidenum">
              <a:rPr lang="zh-CN" altLang="en-US" smtClean="0"/>
              <a:pPr/>
              <a:t>‹#›</a:t>
            </a:fld>
            <a:endParaRPr lang="zh-CN" altLang="en-US"/>
          </a:p>
        </p:txBody>
      </p:sp>
    </p:spTree>
    <p:extLst>
      <p:ext uri="{BB962C8B-B14F-4D97-AF65-F5344CB8AC3E}">
        <p14:creationId xmlns:p14="http://schemas.microsoft.com/office/powerpoint/2010/main" val="2942857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pPr/>
              <a:t>1</a:t>
            </a:fld>
            <a:endParaRPr lang="zh-CN" altLang="en-US"/>
          </a:p>
        </p:txBody>
      </p:sp>
    </p:spTree>
    <p:extLst>
      <p:ext uri="{BB962C8B-B14F-4D97-AF65-F5344CB8AC3E}">
        <p14:creationId xmlns:p14="http://schemas.microsoft.com/office/powerpoint/2010/main" val="203575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pPr/>
              <a:t>2</a:t>
            </a:fld>
            <a:endParaRPr lang="zh-CN" altLang="en-US"/>
          </a:p>
        </p:txBody>
      </p:sp>
    </p:spTree>
    <p:extLst>
      <p:ext uri="{BB962C8B-B14F-4D97-AF65-F5344CB8AC3E}">
        <p14:creationId xmlns:p14="http://schemas.microsoft.com/office/powerpoint/2010/main" val="342019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pPr/>
              <a:t>8</a:t>
            </a:fld>
            <a:endParaRPr lang="zh-CN" altLang="en-US"/>
          </a:p>
        </p:txBody>
      </p:sp>
    </p:spTree>
    <p:extLst>
      <p:ext uri="{BB962C8B-B14F-4D97-AF65-F5344CB8AC3E}">
        <p14:creationId xmlns:p14="http://schemas.microsoft.com/office/powerpoint/2010/main" val="2402368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FF47F6-D8A5-40FE-87C1-D178FDD67C27}" type="slidenum">
              <a:rPr lang="zh-CN" altLang="en-US" smtClean="0"/>
              <a:pPr/>
              <a:t>13</a:t>
            </a:fld>
            <a:endParaRPr lang="zh-CN" altLang="en-US"/>
          </a:p>
        </p:txBody>
      </p:sp>
    </p:spTree>
    <p:extLst>
      <p:ext uri="{BB962C8B-B14F-4D97-AF65-F5344CB8AC3E}">
        <p14:creationId xmlns:p14="http://schemas.microsoft.com/office/powerpoint/2010/main" val="10267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pPr/>
              <a:t>2020/11/23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pPr/>
              <a:t>‹#›</a:t>
            </a:fld>
            <a:endParaRPr lang="zh-CN" altLang="en-US"/>
          </a:p>
        </p:txBody>
      </p:sp>
    </p:spTree>
    <p:extLst>
      <p:ext uri="{BB962C8B-B14F-4D97-AF65-F5344CB8AC3E}">
        <p14:creationId xmlns:p14="http://schemas.microsoft.com/office/powerpoint/2010/main" val="819200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pPr/>
              <a:t>2020/11/23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pPr/>
              <a:t>‹#›</a:t>
            </a:fld>
            <a:endParaRPr lang="zh-CN" altLang="en-US"/>
          </a:p>
        </p:txBody>
      </p:sp>
    </p:spTree>
    <p:extLst>
      <p:ext uri="{BB962C8B-B14F-4D97-AF65-F5344CB8AC3E}">
        <p14:creationId xmlns:p14="http://schemas.microsoft.com/office/powerpoint/2010/main" val="174344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pPr/>
              <a:t>2020/11/23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pPr/>
              <a:t>‹#›</a:t>
            </a:fld>
            <a:endParaRPr lang="zh-CN" altLang="en-US"/>
          </a:p>
        </p:txBody>
      </p:sp>
    </p:spTree>
    <p:extLst>
      <p:ext uri="{BB962C8B-B14F-4D97-AF65-F5344CB8AC3E}">
        <p14:creationId xmlns:p14="http://schemas.microsoft.com/office/powerpoint/2010/main" val="268355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pPr/>
              <a:t>2020/11/23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pPr/>
              <a:t>‹#›</a:t>
            </a:fld>
            <a:endParaRPr lang="zh-CN" altLang="en-US"/>
          </a:p>
        </p:txBody>
      </p:sp>
    </p:spTree>
    <p:extLst>
      <p:ext uri="{BB962C8B-B14F-4D97-AF65-F5344CB8AC3E}">
        <p14:creationId xmlns:p14="http://schemas.microsoft.com/office/powerpoint/2010/main" val="133856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54048826-EDE3-4A49-BB8E-BF2E35DA2BE7}" type="datetimeFigureOut">
              <a:rPr lang="zh-CN" altLang="en-US" smtClean="0"/>
              <a:pPr/>
              <a:t>2020/11/23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pPr/>
              <a:t>‹#›</a:t>
            </a:fld>
            <a:endParaRPr lang="zh-CN" altLang="en-US"/>
          </a:p>
        </p:txBody>
      </p:sp>
    </p:spTree>
    <p:extLst>
      <p:ext uri="{BB962C8B-B14F-4D97-AF65-F5344CB8AC3E}">
        <p14:creationId xmlns:p14="http://schemas.microsoft.com/office/powerpoint/2010/main" val="275574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4048826-EDE3-4A49-BB8E-BF2E35DA2BE7}" type="datetimeFigureOut">
              <a:rPr lang="zh-CN" altLang="en-US" smtClean="0"/>
              <a:pPr/>
              <a:t>2020/11/23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pPr/>
              <a:t>‹#›</a:t>
            </a:fld>
            <a:endParaRPr lang="zh-CN" altLang="en-US"/>
          </a:p>
        </p:txBody>
      </p:sp>
    </p:spTree>
    <p:extLst>
      <p:ext uri="{BB962C8B-B14F-4D97-AF65-F5344CB8AC3E}">
        <p14:creationId xmlns:p14="http://schemas.microsoft.com/office/powerpoint/2010/main" val="68091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4048826-EDE3-4A49-BB8E-BF2E35DA2BE7}" type="datetimeFigureOut">
              <a:rPr lang="zh-CN" altLang="en-US" smtClean="0"/>
              <a:pPr/>
              <a:t>2020/11/23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4AAD7FA-B065-4D7D-A9F3-9CCDAC29143A}" type="slidenum">
              <a:rPr lang="zh-CN" altLang="en-US" smtClean="0"/>
              <a:pPr/>
              <a:t>‹#›</a:t>
            </a:fld>
            <a:endParaRPr lang="zh-CN" altLang="en-US"/>
          </a:p>
        </p:txBody>
      </p:sp>
    </p:spTree>
    <p:extLst>
      <p:ext uri="{BB962C8B-B14F-4D97-AF65-F5344CB8AC3E}">
        <p14:creationId xmlns:p14="http://schemas.microsoft.com/office/powerpoint/2010/main" val="4166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xmlns="" id="{0F1830F6-661E-4EAE-867C-77A95B91D6A3}"/>
              </a:ext>
            </a:extLst>
          </p:cNvPr>
          <p:cNvGrpSpPr/>
          <p:nvPr userDrawn="1"/>
        </p:nvGrpSpPr>
        <p:grpSpPr>
          <a:xfrm>
            <a:off x="208568" y="46996"/>
            <a:ext cx="8890779" cy="5113411"/>
            <a:chOff x="208568" y="46996"/>
            <a:chExt cx="8890779" cy="5113411"/>
          </a:xfrm>
        </p:grpSpPr>
        <p:grpSp>
          <p:nvGrpSpPr>
            <p:cNvPr id="7" name="组合 6">
              <a:extLst>
                <a:ext uri="{FF2B5EF4-FFF2-40B4-BE49-F238E27FC236}">
                  <a16:creationId xmlns:a16="http://schemas.microsoft.com/office/drawing/2014/main" xmlns="" id="{187D705A-2BAD-4138-8AF6-A6CEA8F57D99}"/>
                </a:ext>
              </a:extLst>
            </p:cNvPr>
            <p:cNvGrpSpPr/>
            <p:nvPr/>
          </p:nvGrpSpPr>
          <p:grpSpPr>
            <a:xfrm>
              <a:off x="451708" y="46996"/>
              <a:ext cx="8483722" cy="4957759"/>
              <a:chOff x="451708" y="46996"/>
              <a:chExt cx="8483722" cy="4957759"/>
            </a:xfrm>
          </p:grpSpPr>
          <p:pic>
            <p:nvPicPr>
              <p:cNvPr id="10" name="图片 9">
                <a:extLst>
                  <a:ext uri="{FF2B5EF4-FFF2-40B4-BE49-F238E27FC236}">
                    <a16:creationId xmlns:a16="http://schemas.microsoft.com/office/drawing/2014/main" xmlns="" id="{0BAD57EC-45E7-4BCB-A979-D739571483F2}"/>
                  </a:ext>
                </a:extLst>
              </p:cNvPr>
              <p:cNvPicPr>
                <a:picLocks noChangeAspect="1"/>
              </p:cNvPicPr>
              <p:nvPr/>
            </p:nvPicPr>
            <p:blipFill>
              <a:blip r:embed="rId2"/>
              <a:stretch>
                <a:fillRect/>
              </a:stretch>
            </p:blipFill>
            <p:spPr>
              <a:xfrm>
                <a:off x="6271173" y="58038"/>
                <a:ext cx="268247" cy="524301"/>
              </a:xfrm>
              <a:prstGeom prst="rect">
                <a:avLst/>
              </a:prstGeom>
            </p:spPr>
          </p:pic>
          <p:pic>
            <p:nvPicPr>
              <p:cNvPr id="11" name="图片 10">
                <a:extLst>
                  <a:ext uri="{FF2B5EF4-FFF2-40B4-BE49-F238E27FC236}">
                    <a16:creationId xmlns:a16="http://schemas.microsoft.com/office/drawing/2014/main" xmlns="" id="{96B24A36-2400-493C-9470-7CE69C67B4CF}"/>
                  </a:ext>
                </a:extLst>
              </p:cNvPr>
              <p:cNvPicPr>
                <a:picLocks noChangeAspect="1"/>
              </p:cNvPicPr>
              <p:nvPr/>
            </p:nvPicPr>
            <p:blipFill>
              <a:blip r:embed="rId2"/>
              <a:stretch>
                <a:fillRect/>
              </a:stretch>
            </p:blipFill>
            <p:spPr>
              <a:xfrm>
                <a:off x="2736972" y="58038"/>
                <a:ext cx="268247" cy="524301"/>
              </a:xfrm>
              <a:prstGeom prst="rect">
                <a:avLst/>
              </a:prstGeom>
            </p:spPr>
          </p:pic>
          <p:pic>
            <p:nvPicPr>
              <p:cNvPr id="12" name="图片 11">
                <a:extLst>
                  <a:ext uri="{FF2B5EF4-FFF2-40B4-BE49-F238E27FC236}">
                    <a16:creationId xmlns:a16="http://schemas.microsoft.com/office/drawing/2014/main" xmlns="" id="{49A1F922-9B83-48BD-94DB-4CE25C20CD3E}"/>
                  </a:ext>
                </a:extLst>
              </p:cNvPr>
              <p:cNvPicPr>
                <a:picLocks noChangeAspect="1"/>
              </p:cNvPicPr>
              <p:nvPr/>
            </p:nvPicPr>
            <p:blipFill>
              <a:blip r:embed="rId3"/>
              <a:stretch>
                <a:fillRect/>
              </a:stretch>
            </p:blipFill>
            <p:spPr>
              <a:xfrm>
                <a:off x="452178" y="281677"/>
                <a:ext cx="2103302" cy="1902117"/>
              </a:xfrm>
              <a:prstGeom prst="rect">
                <a:avLst/>
              </a:prstGeom>
            </p:spPr>
          </p:pic>
          <p:pic>
            <p:nvPicPr>
              <p:cNvPr id="13" name="图片 12">
                <a:extLst>
                  <a:ext uri="{FF2B5EF4-FFF2-40B4-BE49-F238E27FC236}">
                    <a16:creationId xmlns:a16="http://schemas.microsoft.com/office/drawing/2014/main" xmlns="" id="{F978881C-B82E-48CA-A5CC-30EB9EE632A3}"/>
                  </a:ext>
                </a:extLst>
              </p:cNvPr>
              <p:cNvPicPr>
                <a:picLocks noChangeAspect="1"/>
              </p:cNvPicPr>
              <p:nvPr/>
            </p:nvPicPr>
            <p:blipFill>
              <a:blip r:embed="rId4"/>
              <a:stretch>
                <a:fillRect/>
              </a:stretch>
            </p:blipFill>
            <p:spPr>
              <a:xfrm>
                <a:off x="451708" y="3083820"/>
                <a:ext cx="2975106" cy="1908213"/>
              </a:xfrm>
              <a:prstGeom prst="rect">
                <a:avLst/>
              </a:prstGeom>
            </p:spPr>
          </p:pic>
          <p:pic>
            <p:nvPicPr>
              <p:cNvPr id="14" name="图片 13">
                <a:extLst>
                  <a:ext uri="{FF2B5EF4-FFF2-40B4-BE49-F238E27FC236}">
                    <a16:creationId xmlns:a16="http://schemas.microsoft.com/office/drawing/2014/main" xmlns="" id="{CB4D4833-DD9D-4CA3-867F-AB6E1CC55CB3}"/>
                  </a:ext>
                </a:extLst>
              </p:cNvPr>
              <p:cNvPicPr>
                <a:picLocks noChangeAspect="1"/>
              </p:cNvPicPr>
              <p:nvPr/>
            </p:nvPicPr>
            <p:blipFill>
              <a:blip r:embed="rId5"/>
              <a:stretch>
                <a:fillRect/>
              </a:stretch>
            </p:blipFill>
            <p:spPr>
              <a:xfrm>
                <a:off x="5240934" y="2663688"/>
                <a:ext cx="3694496" cy="2341067"/>
              </a:xfrm>
              <a:prstGeom prst="rect">
                <a:avLst/>
              </a:prstGeom>
            </p:spPr>
          </p:pic>
          <p:pic>
            <p:nvPicPr>
              <p:cNvPr id="15" name="图片 14">
                <a:extLst>
                  <a:ext uri="{FF2B5EF4-FFF2-40B4-BE49-F238E27FC236}">
                    <a16:creationId xmlns:a16="http://schemas.microsoft.com/office/drawing/2014/main" xmlns="" id="{548B4DDF-867D-45CA-892D-6203A8A2EA7E}"/>
                  </a:ext>
                </a:extLst>
              </p:cNvPr>
              <p:cNvPicPr>
                <a:picLocks noChangeAspect="1"/>
              </p:cNvPicPr>
              <p:nvPr/>
            </p:nvPicPr>
            <p:blipFill>
              <a:blip r:embed="rId6"/>
              <a:stretch>
                <a:fillRect/>
              </a:stretch>
            </p:blipFill>
            <p:spPr>
              <a:xfrm>
                <a:off x="7326174" y="145182"/>
                <a:ext cx="1566808" cy="2517866"/>
              </a:xfrm>
              <a:prstGeom prst="rect">
                <a:avLst/>
              </a:prstGeom>
            </p:spPr>
          </p:pic>
          <p:pic>
            <p:nvPicPr>
              <p:cNvPr id="16" name="图片 15">
                <a:extLst>
                  <a:ext uri="{FF2B5EF4-FFF2-40B4-BE49-F238E27FC236}">
                    <a16:creationId xmlns:a16="http://schemas.microsoft.com/office/drawing/2014/main" xmlns="" id="{AEE3FA7F-613C-43D6-937B-887AEC72AAE4}"/>
                  </a:ext>
                </a:extLst>
              </p:cNvPr>
              <p:cNvPicPr>
                <a:picLocks noChangeAspect="1"/>
              </p:cNvPicPr>
              <p:nvPr/>
            </p:nvPicPr>
            <p:blipFill>
              <a:blip r:embed="rId7"/>
              <a:stretch>
                <a:fillRect/>
              </a:stretch>
            </p:blipFill>
            <p:spPr>
              <a:xfrm>
                <a:off x="2463150" y="298630"/>
                <a:ext cx="5236918" cy="1633870"/>
              </a:xfrm>
              <a:prstGeom prst="rect">
                <a:avLst/>
              </a:prstGeom>
            </p:spPr>
          </p:pic>
          <p:pic>
            <p:nvPicPr>
              <p:cNvPr id="17" name="图片 16">
                <a:extLst>
                  <a:ext uri="{FF2B5EF4-FFF2-40B4-BE49-F238E27FC236}">
                    <a16:creationId xmlns:a16="http://schemas.microsoft.com/office/drawing/2014/main" xmlns="" id="{51629227-0E6B-48B3-BB14-F8DCCD77E3B1}"/>
                  </a:ext>
                </a:extLst>
              </p:cNvPr>
              <p:cNvPicPr>
                <a:picLocks noChangeAspect="1"/>
              </p:cNvPicPr>
              <p:nvPr/>
            </p:nvPicPr>
            <p:blipFill>
              <a:blip r:embed="rId8"/>
              <a:stretch>
                <a:fillRect/>
              </a:stretch>
            </p:blipFill>
            <p:spPr>
              <a:xfrm>
                <a:off x="3279535" y="3072960"/>
                <a:ext cx="2584928" cy="1920406"/>
              </a:xfrm>
              <a:prstGeom prst="rect">
                <a:avLst/>
              </a:prstGeom>
            </p:spPr>
          </p:pic>
          <p:pic>
            <p:nvPicPr>
              <p:cNvPr id="18" name="图片 17">
                <a:extLst>
                  <a:ext uri="{FF2B5EF4-FFF2-40B4-BE49-F238E27FC236}">
                    <a16:creationId xmlns:a16="http://schemas.microsoft.com/office/drawing/2014/main" xmlns="" id="{3837D459-0A07-49DD-94F5-02E3E3B320B9}"/>
                  </a:ext>
                </a:extLst>
              </p:cNvPr>
              <p:cNvPicPr>
                <a:picLocks noChangeAspect="1"/>
              </p:cNvPicPr>
              <p:nvPr/>
            </p:nvPicPr>
            <p:blipFill>
              <a:blip r:embed="rId9"/>
              <a:stretch>
                <a:fillRect/>
              </a:stretch>
            </p:blipFill>
            <p:spPr>
              <a:xfrm>
                <a:off x="501465" y="1583586"/>
                <a:ext cx="164606" cy="2249619"/>
              </a:xfrm>
              <a:prstGeom prst="rect">
                <a:avLst/>
              </a:prstGeom>
            </p:spPr>
          </p:pic>
          <p:pic>
            <p:nvPicPr>
              <p:cNvPr id="19" name="图片 18">
                <a:extLst>
                  <a:ext uri="{FF2B5EF4-FFF2-40B4-BE49-F238E27FC236}">
                    <a16:creationId xmlns:a16="http://schemas.microsoft.com/office/drawing/2014/main" xmlns="" id="{D9DA8700-961B-48EB-9F28-1C5AD4505F94}"/>
                  </a:ext>
                </a:extLst>
              </p:cNvPr>
              <p:cNvPicPr>
                <a:picLocks noChangeAspect="1"/>
              </p:cNvPicPr>
              <p:nvPr/>
            </p:nvPicPr>
            <p:blipFill>
              <a:blip r:embed="rId10"/>
              <a:stretch>
                <a:fillRect/>
              </a:stretch>
            </p:blipFill>
            <p:spPr>
              <a:xfrm>
                <a:off x="2604523" y="46996"/>
                <a:ext cx="262151" cy="499915"/>
              </a:xfrm>
              <a:prstGeom prst="rect">
                <a:avLst/>
              </a:prstGeom>
            </p:spPr>
          </p:pic>
          <p:pic>
            <p:nvPicPr>
              <p:cNvPr id="20" name="图片 19">
                <a:extLst>
                  <a:ext uri="{FF2B5EF4-FFF2-40B4-BE49-F238E27FC236}">
                    <a16:creationId xmlns:a16="http://schemas.microsoft.com/office/drawing/2014/main" xmlns="" id="{D226A55B-8AC4-4F93-A5E3-F7FB8BEBEEC3}"/>
                  </a:ext>
                </a:extLst>
              </p:cNvPr>
              <p:cNvPicPr>
                <a:picLocks noChangeAspect="1"/>
              </p:cNvPicPr>
              <p:nvPr/>
            </p:nvPicPr>
            <p:blipFill>
              <a:blip r:embed="rId10"/>
              <a:stretch>
                <a:fillRect/>
              </a:stretch>
            </p:blipFill>
            <p:spPr>
              <a:xfrm>
                <a:off x="6138724" y="46996"/>
                <a:ext cx="262151" cy="499915"/>
              </a:xfrm>
              <a:prstGeom prst="rect">
                <a:avLst/>
              </a:prstGeom>
            </p:spPr>
          </p:pic>
        </p:grpSp>
        <p:pic>
          <p:nvPicPr>
            <p:cNvPr id="8" name="图片 7">
              <a:extLst>
                <a:ext uri="{FF2B5EF4-FFF2-40B4-BE49-F238E27FC236}">
                  <a16:creationId xmlns:a16="http://schemas.microsoft.com/office/drawing/2014/main" xmlns="" id="{F42DF85C-1CA1-4694-8EDC-3566DA6DA3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568" y="3098389"/>
              <a:ext cx="989769" cy="2062018"/>
            </a:xfrm>
            <a:prstGeom prst="rect">
              <a:avLst/>
            </a:prstGeom>
          </p:spPr>
        </p:pic>
        <p:pic>
          <p:nvPicPr>
            <p:cNvPr id="9" name="图片 8">
              <a:extLst>
                <a:ext uri="{FF2B5EF4-FFF2-40B4-BE49-F238E27FC236}">
                  <a16:creationId xmlns:a16="http://schemas.microsoft.com/office/drawing/2014/main" xmlns="" id="{63BF0138-911C-4C08-BA60-542716C4D80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109578" y="3098389"/>
              <a:ext cx="989769" cy="2062018"/>
            </a:xfrm>
            <a:prstGeom prst="rect">
              <a:avLst/>
            </a:prstGeom>
          </p:spPr>
        </p:pic>
      </p:grpSp>
    </p:spTree>
    <p:extLst>
      <p:ext uri="{BB962C8B-B14F-4D97-AF65-F5344CB8AC3E}">
        <p14:creationId xmlns:p14="http://schemas.microsoft.com/office/powerpoint/2010/main" val="321941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48826-EDE3-4A49-BB8E-BF2E35DA2BE7}" type="datetimeFigureOut">
              <a:rPr lang="zh-CN" altLang="en-US" smtClean="0"/>
              <a:pPr/>
              <a:t>2020/11/23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4AAD7FA-B065-4D7D-A9F3-9CCDAC29143A}" type="slidenum">
              <a:rPr lang="zh-CN" altLang="en-US" smtClean="0"/>
              <a:pPr/>
              <a:t>‹#›</a:t>
            </a:fld>
            <a:endParaRPr lang="zh-CN" altLang="en-US"/>
          </a:p>
        </p:txBody>
      </p:sp>
    </p:spTree>
    <p:extLst>
      <p:ext uri="{BB962C8B-B14F-4D97-AF65-F5344CB8AC3E}">
        <p14:creationId xmlns:p14="http://schemas.microsoft.com/office/powerpoint/2010/main" val="380897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pPr/>
              <a:t>2020/11/23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pPr/>
              <a:t>‹#›</a:t>
            </a:fld>
            <a:endParaRPr lang="zh-CN" altLang="en-US"/>
          </a:p>
        </p:txBody>
      </p:sp>
    </p:spTree>
    <p:extLst>
      <p:ext uri="{BB962C8B-B14F-4D97-AF65-F5344CB8AC3E}">
        <p14:creationId xmlns:p14="http://schemas.microsoft.com/office/powerpoint/2010/main" val="111336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pPr/>
              <a:t>2020/11/23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pPr/>
              <a:t>‹#›</a:t>
            </a:fld>
            <a:endParaRPr lang="zh-CN" altLang="en-US"/>
          </a:p>
        </p:txBody>
      </p:sp>
    </p:spTree>
    <p:extLst>
      <p:ext uri="{BB962C8B-B14F-4D97-AF65-F5344CB8AC3E}">
        <p14:creationId xmlns:p14="http://schemas.microsoft.com/office/powerpoint/2010/main" val="689696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048826-EDE3-4A49-BB8E-BF2E35DA2BE7}" type="datetimeFigureOut">
              <a:rPr lang="zh-CN" altLang="en-US" smtClean="0"/>
              <a:pPr/>
              <a:t>2020/11/23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4AAD7FA-B065-4D7D-A9F3-9CCDAC29143A}" type="slidenum">
              <a:rPr lang="zh-CN" altLang="en-US" smtClean="0"/>
              <a:pPr/>
              <a:t>‹#›</a:t>
            </a:fld>
            <a:endParaRPr lang="zh-CN" altLang="en-US"/>
          </a:p>
        </p:txBody>
      </p:sp>
    </p:spTree>
    <p:extLst>
      <p:ext uri="{BB962C8B-B14F-4D97-AF65-F5344CB8AC3E}">
        <p14:creationId xmlns:p14="http://schemas.microsoft.com/office/powerpoint/2010/main" val="4019341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0.png"/><Relationship Id="rId5" Type="http://schemas.openxmlformats.org/officeDocument/2006/relationships/image" Target="../media/image12.emf"/><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audio" Target="file:///C:\Users\Administrator\Desktop\GI&#193;O%20&#193;N%20&#272;I&#7878;N%20T&#7916;%20L&#7898;P%201%20M&#7898;I\TI&#7870;NG%20VI&#7878;T%20K&#204;%201\B&#224;i%2051%20-%20et,&#234;t,%20it\nh&#7853;n%20bi&#7871;t.mp3" TargetMode="Externa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C6BC561B-D77D-4948-AA3D-2C87A89EB638}"/>
              </a:ext>
            </a:extLst>
          </p:cNvPr>
          <p:cNvGrpSpPr/>
          <p:nvPr/>
        </p:nvGrpSpPr>
        <p:grpSpPr>
          <a:xfrm>
            <a:off x="1068770" y="151595"/>
            <a:ext cx="7064827" cy="4541177"/>
            <a:chOff x="1039587" y="171050"/>
            <a:chExt cx="7064827" cy="4541177"/>
          </a:xfrm>
        </p:grpSpPr>
        <p:pic>
          <p:nvPicPr>
            <p:cNvPr id="12" name="图片 11">
              <a:extLst>
                <a:ext uri="{FF2B5EF4-FFF2-40B4-BE49-F238E27FC236}">
                  <a16:creationId xmlns:a16="http://schemas.microsoft.com/office/drawing/2014/main" xmlns="" id="{E81FA9FC-9EC4-42FF-B7EE-5F4B7DAF3E71}"/>
                </a:ext>
              </a:extLst>
            </p:cNvPr>
            <p:cNvPicPr>
              <a:picLocks noChangeAspect="1"/>
            </p:cNvPicPr>
            <p:nvPr/>
          </p:nvPicPr>
          <p:blipFill>
            <a:blip r:embed="rId4"/>
            <a:stretch>
              <a:fillRect/>
            </a:stretch>
          </p:blipFill>
          <p:spPr>
            <a:xfrm>
              <a:off x="6589416" y="185370"/>
              <a:ext cx="317376" cy="611546"/>
            </a:xfrm>
            <a:prstGeom prst="rect">
              <a:avLst/>
            </a:prstGeom>
          </p:spPr>
        </p:pic>
        <p:pic>
          <p:nvPicPr>
            <p:cNvPr id="10" name="图片 9">
              <a:extLst>
                <a:ext uri="{FF2B5EF4-FFF2-40B4-BE49-F238E27FC236}">
                  <a16:creationId xmlns:a16="http://schemas.microsoft.com/office/drawing/2014/main" xmlns="" id="{6F7A31C0-76D3-4986-8635-1B44EDA6CEB0}"/>
                </a:ext>
              </a:extLst>
            </p:cNvPr>
            <p:cNvPicPr>
              <a:picLocks noChangeAspect="1"/>
            </p:cNvPicPr>
            <p:nvPr/>
          </p:nvPicPr>
          <p:blipFill>
            <a:blip r:embed="rId4"/>
            <a:stretch>
              <a:fillRect/>
            </a:stretch>
          </p:blipFill>
          <p:spPr>
            <a:xfrm>
              <a:off x="2450315" y="185370"/>
              <a:ext cx="317376" cy="611546"/>
            </a:xfrm>
            <a:prstGeom prst="rect">
              <a:avLst/>
            </a:prstGeom>
          </p:spPr>
        </p:pic>
        <p:pic>
          <p:nvPicPr>
            <p:cNvPr id="6" name="图片 5">
              <a:extLst>
                <a:ext uri="{FF2B5EF4-FFF2-40B4-BE49-F238E27FC236}">
                  <a16:creationId xmlns:a16="http://schemas.microsoft.com/office/drawing/2014/main" xmlns="" id="{DC8B94CC-3D27-46E6-A6B8-73D71DFB0AB6}"/>
                </a:ext>
              </a:extLst>
            </p:cNvPr>
            <p:cNvPicPr>
              <a:picLocks noChangeAspect="1"/>
            </p:cNvPicPr>
            <p:nvPr/>
          </p:nvPicPr>
          <p:blipFill>
            <a:blip r:embed="rId5"/>
            <a:stretch>
              <a:fillRect/>
            </a:stretch>
          </p:blipFill>
          <p:spPr>
            <a:xfrm>
              <a:off x="1039587" y="431273"/>
              <a:ext cx="7064827" cy="4280954"/>
            </a:xfrm>
            <a:prstGeom prst="rect">
              <a:avLst/>
            </a:prstGeom>
          </p:spPr>
        </p:pic>
        <p:pic>
          <p:nvPicPr>
            <p:cNvPr id="9" name="图片 8">
              <a:extLst>
                <a:ext uri="{FF2B5EF4-FFF2-40B4-BE49-F238E27FC236}">
                  <a16:creationId xmlns:a16="http://schemas.microsoft.com/office/drawing/2014/main" xmlns="" id="{C7818E87-568E-4A42-9E63-32688F4491B1}"/>
                </a:ext>
              </a:extLst>
            </p:cNvPr>
            <p:cNvPicPr>
              <a:picLocks noChangeAspect="1"/>
            </p:cNvPicPr>
            <p:nvPr/>
          </p:nvPicPr>
          <p:blipFill>
            <a:blip r:embed="rId6"/>
            <a:stretch>
              <a:fillRect/>
            </a:stretch>
          </p:blipFill>
          <p:spPr>
            <a:xfrm>
              <a:off x="2295264" y="171050"/>
              <a:ext cx="310101" cy="585762"/>
            </a:xfrm>
            <a:prstGeom prst="rect">
              <a:avLst/>
            </a:prstGeom>
          </p:spPr>
        </p:pic>
        <p:pic>
          <p:nvPicPr>
            <p:cNvPr id="13" name="图片 12">
              <a:extLst>
                <a:ext uri="{FF2B5EF4-FFF2-40B4-BE49-F238E27FC236}">
                  <a16:creationId xmlns:a16="http://schemas.microsoft.com/office/drawing/2014/main" xmlns="" id="{53AD921E-11B5-43B7-A826-76C8BF424063}"/>
                </a:ext>
              </a:extLst>
            </p:cNvPr>
            <p:cNvPicPr>
              <a:picLocks noChangeAspect="1"/>
            </p:cNvPicPr>
            <p:nvPr/>
          </p:nvPicPr>
          <p:blipFill>
            <a:blip r:embed="rId6"/>
            <a:stretch>
              <a:fillRect/>
            </a:stretch>
          </p:blipFill>
          <p:spPr>
            <a:xfrm>
              <a:off x="6434365" y="171050"/>
              <a:ext cx="310101" cy="585762"/>
            </a:xfrm>
            <a:prstGeom prst="rect">
              <a:avLst/>
            </a:prstGeom>
          </p:spPr>
        </p:pic>
      </p:grpSp>
      <p:sp>
        <p:nvSpPr>
          <p:cNvPr id="4" name="文本框 3">
            <a:extLst>
              <a:ext uri="{FF2B5EF4-FFF2-40B4-BE49-F238E27FC236}">
                <a16:creationId xmlns:a16="http://schemas.microsoft.com/office/drawing/2014/main" xmlns="" id="{CCF9D4B5-10AC-4C38-9FAB-BBB08175024F}"/>
              </a:ext>
            </a:extLst>
          </p:cNvPr>
          <p:cNvSpPr txBox="1"/>
          <p:nvPr/>
        </p:nvSpPr>
        <p:spPr>
          <a:xfrm>
            <a:off x="1903638" y="1452669"/>
            <a:ext cx="5336723" cy="1323439"/>
          </a:xfrm>
          <a:prstGeom prst="rect">
            <a:avLst/>
          </a:prstGeom>
          <a:noFill/>
        </p:spPr>
        <p:txBody>
          <a:bodyPr wrap="square" rtlCol="0">
            <a:spAutoFit/>
          </a:bodyPr>
          <a:lstStyle/>
          <a:p>
            <a:pPr algn="ctr"/>
            <a:r>
              <a:rPr lang="en-US" altLang="zh-CN" sz="8000" dirty="0" smtClean="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et, </a:t>
            </a:r>
            <a:r>
              <a:rPr lang="en-US" altLang="zh-CN" sz="8000" dirty="0" err="1" smtClean="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êt</a:t>
            </a:r>
            <a:r>
              <a:rPr lang="en-US" altLang="zh-CN" sz="8000" dirty="0" smtClean="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it</a:t>
            </a:r>
            <a:endParaRPr lang="zh-CN" altLang="en-US" sz="80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4" name="文本框 13">
            <a:extLst>
              <a:ext uri="{FF2B5EF4-FFF2-40B4-BE49-F238E27FC236}">
                <a16:creationId xmlns:a16="http://schemas.microsoft.com/office/drawing/2014/main" xmlns="" id="{FECB46AD-0E72-4F5A-A712-FE050A3EB294}"/>
              </a:ext>
            </a:extLst>
          </p:cNvPr>
          <p:cNvSpPr txBox="1"/>
          <p:nvPr/>
        </p:nvSpPr>
        <p:spPr>
          <a:xfrm>
            <a:off x="2471862" y="3431861"/>
            <a:ext cx="4636587" cy="338554"/>
          </a:xfrm>
          <a:prstGeom prst="rect">
            <a:avLst/>
          </a:prstGeom>
          <a:noFill/>
        </p:spPr>
        <p:txBody>
          <a:bodyPr wrap="square" rtlCol="0">
            <a:spAutoFit/>
          </a:bodyPr>
          <a:lstStyle/>
          <a:p>
            <a:pPr algn="ctr"/>
            <a:r>
              <a:rPr lang="en-US" altLang="zh-CN" sz="1600" b="1" spc="300" err="1">
                <a:solidFill>
                  <a:schemeClr val="tx1">
                    <a:lumMod val="50000"/>
                    <a:lumOff val="50000"/>
                  </a:schemeClr>
                </a:solidFill>
                <a:latin typeface="Times New Roman" panose="02020603050405020304" pitchFamily="18" charset="0"/>
                <a:ea typeface="幼圆" panose="02010509060101010101" pitchFamily="49" charset="-122"/>
                <a:cs typeface="Times New Roman" panose="02020603050405020304" pitchFamily="18" charset="0"/>
              </a:rPr>
              <a:t>Giáo</a:t>
            </a:r>
            <a:r>
              <a:rPr lang="en-US" altLang="zh-CN" sz="1600" b="1" spc="300">
                <a:solidFill>
                  <a:schemeClr val="tx1">
                    <a:lumMod val="50000"/>
                    <a:lumOff val="50000"/>
                  </a:schemeClr>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600" b="1" spc="300" smtClean="0">
                <a:solidFill>
                  <a:schemeClr val="tx1">
                    <a:lumMod val="50000"/>
                    <a:lumOff val="50000"/>
                  </a:schemeClr>
                </a:solidFill>
                <a:latin typeface="Times New Roman" panose="02020603050405020304" pitchFamily="18" charset="0"/>
                <a:ea typeface="幼圆" panose="02010509060101010101" pitchFamily="49" charset="-122"/>
                <a:cs typeface="Times New Roman" panose="02020603050405020304" pitchFamily="18" charset="0"/>
              </a:rPr>
              <a:t>viên:Đỗ Thị Phương Thảo</a:t>
            </a:r>
            <a:endParaRPr lang="zh-CN" altLang="en-US" sz="1600" b="1" spc="300" dirty="0">
              <a:solidFill>
                <a:schemeClr val="tx1">
                  <a:lumMod val="50000"/>
                  <a:lumOff val="50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15" name="图片 14">
            <a:extLst>
              <a:ext uri="{FF2B5EF4-FFF2-40B4-BE49-F238E27FC236}">
                <a16:creationId xmlns:a16="http://schemas.microsoft.com/office/drawing/2014/main" xmlns="" id="{711D1C11-AECA-45D0-9998-98D05F0D66FE}"/>
              </a:ext>
            </a:extLst>
          </p:cNvPr>
          <p:cNvPicPr>
            <a:picLocks noChangeAspect="1"/>
          </p:cNvPicPr>
          <p:nvPr/>
        </p:nvPicPr>
        <p:blipFill rotWithShape="1">
          <a:blip r:embed="rId5"/>
          <a:srcRect l="32794" r="16079" b="94184"/>
          <a:stretch/>
        </p:blipFill>
        <p:spPr>
          <a:xfrm>
            <a:off x="2872510" y="1354171"/>
            <a:ext cx="3612049" cy="45913"/>
          </a:xfrm>
          <a:prstGeom prst="rect">
            <a:avLst/>
          </a:prstGeom>
        </p:spPr>
      </p:pic>
      <p:pic>
        <p:nvPicPr>
          <p:cNvPr id="16" name="图片 15">
            <a:extLst>
              <a:ext uri="{FF2B5EF4-FFF2-40B4-BE49-F238E27FC236}">
                <a16:creationId xmlns:a16="http://schemas.microsoft.com/office/drawing/2014/main" xmlns="" id="{034710D1-1D58-406F-A5FE-C4E643B4DD98}"/>
              </a:ext>
            </a:extLst>
          </p:cNvPr>
          <p:cNvPicPr>
            <a:picLocks noChangeAspect="1"/>
          </p:cNvPicPr>
          <p:nvPr/>
        </p:nvPicPr>
        <p:blipFill rotWithShape="1">
          <a:blip r:embed="rId5"/>
          <a:srcRect l="32794" r="16079" b="94184"/>
          <a:stretch/>
        </p:blipFill>
        <p:spPr>
          <a:xfrm flipH="1">
            <a:off x="2765976" y="3698507"/>
            <a:ext cx="3612049" cy="45913"/>
          </a:xfrm>
          <a:prstGeom prst="rect">
            <a:avLst/>
          </a:prstGeom>
        </p:spPr>
      </p:pic>
      <p:sp>
        <p:nvSpPr>
          <p:cNvPr id="8" name="矩形 7">
            <a:extLst>
              <a:ext uri="{FF2B5EF4-FFF2-40B4-BE49-F238E27FC236}">
                <a16:creationId xmlns:a16="http://schemas.microsoft.com/office/drawing/2014/main" xmlns="" id="{6B9ABC5A-B8CC-436C-9E72-A3965224A42E}"/>
              </a:ext>
            </a:extLst>
          </p:cNvPr>
          <p:cNvSpPr/>
          <p:nvPr/>
        </p:nvSpPr>
        <p:spPr>
          <a:xfrm>
            <a:off x="3598517" y="766035"/>
            <a:ext cx="1705916" cy="769441"/>
          </a:xfrm>
          <a:prstGeom prst="rect">
            <a:avLst/>
          </a:prstGeom>
        </p:spPr>
        <p:txBody>
          <a:bodyPr wrap="none">
            <a:spAutoFit/>
          </a:bodyPr>
          <a:lstStyle/>
          <a:p>
            <a:r>
              <a:rPr lang="en-US" altLang="zh-CN" sz="4400" b="1" dirty="0" err="1">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Bài</a:t>
            </a:r>
            <a:r>
              <a:rPr lang="en-US" altLang="zh-CN" sz="4400" b="1" dirty="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 </a:t>
            </a:r>
            <a:r>
              <a:rPr lang="en-US" altLang="zh-CN" sz="4400" b="1" dirty="0" smtClean="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51</a:t>
            </a:r>
            <a:endParaRPr lang="zh-CN" altLang="en-US" sz="4400" b="1" dirty="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endParaRPr>
          </a:p>
        </p:txBody>
      </p:sp>
      <p:pic>
        <p:nvPicPr>
          <p:cNvPr id="20" name="图片 19">
            <a:extLst>
              <a:ext uri="{FF2B5EF4-FFF2-40B4-BE49-F238E27FC236}">
                <a16:creationId xmlns:a16="http://schemas.microsoft.com/office/drawing/2014/main" xmlns="" id="{17DC7972-DAEF-4095-A40C-02E5467EF0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23" name="图片 22">
            <a:extLst>
              <a:ext uri="{FF2B5EF4-FFF2-40B4-BE49-F238E27FC236}">
                <a16:creationId xmlns:a16="http://schemas.microsoft.com/office/drawing/2014/main" xmlns="" id="{29818548-E554-41D4-88C8-32443A8B97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504573" y="2285349"/>
            <a:ext cx="1371913" cy="2858151"/>
          </a:xfrm>
          <a:prstGeom prst="rect">
            <a:avLst/>
          </a:prstGeom>
        </p:spPr>
      </p:pic>
      <p:pic>
        <p:nvPicPr>
          <p:cNvPr id="18" name="图片 17">
            <a:extLst>
              <a:ext uri="{FF2B5EF4-FFF2-40B4-BE49-F238E27FC236}">
                <a16:creationId xmlns:a16="http://schemas.microsoft.com/office/drawing/2014/main" xmlns="" id="{E9456EC2-6B12-498A-BAD5-A9C4C35CE64F}"/>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18961084" flipH="1">
            <a:off x="2512480" y="1970030"/>
            <a:ext cx="274658" cy="227900"/>
          </a:xfrm>
          <a:prstGeom prst="rect">
            <a:avLst/>
          </a:prstGeom>
        </p:spPr>
      </p:pic>
      <p:pic>
        <p:nvPicPr>
          <p:cNvPr id="21" name="图片 20">
            <a:extLst>
              <a:ext uri="{FF2B5EF4-FFF2-40B4-BE49-F238E27FC236}">
                <a16:creationId xmlns:a16="http://schemas.microsoft.com/office/drawing/2014/main" xmlns="" id="{D9CAD0DC-446D-4A36-A15C-86C057A86653}"/>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20785727" flipH="1">
            <a:off x="3908360" y="2557483"/>
            <a:ext cx="252313" cy="209359"/>
          </a:xfrm>
          <a:prstGeom prst="rect">
            <a:avLst/>
          </a:prstGeom>
        </p:spPr>
      </p:pic>
      <p:pic>
        <p:nvPicPr>
          <p:cNvPr id="22" name="图片 21">
            <a:extLst>
              <a:ext uri="{FF2B5EF4-FFF2-40B4-BE49-F238E27FC236}">
                <a16:creationId xmlns:a16="http://schemas.microsoft.com/office/drawing/2014/main" xmlns="" id="{209BE5ED-D0E3-48B3-8517-489DE06570F0}"/>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2966129" flipH="1">
            <a:off x="6348868" y="1989700"/>
            <a:ext cx="271383" cy="225183"/>
          </a:xfrm>
          <a:prstGeom prst="rect">
            <a:avLst/>
          </a:prstGeom>
        </p:spPr>
      </p:pic>
      <p:pic>
        <p:nvPicPr>
          <p:cNvPr id="24" name="图片 23">
            <a:extLst>
              <a:ext uri="{FF2B5EF4-FFF2-40B4-BE49-F238E27FC236}">
                <a16:creationId xmlns:a16="http://schemas.microsoft.com/office/drawing/2014/main" xmlns="" id="{DCB83ED2-C0A1-42C8-9A35-5A311C013322}"/>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21107494" flipH="1">
            <a:off x="4431468" y="1959882"/>
            <a:ext cx="255664" cy="212140"/>
          </a:xfrm>
          <a:prstGeom prst="rect">
            <a:avLst/>
          </a:prstGeom>
        </p:spPr>
      </p:pic>
      <p:pic>
        <p:nvPicPr>
          <p:cNvPr id="27" name="图片 26">
            <a:extLst>
              <a:ext uri="{FF2B5EF4-FFF2-40B4-BE49-F238E27FC236}">
                <a16:creationId xmlns:a16="http://schemas.microsoft.com/office/drawing/2014/main" xmlns="" id="{2EA833CB-A333-4B96-86D6-AD2791104DC9}"/>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18878505" flipH="1">
            <a:off x="5411404" y="2631063"/>
            <a:ext cx="224433" cy="186226"/>
          </a:xfrm>
          <a:prstGeom prst="rect">
            <a:avLst/>
          </a:prstGeom>
        </p:spPr>
      </p:pic>
    </p:spTree>
    <p:extLst>
      <p:ext uri="{BB962C8B-B14F-4D97-AF65-F5344CB8AC3E}">
        <p14:creationId xmlns:p14="http://schemas.microsoft.com/office/powerpoint/2010/main" val="42573853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750"/>
                                        <p:tgtEl>
                                          <p:spTgt spid="3"/>
                                        </p:tgtEl>
                                      </p:cBhvr>
                                    </p:animEffect>
                                  </p:childTnLst>
                                </p:cTn>
                              </p:par>
                            </p:childTnLst>
                          </p:cTn>
                        </p:par>
                        <p:par>
                          <p:cTn id="19" fill="hold">
                            <p:stCondLst>
                              <p:cond delay="175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by="(-#ppt_w*2)" calcmode="lin" valueType="num">
                                      <p:cBhvr rctx="PPT">
                                        <p:cTn id="22" dur="250" autoRev="1" fill="hold">
                                          <p:stCondLst>
                                            <p:cond delay="0"/>
                                          </p:stCondLst>
                                        </p:cTn>
                                        <p:tgtEl>
                                          <p:spTgt spid="4"/>
                                        </p:tgtEl>
                                        <p:attrNameLst>
                                          <p:attrName>ppt_w</p:attrName>
                                        </p:attrNameLst>
                                      </p:cBhvr>
                                    </p:anim>
                                    <p:anim by="(#ppt_w*0.50)" calcmode="lin" valueType="num">
                                      <p:cBhvr>
                                        <p:cTn id="23" dur="250" decel="50000" autoRev="1" fill="hold">
                                          <p:stCondLst>
                                            <p:cond delay="0"/>
                                          </p:stCondLst>
                                        </p:cTn>
                                        <p:tgtEl>
                                          <p:spTgt spid="4"/>
                                        </p:tgtEl>
                                        <p:attrNameLst>
                                          <p:attrName>ppt_x</p:attrName>
                                        </p:attrNameLst>
                                      </p:cBhvr>
                                    </p:anim>
                                    <p:anim from="(-#ppt_h/2)" to="(#ppt_y)" calcmode="lin" valueType="num">
                                      <p:cBhvr>
                                        <p:cTn id="24" dur="500" fill="hold">
                                          <p:stCondLst>
                                            <p:cond delay="0"/>
                                          </p:stCondLst>
                                        </p:cTn>
                                        <p:tgtEl>
                                          <p:spTgt spid="4"/>
                                        </p:tgtEl>
                                        <p:attrNameLst>
                                          <p:attrName>ppt_y</p:attrName>
                                        </p:attrNameLst>
                                      </p:cBhvr>
                                    </p:anim>
                                    <p:animRot by="21600000">
                                      <p:cBhvr>
                                        <p:cTn id="25" dur="500" fill="hold">
                                          <p:stCondLst>
                                            <p:cond delay="0"/>
                                          </p:stCondLst>
                                        </p:cTn>
                                        <p:tgtEl>
                                          <p:spTgt spid="4"/>
                                        </p:tgtEl>
                                        <p:attrNameLst>
                                          <p:attrName>r</p:attrName>
                                        </p:attrNameLst>
                                      </p:cBhvr>
                                    </p:animRot>
                                  </p:childTnLst>
                                </p:cTn>
                              </p:par>
                            </p:childTnLst>
                          </p:cTn>
                        </p:par>
                        <p:par>
                          <p:cTn id="26" fill="hold">
                            <p:stCondLst>
                              <p:cond delay="260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53" presetClass="entr" presetSubtype="16"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par>
                          <p:cTn id="52" fill="hold">
                            <p:stCondLst>
                              <p:cond delay="3100"/>
                            </p:stCondLst>
                            <p:childTnLst>
                              <p:par>
                                <p:cTn id="53" presetID="42"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anim calcmode="lin" valueType="num">
                                      <p:cBhvr>
                                        <p:cTn id="56" dur="500" fill="hold"/>
                                        <p:tgtEl>
                                          <p:spTgt spid="15"/>
                                        </p:tgtEl>
                                        <p:attrNameLst>
                                          <p:attrName>ppt_x</p:attrName>
                                        </p:attrNameLst>
                                      </p:cBhvr>
                                      <p:tavLst>
                                        <p:tav tm="0">
                                          <p:val>
                                            <p:strVal val="#ppt_x"/>
                                          </p:val>
                                        </p:tav>
                                        <p:tav tm="100000">
                                          <p:val>
                                            <p:strVal val="#ppt_x"/>
                                          </p:val>
                                        </p:tav>
                                      </p:tavLst>
                                    </p:anim>
                                    <p:anim calcmode="lin" valueType="num">
                                      <p:cBhvr>
                                        <p:cTn id="57" dur="500" fill="hold"/>
                                        <p:tgtEl>
                                          <p:spTgt spid="15"/>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anim calcmode="lin" valueType="num">
                                      <p:cBhvr>
                                        <p:cTn id="61" dur="500" fill="hold"/>
                                        <p:tgtEl>
                                          <p:spTgt spid="16"/>
                                        </p:tgtEl>
                                        <p:attrNameLst>
                                          <p:attrName>ppt_x</p:attrName>
                                        </p:attrNameLst>
                                      </p:cBhvr>
                                      <p:tavLst>
                                        <p:tav tm="0">
                                          <p:val>
                                            <p:strVal val="#ppt_x"/>
                                          </p:val>
                                        </p:tav>
                                        <p:tav tm="100000">
                                          <p:val>
                                            <p:strVal val="#ppt_x"/>
                                          </p:val>
                                        </p:tav>
                                      </p:tavLst>
                                    </p:anim>
                                    <p:anim calcmode="lin" valueType="num">
                                      <p:cBhvr>
                                        <p:cTn id="62" dur="5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3600"/>
                            </p:stCondLst>
                            <p:childTnLst>
                              <p:par>
                                <p:cTn id="64" presetID="2" presetClass="entr" presetSubtype="2" fill="hold" grpId="0" nodeType="afterEffect">
                                  <p:stCondLst>
                                    <p:cond delay="0"/>
                                  </p:stCondLst>
                                  <p:iterate type="lt">
                                    <p:tmPct val="5333"/>
                                  </p:iterate>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1+#ppt_w/2"/>
                                          </p:val>
                                        </p:tav>
                                        <p:tav tm="100000">
                                          <p:val>
                                            <p:strVal val="#ppt_x"/>
                                          </p:val>
                                        </p:tav>
                                      </p:tavLst>
                                    </p:anim>
                                    <p:anim calcmode="lin" valueType="num">
                                      <p:cBhvr additive="base">
                                        <p:cTn id="67" dur="500" fill="hold"/>
                                        <p:tgtEl>
                                          <p:spTgt spid="8"/>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iterate type="lt">
                                    <p:tmPct val="10000"/>
                                  </p:iterate>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500" fill="hold"/>
                                        <p:tgtEl>
                                          <p:spTgt spid="14"/>
                                        </p:tgtEl>
                                        <p:attrNameLst>
                                          <p:attrName>ppt_x</p:attrName>
                                        </p:attrNameLst>
                                      </p:cBhvr>
                                      <p:tavLst>
                                        <p:tav tm="0">
                                          <p:val>
                                            <p:strVal val="0-#ppt_w/2"/>
                                          </p:val>
                                        </p:tav>
                                        <p:tav tm="100000">
                                          <p:val>
                                            <p:strVal val="#ppt_x"/>
                                          </p:val>
                                        </p:tav>
                                      </p:tavLst>
                                    </p:anim>
                                    <p:anim calcmode="lin" valueType="num">
                                      <p:cBhvr additive="base">
                                        <p:cTn id="7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Đường nối Thẳng 6">
            <a:extLst>
              <a:ext uri="{FF2B5EF4-FFF2-40B4-BE49-F238E27FC236}">
                <a16:creationId xmlns:a16="http://schemas.microsoft.com/office/drawing/2014/main" xmlns="" id="{7BD86998-9159-4E43-A6F0-8B9CA6DC39C8}"/>
              </a:ext>
            </a:extLst>
          </p:cNvPr>
          <p:cNvCxnSpPr>
            <a:cxnSpLocks/>
          </p:cNvCxnSpPr>
          <p:nvPr/>
        </p:nvCxnSpPr>
        <p:spPr>
          <a:xfrm>
            <a:off x="2059447" y="504048"/>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2" name="Đường nối Thẳng 11">
            <a:extLst>
              <a:ext uri="{FF2B5EF4-FFF2-40B4-BE49-F238E27FC236}">
                <a16:creationId xmlns:a16="http://schemas.microsoft.com/office/drawing/2014/main" xmlns="" id="{04C6ED0C-42BD-4DC5-9864-6D9E25DF2326}"/>
              </a:ext>
            </a:extLst>
          </p:cNvPr>
          <p:cNvCxnSpPr>
            <a:cxnSpLocks/>
          </p:cNvCxnSpPr>
          <p:nvPr/>
        </p:nvCxnSpPr>
        <p:spPr>
          <a:xfrm>
            <a:off x="800097" y="4896852"/>
            <a:ext cx="421107" cy="0"/>
          </a:xfrm>
          <a:prstGeom prst="line">
            <a:avLst/>
          </a:prstGeom>
          <a:ln w="76200">
            <a:solidFill>
              <a:srgbClr val="FFFF00"/>
            </a:solidFill>
          </a:ln>
        </p:spPr>
        <p:style>
          <a:lnRef idx="3">
            <a:schemeClr val="dk1"/>
          </a:lnRef>
          <a:fillRef idx="0">
            <a:schemeClr val="dk1"/>
          </a:fillRef>
          <a:effectRef idx="2">
            <a:schemeClr val="dk1"/>
          </a:effectRef>
          <a:fontRef idx="minor">
            <a:schemeClr val="tx1"/>
          </a:fontRef>
        </p:style>
      </p:cxnSp>
      <p:pic>
        <p:nvPicPr>
          <p:cNvPr id="7169" name="Picture 1"/>
          <p:cNvPicPr>
            <a:picLocks noChangeAspect="1" noChangeArrowheads="1"/>
          </p:cNvPicPr>
          <p:nvPr/>
        </p:nvPicPr>
        <p:blipFill>
          <a:blip r:embed="rId2"/>
          <a:srcRect/>
          <a:stretch>
            <a:fillRect/>
          </a:stretch>
        </p:blipFill>
        <p:spPr bwMode="auto">
          <a:xfrm>
            <a:off x="0" y="0"/>
            <a:ext cx="9144000" cy="5143500"/>
          </a:xfrm>
          <a:prstGeom prst="rect">
            <a:avLst/>
          </a:prstGeom>
          <a:noFill/>
          <a:ln w="9525">
            <a:noFill/>
            <a:miter lim="800000"/>
            <a:headEnd/>
            <a:tailEnd/>
          </a:ln>
          <a:effectLst/>
        </p:spPr>
      </p:pic>
      <p:cxnSp>
        <p:nvCxnSpPr>
          <p:cNvPr id="22" name="Straight Connector 21"/>
          <p:cNvCxnSpPr/>
          <p:nvPr/>
        </p:nvCxnSpPr>
        <p:spPr>
          <a:xfrm>
            <a:off x="1284050" y="4124528"/>
            <a:ext cx="301557"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24528" y="4143983"/>
            <a:ext cx="350195" cy="1131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352145" y="4416357"/>
            <a:ext cx="408562" cy="972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377448" y="4727642"/>
            <a:ext cx="291830" cy="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35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blinds(horizontal)">
                                      <p:cBhvr>
                                        <p:cTn id="7" dur="500"/>
                                        <p:tgtEl>
                                          <p:spTgt spid="716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par>
                                <p:cTn id="23" presetID="3" presetClass="entr" presetSubtype="1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blinds(horizontal)">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1753" y="1097230"/>
            <a:ext cx="6960198" cy="3785652"/>
          </a:xfrm>
          <a:prstGeom prst="rect">
            <a:avLst/>
          </a:prstGeom>
          <a:noFill/>
        </p:spPr>
        <p:txBody>
          <a:bodyPr wrap="square" rtlCol="0">
            <a:spAutoFit/>
          </a:bodyPr>
          <a:lstStyle/>
          <a:p>
            <a:pPr algn="just"/>
            <a:r>
              <a:rPr lang="en-US" sz="4000" smtClean="0"/>
              <a:t>   </a:t>
            </a:r>
            <a:r>
              <a:rPr lang="en-US" sz="4000" b="1" smtClean="0"/>
              <a:t>Tết đến thật gần . Cái rét vẫn đậm. Mấy cây đào đã chi chít lộc non. Vài nụ tròn đỏ thắm vừa hé nở. Rồi trời ấm dần, đàn én nhỏ lại ríu rít bay về, náo nức đón chào năm mới.</a:t>
            </a:r>
            <a:endParaRPr lang="vi-VN" sz="4000" b="1"/>
          </a:p>
        </p:txBody>
      </p:sp>
    </p:spTree>
    <p:extLst>
      <p:ext uri="{BB962C8B-B14F-4D97-AF65-F5344CB8AC3E}">
        <p14:creationId xmlns:p14="http://schemas.microsoft.com/office/powerpoint/2010/main" val="1961182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a:srcRect/>
          <a:stretch>
            <a:fillRect/>
          </a:stretch>
        </p:blipFill>
        <p:spPr bwMode="auto">
          <a:xfrm>
            <a:off x="1235415" y="564204"/>
            <a:ext cx="6692630" cy="4027251"/>
          </a:xfrm>
          <a:prstGeom prst="rect">
            <a:avLst/>
          </a:prstGeom>
          <a:noFill/>
          <a:ln w="9525">
            <a:noFill/>
            <a:miter lim="800000"/>
            <a:headEnd/>
            <a:tailEnd/>
          </a:ln>
          <a:effectLst/>
        </p:spPr>
      </p:pic>
    </p:spTree>
    <p:extLst>
      <p:ext uri="{BB962C8B-B14F-4D97-AF65-F5344CB8AC3E}">
        <p14:creationId xmlns:p14="http://schemas.microsoft.com/office/powerpoint/2010/main" val="3678562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接连接符 48">
            <a:extLst>
              <a:ext uri="{FF2B5EF4-FFF2-40B4-BE49-F238E27FC236}">
                <a16:creationId xmlns:a16="http://schemas.microsoft.com/office/drawing/2014/main" xmlns="" id="{43E6B545-55AD-4277-8656-51CB1DDAEC19}"/>
              </a:ext>
            </a:extLst>
          </p:cNvPr>
          <p:cNvCxnSpPr>
            <a:cxnSpLocks/>
          </p:cNvCxnSpPr>
          <p:nvPr/>
        </p:nvCxnSpPr>
        <p:spPr>
          <a:xfrm>
            <a:off x="4572000" y="1727200"/>
            <a:ext cx="0" cy="1509529"/>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43" name="图片 42">
            <a:extLst>
              <a:ext uri="{FF2B5EF4-FFF2-40B4-BE49-F238E27FC236}">
                <a16:creationId xmlns:a16="http://schemas.microsoft.com/office/drawing/2014/main" xmlns="" id="{9244FC8B-A50B-44C4-8B4D-AA9A69235B66}"/>
              </a:ext>
            </a:extLst>
          </p:cNvPr>
          <p:cNvPicPr>
            <a:picLocks noChangeAspect="1"/>
          </p:cNvPicPr>
          <p:nvPr/>
        </p:nvPicPr>
        <p:blipFill>
          <a:blip r:embed="rId3">
            <a:extLst/>
          </a:blip>
          <a:stretch>
            <a:fillRect/>
          </a:stretch>
        </p:blipFill>
        <p:spPr>
          <a:xfrm>
            <a:off x="1447350" y="1637647"/>
            <a:ext cx="1758548" cy="1604082"/>
          </a:xfrm>
          <a:prstGeom prst="rect">
            <a:avLst/>
          </a:prstGeom>
        </p:spPr>
      </p:pic>
      <p:sp>
        <p:nvSpPr>
          <p:cNvPr id="59" name="矩形 58">
            <a:extLst>
              <a:ext uri="{FF2B5EF4-FFF2-40B4-BE49-F238E27FC236}">
                <a16:creationId xmlns:a16="http://schemas.microsoft.com/office/drawing/2014/main" xmlns="" id="{8ACD7B34-5D5E-46E7-BA40-30CF3F831318}"/>
              </a:ext>
            </a:extLst>
          </p:cNvPr>
          <p:cNvSpPr/>
          <p:nvPr/>
        </p:nvSpPr>
        <p:spPr>
          <a:xfrm>
            <a:off x="1833759" y="1784754"/>
            <a:ext cx="987006" cy="969433"/>
          </a:xfrm>
          <a:prstGeom prst="rect">
            <a:avLst/>
          </a:prstGeom>
        </p:spPr>
        <p:txBody>
          <a:bodyPr wrap="square">
            <a:spAutoFit/>
          </a:bodyPr>
          <a:lstStyle/>
          <a:p>
            <a:pPr lvl="0" algn="ctr">
              <a:lnSpc>
                <a:spcPct val="150000"/>
              </a:lnSpc>
            </a:pPr>
            <a:r>
              <a:rPr lang="en-US" altLang="zh-CN" sz="4400" b="1" dirty="0" smtClean="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et</a:t>
            </a:r>
            <a:endParaRPr lang="zh-CN" altLang="en-US"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4" name="图片 43">
            <a:extLst>
              <a:ext uri="{FF2B5EF4-FFF2-40B4-BE49-F238E27FC236}">
                <a16:creationId xmlns:a16="http://schemas.microsoft.com/office/drawing/2014/main" xmlns="" id="{487152D1-3CF5-4FCE-A33D-96DBC1031EEE}"/>
              </a:ext>
            </a:extLst>
          </p:cNvPr>
          <p:cNvPicPr>
            <a:picLocks noChangeAspect="1"/>
          </p:cNvPicPr>
          <p:nvPr/>
        </p:nvPicPr>
        <p:blipFill>
          <a:blip r:embed="rId3">
            <a:extLst/>
          </a:blip>
          <a:stretch>
            <a:fillRect/>
          </a:stretch>
        </p:blipFill>
        <p:spPr>
          <a:xfrm>
            <a:off x="3814029" y="1632647"/>
            <a:ext cx="1758548" cy="1604082"/>
          </a:xfrm>
          <a:prstGeom prst="rect">
            <a:avLst/>
          </a:prstGeom>
        </p:spPr>
      </p:pic>
      <p:sp>
        <p:nvSpPr>
          <p:cNvPr id="15" name="Hộp Văn bản 14">
            <a:extLst>
              <a:ext uri="{FF2B5EF4-FFF2-40B4-BE49-F238E27FC236}">
                <a16:creationId xmlns:a16="http://schemas.microsoft.com/office/drawing/2014/main" xmlns="" id="{6F8FC25F-868B-44D1-BEE6-9C3193D44EA6}"/>
              </a:ext>
            </a:extLst>
          </p:cNvPr>
          <p:cNvSpPr txBox="1"/>
          <p:nvPr/>
        </p:nvSpPr>
        <p:spPr>
          <a:xfrm>
            <a:off x="1842045" y="707616"/>
            <a:ext cx="5796793" cy="646331"/>
          </a:xfrm>
          <a:prstGeom prst="rect">
            <a:avLst/>
          </a:prstGeom>
          <a:noFill/>
        </p:spPr>
        <p:txBody>
          <a:bodyPr wrap="square" rtlCol="0">
            <a:spAutoFit/>
          </a:bodyPr>
          <a:lstStyle/>
          <a:p>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chứa</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vần</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et</a:t>
            </a:r>
            <a:r>
              <a:rPr lang="en-US" sz="3600" dirty="0" smtClean="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êt</a:t>
            </a:r>
            <a:r>
              <a:rPr lang="en-US"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it.</a:t>
            </a:r>
            <a:endPar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6" name="矩形 58">
            <a:extLst>
              <a:ext uri="{FF2B5EF4-FFF2-40B4-BE49-F238E27FC236}">
                <a16:creationId xmlns:a16="http://schemas.microsoft.com/office/drawing/2014/main" xmlns="" id="{9E876B3B-F5D9-413E-BC19-5EAF1CA03CBF}"/>
              </a:ext>
            </a:extLst>
          </p:cNvPr>
          <p:cNvSpPr/>
          <p:nvPr/>
        </p:nvSpPr>
        <p:spPr>
          <a:xfrm>
            <a:off x="4238706" y="1804210"/>
            <a:ext cx="987006" cy="969433"/>
          </a:xfrm>
          <a:prstGeom prst="rect">
            <a:avLst/>
          </a:prstGeom>
        </p:spPr>
        <p:txBody>
          <a:bodyPr wrap="square">
            <a:spAutoFit/>
          </a:bodyPr>
          <a:lstStyle/>
          <a:p>
            <a:pPr lvl="0" algn="ctr">
              <a:lnSpc>
                <a:spcPct val="150000"/>
              </a:lnSpc>
            </a:pPr>
            <a:r>
              <a:rPr lang="en-US" altLang="zh-CN" sz="4400" b="1" dirty="0" err="1" smtClean="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êt</a:t>
            </a:r>
            <a:endParaRPr lang="zh-CN" altLang="en-US"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7" name="Hộp Văn bản 16">
            <a:extLst>
              <a:ext uri="{FF2B5EF4-FFF2-40B4-BE49-F238E27FC236}">
                <a16:creationId xmlns:a16="http://schemas.microsoft.com/office/drawing/2014/main" xmlns="" id="{B0FE6C76-354A-46C4-B9D3-9617447A57CF}"/>
              </a:ext>
            </a:extLst>
          </p:cNvPr>
          <p:cNvSpPr txBox="1"/>
          <p:nvPr/>
        </p:nvSpPr>
        <p:spPr>
          <a:xfrm>
            <a:off x="1444396" y="3466942"/>
            <a:ext cx="6592089" cy="646331"/>
          </a:xfrm>
          <a:prstGeom prst="rect">
            <a:avLst/>
          </a:prstGeom>
          <a:noFill/>
        </p:spPr>
        <p:txBody>
          <a:bodyPr wrap="square" rtlCol="0">
            <a:spAutoFit/>
          </a:bodyPr>
          <a:lstStyle/>
          <a:p>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Đặt</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câu</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với</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vừa</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được</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a:t>
            </a:r>
            <a:endParaRPr lang="vi-VN"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10" name="图片 43">
            <a:extLst>
              <a:ext uri="{FF2B5EF4-FFF2-40B4-BE49-F238E27FC236}">
                <a16:creationId xmlns:a16="http://schemas.microsoft.com/office/drawing/2014/main" xmlns="" id="{487152D1-3CF5-4FCE-A33D-96DBC1031EEE}"/>
              </a:ext>
            </a:extLst>
          </p:cNvPr>
          <p:cNvPicPr>
            <a:picLocks noChangeAspect="1"/>
          </p:cNvPicPr>
          <p:nvPr/>
        </p:nvPicPr>
        <p:blipFill>
          <a:blip r:embed="rId3">
            <a:extLst/>
          </a:blip>
          <a:stretch>
            <a:fillRect/>
          </a:stretch>
        </p:blipFill>
        <p:spPr>
          <a:xfrm>
            <a:off x="6304310" y="1593736"/>
            <a:ext cx="1758548" cy="1604082"/>
          </a:xfrm>
          <a:prstGeom prst="rect">
            <a:avLst/>
          </a:prstGeom>
        </p:spPr>
      </p:pic>
      <p:sp>
        <p:nvSpPr>
          <p:cNvPr id="11" name="矩形 58">
            <a:extLst>
              <a:ext uri="{FF2B5EF4-FFF2-40B4-BE49-F238E27FC236}">
                <a16:creationId xmlns:a16="http://schemas.microsoft.com/office/drawing/2014/main" xmlns="" id="{9E876B3B-F5D9-413E-BC19-5EAF1CA03CBF}"/>
              </a:ext>
            </a:extLst>
          </p:cNvPr>
          <p:cNvSpPr/>
          <p:nvPr/>
        </p:nvSpPr>
        <p:spPr>
          <a:xfrm>
            <a:off x="6719258" y="1794478"/>
            <a:ext cx="987006" cy="969433"/>
          </a:xfrm>
          <a:prstGeom prst="rect">
            <a:avLst/>
          </a:prstGeom>
        </p:spPr>
        <p:txBody>
          <a:bodyPr wrap="square">
            <a:spAutoFit/>
          </a:bodyPr>
          <a:lstStyle/>
          <a:p>
            <a:pPr lvl="0" algn="ctr">
              <a:lnSpc>
                <a:spcPct val="150000"/>
              </a:lnSpc>
            </a:pPr>
            <a:r>
              <a:rPr lang="en-US" altLang="zh-CN" sz="4400" b="1" dirty="0" smtClean="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it</a:t>
            </a:r>
            <a:endParaRPr lang="zh-CN" altLang="en-US"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998838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600"/>
                            </p:stCondLst>
                            <p:childTnLst>
                              <p:par>
                                <p:cTn id="5" presetID="49" presetClass="entr" presetSubtype="0" decel="10000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 calcmode="lin" valueType="num">
                                      <p:cBhvr>
                                        <p:cTn id="9" dur="500" fill="hold"/>
                                        <p:tgtEl>
                                          <p:spTgt spid="49"/>
                                        </p:tgtEl>
                                        <p:attrNameLst>
                                          <p:attrName>style.rotation</p:attrName>
                                        </p:attrNameLst>
                                      </p:cBhvr>
                                      <p:tavLst>
                                        <p:tav tm="0">
                                          <p:val>
                                            <p:fltVal val="360"/>
                                          </p:val>
                                        </p:tav>
                                        <p:tav tm="100000">
                                          <p:val>
                                            <p:fltVal val="0"/>
                                          </p:val>
                                        </p:tav>
                                      </p:tavLst>
                                    </p:anim>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down)">
                                      <p:cBhvr>
                                        <p:cTn id="21" dur="500"/>
                                        <p:tgtEl>
                                          <p:spTgt spid="59"/>
                                        </p:tgtEl>
                                      </p:cBhvr>
                                    </p:animEffect>
                                  </p:childTnLst>
                                </p:cTn>
                              </p:par>
                            </p:childTnLst>
                          </p:cTn>
                        </p:par>
                        <p:par>
                          <p:cTn id="22" fill="hold">
                            <p:stCondLst>
                              <p:cond delay="500"/>
                            </p:stCondLst>
                            <p:childTnLst>
                              <p:par>
                                <p:cTn id="23" presetID="6" presetClass="entr" presetSubtype="16"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circle(in)">
                                      <p:cBhvr>
                                        <p:cTn id="25" dur="6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6" presetClass="entr" presetSubtype="16"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circle(in)">
                                      <p:cBhvr>
                                        <p:cTn id="33" dur="6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par>
                                <p:cTn id="40" presetID="6"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6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5" grpId="0"/>
      <p:bldP spid="16" grpId="0"/>
      <p:bldP spid="17"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xmlns="" id="{AC2D3647-B4A8-4223-98C7-FAF6AAB6156A}"/>
              </a:ext>
            </a:extLst>
          </p:cNvPr>
          <p:cNvPicPr>
            <a:picLocks noChangeAspect="1"/>
          </p:cNvPicPr>
          <p:nvPr/>
        </p:nvPicPr>
        <p:blipFill>
          <a:blip r:embed="rId4"/>
          <a:stretch>
            <a:fillRect/>
          </a:stretch>
        </p:blipFill>
        <p:spPr>
          <a:xfrm>
            <a:off x="2817406" y="342341"/>
            <a:ext cx="3505200" cy="3366814"/>
          </a:xfrm>
          <a:prstGeom prst="rect">
            <a:avLst/>
          </a:prstGeom>
        </p:spPr>
      </p:pic>
      <p:sp>
        <p:nvSpPr>
          <p:cNvPr id="4" name="文本框 3">
            <a:extLst>
              <a:ext uri="{FF2B5EF4-FFF2-40B4-BE49-F238E27FC236}">
                <a16:creationId xmlns:a16="http://schemas.microsoft.com/office/drawing/2014/main" xmlns="" id="{92AD1C1A-755B-40E8-83FF-B0D421B01833}"/>
              </a:ext>
            </a:extLst>
          </p:cNvPr>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1</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a:extLst>
              <a:ext uri="{FF2B5EF4-FFF2-40B4-BE49-F238E27FC236}">
                <a16:creationId xmlns:a16="http://schemas.microsoft.com/office/drawing/2014/main" xmlns="" id="{7C54DA5F-A229-41CC-92BA-7D38A00E8BDC}"/>
              </a:ext>
            </a:extLst>
          </p:cNvPr>
          <p:cNvPicPr preferRelativeResize="0">
            <a:picLocks/>
          </p:cNvPicPr>
          <p:nvPr/>
        </p:nvPicPr>
        <p:blipFill rotWithShape="1">
          <a:blip r:embed="rId5"/>
          <a:srcRect l="32794" r="16079" b="94184"/>
          <a:stretch/>
        </p:blipFill>
        <p:spPr>
          <a:xfrm flipH="1">
            <a:off x="3273615" y="1351232"/>
            <a:ext cx="2304000" cy="36000"/>
          </a:xfrm>
          <a:prstGeom prst="rect">
            <a:avLst/>
          </a:prstGeom>
        </p:spPr>
      </p:pic>
      <p:pic>
        <p:nvPicPr>
          <p:cNvPr id="9" name="图片 8">
            <a:extLst>
              <a:ext uri="{FF2B5EF4-FFF2-40B4-BE49-F238E27FC236}">
                <a16:creationId xmlns:a16="http://schemas.microsoft.com/office/drawing/2014/main" xmlns="" id="{F04E01A1-76CE-4498-8BF7-8DF675BBEC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a:extLst>
              <a:ext uri="{FF2B5EF4-FFF2-40B4-BE49-F238E27FC236}">
                <a16:creationId xmlns:a16="http://schemas.microsoft.com/office/drawing/2014/main" xmlns="" id="{E215F3FE-BEF2-4F53-BF30-EA6185713F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a:extLst>
              <a:ext uri="{FF2B5EF4-FFF2-40B4-BE49-F238E27FC236}">
                <a16:creationId xmlns:a16="http://schemas.microsoft.com/office/drawing/2014/main" xmlns="" id="{9D369A16-B1AD-448B-8F65-F2FCB61E3875}"/>
              </a:ext>
            </a:extLst>
          </p:cNvPr>
          <p:cNvPicPr preferRelativeResize="0">
            <a:picLocks/>
          </p:cNvPicPr>
          <p:nvPr/>
        </p:nvPicPr>
        <p:blipFill rotWithShape="1">
          <a:blip r:embed="rId5"/>
          <a:srcRect l="32794" r="16079" b="94184"/>
          <a:stretch/>
        </p:blipFill>
        <p:spPr>
          <a:xfrm>
            <a:off x="3449882" y="2685653"/>
            <a:ext cx="2304000" cy="36000"/>
          </a:xfrm>
          <a:prstGeom prst="rect">
            <a:avLst/>
          </a:prstGeom>
        </p:spPr>
      </p:pic>
    </p:spTree>
    <p:extLst>
      <p:ext uri="{BB962C8B-B14F-4D97-AF65-F5344CB8AC3E}">
        <p14:creationId xmlns:p14="http://schemas.microsoft.com/office/powerpoint/2010/main" val="2370511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175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B4BC12B8-E000-42F7-9D7C-B72CEA1DF25E}"/>
              </a:ext>
            </a:extLst>
          </p:cNvPr>
          <p:cNvSpPr txBox="1"/>
          <p:nvPr/>
        </p:nvSpPr>
        <p:spPr>
          <a:xfrm>
            <a:off x="856648" y="3768230"/>
            <a:ext cx="7470229" cy="646331"/>
          </a:xfrm>
          <a:prstGeom prst="rect">
            <a:avLst/>
          </a:prstGeom>
          <a:noFill/>
        </p:spPr>
        <p:txBody>
          <a:bodyPr wrap="square" rtlCol="0">
            <a:spAutoFit/>
          </a:bodyPr>
          <a:lstStyle/>
          <a:p>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Đôi</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vẹt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ríu</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rít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mãi</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không</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hết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chuyện</a:t>
            </a:r>
            <a:endParaRPr lang="vi-VN" sz="36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6" name="Hộp Văn bản 5">
            <a:extLst>
              <a:ext uri="{FF2B5EF4-FFF2-40B4-BE49-F238E27FC236}">
                <a16:creationId xmlns:a16="http://schemas.microsoft.com/office/drawing/2014/main" xmlns="" id="{0F6BDD0B-BB8C-44F7-8771-6D6BA4D2FD38}"/>
              </a:ext>
            </a:extLst>
          </p:cNvPr>
          <p:cNvSpPr txBox="1"/>
          <p:nvPr/>
        </p:nvSpPr>
        <p:spPr>
          <a:xfrm>
            <a:off x="1896462" y="3758520"/>
            <a:ext cx="742099" cy="646331"/>
          </a:xfrm>
          <a:prstGeom prst="rect">
            <a:avLst/>
          </a:prstGeom>
          <a:noFill/>
        </p:spPr>
        <p:txBody>
          <a:bodyPr wrap="square" rtlCol="0">
            <a:spAutoFit/>
          </a:bodyPr>
          <a:lstStyle/>
          <a:p>
            <a:r>
              <a:rPr lang="en-US"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et</a:t>
            </a:r>
            <a:endPar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7" name="Hộp Văn bản 6">
            <a:extLst>
              <a:ext uri="{FF2B5EF4-FFF2-40B4-BE49-F238E27FC236}">
                <a16:creationId xmlns:a16="http://schemas.microsoft.com/office/drawing/2014/main" xmlns="" id="{8371E34C-CBA2-409A-836B-6D78110E41AF}"/>
              </a:ext>
            </a:extLst>
          </p:cNvPr>
          <p:cNvSpPr txBox="1"/>
          <p:nvPr/>
        </p:nvSpPr>
        <p:spPr>
          <a:xfrm>
            <a:off x="6095317" y="3768250"/>
            <a:ext cx="742099" cy="646331"/>
          </a:xfrm>
          <a:prstGeom prst="rect">
            <a:avLst/>
          </a:prstGeom>
          <a:noFill/>
        </p:spPr>
        <p:txBody>
          <a:bodyPr wrap="square" rtlCol="0">
            <a:spAutoFit/>
          </a:bodyPr>
          <a:lstStyle/>
          <a:p>
            <a:r>
              <a:rPr lang="en-US" sz="36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êt</a:t>
            </a:r>
            <a:endPar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1026" name="Picture 2"/>
          <p:cNvPicPr>
            <a:picLocks noChangeAspect="1" noChangeArrowheads="1"/>
          </p:cNvPicPr>
          <p:nvPr/>
        </p:nvPicPr>
        <p:blipFill>
          <a:blip r:embed="rId3"/>
          <a:srcRect/>
          <a:stretch>
            <a:fillRect/>
          </a:stretch>
        </p:blipFill>
        <p:spPr bwMode="auto">
          <a:xfrm>
            <a:off x="1303506" y="719847"/>
            <a:ext cx="6634264" cy="2772383"/>
          </a:xfrm>
          <a:prstGeom prst="rect">
            <a:avLst/>
          </a:prstGeom>
          <a:noFill/>
          <a:ln w="9525">
            <a:noFill/>
            <a:miter lim="800000"/>
            <a:headEnd/>
            <a:tailEnd/>
          </a:ln>
          <a:effectLst/>
        </p:spPr>
      </p:pic>
      <p:sp>
        <p:nvSpPr>
          <p:cNvPr id="8" name="Hộp Văn bản 6">
            <a:extLst>
              <a:ext uri="{FF2B5EF4-FFF2-40B4-BE49-F238E27FC236}">
                <a16:creationId xmlns:a16="http://schemas.microsoft.com/office/drawing/2014/main" xmlns="" id="{8371E34C-CBA2-409A-836B-6D78110E41AF}"/>
              </a:ext>
            </a:extLst>
          </p:cNvPr>
          <p:cNvSpPr txBox="1"/>
          <p:nvPr/>
        </p:nvSpPr>
        <p:spPr>
          <a:xfrm>
            <a:off x="3246761" y="3767588"/>
            <a:ext cx="742099" cy="646331"/>
          </a:xfrm>
          <a:prstGeom prst="rect">
            <a:avLst/>
          </a:prstGeom>
          <a:noFill/>
        </p:spPr>
        <p:txBody>
          <a:bodyPr wrap="square" rtlCol="0">
            <a:spAutoFit/>
          </a:bodyPr>
          <a:lstStyle/>
          <a:p>
            <a:r>
              <a:rPr lang="en-US"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it</a:t>
            </a:r>
            <a:endPar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9" name="nhận biết.mp3">
            <a:hlinkClick r:id="" action="ppaction://media"/>
          </p:cNvPr>
          <p:cNvPicPr>
            <a:picLocks noRot="1" noChangeAspect="1"/>
          </p:cNvPicPr>
          <p:nvPr>
            <a:audioFile r:link="rId1"/>
          </p:nvPr>
        </p:nvPicPr>
        <p:blipFill>
          <a:blip r:embed="rId4"/>
          <a:stretch>
            <a:fillRect/>
          </a:stretch>
        </p:blipFill>
        <p:spPr>
          <a:xfrm>
            <a:off x="1345659" y="4384337"/>
            <a:ext cx="304800" cy="304800"/>
          </a:xfrm>
          <a:prstGeom prst="rect">
            <a:avLst/>
          </a:prstGeom>
        </p:spPr>
      </p:pic>
    </p:spTree>
    <p:extLst>
      <p:ext uri="{BB962C8B-B14F-4D97-AF65-F5344CB8AC3E}">
        <p14:creationId xmlns:p14="http://schemas.microsoft.com/office/powerpoint/2010/main" val="3507678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550" fill="hold"/>
                                        <p:tgtEl>
                                          <p:spTgt spid="9"/>
                                        </p:tgtEl>
                                      </p:cBhvr>
                                    </p:cmd>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0F6BDD0B-BB8C-44F7-8771-6D6BA4D2FD38}"/>
              </a:ext>
            </a:extLst>
          </p:cNvPr>
          <p:cNvSpPr txBox="1"/>
          <p:nvPr/>
        </p:nvSpPr>
        <p:spPr>
          <a:xfrm>
            <a:off x="6090421" y="419569"/>
            <a:ext cx="993482" cy="923330"/>
          </a:xfrm>
          <a:prstGeom prst="rect">
            <a:avLst/>
          </a:prstGeom>
          <a:noFill/>
        </p:spPr>
        <p:txBody>
          <a:bodyPr wrap="square" rtlCol="0">
            <a:spAutoFit/>
          </a:bodyPr>
          <a:lstStyle/>
          <a:p>
            <a:r>
              <a:rPr lang="en-US" sz="54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it</a:t>
            </a:r>
            <a:endPar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7" name="Hộp Văn bản 6">
            <a:extLst>
              <a:ext uri="{FF2B5EF4-FFF2-40B4-BE49-F238E27FC236}">
                <a16:creationId xmlns:a16="http://schemas.microsoft.com/office/drawing/2014/main" xmlns="" id="{8371E34C-CBA2-409A-836B-6D78110E41AF}"/>
              </a:ext>
            </a:extLst>
          </p:cNvPr>
          <p:cNvSpPr txBox="1"/>
          <p:nvPr/>
        </p:nvSpPr>
        <p:spPr>
          <a:xfrm>
            <a:off x="1990203" y="439665"/>
            <a:ext cx="993482" cy="923330"/>
          </a:xfrm>
          <a:prstGeom prst="rect">
            <a:avLst/>
          </a:prstGeom>
          <a:noFill/>
        </p:spPr>
        <p:txBody>
          <a:bodyPr wrap="square" rtlCol="0">
            <a:spAutoFit/>
          </a:bodyPr>
          <a:lstStyle/>
          <a:p>
            <a:r>
              <a:rPr lang="en-US" sz="54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et</a:t>
            </a:r>
            <a:endPar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9" name="Hộp Văn bản 8">
            <a:extLst>
              <a:ext uri="{FF2B5EF4-FFF2-40B4-BE49-F238E27FC236}">
                <a16:creationId xmlns:a16="http://schemas.microsoft.com/office/drawing/2014/main" xmlns="" id="{D6BCD1C1-540C-4C1D-B9D9-E4992513027E}"/>
              </a:ext>
            </a:extLst>
          </p:cNvPr>
          <p:cNvSpPr txBox="1"/>
          <p:nvPr/>
        </p:nvSpPr>
        <p:spPr>
          <a:xfrm>
            <a:off x="1386038" y="2972847"/>
            <a:ext cx="5851341" cy="769441"/>
          </a:xfrm>
          <a:prstGeom prst="rect">
            <a:avLst/>
          </a:prstGeom>
          <a:noFill/>
        </p:spPr>
        <p:txBody>
          <a:bodyPr wrap="square" rtlCol="0">
            <a:spAutoFit/>
          </a:bodyPr>
          <a:lstStyle/>
          <a:p>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két</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sét</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vẹt</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0" name="Hộp Văn bản 9">
            <a:extLst>
              <a:ext uri="{FF2B5EF4-FFF2-40B4-BE49-F238E27FC236}">
                <a16:creationId xmlns:a16="http://schemas.microsoft.com/office/drawing/2014/main" xmlns="" id="{7F5C172D-D216-42B1-8867-28688D266DED}"/>
              </a:ext>
            </a:extLst>
          </p:cNvPr>
          <p:cNvSpPr txBox="1"/>
          <p:nvPr/>
        </p:nvSpPr>
        <p:spPr>
          <a:xfrm>
            <a:off x="1068414" y="4140587"/>
            <a:ext cx="6337718" cy="769441"/>
          </a:xfrm>
          <a:prstGeom prst="rect">
            <a:avLst/>
          </a:prstGeom>
          <a:noFill/>
        </p:spPr>
        <p:txBody>
          <a:bodyPr wrap="square" rtlCol="0">
            <a:spAutoFit/>
          </a:bodyPr>
          <a:lstStyle/>
          <a:p>
            <a:r>
              <a:rPr lang="en-US" sz="4400" smtClean="0">
                <a:latin typeface="Arial-Rounded" panose="020B0500000000000000" pitchFamily="34" charset="-93"/>
                <a:ea typeface="Arial-Rounded" panose="020B0500000000000000" pitchFamily="34" charset="-93"/>
                <a:cs typeface="Arial-Rounded" panose="020B0500000000000000" pitchFamily="34" charset="-93"/>
              </a:rPr>
              <a:t>  lít           mít          </a:t>
            </a:r>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vịt</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11" name="Hình ảnh 10">
            <a:extLst>
              <a:ext uri="{FF2B5EF4-FFF2-40B4-BE49-F238E27FC236}">
                <a16:creationId xmlns:a16="http://schemas.microsoft.com/office/drawing/2014/main" xmlns="" id="{0BC54B4D-8329-4040-8286-904F1DB88AAB}"/>
              </a:ext>
            </a:extLst>
          </p:cNvPr>
          <p:cNvPicPr>
            <a:picLocks noChangeAspect="1"/>
          </p:cNvPicPr>
          <p:nvPr/>
        </p:nvPicPr>
        <p:blipFill rotWithShape="1">
          <a:blip r:embed="rId2">
            <a:extLst>
              <a:ext uri="{28A0092B-C50C-407E-A947-70E740481C1C}">
                <a14:useLocalDpi xmlns:a14="http://schemas.microsoft.com/office/drawing/2010/main" val="0"/>
              </a:ext>
            </a:extLst>
          </a:blip>
          <a:srcRect l="7900" t="41364" r="77519" b="53888"/>
          <a:stretch/>
        </p:blipFill>
        <p:spPr>
          <a:xfrm>
            <a:off x="-41930" y="0"/>
            <a:ext cx="2032134" cy="989469"/>
          </a:xfrm>
          <a:prstGeom prst="rect">
            <a:avLst/>
          </a:prstGeom>
          <a:ln>
            <a:noFill/>
          </a:ln>
          <a:effectLst>
            <a:softEdge rad="112500"/>
          </a:effectLst>
        </p:spPr>
      </p:pic>
      <p:cxnSp>
        <p:nvCxnSpPr>
          <p:cNvPr id="12" name="Đường nối Thẳng 11">
            <a:extLst>
              <a:ext uri="{FF2B5EF4-FFF2-40B4-BE49-F238E27FC236}">
                <a16:creationId xmlns:a16="http://schemas.microsoft.com/office/drawing/2014/main" xmlns="" id="{C95CAB30-5E04-4583-87A2-3582F1B4E494}"/>
              </a:ext>
            </a:extLst>
          </p:cNvPr>
          <p:cNvCxnSpPr>
            <a:cxnSpLocks/>
          </p:cNvCxnSpPr>
          <p:nvPr/>
        </p:nvCxnSpPr>
        <p:spPr>
          <a:xfrm>
            <a:off x="2344366" y="3640678"/>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6" name="Đường nối Thẳng 15">
            <a:extLst>
              <a:ext uri="{FF2B5EF4-FFF2-40B4-BE49-F238E27FC236}">
                <a16:creationId xmlns:a16="http://schemas.microsoft.com/office/drawing/2014/main" xmlns="" id="{5E7BB213-E357-4B11-A9A3-9379388A2D93}"/>
              </a:ext>
            </a:extLst>
          </p:cNvPr>
          <p:cNvCxnSpPr>
            <a:cxnSpLocks/>
          </p:cNvCxnSpPr>
          <p:nvPr/>
        </p:nvCxnSpPr>
        <p:spPr>
          <a:xfrm>
            <a:off x="4228404" y="3624527"/>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7" name="Đường nối Thẳng 16">
            <a:extLst>
              <a:ext uri="{FF2B5EF4-FFF2-40B4-BE49-F238E27FC236}">
                <a16:creationId xmlns:a16="http://schemas.microsoft.com/office/drawing/2014/main" xmlns="" id="{F67836AF-E4B3-42A1-9208-06BF654A7C84}"/>
              </a:ext>
            </a:extLst>
          </p:cNvPr>
          <p:cNvCxnSpPr>
            <a:cxnSpLocks/>
          </p:cNvCxnSpPr>
          <p:nvPr/>
        </p:nvCxnSpPr>
        <p:spPr>
          <a:xfrm>
            <a:off x="6261916" y="3628493"/>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8" name="Đường nối Thẳng 17">
            <a:extLst>
              <a:ext uri="{FF2B5EF4-FFF2-40B4-BE49-F238E27FC236}">
                <a16:creationId xmlns:a16="http://schemas.microsoft.com/office/drawing/2014/main" xmlns="" id="{7D79101E-B2CA-45EB-9D90-BDAAEAA7D5E1}"/>
              </a:ext>
            </a:extLst>
          </p:cNvPr>
          <p:cNvCxnSpPr>
            <a:cxnSpLocks/>
          </p:cNvCxnSpPr>
          <p:nvPr/>
        </p:nvCxnSpPr>
        <p:spPr>
          <a:xfrm>
            <a:off x="2309825" y="4212077"/>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9" name="Đường nối Thẳng 18">
            <a:extLst>
              <a:ext uri="{FF2B5EF4-FFF2-40B4-BE49-F238E27FC236}">
                <a16:creationId xmlns:a16="http://schemas.microsoft.com/office/drawing/2014/main" xmlns="" id="{49627842-3C29-4A65-85E6-EF0EAD394AD4}"/>
              </a:ext>
            </a:extLst>
          </p:cNvPr>
          <p:cNvCxnSpPr>
            <a:cxnSpLocks/>
          </p:cNvCxnSpPr>
          <p:nvPr/>
        </p:nvCxnSpPr>
        <p:spPr>
          <a:xfrm>
            <a:off x="4203108" y="4212077"/>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0" name="Đường nối Thẳng 19">
            <a:extLst>
              <a:ext uri="{FF2B5EF4-FFF2-40B4-BE49-F238E27FC236}">
                <a16:creationId xmlns:a16="http://schemas.microsoft.com/office/drawing/2014/main" xmlns="" id="{9AFBBDC9-143E-4597-B590-376F9D2D37F0}"/>
              </a:ext>
            </a:extLst>
          </p:cNvPr>
          <p:cNvCxnSpPr>
            <a:cxnSpLocks/>
          </p:cNvCxnSpPr>
          <p:nvPr/>
        </p:nvCxnSpPr>
        <p:spPr>
          <a:xfrm>
            <a:off x="6236094" y="4192872"/>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15" name="Hộp Văn bản 6">
            <a:extLst>
              <a:ext uri="{FF2B5EF4-FFF2-40B4-BE49-F238E27FC236}">
                <a16:creationId xmlns:a16="http://schemas.microsoft.com/office/drawing/2014/main" xmlns="" id="{8371E34C-CBA2-409A-836B-6D78110E41AF}"/>
              </a:ext>
            </a:extLst>
          </p:cNvPr>
          <p:cNvSpPr txBox="1"/>
          <p:nvPr/>
        </p:nvSpPr>
        <p:spPr>
          <a:xfrm>
            <a:off x="4040065" y="419571"/>
            <a:ext cx="993482" cy="923330"/>
          </a:xfrm>
          <a:prstGeom prst="rect">
            <a:avLst/>
          </a:prstGeom>
          <a:noFill/>
        </p:spPr>
        <p:txBody>
          <a:bodyPr wrap="square" rtlCol="0">
            <a:spAutoFit/>
          </a:bodyPr>
          <a:lstStyle/>
          <a:p>
            <a:r>
              <a:rPr lang="en-US" sz="54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êt</a:t>
            </a:r>
            <a:endPar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2050" name="Picture 2"/>
          <p:cNvPicPr>
            <a:picLocks noChangeAspect="1" noChangeArrowheads="1"/>
          </p:cNvPicPr>
          <p:nvPr/>
        </p:nvPicPr>
        <p:blipFill>
          <a:blip r:embed="rId3"/>
          <a:srcRect/>
          <a:stretch>
            <a:fillRect/>
          </a:stretch>
        </p:blipFill>
        <p:spPr bwMode="auto">
          <a:xfrm>
            <a:off x="1267944" y="1167307"/>
            <a:ext cx="6562837" cy="1981236"/>
          </a:xfrm>
          <a:prstGeom prst="rect">
            <a:avLst/>
          </a:prstGeom>
          <a:noFill/>
          <a:ln w="9525">
            <a:noFill/>
            <a:miter lim="800000"/>
            <a:headEnd/>
            <a:tailEnd/>
          </a:ln>
          <a:effectLst/>
        </p:spPr>
      </p:pic>
      <p:sp>
        <p:nvSpPr>
          <p:cNvPr id="21" name="Hộp Văn bản 9">
            <a:extLst>
              <a:ext uri="{FF2B5EF4-FFF2-40B4-BE49-F238E27FC236}">
                <a16:creationId xmlns:a16="http://schemas.microsoft.com/office/drawing/2014/main" xmlns="" id="{7F5C172D-D216-42B1-8867-28688D266DED}"/>
              </a:ext>
            </a:extLst>
          </p:cNvPr>
          <p:cNvSpPr txBox="1"/>
          <p:nvPr/>
        </p:nvSpPr>
        <p:spPr>
          <a:xfrm>
            <a:off x="1366781" y="3523907"/>
            <a:ext cx="6616856" cy="769441"/>
          </a:xfrm>
          <a:prstGeom prst="rect">
            <a:avLst/>
          </a:prstGeom>
          <a:noFill/>
        </p:spPr>
        <p:txBody>
          <a:bodyPr wrap="square" rtlCol="0">
            <a:spAutoFit/>
          </a:bodyPr>
          <a:lstStyle/>
          <a:p>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dệt</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nết</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tết</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22" name="Đường nối Thẳng 17">
            <a:extLst>
              <a:ext uri="{FF2B5EF4-FFF2-40B4-BE49-F238E27FC236}">
                <a16:creationId xmlns:a16="http://schemas.microsoft.com/office/drawing/2014/main" xmlns="" id="{7D79101E-B2CA-45EB-9D90-BDAAEAA7D5E1}"/>
              </a:ext>
            </a:extLst>
          </p:cNvPr>
          <p:cNvCxnSpPr>
            <a:cxnSpLocks/>
          </p:cNvCxnSpPr>
          <p:nvPr/>
        </p:nvCxnSpPr>
        <p:spPr>
          <a:xfrm>
            <a:off x="1529173" y="4795018"/>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3" name="Đường nối Thẳng 17">
            <a:extLst>
              <a:ext uri="{FF2B5EF4-FFF2-40B4-BE49-F238E27FC236}">
                <a16:creationId xmlns:a16="http://schemas.microsoft.com/office/drawing/2014/main" xmlns="" id="{7D79101E-B2CA-45EB-9D90-BDAAEAA7D5E1}"/>
              </a:ext>
            </a:extLst>
          </p:cNvPr>
          <p:cNvCxnSpPr>
            <a:cxnSpLocks/>
          </p:cNvCxnSpPr>
          <p:nvPr/>
        </p:nvCxnSpPr>
        <p:spPr>
          <a:xfrm>
            <a:off x="4072174" y="4795633"/>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4" name="Đường nối Thẳng 17">
            <a:extLst>
              <a:ext uri="{FF2B5EF4-FFF2-40B4-BE49-F238E27FC236}">
                <a16:creationId xmlns:a16="http://schemas.microsoft.com/office/drawing/2014/main" xmlns="" id="{7D79101E-B2CA-45EB-9D90-BDAAEAA7D5E1}"/>
              </a:ext>
            </a:extLst>
          </p:cNvPr>
          <p:cNvCxnSpPr>
            <a:cxnSpLocks/>
          </p:cNvCxnSpPr>
          <p:nvPr/>
        </p:nvCxnSpPr>
        <p:spPr>
          <a:xfrm>
            <a:off x="6201711" y="4786009"/>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2314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blinds(horizontal)">
                                      <p:cBhvr>
                                        <p:cTn id="30" dur="500"/>
                                        <p:tgtEl>
                                          <p:spTgt spid="205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in)">
                                      <p:cBhvr>
                                        <p:cTn id="53" dur="250"/>
                                        <p:tgtEl>
                                          <p:spTgt spid="12"/>
                                        </p:tgtEl>
                                      </p:cBhvr>
                                    </p:animEffect>
                                  </p:childTnLst>
                                </p:cTn>
                              </p:par>
                              <p:par>
                                <p:cTn id="54" presetID="6" presetClass="entr" presetSubtype="16"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circle(in)">
                                      <p:cBhvr>
                                        <p:cTn id="56" dur="250"/>
                                        <p:tgtEl>
                                          <p:spTgt spid="16"/>
                                        </p:tgtEl>
                                      </p:cBhvr>
                                    </p:animEffect>
                                  </p:childTnLst>
                                </p:cTn>
                              </p:par>
                              <p:par>
                                <p:cTn id="57" presetID="6" presetClass="entr" presetSubtype="16"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circle(in)">
                                      <p:cBhvr>
                                        <p:cTn id="59" dur="25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circle(in)">
                                      <p:cBhvr>
                                        <p:cTn id="64" dur="250"/>
                                        <p:tgtEl>
                                          <p:spTgt spid="18"/>
                                        </p:tgtEl>
                                      </p:cBhvr>
                                    </p:animEffect>
                                  </p:childTnLst>
                                </p:cTn>
                              </p:par>
                              <p:par>
                                <p:cTn id="65" presetID="6"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circle(in)">
                                      <p:cBhvr>
                                        <p:cTn id="67" dur="250"/>
                                        <p:tgtEl>
                                          <p:spTgt spid="19"/>
                                        </p:tgtEl>
                                      </p:cBhvr>
                                    </p:animEffect>
                                  </p:childTnLst>
                                </p:cTn>
                              </p:par>
                              <p:par>
                                <p:cTn id="68" presetID="6" presetClass="entr" presetSubtype="16"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circle(in)">
                                      <p:cBhvr>
                                        <p:cTn id="70" dur="25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circle(in)">
                                      <p:cBhvr>
                                        <p:cTn id="75" dur="250"/>
                                        <p:tgtEl>
                                          <p:spTgt spid="22"/>
                                        </p:tgtEl>
                                      </p:cBhvr>
                                    </p:animEffect>
                                  </p:childTnLst>
                                </p:cTn>
                              </p:par>
                              <p:par>
                                <p:cTn id="76" presetID="6" presetClass="entr" presetSubtype="16" fill="hold"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circle(in)">
                                      <p:cBhvr>
                                        <p:cTn id="78" dur="250"/>
                                        <p:tgtEl>
                                          <p:spTgt spid="23"/>
                                        </p:tgtEl>
                                      </p:cBhvr>
                                    </p:animEffect>
                                  </p:childTnLst>
                                </p:cTn>
                              </p:par>
                              <p:par>
                                <p:cTn id="79" presetID="6" presetClass="entr" presetSubtype="16"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circle(in)">
                                      <p:cBhvr>
                                        <p:cTn id="81"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5"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xmlns="" id="{D6BCD1C1-540C-4C1D-B9D9-E4992513027E}"/>
              </a:ext>
            </a:extLst>
          </p:cNvPr>
          <p:cNvSpPr txBox="1"/>
          <p:nvPr/>
        </p:nvSpPr>
        <p:spPr>
          <a:xfrm>
            <a:off x="943588" y="3208472"/>
            <a:ext cx="2224166" cy="769441"/>
          </a:xfrm>
          <a:prstGeom prst="rect">
            <a:avLst/>
          </a:prstGeom>
          <a:noFill/>
        </p:spPr>
        <p:txBody>
          <a:bodyPr wrap="square" rtlCol="0">
            <a:spAutoFit/>
          </a:bodyPr>
          <a:lstStyle/>
          <a:p>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con </a:t>
            </a:r>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vẹt</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11" name="Hình ảnh 10">
            <a:extLst>
              <a:ext uri="{FF2B5EF4-FFF2-40B4-BE49-F238E27FC236}">
                <a16:creationId xmlns:a16="http://schemas.microsoft.com/office/drawing/2014/main" xmlns="" id="{0BC54B4D-8329-4040-8286-904F1DB88AAB}"/>
              </a:ext>
            </a:extLst>
          </p:cNvPr>
          <p:cNvPicPr>
            <a:picLocks noChangeAspect="1"/>
          </p:cNvPicPr>
          <p:nvPr/>
        </p:nvPicPr>
        <p:blipFill rotWithShape="1">
          <a:blip r:embed="rId2">
            <a:extLst>
              <a:ext uri="{28A0092B-C50C-407E-A947-70E740481C1C}">
                <a14:useLocalDpi xmlns:a14="http://schemas.microsoft.com/office/drawing/2010/main" val="0"/>
              </a:ext>
            </a:extLst>
          </a:blip>
          <a:srcRect l="7900" t="41364" r="77519" b="53888"/>
          <a:stretch/>
        </p:blipFill>
        <p:spPr>
          <a:xfrm>
            <a:off x="-41930" y="0"/>
            <a:ext cx="2032134" cy="989469"/>
          </a:xfrm>
          <a:prstGeom prst="rect">
            <a:avLst/>
          </a:prstGeom>
          <a:ln>
            <a:noFill/>
          </a:ln>
          <a:effectLst>
            <a:softEdge rad="112500"/>
          </a:effectLst>
        </p:spPr>
      </p:pic>
      <p:cxnSp>
        <p:nvCxnSpPr>
          <p:cNvPr id="12" name="Đường nối Thẳng 11">
            <a:extLst>
              <a:ext uri="{FF2B5EF4-FFF2-40B4-BE49-F238E27FC236}">
                <a16:creationId xmlns:a16="http://schemas.microsoft.com/office/drawing/2014/main" xmlns="" id="{C95CAB30-5E04-4583-87A2-3582F1B4E494}"/>
              </a:ext>
            </a:extLst>
          </p:cNvPr>
          <p:cNvCxnSpPr>
            <a:cxnSpLocks/>
          </p:cNvCxnSpPr>
          <p:nvPr/>
        </p:nvCxnSpPr>
        <p:spPr>
          <a:xfrm>
            <a:off x="2251087" y="3910263"/>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3" name="Hộp Văn bản 22">
            <a:extLst>
              <a:ext uri="{FF2B5EF4-FFF2-40B4-BE49-F238E27FC236}">
                <a16:creationId xmlns:a16="http://schemas.microsoft.com/office/drawing/2014/main" xmlns="" id="{0EB9C36F-A1DB-4598-A0A6-BAE6D1074DB9}"/>
              </a:ext>
            </a:extLst>
          </p:cNvPr>
          <p:cNvSpPr txBox="1"/>
          <p:nvPr/>
        </p:nvSpPr>
        <p:spPr>
          <a:xfrm>
            <a:off x="3819495" y="3218200"/>
            <a:ext cx="1756757" cy="769441"/>
          </a:xfrm>
          <a:prstGeom prst="rect">
            <a:avLst/>
          </a:prstGeom>
          <a:noFill/>
        </p:spPr>
        <p:txBody>
          <a:bodyPr wrap="square" rtlCol="0">
            <a:spAutoFit/>
          </a:bodyPr>
          <a:lstStyle/>
          <a:p>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bồ</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kết</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24" name="Đường nối Thẳng 23">
            <a:extLst>
              <a:ext uri="{FF2B5EF4-FFF2-40B4-BE49-F238E27FC236}">
                <a16:creationId xmlns:a16="http://schemas.microsoft.com/office/drawing/2014/main" xmlns="" id="{AEDEBD1A-B93C-458D-8692-91B5C640D054}"/>
              </a:ext>
            </a:extLst>
          </p:cNvPr>
          <p:cNvCxnSpPr>
            <a:cxnSpLocks/>
          </p:cNvCxnSpPr>
          <p:nvPr/>
        </p:nvCxnSpPr>
        <p:spPr>
          <a:xfrm>
            <a:off x="4946894" y="3917688"/>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5" name="Hộp Văn bản 24">
            <a:extLst>
              <a:ext uri="{FF2B5EF4-FFF2-40B4-BE49-F238E27FC236}">
                <a16:creationId xmlns:a16="http://schemas.microsoft.com/office/drawing/2014/main" xmlns="" id="{1E3B886D-272D-451E-AC42-0A29455A0B4E}"/>
              </a:ext>
            </a:extLst>
          </p:cNvPr>
          <p:cNvSpPr txBox="1"/>
          <p:nvPr/>
        </p:nvSpPr>
        <p:spPr>
          <a:xfrm>
            <a:off x="6122815" y="3215333"/>
            <a:ext cx="2337791" cy="769441"/>
          </a:xfrm>
          <a:prstGeom prst="rect">
            <a:avLst/>
          </a:prstGeom>
          <a:noFill/>
        </p:spPr>
        <p:txBody>
          <a:bodyPr wrap="square" rtlCol="0">
            <a:spAutoFit/>
          </a:bodyPr>
          <a:lstStyle/>
          <a:p>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quả</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mít</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28" name="Đường nối Thẳng 27">
            <a:extLst>
              <a:ext uri="{FF2B5EF4-FFF2-40B4-BE49-F238E27FC236}">
                <a16:creationId xmlns:a16="http://schemas.microsoft.com/office/drawing/2014/main" xmlns="" id="{6E8DD22C-AE39-49D0-A2E6-94C0DA2CFFBB}"/>
              </a:ext>
            </a:extLst>
          </p:cNvPr>
          <p:cNvCxnSpPr>
            <a:cxnSpLocks/>
          </p:cNvCxnSpPr>
          <p:nvPr/>
        </p:nvCxnSpPr>
        <p:spPr>
          <a:xfrm>
            <a:off x="7745377" y="3927414"/>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3076" name="Picture 4" descr="Lợi ích với sức khỏe của quả mít | Báo Dân trí"/>
          <p:cNvPicPr>
            <a:picLocks noChangeAspect="1" noChangeArrowheads="1"/>
          </p:cNvPicPr>
          <p:nvPr/>
        </p:nvPicPr>
        <p:blipFill>
          <a:blip r:embed="rId3"/>
          <a:srcRect/>
          <a:stretch>
            <a:fillRect/>
          </a:stretch>
        </p:blipFill>
        <p:spPr bwMode="auto">
          <a:xfrm>
            <a:off x="5836515" y="914400"/>
            <a:ext cx="2363889" cy="2247089"/>
          </a:xfrm>
          <a:prstGeom prst="rect">
            <a:avLst/>
          </a:prstGeom>
          <a:noFill/>
        </p:spPr>
      </p:pic>
      <p:pic>
        <p:nvPicPr>
          <p:cNvPr id="3078" name="Picture 6" descr="Hướng dẫn làm bài văn tả con vẹt"/>
          <p:cNvPicPr>
            <a:picLocks noChangeAspect="1" noChangeArrowheads="1"/>
          </p:cNvPicPr>
          <p:nvPr/>
        </p:nvPicPr>
        <p:blipFill>
          <a:blip r:embed="rId4"/>
          <a:srcRect/>
          <a:stretch>
            <a:fillRect/>
          </a:stretch>
        </p:blipFill>
        <p:spPr bwMode="auto">
          <a:xfrm>
            <a:off x="953247" y="933855"/>
            <a:ext cx="2120698" cy="2286000"/>
          </a:xfrm>
          <a:prstGeom prst="rect">
            <a:avLst/>
          </a:prstGeom>
          <a:noFill/>
        </p:spPr>
      </p:pic>
      <p:pic>
        <p:nvPicPr>
          <p:cNvPr id="3080" name="Picture 8" descr="25 Tác dụng của Cây Bồ Kết tốt cho sức khỏe người Việt"/>
          <p:cNvPicPr>
            <a:picLocks noChangeAspect="1" noChangeArrowheads="1"/>
          </p:cNvPicPr>
          <p:nvPr/>
        </p:nvPicPr>
        <p:blipFill>
          <a:blip r:embed="rId5"/>
          <a:srcRect/>
          <a:stretch>
            <a:fillRect/>
          </a:stretch>
        </p:blipFill>
        <p:spPr bwMode="auto">
          <a:xfrm>
            <a:off x="3647805" y="924128"/>
            <a:ext cx="2179063" cy="2276272"/>
          </a:xfrm>
          <a:prstGeom prst="rect">
            <a:avLst/>
          </a:prstGeom>
          <a:noFill/>
        </p:spPr>
      </p:pic>
    </p:spTree>
    <p:extLst>
      <p:ext uri="{BB962C8B-B14F-4D97-AF65-F5344CB8AC3E}">
        <p14:creationId xmlns:p14="http://schemas.microsoft.com/office/powerpoint/2010/main" val="4209202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blinds(horizontal)">
                                      <p:cBhvr>
                                        <p:cTn id="12" dur="500"/>
                                        <p:tgtEl>
                                          <p:spTgt spid="3078"/>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3080"/>
                                        </p:tgtEl>
                                        <p:attrNameLst>
                                          <p:attrName>style.visibility</p:attrName>
                                        </p:attrNameLst>
                                      </p:cBhvr>
                                      <p:to>
                                        <p:strVal val="visible"/>
                                      </p:to>
                                    </p:set>
                                    <p:animEffect transition="in" filter="checkerboard(across)">
                                      <p:cBhvr>
                                        <p:cTn id="16" dur="2000"/>
                                        <p:tgtEl>
                                          <p:spTgt spid="3080"/>
                                        </p:tgtEl>
                                      </p:cBhvr>
                                    </p:animEffect>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anim calcmode="lin" valueType="num">
                                      <p:cBhvr additive="base">
                                        <p:cTn id="20" dur="2000" fill="hold"/>
                                        <p:tgtEl>
                                          <p:spTgt spid="3076"/>
                                        </p:tgtEl>
                                        <p:attrNameLst>
                                          <p:attrName>ppt_x</p:attrName>
                                        </p:attrNameLst>
                                      </p:cBhvr>
                                      <p:tavLst>
                                        <p:tav tm="0">
                                          <p:val>
                                            <p:strVal val="#ppt_x"/>
                                          </p:val>
                                        </p:tav>
                                        <p:tav tm="100000">
                                          <p:val>
                                            <p:strVal val="#ppt_x"/>
                                          </p:val>
                                        </p:tav>
                                      </p:tavLst>
                                    </p:anim>
                                    <p:anim calcmode="lin" valueType="num">
                                      <p:cBhvr additive="base">
                                        <p:cTn id="21" dur="20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5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circle(in)">
                                      <p:cBhvr>
                                        <p:cTn id="43" dur="25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ppt_x"/>
                                          </p:val>
                                        </p:tav>
                                        <p:tav tm="100000">
                                          <p:val>
                                            <p:strVal val="#ppt_x"/>
                                          </p:val>
                                        </p:tav>
                                      </p:tavLst>
                                    </p:anim>
                                    <p:anim calcmode="lin" valueType="num">
                                      <p:cBhvr additive="base">
                                        <p:cTn id="4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circle(in)">
                                      <p:cBhvr>
                                        <p:cTn id="54"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a:srcRect/>
          <a:stretch>
            <a:fillRect/>
          </a:stretch>
        </p:blipFill>
        <p:spPr bwMode="auto">
          <a:xfrm>
            <a:off x="1274323" y="573932"/>
            <a:ext cx="6780178" cy="4182893"/>
          </a:xfrm>
          <a:prstGeom prst="rect">
            <a:avLst/>
          </a:prstGeom>
          <a:noFill/>
          <a:ln w="9525">
            <a:noFill/>
            <a:miter lim="800000"/>
            <a:headEnd/>
            <a:tailEnd/>
          </a:ln>
          <a:effectLst/>
        </p:spPr>
      </p:pic>
    </p:spTree>
    <p:extLst>
      <p:ext uri="{BB962C8B-B14F-4D97-AF65-F5344CB8AC3E}">
        <p14:creationId xmlns:p14="http://schemas.microsoft.com/office/powerpoint/2010/main" val="4234140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2"/>
          <a:srcRect/>
          <a:stretch>
            <a:fillRect/>
          </a:stretch>
        </p:blipFill>
        <p:spPr bwMode="auto">
          <a:xfrm>
            <a:off x="622570" y="729574"/>
            <a:ext cx="8044775" cy="2665379"/>
          </a:xfrm>
          <a:prstGeom prst="rect">
            <a:avLst/>
          </a:prstGeom>
          <a:noFill/>
          <a:ln w="9525">
            <a:noFill/>
            <a:miter lim="800000"/>
            <a:headEnd/>
            <a:tailEnd/>
          </a:ln>
          <a:effectLst/>
        </p:spPr>
      </p:pic>
    </p:spTree>
    <p:extLst>
      <p:ext uri="{BB962C8B-B14F-4D97-AF65-F5344CB8AC3E}">
        <p14:creationId xmlns:p14="http://schemas.microsoft.com/office/powerpoint/2010/main" val="2191825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xmlns="" id="{AC2D3647-B4A8-4223-98C7-FAF6AAB6156A}"/>
              </a:ext>
            </a:extLst>
          </p:cNvPr>
          <p:cNvPicPr>
            <a:picLocks noChangeAspect="1"/>
          </p:cNvPicPr>
          <p:nvPr/>
        </p:nvPicPr>
        <p:blipFill>
          <a:blip r:embed="rId3"/>
          <a:stretch>
            <a:fillRect/>
          </a:stretch>
        </p:blipFill>
        <p:spPr>
          <a:xfrm>
            <a:off x="2817406" y="342341"/>
            <a:ext cx="3505200" cy="3366814"/>
          </a:xfrm>
          <a:prstGeom prst="rect">
            <a:avLst/>
          </a:prstGeom>
        </p:spPr>
      </p:pic>
      <p:sp>
        <p:nvSpPr>
          <p:cNvPr id="4" name="文本框 3">
            <a:extLst>
              <a:ext uri="{FF2B5EF4-FFF2-40B4-BE49-F238E27FC236}">
                <a16:creationId xmlns:a16="http://schemas.microsoft.com/office/drawing/2014/main" xmlns="" id="{92AD1C1A-755B-40E8-83FF-B0D421B01833}"/>
              </a:ext>
            </a:extLst>
          </p:cNvPr>
          <p:cNvSpPr txBox="1"/>
          <p:nvPr/>
        </p:nvSpPr>
        <p:spPr>
          <a:xfrm>
            <a:off x="3200400" y="1442185"/>
            <a:ext cx="2665379"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2</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a:extLst>
              <a:ext uri="{FF2B5EF4-FFF2-40B4-BE49-F238E27FC236}">
                <a16:creationId xmlns:a16="http://schemas.microsoft.com/office/drawing/2014/main" xmlns="" id="{7C54DA5F-A229-41CC-92BA-7D38A00E8BDC}"/>
              </a:ext>
            </a:extLst>
          </p:cNvPr>
          <p:cNvPicPr preferRelativeResize="0">
            <a:picLocks/>
          </p:cNvPicPr>
          <p:nvPr/>
        </p:nvPicPr>
        <p:blipFill rotWithShape="1">
          <a:blip r:embed="rId4"/>
          <a:srcRect l="32794" r="16079" b="94184"/>
          <a:stretch/>
        </p:blipFill>
        <p:spPr>
          <a:xfrm flipH="1">
            <a:off x="3273615" y="1351232"/>
            <a:ext cx="2304000" cy="36000"/>
          </a:xfrm>
          <a:prstGeom prst="rect">
            <a:avLst/>
          </a:prstGeom>
        </p:spPr>
      </p:pic>
      <p:pic>
        <p:nvPicPr>
          <p:cNvPr id="9" name="图片 8">
            <a:extLst>
              <a:ext uri="{FF2B5EF4-FFF2-40B4-BE49-F238E27FC236}">
                <a16:creationId xmlns:a16="http://schemas.microsoft.com/office/drawing/2014/main" xmlns="" id="{F04E01A1-76CE-4498-8BF7-8DF675BBEC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a:extLst>
              <a:ext uri="{FF2B5EF4-FFF2-40B4-BE49-F238E27FC236}">
                <a16:creationId xmlns:a16="http://schemas.microsoft.com/office/drawing/2014/main" xmlns="" id="{E215F3FE-BEF2-4F53-BF30-EA6185713F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a:extLst>
              <a:ext uri="{FF2B5EF4-FFF2-40B4-BE49-F238E27FC236}">
                <a16:creationId xmlns:a16="http://schemas.microsoft.com/office/drawing/2014/main" xmlns="" id="{9D369A16-B1AD-448B-8F65-F2FCB61E3875}"/>
              </a:ext>
            </a:extLst>
          </p:cNvPr>
          <p:cNvPicPr preferRelativeResize="0">
            <a:picLocks/>
          </p:cNvPicPr>
          <p:nvPr/>
        </p:nvPicPr>
        <p:blipFill rotWithShape="1">
          <a:blip r:embed="rId4"/>
          <a:srcRect l="32794" r="16079" b="94184"/>
          <a:stretch/>
        </p:blipFill>
        <p:spPr>
          <a:xfrm>
            <a:off x="3449882" y="2685653"/>
            <a:ext cx="2304000" cy="36000"/>
          </a:xfrm>
          <a:prstGeom prst="rect">
            <a:avLst/>
          </a:prstGeom>
        </p:spPr>
      </p:pic>
    </p:spTree>
    <p:extLst>
      <p:ext uri="{BB962C8B-B14F-4D97-AF65-F5344CB8AC3E}">
        <p14:creationId xmlns:p14="http://schemas.microsoft.com/office/powerpoint/2010/main" val="3016632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175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2"/>
          <a:srcRect/>
          <a:stretch>
            <a:fillRect/>
          </a:stretch>
        </p:blipFill>
        <p:spPr bwMode="auto">
          <a:xfrm>
            <a:off x="622570" y="729574"/>
            <a:ext cx="8044775" cy="2665379"/>
          </a:xfrm>
          <a:prstGeom prst="rect">
            <a:avLst/>
          </a:prstGeom>
          <a:noFill/>
          <a:ln w="9525">
            <a:noFill/>
            <a:miter lim="800000"/>
            <a:headEnd/>
            <a:tailEnd/>
          </a:ln>
          <a:effectLst/>
        </p:spPr>
      </p:pic>
    </p:spTree>
    <p:extLst>
      <p:ext uri="{BB962C8B-B14F-4D97-AF65-F5344CB8AC3E}">
        <p14:creationId xmlns:p14="http://schemas.microsoft.com/office/powerpoint/2010/main" val="2191825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夏日小清新彩色手绘ppt模板"/>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56&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quot;/&gt;&lt;property id=&quot;20307&quot; value=&quot;262&quot;/&gt;&lt;/object&gt;&lt;object type=&quot;3&quot; unique_id=&quot;10011&quot;&gt;&lt;property id=&quot;20148&quot; value=&quot;5&quot;/&gt;&lt;property id=&quot;20300&quot; value=&quot;Slide 8&quot;/&gt;&lt;property id=&quot;20307&quot; value=&quot;263&quot;/&gt;&lt;/object&gt;&lt;object type=&quot;3&quot; unique_id=&quot;10012&quot;&gt;&lt;property id=&quot;20148&quot; value=&quot;5&quot;/&gt;&lt;property id=&quot;20300&quot; value=&quot;Slide 9&quot;/&gt;&lt;property id=&quot;20307&quot; value=&quot;269&quot;/&gt;&lt;/object&gt;&lt;object type=&quot;3&quot; unique_id=&quot;10013&quot;&gt;&lt;property id=&quot;20148&quot; value=&quot;5&quot;/&gt;&lt;property id=&quot;20300&quot; value=&quot;Slide 10&quot;/&gt;&lt;property id=&quot;20307&quot; value=&quot;266&quot;/&gt;&lt;/object&gt;&lt;object type=&quot;3&quot; unique_id=&quot;10014&quot;&gt;&lt;property id=&quot;20148&quot; value=&quot;5&quot;/&gt;&lt;property id=&quot;20300&quot; value=&quot;Slide 12&quot;/&gt;&lt;property id=&quot;20307&quot; value=&quot;267&quot;/&gt;&lt;/object&gt;&lt;object type=&quot;3&quot; unique_id=&quot;10015&quot;&gt;&lt;property id=&quot;20148&quot; value=&quot;5&quot;/&gt;&lt;property id=&quot;20300&quot; value=&quot;Slide 13&quot;/&gt;&lt;property id=&quot;20307&quot; value=&quot;268&quot;/&gt;&lt;/object&gt;&lt;object type=&quot;3&quot; unique_id=&quot;10030&quot;&gt;&lt;property id=&quot;20148&quot; value=&quot;5&quot;/&gt;&lt;property id=&quot;20300&quot; value=&quot;Slide 11&quot;/&gt;&lt;property id=&quot;20307&quot; value=&quot;270&quot;/&gt;&lt;/object&gt;&lt;/object&gt;&lt;/object&gt;&lt;/database&gt;"/>
  <p:tag name="SECTOMILLISECCONVERTED" val="1"/>
</p:tagLst>
</file>

<file path=ppt/theme/theme1.xml><?xml version="1.0" encoding="utf-8"?>
<a:theme xmlns:a="http://schemas.openxmlformats.org/drawingml/2006/main" name="Office 主题​​">
  <a:themeElements>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ppt/theme/themeOverride2.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818</TotalTime>
  <Words>123</Words>
  <Application>Microsoft Office PowerPoint</Application>
  <PresentationFormat>On-screen Show (16:9)</PresentationFormat>
  <Paragraphs>28</Paragraphs>
  <Slides>13</Slides>
  <Notes>4</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cp:lastModifiedBy>A</cp:lastModifiedBy>
  <cp:revision>379</cp:revision>
  <dcterms:created xsi:type="dcterms:W3CDTF">2017-07-29T07:38:32Z</dcterms:created>
  <dcterms:modified xsi:type="dcterms:W3CDTF">2020-11-23T02:19:03Z</dcterms:modified>
</cp:coreProperties>
</file>