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56" r:id="rId3"/>
    <p:sldId id="266" r:id="rId4"/>
    <p:sldId id="268" r:id="rId5"/>
    <p:sldId id="257" r:id="rId6"/>
    <p:sldId id="258" r:id="rId7"/>
    <p:sldId id="259" r:id="rId8"/>
    <p:sldId id="260" r:id="rId9"/>
    <p:sldId id="269" r:id="rId10"/>
    <p:sldId id="261" r:id="rId11"/>
    <p:sldId id="262" r:id="rId12"/>
    <p:sldId id="270" r:id="rId13"/>
    <p:sldId id="263" r:id="rId14"/>
    <p:sldId id="26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82736-BB4C-40AB-9BCD-CDC391D95036}" type="datetimeFigureOut">
              <a:rPr lang="vi-VN" smtClean="0"/>
              <a:t>07/12/2020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535FD-A527-421A-9411-8B78F83A2B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03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535FD-A527-421A-9411-8B78F83A2BA8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0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3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1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8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7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3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6091-7BA8-4CDC-9C89-CFD97349B9A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98BE-B8CD-4826-A501-924B271C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042" y="880408"/>
            <a:ext cx="67056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ung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(TIẾT 1)</a:t>
            </a:r>
          </a:p>
        </p:txBody>
      </p:sp>
    </p:spTree>
    <p:extLst>
      <p:ext uri="{BB962C8B-B14F-4D97-AF65-F5344CB8AC3E}">
        <p14:creationId xmlns:p14="http://schemas.microsoft.com/office/powerpoint/2010/main" val="10916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73786" r="4529" b="5632"/>
          <a:stretch/>
        </p:blipFill>
        <p:spPr>
          <a:xfrm>
            <a:off x="429017" y="685800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47"/>
            <a:ext cx="9144000" cy="381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12" y="4419600"/>
            <a:ext cx="84512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rau,thịt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12" y="4572000"/>
            <a:ext cx="84512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rau,thịt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mẹ đi chợ. Chợ đông vui và bán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 </a:t>
            </a:r>
            <a:r>
              <a:rPr lang="en-US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thứ. Ngay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 cổng là những dãy hàng đồ dùng gia đình.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 trong là hàng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thịt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cá. Nam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 lắm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 đầu </a:t>
            </a: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 mẹ đi chợ.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28974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3" y="1143000"/>
            <a:ext cx="4492239" cy="426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22" y="1278731"/>
            <a:ext cx="4271278" cy="4126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5334000"/>
            <a:ext cx="1925527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052" y="5405438"/>
            <a:ext cx="1141659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732" y="228600"/>
            <a:ext cx="360226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6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998041"/>
            <a:ext cx="8991600" cy="3878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60012"/>
            <a:ext cx="9295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77" y="228600"/>
            <a:ext cx="2816797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1.Nhận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77" y="228600"/>
            <a:ext cx="154721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1.Đọc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5030" y="2988861"/>
            <a:ext cx="142277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050" y="1544782"/>
            <a:ext cx="265018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6083" y="1544782"/>
            <a:ext cx="255151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3457" y="2971800"/>
            <a:ext cx="82654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7421" y="3733800"/>
            <a:ext cx="137569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1323" y="5105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võng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516839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ổng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105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ộng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77" y="228600"/>
            <a:ext cx="154721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1.Đọc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050" y="1544782"/>
            <a:ext cx="265018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6083" y="1544782"/>
            <a:ext cx="255151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ửng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782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5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1382" y="3110998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endParaRPr lang="en-US" sz="6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5030" y="4436661"/>
            <a:ext cx="218477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549" y="4426013"/>
            <a:ext cx="126921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550" y="5435263"/>
            <a:ext cx="34292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799"/>
            <a:ext cx="4762500" cy="3276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8202" y="4495800"/>
            <a:ext cx="3082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75809" y="5147477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10200" y="51054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8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6858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22073" y="5562600"/>
            <a:ext cx="2520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6172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6172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9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553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5029200"/>
            <a:ext cx="2824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75809" y="56388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5638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849582"/>
            <a:ext cx="292140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49582"/>
            <a:ext cx="2438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4" y="1828800"/>
            <a:ext cx="2524125" cy="1849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3812" y="3962400"/>
            <a:ext cx="2584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56" y="3948545"/>
            <a:ext cx="2820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3877" y="3934690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042" y="880408"/>
            <a:ext cx="67056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61: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(TIẾT 2)</a:t>
            </a:r>
          </a:p>
        </p:txBody>
      </p:sp>
    </p:spTree>
    <p:extLst>
      <p:ext uri="{BB962C8B-B14F-4D97-AF65-F5344CB8AC3E}">
        <p14:creationId xmlns:p14="http://schemas.microsoft.com/office/powerpoint/2010/main" val="36765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66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58&quot;/&gt;&lt;/object&gt;&lt;object type=&quot;3&quot; unique_id=&quot;10010&quot;&gt;&lt;property id=&quot;20148&quot; value=&quot;5&quot;/&gt;&lt;property id=&quot;20300&quot; value=&quot;Slide 7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60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016&quot;&gt;&lt;property id=&quot;20148&quot; value=&quot;5&quot;/&gt;&lt;property id=&quot;20300&quot; value=&quot;Slide 13&quot;/&gt;&lt;property id=&quot;20307&quot; value=&quot;263&quot;/&gt;&lt;/object&gt;&lt;object type=&quot;3&quot; unique_id=&quot;10017&quot;&gt;&lt;property id=&quot;20148&quot; value=&quot;5&quot;/&gt;&lt;property id=&quot;20300&quot; value=&quot;Slide 1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205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11</cp:revision>
  <dcterms:created xsi:type="dcterms:W3CDTF">2020-08-16T13:53:14Z</dcterms:created>
  <dcterms:modified xsi:type="dcterms:W3CDTF">2020-12-07T02:24:58Z</dcterms:modified>
</cp:coreProperties>
</file>