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2" r:id="rId2"/>
    <p:sldId id="352" r:id="rId3"/>
    <p:sldId id="484" r:id="rId4"/>
    <p:sldId id="485" r:id="rId5"/>
    <p:sldId id="477" r:id="rId6"/>
    <p:sldId id="486" r:id="rId7"/>
    <p:sldId id="49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2" id="{AA08372D-51DF-4663-9A14-0BC2B43C8FF9}">
          <p14:sldIdLst>
            <p14:sldId id="472"/>
            <p14:sldId id="352"/>
            <p14:sldId id="484"/>
            <p14:sldId id="485"/>
            <p14:sldId id="477"/>
            <p14:sldId id="486"/>
            <p14:sldId id="49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A1"/>
    <a:srgbClr val="FFFF99"/>
    <a:srgbClr val="65DDD2"/>
    <a:srgbClr val="6DC1B5"/>
    <a:srgbClr val="64D2C2"/>
    <a:srgbClr val="EB9C52"/>
    <a:srgbClr val="B4E9E2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8577" autoAdjust="0"/>
  </p:normalViewPr>
  <p:slideViewPr>
    <p:cSldViewPr snapToGrid="0" showGuides="1">
      <p:cViewPr>
        <p:scale>
          <a:sx n="73" d="100"/>
          <a:sy n="73" d="100"/>
        </p:scale>
        <p:origin x="-324" y="-9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3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5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64008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4126" y="2377439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88625" y="3868168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2339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86991" y="3802853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9040" y="2377439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49039" y="3802853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2339" y="3099021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38944" y="4508247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9040" y="3174274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22911" y="4633740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78638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79" y="2338250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5475" y="3842042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53056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3787" y="3802853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6423" y="2351313"/>
            <a:ext cx="2360025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24" y="3804415"/>
            <a:ext cx="232083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4046" y="3099021"/>
            <a:ext cx="253419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78133" y="4508247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92733" y="3095896"/>
            <a:ext cx="2259873" cy="69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5974" y="4633740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77854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4575" y="2312124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44493" y="3856667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6662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73927" y="3763664"/>
            <a:ext cx="631375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79670" y="2377439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79669" y="3843603"/>
            <a:ext cx="184838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20180" y="3099021"/>
            <a:ext cx="3122039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55774" y="4533139"/>
            <a:ext cx="1763487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0213" y="3174274"/>
            <a:ext cx="1319347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7154" y="4633739"/>
            <a:ext cx="1874517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64008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4126" y="2377439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88625" y="3868168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2339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86991" y="3802853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9040" y="2377439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49039" y="3802853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2339" y="3099021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38944" y="4508247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9040" y="3174274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83722" y="4633740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339627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1727213"/>
            <a:ext cx="709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5015" y="276065"/>
            <a:ext cx="890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680050"/>
            <a:ext cx="1126018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210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4" y="0"/>
            <a:ext cx="6859588" cy="685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210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972" y="1178567"/>
            <a:ext cx="508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79" y="2399103"/>
            <a:ext cx="365760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873" y="4558931"/>
            <a:ext cx="36380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323" y="3474723"/>
            <a:ext cx="364455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6541" y="3217929"/>
            <a:ext cx="5878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354" y="3204976"/>
            <a:ext cx="5878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7306" y="4293549"/>
            <a:ext cx="872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67536" y="5404326"/>
            <a:ext cx="8360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61204" y="5409336"/>
            <a:ext cx="6008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48632" y="4285062"/>
            <a:ext cx="1044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835" y="236876"/>
            <a:ext cx="509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904244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26295" y="62287"/>
            <a:ext cx="1606142" cy="1041345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407" y="-176501"/>
            <a:ext cx="3255929" cy="26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49" y="331331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5016" y="276065"/>
            <a:ext cx="340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914390" y="940525"/>
            <a:ext cx="6852684" cy="2050869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579223"/>
            <a:ext cx="11260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8 -1.11111E-6 L -0.23499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5016" y="276065"/>
            <a:ext cx="340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922396"/>
            <a:ext cx="112601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339627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161" y="1204693"/>
            <a:ext cx="10534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3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6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0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843</Words>
  <Application>Microsoft Office PowerPoint</Application>
  <PresentationFormat>Custom</PresentationFormat>
  <Paragraphs>174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ĐÌNH TUẤN</dc:creator>
  <cp:lastModifiedBy>Admin</cp:lastModifiedBy>
  <cp:revision>3282</cp:revision>
  <dcterms:created xsi:type="dcterms:W3CDTF">2015-12-01T09:06:39Z</dcterms:created>
  <dcterms:modified xsi:type="dcterms:W3CDTF">2020-08-22T11:57:11Z</dcterms:modified>
</cp:coreProperties>
</file>