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34" r:id="rId3"/>
    <p:sldId id="335" r:id="rId4"/>
    <p:sldId id="339" r:id="rId5"/>
    <p:sldId id="336" r:id="rId6"/>
    <p:sldId id="268" r:id="rId7"/>
    <p:sldId id="318" r:id="rId8"/>
    <p:sldId id="340" r:id="rId9"/>
    <p:sldId id="321" r:id="rId10"/>
    <p:sldId id="333" r:id="rId11"/>
    <p:sldId id="337" r:id="rId12"/>
    <p:sldId id="320" r:id="rId13"/>
    <p:sldId id="338" r:id="rId14"/>
    <p:sldId id="330" r:id="rId15"/>
    <p:sldId id="328" r:id="rId16"/>
    <p:sldId id="33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6FB"/>
    <a:srgbClr val="1CD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7391" autoAdjust="0"/>
  </p:normalViewPr>
  <p:slideViewPr>
    <p:cSldViewPr>
      <p:cViewPr>
        <p:scale>
          <a:sx n="80" d="100"/>
          <a:sy n="80" d="100"/>
        </p:scale>
        <p:origin x="-1086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99F66-DA6E-4D03-9ED8-09D5C114AB94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B874E-8E90-4990-8707-6C062C22A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5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  <a:endParaRPr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70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8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04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01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3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91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493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8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47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62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29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2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5DCB-6B40-4FAD-B8E1-768A9FE6AA62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5DCB-6B40-4FAD-B8E1-768A9FE6AA62}" type="datetimeFigureOut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DD612-70D2-43F6-936A-65428C064A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9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771" y="704055"/>
            <a:ext cx="1996233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1" y="2438400"/>
            <a:ext cx="9143998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4577330"/>
            <a:ext cx="9613558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25400"/>
            <a:ext cx="9169134" cy="687850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093462" y="1295400"/>
            <a:ext cx="6975427" cy="3723523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350" dirty="0" smtClean="0">
                <a:solidFill>
                  <a:schemeClr val="lt1"/>
                </a:solidFill>
              </a:rPr>
              <a:t>:</a:t>
            </a: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6593161" y="0"/>
            <a:ext cx="2545493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4840823"/>
            <a:ext cx="2063578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1" y="3481240"/>
            <a:ext cx="1053959" cy="2687453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7055708" y="4800725"/>
            <a:ext cx="2088292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7252679" y="3330309"/>
            <a:ext cx="1632418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6168693"/>
            <a:ext cx="9144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6291730"/>
            <a:ext cx="9144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6487466"/>
            <a:ext cx="9144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"/>
          <p:cNvSpPr/>
          <p:nvPr/>
        </p:nvSpPr>
        <p:spPr>
          <a:xfrm>
            <a:off x="2280240" y="4072774"/>
            <a:ext cx="518736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defTabSz="685800">
              <a:lnSpc>
                <a:spcPct val="150000"/>
              </a:lnSpc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err="1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2800" b="1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altLang="zh-CN" sz="2800" b="1" ker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zh-CN" sz="2800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1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2955435" y="1888944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659760" y="2108200"/>
            <a:ext cx="1636640" cy="1851949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152400" y="195771"/>
            <a:ext cx="4724400" cy="6281229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696619" y="2568639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Trả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lời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câu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hỏi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2057413" y="1521960"/>
            <a:ext cx="10109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4</a:t>
            </a:r>
            <a:endParaRPr sz="48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11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533400"/>
            <a:ext cx="4267200" cy="6248400"/>
          </a:xfrm>
        </p:spPr>
      </p:pic>
      <p:sp>
        <p:nvSpPr>
          <p:cNvPr id="7" name="TextBox 6"/>
          <p:cNvSpPr txBox="1"/>
          <p:nvPr/>
        </p:nvSpPr>
        <p:spPr>
          <a:xfrm>
            <a:off x="4681847" y="2503214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rial Rounded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Arial Rounded"/>
                <a:cs typeface="Times New Roman" pitchFamily="18" charset="0"/>
              </a:rPr>
              <a:t>a.</a:t>
            </a:r>
            <a:r>
              <a:rPr lang="en-US" sz="3200" dirty="0" err="1" smtClean="0">
                <a:latin typeface="Arial Rounded"/>
              </a:rPr>
              <a:t>Những</a:t>
            </a:r>
            <a:r>
              <a:rPr lang="en-US" sz="3200" dirty="0" smtClean="0">
                <a:latin typeface="Arial Rounded"/>
              </a:rPr>
              <a:t> con </a:t>
            </a:r>
            <a:r>
              <a:rPr lang="en-US" sz="3200" dirty="0" err="1" smtClean="0">
                <a:latin typeface="Arial Rounded"/>
              </a:rPr>
              <a:t>vật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nào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được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nói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tới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trong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bài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thơ</a:t>
            </a:r>
            <a:r>
              <a:rPr lang="vi-VN" sz="3200" dirty="0" smtClean="0">
                <a:latin typeface="Arial Rounded"/>
              </a:rPr>
              <a:t>?</a:t>
            </a:r>
            <a:endParaRPr lang="en-US" sz="3200" dirty="0" smtClean="0">
              <a:latin typeface="Arial Rounded"/>
              <a:cs typeface="Times New Roman" pitchFamily="18" charset="0"/>
            </a:endParaRPr>
          </a:p>
        </p:txBody>
      </p:sp>
      <p:pic>
        <p:nvPicPr>
          <p:cNvPr id="10" name="Content Placeholder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1" t="24543" b="65701"/>
          <a:stretch/>
        </p:blipFill>
        <p:spPr bwMode="auto">
          <a:xfrm>
            <a:off x="1676400" y="1828800"/>
            <a:ext cx="2743200" cy="106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Content Placeholder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1" t="24543" b="65701"/>
          <a:stretch/>
        </p:blipFill>
        <p:spPr bwMode="auto">
          <a:xfrm>
            <a:off x="1676400" y="2906172"/>
            <a:ext cx="2966850" cy="856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Content Placeholder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88" t="61738" r="2232" b="33536"/>
          <a:stretch/>
        </p:blipFill>
        <p:spPr bwMode="auto">
          <a:xfrm>
            <a:off x="1747837" y="3762499"/>
            <a:ext cx="2895413" cy="773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Content Placeholder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8597" b="28964"/>
          <a:stretch/>
        </p:blipFill>
        <p:spPr bwMode="auto">
          <a:xfrm>
            <a:off x="1752600" y="4648200"/>
            <a:ext cx="2890650" cy="22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81847" y="2256992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rial Rounded"/>
                <a:cs typeface="Times New Roman" pitchFamily="18" charset="0"/>
              </a:rPr>
              <a:t>   </a:t>
            </a:r>
            <a:r>
              <a:rPr lang="en-US" sz="3200" dirty="0" err="1" smtClean="0">
                <a:latin typeface="Arial Rounded"/>
                <a:cs typeface="Times New Roman" pitchFamily="18" charset="0"/>
              </a:rPr>
              <a:t>b.</a:t>
            </a:r>
            <a:r>
              <a:rPr lang="en-US" sz="3200" dirty="0" err="1" smtClean="0">
                <a:latin typeface="Arial Rounded"/>
              </a:rPr>
              <a:t>Những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từ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ngữ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nào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trong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bài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thơ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cho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thấy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buổi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trưa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hè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rất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yên</a:t>
            </a:r>
            <a:r>
              <a:rPr lang="en-US" sz="3200" dirty="0" smtClean="0">
                <a:latin typeface="Arial Rounded"/>
              </a:rPr>
              <a:t> </a:t>
            </a:r>
            <a:r>
              <a:rPr lang="en-US" sz="3200" dirty="0" err="1" smtClean="0">
                <a:latin typeface="Arial Rounded"/>
              </a:rPr>
              <a:t>tĩnh</a:t>
            </a:r>
            <a:r>
              <a:rPr lang="vi-VN" sz="3200" dirty="0" smtClean="0">
                <a:latin typeface="Arial Rounded"/>
              </a:rPr>
              <a:t>?</a:t>
            </a:r>
            <a:endParaRPr lang="en-US" sz="3200" dirty="0" smtClean="0">
              <a:latin typeface="Arial Rounded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26670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 Rounded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Arial Rounded"/>
                <a:cs typeface="Times New Roman" pitchFamily="18" charset="0"/>
              </a:rPr>
              <a:t>c.Em</a:t>
            </a:r>
            <a:r>
              <a:rPr lang="en-US" sz="2800" dirty="0" smtClean="0">
                <a:latin typeface="Arial Rounded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itchFamily="18" charset="0"/>
              </a:rPr>
              <a:t>thích</a:t>
            </a:r>
            <a:r>
              <a:rPr lang="en-US" sz="2800" dirty="0" smtClean="0">
                <a:latin typeface="Arial Rounded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itchFamily="18" charset="0"/>
              </a:rPr>
              <a:t>khổ</a:t>
            </a:r>
            <a:r>
              <a:rPr lang="en-US" sz="2800" dirty="0" smtClean="0">
                <a:latin typeface="Arial Rounded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itchFamily="18" charset="0"/>
              </a:rPr>
              <a:t>thơ</a:t>
            </a:r>
            <a:r>
              <a:rPr lang="en-US" sz="2800" dirty="0" smtClean="0">
                <a:latin typeface="Arial Rounded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itchFamily="18" charset="0"/>
              </a:rPr>
              <a:t>nào</a:t>
            </a:r>
            <a:r>
              <a:rPr lang="en-US" sz="2800" dirty="0" smtClean="0">
                <a:latin typeface="Arial Rounded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itchFamily="18" charset="0"/>
              </a:rPr>
              <a:t>trong</a:t>
            </a:r>
            <a:r>
              <a:rPr lang="en-US" sz="2800" dirty="0" smtClean="0">
                <a:latin typeface="Arial Rounded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itchFamily="18" charset="0"/>
              </a:rPr>
              <a:t>bài</a:t>
            </a:r>
            <a:r>
              <a:rPr lang="en-US" sz="2800" dirty="0" smtClean="0">
                <a:latin typeface="Arial Rounded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Arial Rounded"/>
                <a:cs typeface="Times New Roman" pitchFamily="18" charset="0"/>
              </a:rPr>
              <a:t>Vì</a:t>
            </a:r>
            <a:r>
              <a:rPr lang="en-US" sz="2800" dirty="0" smtClean="0">
                <a:latin typeface="Arial Rounded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Arial Rounded"/>
                <a:cs typeface="Times New Roman" pitchFamily="18" charset="0"/>
              </a:rPr>
              <a:t>sao</a:t>
            </a:r>
            <a:r>
              <a:rPr lang="en-US" sz="2800" dirty="0" smtClean="0">
                <a:latin typeface="Arial Rounded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52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4" grpId="0"/>
      <p:bldP spid="14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2955435" y="1888944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659760" y="2108200"/>
            <a:ext cx="1636640" cy="1851949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152400" y="195771"/>
            <a:ext cx="4724400" cy="6281229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696619" y="2568639"/>
            <a:ext cx="358840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Học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thuộc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lòng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2057413" y="1521960"/>
            <a:ext cx="10109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4</a:t>
            </a:r>
            <a:endParaRPr sz="48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70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26" y="1600200"/>
            <a:ext cx="3224748" cy="4525963"/>
          </a:xfrm>
        </p:spPr>
      </p:pic>
      <p:pic>
        <p:nvPicPr>
          <p:cNvPr id="4" name="Picture 3" descr="Hinh nen Powerpoint dep tinh 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906"/>
            <a:ext cx="928225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31" b="33914"/>
          <a:stretch/>
        </p:blipFill>
        <p:spPr>
          <a:xfrm>
            <a:off x="-31531" y="76200"/>
            <a:ext cx="9067799" cy="1371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14478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chập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chờn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Vờn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rạo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0" y="15240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4502368" y="24384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4038600" y="39624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4198917" y="49530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4198917" y="1981200"/>
            <a:ext cx="1676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4112821" y="2984664"/>
            <a:ext cx="1676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4038600" y="4419600"/>
            <a:ext cx="1676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4038600" y="5410200"/>
            <a:ext cx="16764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71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26" y="1600200"/>
            <a:ext cx="3224748" cy="4525963"/>
          </a:xfrm>
        </p:spPr>
      </p:pic>
      <p:pic>
        <p:nvPicPr>
          <p:cNvPr id="4" name="Picture 3" descr="Hinh nen Powerpoint dep tinh 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531" y="0"/>
            <a:ext cx="928225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 t="62857" r="-2187" b="28312"/>
          <a:stretch/>
        </p:blipFill>
        <p:spPr>
          <a:xfrm>
            <a:off x="152400" y="152400"/>
            <a:ext cx="8991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3099137"/>
            <a:ext cx="4953000" cy="10156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Hẹn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6000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>!!</a:t>
            </a:r>
            <a:endParaRPr lang="en-US" sz="6000" b="1" dirty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2955435" y="1888944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891161"/>
            <a:ext cx="2289464" cy="2394096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110360" y="195771"/>
            <a:ext cx="4614041" cy="6662229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667014" y="3175969"/>
            <a:ext cx="3588404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 động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5316" y="1845039"/>
            <a:ext cx="101092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71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871"/>
          <p:cNvPicPr/>
          <p:nvPr/>
        </p:nvPicPr>
        <p:blipFill rotWithShape="1">
          <a:blip r:embed="rId2"/>
          <a:srcRect t="13936"/>
          <a:stretch/>
        </p:blipFill>
        <p:spPr bwMode="auto">
          <a:xfrm>
            <a:off x="1601787" y="252412"/>
            <a:ext cx="5940425" cy="6353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Shape 871"/>
          <p:cNvPicPr/>
          <p:nvPr/>
        </p:nvPicPr>
        <p:blipFill rotWithShape="1">
          <a:blip r:embed="rId2"/>
          <a:srcRect l="12827" t="44000" r="62801" b="25806"/>
          <a:stretch/>
        </p:blipFill>
        <p:spPr bwMode="auto">
          <a:xfrm>
            <a:off x="2286000" y="3428999"/>
            <a:ext cx="1447800" cy="2228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331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2955435" y="1888944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891161"/>
            <a:ext cx="2289464" cy="2394096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152401" y="177801"/>
            <a:ext cx="4614041" cy="6306207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196815" y="2575248"/>
            <a:ext cx="251454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2.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Đọc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62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 nen Powerpoint dep tinh 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405" y="0"/>
            <a:ext cx="928225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6150" y="685800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9392"/>
              </p:ext>
            </p:extLst>
          </p:nvPr>
        </p:nvGraphicFramePr>
        <p:xfrm>
          <a:off x="520261" y="1600200"/>
          <a:ext cx="8229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724400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dim</a:t>
                      </a: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vườn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êm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ả.</a:t>
                      </a: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mai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ngẫm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mãi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vắng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chập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chờn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Vờn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đôi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thầm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rạo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rực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hè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2201159" y="1676400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141039" y="2208029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522039" y="2691810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997280" y="3173819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998534" y="4155558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943600" y="4612758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293439" y="5105400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988639" y="5638800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147478" y="5569688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040117" y="4625163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614078" y="4125432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988639" y="1676400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667758" y="2135374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491503" y="2691810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559639" y="3173819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410_20200508110128_buoi-trua-h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7200" y="4125432"/>
            <a:ext cx="609600" cy="60960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V="1">
            <a:off x="1492839" y="5078819"/>
            <a:ext cx="107361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53200" y="3143695"/>
            <a:ext cx="1660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295210" y="5543107"/>
            <a:ext cx="11585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07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nh nen Powerpoint dep tinh 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40" y="-79744"/>
            <a:ext cx="928225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4280" y="2518996"/>
            <a:ext cx="9932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chập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chờn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343756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xuyến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/>
          <p:nvPr/>
        </p:nvSpPr>
        <p:spPr>
          <a:xfrm rot="-3000650" flipH="1">
            <a:off x="2955435" y="1888944"/>
            <a:ext cx="5337371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" name="Google Shape;262;p8"/>
          <p:cNvGrpSpPr/>
          <p:nvPr/>
        </p:nvGrpSpPr>
        <p:grpSpPr>
          <a:xfrm>
            <a:off x="2253690" y="2046731"/>
            <a:ext cx="1955429" cy="1777877"/>
            <a:chOff x="2253689" y="1535048"/>
            <a:chExt cx="1955429" cy="1333408"/>
          </a:xfrm>
        </p:grpSpPr>
        <p:sp>
          <p:nvSpPr>
            <p:cNvPr id="263" name="Google Shape;263;p8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3760322" y="4776339"/>
            <a:ext cx="1465034" cy="1799816"/>
            <a:chOff x="3760322" y="3582254"/>
            <a:chExt cx="1465034" cy="1349862"/>
          </a:xfrm>
        </p:grpSpPr>
        <p:sp>
          <p:nvSpPr>
            <p:cNvPr id="266" name="Google Shape;266;p8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8"/>
          <p:cNvGrpSpPr/>
          <p:nvPr/>
        </p:nvGrpSpPr>
        <p:grpSpPr>
          <a:xfrm>
            <a:off x="6089897" y="4541259"/>
            <a:ext cx="741464" cy="1171136"/>
            <a:chOff x="6119714" y="3405944"/>
            <a:chExt cx="741464" cy="878352"/>
          </a:xfrm>
        </p:grpSpPr>
        <p:sp>
          <p:nvSpPr>
            <p:cNvPr id="269" name="Google Shape;269;p8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8"/>
          <p:cNvGrpSpPr/>
          <p:nvPr/>
        </p:nvGrpSpPr>
        <p:grpSpPr>
          <a:xfrm>
            <a:off x="6378045" y="5330996"/>
            <a:ext cx="767568" cy="645445"/>
            <a:chOff x="6378045" y="3998247"/>
            <a:chExt cx="767568" cy="484084"/>
          </a:xfrm>
        </p:grpSpPr>
        <p:sp>
          <p:nvSpPr>
            <p:cNvPr id="272" name="Google Shape;272;p8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8"/>
          <p:cNvGrpSpPr/>
          <p:nvPr/>
        </p:nvGrpSpPr>
        <p:grpSpPr>
          <a:xfrm>
            <a:off x="5029754" y="2764154"/>
            <a:ext cx="598228" cy="1133500"/>
            <a:chOff x="5077882" y="2061083"/>
            <a:chExt cx="598228" cy="850125"/>
          </a:xfrm>
        </p:grpSpPr>
        <p:sp>
          <p:nvSpPr>
            <p:cNvPr id="275" name="Google Shape;275;p8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5299207" y="3354716"/>
            <a:ext cx="806538" cy="844864"/>
            <a:chOff x="5299207" y="2540101"/>
            <a:chExt cx="806538" cy="633648"/>
          </a:xfrm>
        </p:grpSpPr>
        <p:sp>
          <p:nvSpPr>
            <p:cNvPr id="278" name="Google Shape;278;p8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8"/>
          <p:cNvGrpSpPr/>
          <p:nvPr/>
        </p:nvGrpSpPr>
        <p:grpSpPr>
          <a:xfrm>
            <a:off x="7410775" y="1597332"/>
            <a:ext cx="778581" cy="1166800"/>
            <a:chOff x="7374678" y="1161903"/>
            <a:chExt cx="778581" cy="875100"/>
          </a:xfrm>
        </p:grpSpPr>
        <p:sp>
          <p:nvSpPr>
            <p:cNvPr id="281" name="Google Shape;281;p8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7025358" y="1612397"/>
            <a:ext cx="538720" cy="1060208"/>
            <a:chOff x="7001294" y="1209298"/>
            <a:chExt cx="538720" cy="795156"/>
          </a:xfrm>
        </p:grpSpPr>
        <p:sp>
          <p:nvSpPr>
            <p:cNvPr id="284" name="Google Shape;284;p8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8"/>
          <p:cNvGrpSpPr/>
          <p:nvPr/>
        </p:nvGrpSpPr>
        <p:grpSpPr>
          <a:xfrm>
            <a:off x="7659760" y="2108200"/>
            <a:ext cx="1636640" cy="1851949"/>
            <a:chOff x="7507360" y="1418371"/>
            <a:chExt cx="2289464" cy="1795572"/>
          </a:xfrm>
        </p:grpSpPr>
        <p:sp>
          <p:nvSpPr>
            <p:cNvPr id="287" name="Google Shape;287;p8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8"/>
          <p:cNvGrpSpPr/>
          <p:nvPr/>
        </p:nvGrpSpPr>
        <p:grpSpPr>
          <a:xfrm rot="2799594" flipH="1">
            <a:off x="4861462" y="347331"/>
            <a:ext cx="1728989" cy="2117363"/>
            <a:chOff x="1279516" y="-3525500"/>
            <a:chExt cx="1296742" cy="2550422"/>
          </a:xfrm>
        </p:grpSpPr>
        <p:sp>
          <p:nvSpPr>
            <p:cNvPr id="290" name="Google Shape;290;p8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8"/>
          <p:cNvGrpSpPr/>
          <p:nvPr/>
        </p:nvGrpSpPr>
        <p:grpSpPr>
          <a:xfrm>
            <a:off x="152400" y="195771"/>
            <a:ext cx="4724400" cy="6281229"/>
            <a:chOff x="1001374" y="-370703"/>
            <a:chExt cx="6695744" cy="6175701"/>
          </a:xfrm>
        </p:grpSpPr>
        <p:pic>
          <p:nvPicPr>
            <p:cNvPr id="293" name="Google Shape;293;p8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8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8"/>
          <p:cNvSpPr txBox="1"/>
          <p:nvPr/>
        </p:nvSpPr>
        <p:spPr>
          <a:xfrm>
            <a:off x="696619" y="2568639"/>
            <a:ext cx="3588404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Tìm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những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tiếng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cùng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vần</a:t>
            </a:r>
            <a:endParaRPr sz="44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sp>
        <p:nvSpPr>
          <p:cNvPr id="296" name="Google Shape;296;p8"/>
          <p:cNvSpPr txBox="1"/>
          <p:nvPr/>
        </p:nvSpPr>
        <p:spPr>
          <a:xfrm>
            <a:off x="2057413" y="1521960"/>
            <a:ext cx="101092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 Rounded"/>
                <a:cs typeface="Times New Roman" panose="02020603050405020304" pitchFamily="18" charset="0"/>
                <a:sym typeface="Arial Rounded"/>
              </a:rPr>
              <a:t>3</a:t>
            </a:r>
            <a:endParaRPr sz="4800" b="1" dirty="0">
              <a:solidFill>
                <a:srgbClr val="0070C0"/>
              </a:solidFill>
              <a:latin typeface="Times New Roman" panose="02020603050405020304" pitchFamily="18" charset="0"/>
              <a:ea typeface="Arial Rounded"/>
              <a:cs typeface="Times New Roman" panose="02020603050405020304" pitchFamily="18" charset="0"/>
              <a:sym typeface="Arial Rounded"/>
            </a:endParaRPr>
          </a:p>
        </p:txBody>
      </p:sp>
      <p:pic>
        <p:nvPicPr>
          <p:cNvPr id="297" name="Google Shape;29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605701"/>
            <a:ext cx="2248544" cy="10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7" y="3269456"/>
            <a:ext cx="1125835" cy="3476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232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26" y="1600200"/>
            <a:ext cx="3224748" cy="4525963"/>
          </a:xfrm>
        </p:spPr>
      </p:pic>
      <p:pic>
        <p:nvPicPr>
          <p:cNvPr id="4" name="Picture 3" descr="Hinh nen Powerpoint dep tinh 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55" y="-10886"/>
            <a:ext cx="928225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" t="20773" r="-501" b="64134"/>
          <a:stretch/>
        </p:blipFill>
        <p:spPr>
          <a:xfrm>
            <a:off x="13855" y="152400"/>
            <a:ext cx="905394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nh nen Powerpoint dep tinh 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405" y="0"/>
            <a:ext cx="928225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0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6150" y="685800"/>
            <a:ext cx="223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17608"/>
              </p:ext>
            </p:extLst>
          </p:nvPr>
        </p:nvGraphicFramePr>
        <p:xfrm>
          <a:off x="520261" y="1600200"/>
          <a:ext cx="82296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724400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dim</a:t>
                      </a: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mắt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lá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cũng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32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im</a:t>
                      </a:r>
                    </a:p>
                    <a:p>
                      <a:r>
                        <a:rPr lang="en-US" sz="3200" b="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 vườn êm ả.</a:t>
                      </a: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bò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nghỉ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cày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mai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ngẫm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mãi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Hoa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thơm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Giữa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vắng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bướm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chập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chờn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Vờn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đôi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cánh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ngủ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nằm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bé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nghe</a:t>
                      </a:r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thầm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rạo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rực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buổi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trưa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hè</a:t>
                      </a:r>
                      <a:r>
                        <a:rPr lang="en-US" sz="3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3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895600" y="1676400"/>
            <a:ext cx="1028700" cy="1447800"/>
            <a:chOff x="2895600" y="1676400"/>
            <a:chExt cx="1028700" cy="1447800"/>
          </a:xfrm>
        </p:grpSpPr>
        <p:sp>
          <p:nvSpPr>
            <p:cNvPr id="2" name="Rectangle 1"/>
            <p:cNvSpPr/>
            <p:nvPr/>
          </p:nvSpPr>
          <p:spPr>
            <a:xfrm>
              <a:off x="2895600" y="16764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38500" y="26670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24200" y="2133600"/>
            <a:ext cx="530926" cy="1524000"/>
            <a:chOff x="3124200" y="2133600"/>
            <a:chExt cx="530926" cy="1524000"/>
          </a:xfrm>
        </p:grpSpPr>
        <p:sp>
          <p:nvSpPr>
            <p:cNvPr id="9" name="Rectangle 8"/>
            <p:cNvSpPr/>
            <p:nvPr/>
          </p:nvSpPr>
          <p:spPr>
            <a:xfrm>
              <a:off x="3124200" y="2133600"/>
              <a:ext cx="4572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97926" y="3200400"/>
              <a:ext cx="4572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09800" y="4125432"/>
            <a:ext cx="1216726" cy="1447800"/>
            <a:chOff x="2895600" y="1676400"/>
            <a:chExt cx="1028700" cy="1447800"/>
          </a:xfrm>
        </p:grpSpPr>
        <p:sp>
          <p:nvSpPr>
            <p:cNvPr id="34" name="Rectangle 33"/>
            <p:cNvSpPr/>
            <p:nvPr/>
          </p:nvSpPr>
          <p:spPr>
            <a:xfrm>
              <a:off x="2895600" y="16764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38500" y="26670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19400" y="4572000"/>
            <a:ext cx="1295400" cy="1524000"/>
            <a:chOff x="3124200" y="2133600"/>
            <a:chExt cx="530926" cy="1524000"/>
          </a:xfrm>
        </p:grpSpPr>
        <p:sp>
          <p:nvSpPr>
            <p:cNvPr id="37" name="Rectangle 36"/>
            <p:cNvSpPr/>
            <p:nvPr/>
          </p:nvSpPr>
          <p:spPr>
            <a:xfrm>
              <a:off x="3124200" y="2133600"/>
              <a:ext cx="4572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97926" y="3200400"/>
              <a:ext cx="45720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34200" y="1695203"/>
            <a:ext cx="1333500" cy="1447800"/>
            <a:chOff x="2895600" y="1676400"/>
            <a:chExt cx="1028700" cy="1447800"/>
          </a:xfrm>
        </p:grpSpPr>
        <p:sp>
          <p:nvSpPr>
            <p:cNvPr id="40" name="Rectangle 39"/>
            <p:cNvSpPr/>
            <p:nvPr/>
          </p:nvSpPr>
          <p:spPr>
            <a:xfrm>
              <a:off x="2895600" y="16764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238500" y="2667000"/>
              <a:ext cx="6858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57867" y="2133600"/>
            <a:ext cx="1119333" cy="1447800"/>
            <a:chOff x="6957867" y="2133600"/>
            <a:chExt cx="1119333" cy="1447800"/>
          </a:xfrm>
        </p:grpSpPr>
        <p:sp>
          <p:nvSpPr>
            <p:cNvPr id="43" name="Rectangle 42"/>
            <p:cNvSpPr/>
            <p:nvPr/>
          </p:nvSpPr>
          <p:spPr>
            <a:xfrm>
              <a:off x="6985350" y="2133600"/>
              <a:ext cx="109185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57867" y="3124200"/>
              <a:ext cx="1091850" cy="457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15100" y="4648200"/>
            <a:ext cx="1104900" cy="1371600"/>
            <a:chOff x="6489700" y="4648200"/>
            <a:chExt cx="1104900" cy="1371600"/>
          </a:xfrm>
        </p:grpSpPr>
        <p:sp>
          <p:nvSpPr>
            <p:cNvPr id="47" name="Rectangle 46"/>
            <p:cNvSpPr/>
            <p:nvPr/>
          </p:nvSpPr>
          <p:spPr>
            <a:xfrm>
              <a:off x="6489700" y="4648200"/>
              <a:ext cx="8890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705600" y="5562600"/>
              <a:ext cx="889000" cy="457200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94831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34&quot;/&gt;&lt;/object&gt;&lt;object type=&quot;3&quot; unique_id=&quot;10005&quot;&gt;&lt;property id=&quot;20148&quot; value=&quot;5&quot;/&gt;&lt;property id=&quot;20300&quot; value=&quot;Slide 2&quot;/&gt;&lt;property id=&quot;20307&quot; value=&quot;335&quot;/&gt;&lt;/object&gt;&lt;object type=&quot;3&quot; unique_id=&quot;10006&quot;&gt;&lt;property id=&quot;20148&quot; value=&quot;5&quot;/&gt;&lt;property id=&quot;20300&quot; value=&quot;Slide 3&quot;/&gt;&lt;property id=&quot;20307&quot; value=&quot;339&quot;/&gt;&lt;/object&gt;&lt;object type=&quot;3&quot; unique_id=&quot;10007&quot;&gt;&lt;property id=&quot;20148&quot; value=&quot;5&quot;/&gt;&lt;property id=&quot;20300&quot; value=&quot;Slide 4&quot;/&gt;&lt;property id=&quot;20307&quot; value=&quot;336&quot;/&gt;&lt;/object&gt;&lt;object type=&quot;3&quot; unique_id=&quot;10008&quot;&gt;&lt;property id=&quot;20148&quot; value=&quot;5&quot;/&gt;&lt;property id=&quot;20300&quot; value=&quot;Slide 5&quot;/&gt;&lt;property id=&quot;20307&quot; value=&quot;268&quot;/&gt;&lt;/object&gt;&lt;object type=&quot;3&quot; unique_id=&quot;10009&quot;&gt;&lt;property id=&quot;20148&quot; value=&quot;5&quot;/&gt;&lt;property id=&quot;20300&quot; value=&quot;Slide 6&quot;/&gt;&lt;property id=&quot;20307&quot; value=&quot;318&quot;/&gt;&lt;/object&gt;&lt;object type=&quot;3&quot; unique_id=&quot;10010&quot;&gt;&lt;property id=&quot;20148&quot; value=&quot;5&quot;/&gt;&lt;property id=&quot;20300&quot; value=&quot;Slide 7&quot;/&gt;&lt;property id=&quot;20307&quot; value=&quot;340&quot;/&gt;&lt;/object&gt;&lt;object type=&quot;3&quot; unique_id=&quot;10011&quot;&gt;&lt;property id=&quot;20148&quot; value=&quot;5&quot;/&gt;&lt;property id=&quot;20300&quot; value=&quot;Slide 8&quot;/&gt;&lt;property id=&quot;20307&quot; value=&quot;321&quot;/&gt;&lt;/object&gt;&lt;object type=&quot;3&quot; unique_id=&quot;10012&quot;&gt;&lt;property id=&quot;20148&quot; value=&quot;5&quot;/&gt;&lt;property id=&quot;20300&quot; value=&quot;Slide 9&quot;/&gt;&lt;property id=&quot;20307&quot; value=&quot;333&quot;/&gt;&lt;/object&gt;&lt;object type=&quot;3&quot; unique_id=&quot;10013&quot;&gt;&lt;property id=&quot;20148&quot; value=&quot;5&quot;/&gt;&lt;property id=&quot;20300&quot; value=&quot;Slide 10&quot;/&gt;&lt;property id=&quot;20307&quot; value=&quot;337&quot;/&gt;&lt;/object&gt;&lt;object type=&quot;3&quot; unique_id=&quot;10014&quot;&gt;&lt;property id=&quot;20148&quot; value=&quot;5&quot;/&gt;&lt;property id=&quot;20300&quot; value=&quot;Slide 11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38&quot;/&gt;&lt;/object&gt;&lt;object type=&quot;3&quot; unique_id=&quot;10016&quot;&gt;&lt;property id=&quot;20148&quot; value=&quot;5&quot;/&gt;&lt;property id=&quot;20300&quot; value=&quot;Slide 13&quot;/&gt;&lt;property id=&quot;20307&quot; value=&quot;330&quot;/&gt;&lt;/object&gt;&lt;object type=&quot;3&quot; unique_id=&quot;10017&quot;&gt;&lt;property id=&quot;20148&quot; value=&quot;5&quot;/&gt;&lt;property id=&quot;20300&quot; value=&quot;Slide 14&quot;/&gt;&lt;property id=&quot;20307&quot; value=&quot;328&quot;/&gt;&lt;/object&gt;&lt;object type=&quot;3&quot; unique_id=&quot;10018&quot;&gt;&lt;property id=&quot;20148&quot; value=&quot;5&quot;/&gt;&lt;property id=&quot;20300&quot; value=&quot;Slide 15&quot;/&gt;&lt;property id=&quot;20307&quot; value=&quot;33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300</Words>
  <Application>Microsoft Office PowerPoint</Application>
  <PresentationFormat>On-screen Show (4:3)</PresentationFormat>
  <Paragraphs>77</Paragraphs>
  <Slides>15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</cp:lastModifiedBy>
  <cp:revision>114</cp:revision>
  <dcterms:created xsi:type="dcterms:W3CDTF">2020-08-10T16:11:04Z</dcterms:created>
  <dcterms:modified xsi:type="dcterms:W3CDTF">2021-01-11T13:55:19Z</dcterms:modified>
</cp:coreProperties>
</file>