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476"/>
    <a:srgbClr val="381850"/>
    <a:srgbClr val="00133A"/>
    <a:srgbClr val="3A1953"/>
    <a:srgbClr val="FFC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2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4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5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5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1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0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3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5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88A54-4E63-48ED-BB9C-CD993481FDD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709819" y="1765630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0622" y="215593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8180" y="2786906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53247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53247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504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2067" y="1686382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977" y="14738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1687" y="2882021"/>
            <a:ext cx="6362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41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7778" y="1780649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88656" y="2467155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7487" y="1434794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28812" y="4240363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36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82523" y="1857673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5929" y="2271256"/>
            <a:ext cx="6800044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13: XEM TRANH </a:t>
            </a:r>
          </a:p>
          <a:p>
            <a:pPr algn="ctr"/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“BÁC HỒ ĐI CÔNG TÁC”</a:t>
            </a:r>
          </a:p>
          <a:p>
            <a:pPr algn="ctr"/>
            <a:r>
              <a:rPr lang="en-US" sz="3900" b="1" cap="none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VỀ </a:t>
            </a:r>
          </a:p>
          <a:p>
            <a:pPr algn="ctr"/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BÁC HỒ VÀ CÁC EM THIẾU NHI </a:t>
            </a:r>
            <a:endParaRPr lang="en-US" sz="3900" b="1" cap="none" spc="50" dirty="0" smtClean="0">
              <a:ln w="0"/>
              <a:solidFill>
                <a:srgbClr val="3818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19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07" y="214463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3A195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37262" y="172983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117" y="2994681"/>
            <a:ext cx="4893973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4100" b="1" dirty="0" smtClean="0">
              <a:solidFill>
                <a:srgbClr val="3A195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 smtClean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873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" t="7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6" y="2435334"/>
            <a:ext cx="7521257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500" dirty="0" smtClean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500" dirty="0" smtClean="0">
              <a:solidFill>
                <a:srgbClr val="3A19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3482" y="1537762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3A1953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3A1953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8641" y="1241738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>
                  <a:lumMod val="8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6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7" t="5037" b="7793"/>
          <a:stretch/>
        </p:blipFill>
        <p:spPr>
          <a:xfrm flipH="1">
            <a:off x="0" y="0"/>
            <a:ext cx="12192000" cy="6856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008" y="34733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C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1809" y="21299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4" b="3872"/>
          <a:stretch/>
        </p:blipFill>
        <p:spPr>
          <a:xfrm>
            <a:off x="1944710" y="1060069"/>
            <a:ext cx="8229600" cy="431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44710" y="5447888"/>
            <a:ext cx="8229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500" b="1" dirty="0">
              <a:solidFill>
                <a:srgbClr val="001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bằng hình thức, chất liệu gì?</a:t>
            </a:r>
          </a:p>
          <a:p>
            <a:pPr algn="just"/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về hình ảnh, màu </a:t>
            </a:r>
            <a:r>
              <a:rPr lang="en-US" sz="2500" b="1" dirty="0" err="1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solidFill>
                <a:srgbClr val="001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83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7" t="5037" b="7793"/>
          <a:stretch/>
        </p:blipFill>
        <p:spPr>
          <a:xfrm flipH="1">
            <a:off x="0" y="0"/>
            <a:ext cx="12192000" cy="6856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69487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C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83629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53" b="57183"/>
          <a:stretch/>
        </p:blipFill>
        <p:spPr>
          <a:xfrm>
            <a:off x="1616566" y="1034111"/>
            <a:ext cx="3086100" cy="1725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56808"/>
          <a:stretch/>
        </p:blipFill>
        <p:spPr>
          <a:xfrm>
            <a:off x="1616566" y="2940910"/>
            <a:ext cx="3086100" cy="173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56808"/>
          <a:stretch/>
        </p:blipFill>
        <p:spPr>
          <a:xfrm>
            <a:off x="4977678" y="2940909"/>
            <a:ext cx="3086100" cy="173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5" b="56432"/>
          <a:stretch/>
        </p:blipFill>
        <p:spPr>
          <a:xfrm>
            <a:off x="1616566" y="4860589"/>
            <a:ext cx="3086100" cy="17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823130" y="1378036"/>
            <a:ext cx="27754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5295" y="3109718"/>
            <a:ext cx="2412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1761" y="5181072"/>
            <a:ext cx="22323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53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8188" y="2496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8" r="8707"/>
          <a:stretch/>
        </p:blipFill>
        <p:spPr>
          <a:xfrm>
            <a:off x="958232" y="1265619"/>
            <a:ext cx="3214522" cy="218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228" r="11140" b="1892"/>
          <a:stretch/>
        </p:blipFill>
        <p:spPr>
          <a:xfrm>
            <a:off x="4520484" y="1265619"/>
            <a:ext cx="3101122" cy="218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5" r="7298"/>
          <a:stretch/>
        </p:blipFill>
        <p:spPr>
          <a:xfrm>
            <a:off x="7969336" y="1265619"/>
            <a:ext cx="3325435" cy="2180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9014" r="4178" b="9155"/>
          <a:stretch/>
        </p:blipFill>
        <p:spPr>
          <a:xfrm>
            <a:off x="6259747" y="3747751"/>
            <a:ext cx="3361956" cy="225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4097" r="14980" b="5079"/>
          <a:stretch/>
        </p:blipFill>
        <p:spPr>
          <a:xfrm>
            <a:off x="2540357" y="3747751"/>
            <a:ext cx="3264793" cy="225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97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2496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963"/>
          <a:stretch/>
        </p:blipFill>
        <p:spPr>
          <a:xfrm>
            <a:off x="1262133" y="1265619"/>
            <a:ext cx="3015151" cy="206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13826" r="14367" b="15158"/>
          <a:stretch/>
        </p:blipFill>
        <p:spPr>
          <a:xfrm>
            <a:off x="4636398" y="1265619"/>
            <a:ext cx="2961356" cy="206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1" t="6146" r="15749" b="6672"/>
          <a:stretch/>
        </p:blipFill>
        <p:spPr>
          <a:xfrm>
            <a:off x="2710035" y="3747751"/>
            <a:ext cx="3154148" cy="225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5690" r="15876" b="4851"/>
          <a:stretch/>
        </p:blipFill>
        <p:spPr>
          <a:xfrm>
            <a:off x="7956868" y="1265618"/>
            <a:ext cx="2980756" cy="206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347"/>
          <a:stretch/>
        </p:blipFill>
        <p:spPr>
          <a:xfrm>
            <a:off x="6295626" y="3747751"/>
            <a:ext cx="3267998" cy="225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245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6790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27538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" t="7034" r="3334" b="8834"/>
          <a:stretch/>
        </p:blipFill>
        <p:spPr>
          <a:xfrm>
            <a:off x="1056063" y="1265619"/>
            <a:ext cx="3172992" cy="2147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" t="9085" r="5705" b="8662"/>
          <a:stretch/>
        </p:blipFill>
        <p:spPr>
          <a:xfrm>
            <a:off x="4546239" y="1265619"/>
            <a:ext cx="3103262" cy="214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0" b="5454"/>
          <a:stretch/>
        </p:blipFill>
        <p:spPr>
          <a:xfrm>
            <a:off x="7966194" y="1265619"/>
            <a:ext cx="3189476" cy="214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27" y="3839794"/>
            <a:ext cx="3111931" cy="217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1" t="3082" r="3709" b="4799"/>
          <a:stretch/>
        </p:blipFill>
        <p:spPr>
          <a:xfrm>
            <a:off x="6210869" y="3839795"/>
            <a:ext cx="3267982" cy="217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46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416</Words>
  <Application>Microsoft Office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59</cp:revision>
  <dcterms:created xsi:type="dcterms:W3CDTF">2022-05-03T01:06:57Z</dcterms:created>
  <dcterms:modified xsi:type="dcterms:W3CDTF">2022-06-01T04:49:50Z</dcterms:modified>
</cp:coreProperties>
</file>