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12"/>
  </p:notesMasterIdLst>
  <p:sldIdLst>
    <p:sldId id="258" r:id="rId3"/>
    <p:sldId id="272" r:id="rId4"/>
    <p:sldId id="271" r:id="rId5"/>
    <p:sldId id="260" r:id="rId6"/>
    <p:sldId id="261" r:id="rId7"/>
    <p:sldId id="262" r:id="rId8"/>
    <p:sldId id="263" r:id="rId9"/>
    <p:sldId id="264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EA9D7-6A62-4873-B167-23CA9CDDEDEC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D63FE-EA85-421B-B77B-55C16162AA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2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9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92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5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7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80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17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9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07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90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660315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8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38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1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KÍNH TRỌNG THẦY 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158" y="382055"/>
            <a:ext cx="3605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 TIÊU: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biết và nêu được một số biểu hiện của sự kính trọng thầy giáo, cô giáo</a:t>
            </a:r>
            <a:endParaRPr lang="zh-CN" altLang="en-US" sz="26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hành động và lời nói thể hiện sự kính trọng thầy giáo, cô giáo. </a:t>
            </a:r>
            <a:endParaRPr lang="vi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Bồi dưỡng tình cảm yêu quý, kính trọng đối với thầy cô giáo; cảm nhận được niềm vui đến trường. 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133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81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279422" cy="975278"/>
            <a:chOff x="500062" y="381715"/>
            <a:chExt cx="3279422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286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609"/>
                  </a:solidFill>
                  <a:effectLst/>
                  <a:uLnTx/>
                  <a:uFillTx/>
                  <a:ea typeface="+mn-ea"/>
                  <a:cs typeface="+mn-cs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buồn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múa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giảng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78451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486150" y="3552825"/>
            <a:ext cx="7593018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Vận dụng bài học vào cuộc sống hằng ngày.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Chuẩn bị bài sau: Kính trọng thầy giáo, cô giáo (Tiết 2)</a:t>
            </a:r>
          </a:p>
        </p:txBody>
      </p:sp>
    </p:spTree>
    <p:extLst>
      <p:ext uri="{BB962C8B-B14F-4D97-AF65-F5344CB8AC3E}">
        <p14:creationId xmlns:p14="http://schemas.microsoft.com/office/powerpoint/2010/main" val="10725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255</Words>
  <Application>Microsoft Office PowerPoint</Application>
  <PresentationFormat>Widescreen</PresentationFormat>
  <Paragraphs>31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UTM Cookies</vt:lpstr>
      <vt:lpstr>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Nguyễn Thu Hường</cp:lastModifiedBy>
  <cp:revision>4</cp:revision>
  <dcterms:created xsi:type="dcterms:W3CDTF">2021-09-02T06:09:45Z</dcterms:created>
  <dcterms:modified xsi:type="dcterms:W3CDTF">2021-10-09T14:18:48Z</dcterms:modified>
</cp:coreProperties>
</file>