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media/media1.wav" ContentType="audio/x-wav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40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4" r:id="rId36"/>
    <p:sldId id="493" r:id="rId37"/>
    <p:sldId id="495" r:id="rId38"/>
    <p:sldId id="476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417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slideLayout" Target="../slideLayouts/slideLayout59.xml"/><Relationship Id="rId1" Type="http://schemas.openxmlformats.org/officeDocument/2006/relationships/video" Target="NULL" TargetMode="Externa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microsoft.com/office/2007/relationships/media" Target="../media/media4.mp3"/><Relationship Id="rId3" Type="http://schemas.openxmlformats.org/officeDocument/2006/relationships/image" Target="../media/image20.gif"/><Relationship Id="rId7" Type="http://schemas.openxmlformats.org/officeDocument/2006/relationships/image" Target="../media/image27.gif"/><Relationship Id="rId12" Type="http://schemas.microsoft.com/office/2007/relationships/media" Target="../media/media3.mp3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6" Type="http://schemas.openxmlformats.org/officeDocument/2006/relationships/image" Target="../media/image26.gif"/><Relationship Id="rId11" Type="http://schemas.openxmlformats.org/officeDocument/2006/relationships/image" Target="../media/image24.png"/><Relationship Id="rId5" Type="http://schemas.openxmlformats.org/officeDocument/2006/relationships/image" Target="../media/image25.gif"/><Relationship Id="rId15" Type="http://schemas.microsoft.com/office/2007/relationships/media" Target="../media/media6.mp3"/><Relationship Id="rId10" Type="http://schemas.microsoft.com/office/2007/relationships/media" Target="../media/media2.mp3"/><Relationship Id="rId4" Type="http://schemas.openxmlformats.org/officeDocument/2006/relationships/image" Target="../media/image19.gif"/><Relationship Id="rId9" Type="http://schemas.openxmlformats.org/officeDocument/2006/relationships/image" Target="../media/image23.png"/><Relationship Id="rId14" Type="http://schemas.microsoft.com/office/2007/relationships/media" Target="../media/media5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28.gif"/><Relationship Id="rId5" Type="http://schemas.openxmlformats.org/officeDocument/2006/relationships/image" Target="../media/image29.gif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xmlns="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75297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xmlns="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xmlns="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xmlns="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xmlns="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xmlns="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xmlns="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xmlns="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xmlns="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xmlns="" id="{4A3A9E26-CAC6-4E3C-BEF5-0E96AD462A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7631" y="50956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6079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945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2FDD291-A611-41BD-BC88-7353C6F2AC80}"/>
              </a:ext>
            </a:extLst>
          </p:cNvPr>
          <p:cNvCxnSpPr/>
          <p:nvPr/>
        </p:nvCxnSpPr>
        <p:spPr>
          <a:xfrm flipH="1">
            <a:off x="2852584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C217F34-5280-433D-A5A5-7548CA71C8D1}"/>
              </a:ext>
            </a:extLst>
          </p:cNvPr>
          <p:cNvCxnSpPr/>
          <p:nvPr/>
        </p:nvCxnSpPr>
        <p:spPr>
          <a:xfrm flipH="1">
            <a:off x="3742035" y="17082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DEA0FA0-FC1D-4CD5-8873-750A020CF7B4}"/>
              </a:ext>
            </a:extLst>
          </p:cNvPr>
          <p:cNvCxnSpPr/>
          <p:nvPr/>
        </p:nvCxnSpPr>
        <p:spPr>
          <a:xfrm flipH="1">
            <a:off x="3130485" y="22428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C1A6F11-BD8D-4933-BDAA-86A5D31EE1BB}"/>
              </a:ext>
            </a:extLst>
          </p:cNvPr>
          <p:cNvCxnSpPr/>
          <p:nvPr/>
        </p:nvCxnSpPr>
        <p:spPr>
          <a:xfrm flipH="1">
            <a:off x="3301634" y="28747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6FA372A-25DF-4673-85E7-30EAAD2BC32C}"/>
              </a:ext>
            </a:extLst>
          </p:cNvPr>
          <p:cNvCxnSpPr/>
          <p:nvPr/>
        </p:nvCxnSpPr>
        <p:spPr>
          <a:xfrm flipH="1">
            <a:off x="3301634" y="39048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17447FD-EBB7-44F3-97D3-6D3770E97E47}"/>
              </a:ext>
            </a:extLst>
          </p:cNvPr>
          <p:cNvCxnSpPr/>
          <p:nvPr/>
        </p:nvCxnSpPr>
        <p:spPr>
          <a:xfrm flipH="1">
            <a:off x="3854074" y="44619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519CEC2-4311-437A-AE83-65D6B73DD5F9}"/>
              </a:ext>
            </a:extLst>
          </p:cNvPr>
          <p:cNvCxnSpPr/>
          <p:nvPr/>
        </p:nvCxnSpPr>
        <p:spPr>
          <a:xfrm flipH="1">
            <a:off x="3237875" y="5013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05248F5-3096-4A5B-8CD0-FC045C870947}"/>
              </a:ext>
            </a:extLst>
          </p:cNvPr>
          <p:cNvCxnSpPr/>
          <p:nvPr/>
        </p:nvCxnSpPr>
        <p:spPr>
          <a:xfrm flipH="1">
            <a:off x="3736744" y="55388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829FA84-415F-43CC-AE59-12CBDE88312C}"/>
              </a:ext>
            </a:extLst>
          </p:cNvPr>
          <p:cNvCxnSpPr/>
          <p:nvPr/>
        </p:nvCxnSpPr>
        <p:spPr>
          <a:xfrm flipH="1">
            <a:off x="7023081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7AA5BF-EDBE-4F33-87FD-5F4BBA78276A}"/>
              </a:ext>
            </a:extLst>
          </p:cNvPr>
          <p:cNvCxnSpPr/>
          <p:nvPr/>
        </p:nvCxnSpPr>
        <p:spPr>
          <a:xfrm flipH="1">
            <a:off x="7178497" y="16898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56D33B4-CECA-40FC-9332-9B9125E69705}"/>
              </a:ext>
            </a:extLst>
          </p:cNvPr>
          <p:cNvCxnSpPr/>
          <p:nvPr/>
        </p:nvCxnSpPr>
        <p:spPr>
          <a:xfrm flipH="1">
            <a:off x="7178497" y="22557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B5FB7956-6E69-460C-812F-07149ED21583}"/>
              </a:ext>
            </a:extLst>
          </p:cNvPr>
          <p:cNvCxnSpPr/>
          <p:nvPr/>
        </p:nvCxnSpPr>
        <p:spPr>
          <a:xfrm flipH="1">
            <a:off x="7517351" y="2873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77A827A7-26DA-4B9B-84E8-FF3A4CA25562}"/>
              </a:ext>
            </a:extLst>
          </p:cNvPr>
          <p:cNvCxnSpPr/>
          <p:nvPr/>
        </p:nvCxnSpPr>
        <p:spPr>
          <a:xfrm flipH="1">
            <a:off x="7023081" y="39424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69FD04C-0337-43F2-A448-D1920D16E9E4}"/>
              </a:ext>
            </a:extLst>
          </p:cNvPr>
          <p:cNvCxnSpPr/>
          <p:nvPr/>
        </p:nvCxnSpPr>
        <p:spPr>
          <a:xfrm flipH="1">
            <a:off x="7140397" y="44500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4F7ECF74-C224-4601-8DD8-F3DC732803C9}"/>
              </a:ext>
            </a:extLst>
          </p:cNvPr>
          <p:cNvCxnSpPr/>
          <p:nvPr/>
        </p:nvCxnSpPr>
        <p:spPr>
          <a:xfrm flipH="1">
            <a:off x="7323617" y="49111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906F1A60-3E92-45AE-8AA5-47E302C91BF6}"/>
              </a:ext>
            </a:extLst>
          </p:cNvPr>
          <p:cNvCxnSpPr/>
          <p:nvPr/>
        </p:nvCxnSpPr>
        <p:spPr>
          <a:xfrm flipH="1">
            <a:off x="6931534" y="549145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92874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1267029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9926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xmlns="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xmlns="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1299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xmlns="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xmlns="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xmlns="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70885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xmlns="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xmlns="" id="{DFE86528-4792-48F5-BD04-440432A98A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1431" y="550568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xmlns="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83955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F30C9E97-2A99-4540-ABF2-614B6E7255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xmlns="" id="{378BC5B0-4104-406E-B098-C48A82F04E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566057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1D3C55DA-A6B2-47B4-9DF0-EB47686ABD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xmlns="" id="{75C22983-3821-4D17-9A37-E6FFC7872A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xmlns="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xmlns="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678316" y="4858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58651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9313FB27-D8BF-4BDA-8F85-CC26149DC3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29" y="3145971"/>
            <a:ext cx="6128657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6452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vide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  <p:vide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  <p:vide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474&quot;/&gt;&lt;/object&gt;&lt;object type=&quot;3&quot; unique_id=&quot;10006&quot;&gt;&lt;property id=&quot;20148&quot; value=&quot;5&quot;/&gt;&lt;property id=&quot;20300&quot; value=&quot;Slide 3&quot;/&gt;&lt;property id=&quot;20307&quot; value=&quot;264&quot;/&gt;&lt;/object&gt;&lt;object type=&quot;3&quot; unique_id=&quot;10007&quot;&gt;&lt;property id=&quot;20148&quot; value=&quot;5&quot;/&gt;&lt;property id=&quot;20300&quot; value=&quot;Slide 4&quot;/&gt;&lt;property id=&quot;20307&quot; value=&quot;258&quot;/&gt;&lt;/object&gt;&lt;object type=&quot;3&quot; unique_id=&quot;10008&quot;&gt;&lt;property id=&quot;20148&quot; value=&quot;5&quot;/&gt;&lt;property id=&quot;20300&quot; value=&quot;Slide 5&quot;/&gt;&lt;property id=&quot;20307&quot; value=&quot;470&quot;/&gt;&lt;/object&gt;&lt;object type=&quot;3&quot; unique_id=&quot;10009&quot;&gt;&lt;property id=&quot;20148&quot; value=&quot;5&quot;/&gt;&lt;property id=&quot;20300&quot; value=&quot;Slide 6&quot;/&gt;&lt;property id=&quot;20307&quot; value=&quot;473&quot;/&gt;&lt;/object&gt;&lt;object type=&quot;3&quot; unique_id=&quot;10010&quot;&gt;&lt;property id=&quot;20148&quot; value=&quot;5&quot;/&gt;&lt;property id=&quot;20300&quot; value=&quot;Slide 7&quot;/&gt;&lt;property id=&quot;20307&quot; value=&quot;471&quot;/&gt;&lt;/object&gt;&lt;object type=&quot;3&quot; unique_id=&quot;10011&quot;&gt;&lt;property id=&quot;20148&quot; value=&quot;5&quot;/&gt;&lt;property id=&quot;20300&quot; value=&quot;Slide 8&quot;/&gt;&lt;property id=&quot;20307&quot; value=&quot;310&quot;/&gt;&lt;/object&gt;&lt;object type=&quot;3&quot; unique_id=&quot;10012&quot;&gt;&lt;property id=&quot;20148&quot; value=&quot;5&quot;/&gt;&lt;property id=&quot;20300&quot; value=&quot;Slide 9&quot;/&gt;&lt;property id=&quot;20307&quot; value=&quot;485&quot;/&gt;&lt;/object&gt;&lt;object type=&quot;3&quot; unique_id=&quot;10013&quot;&gt;&lt;property id=&quot;20148&quot; value=&quot;5&quot;/&gt;&lt;property id=&quot;20300&quot; value=&quot;Slide 10&quot;/&gt;&lt;property id=&quot;20307&quot; value=&quot;467&quot;/&gt;&lt;/object&gt;&lt;object type=&quot;3&quot; unique_id=&quot;10014&quot;&gt;&lt;property id=&quot;20148&quot; value=&quot;5&quot;/&gt;&lt;property id=&quot;20300&quot; value=&quot;Slide 11&quot;/&gt;&lt;property id=&quot;20307&quot; value=&quot;260&quot;/&gt;&lt;/object&gt;&lt;object type=&quot;3&quot; unique_id=&quot;10015&quot;&gt;&lt;property id=&quot;20148&quot; value=&quot;5&quot;/&gt;&lt;property id=&quot;20300&quot; value=&quot;Slide 12&quot;/&gt;&lt;property id=&quot;20307&quot; value=&quot;477&quot;/&gt;&lt;/object&gt;&lt;object type=&quot;3&quot; unique_id=&quot;10016&quot;&gt;&lt;property id=&quot;20148&quot; value=&quot;5&quot;/&gt;&lt;property id=&quot;20300&quot; value=&quot;Slide 13&quot;/&gt;&lt;property id=&quot;20307&quot; value=&quot;468&quot;/&gt;&lt;/object&gt;&lt;object type=&quot;3&quot; unique_id=&quot;10017&quot;&gt;&lt;property id=&quot;20148&quot; value=&quot;5&quot;/&gt;&lt;property id=&quot;20300&quot; value=&quot;Slide 14&quot;/&gt;&lt;property id=&quot;20307&quot; value=&quot;478&quot;/&gt;&lt;/object&gt;&lt;object type=&quot;3&quot; unique_id=&quot;10018&quot;&gt;&lt;property id=&quot;20148&quot; value=&quot;5&quot;/&gt;&lt;property id=&quot;20300&quot; value=&quot;Slide 15&quot;/&gt;&lt;property id=&quot;20307&quot; value=&quot;479&quot;/&gt;&lt;/object&gt;&lt;object type=&quot;3&quot; unique_id=&quot;10019&quot;&gt;&lt;property id=&quot;20148&quot; value=&quot;5&quot;/&gt;&lt;property id=&quot;20300&quot; value=&quot;Slide 16&quot;/&gt;&lt;property id=&quot;20307&quot; value=&quot;340&quot;/&gt;&lt;/object&gt;&lt;object type=&quot;3&quot; unique_id=&quot;10020&quot;&gt;&lt;property id=&quot;20148&quot; value=&quot;5&quot;/&gt;&lt;property id=&quot;20300&quot; value=&quot;Slide 17&quot;/&gt;&lt;property id=&quot;20307&quot; value=&quot;480&quot;/&gt;&lt;/object&gt;&lt;object type=&quot;3&quot; unique_id=&quot;10021&quot;&gt;&lt;property id=&quot;20148&quot; value=&quot;5&quot;/&gt;&lt;property id=&quot;20300&quot; value=&quot;Slide 18&quot;/&gt;&lt;property id=&quot;20307&quot; value=&quot;482&quot;/&gt;&lt;/object&gt;&lt;object type=&quot;3&quot; unique_id=&quot;10022&quot;&gt;&lt;property id=&quot;20148&quot; value=&quot;5&quot;/&gt;&lt;property id=&quot;20300&quot; value=&quot;Slide 19 - &amp;quot;1. Nghe – viết: Ngày hôm qua đâu rồi (2 khổ cuối)&amp;quot;&quot;/&gt;&lt;property id=&quot;20307&quot; value=&quot;481&quot;/&gt;&lt;/object&gt;&lt;object type=&quot;3&quot; unique_id=&quot;10023&quot;&gt;&lt;property id=&quot;20148&quot; value=&quot;5&quot;/&gt;&lt;property id=&quot;20300&quot; value=&quot;Slide 20 - &amp;quot;2. Tìm những chữ cái còn thiếu trong bảng.&amp;#x0D;&amp;#x0A; Học thuộc tên các chữ cái&amp;quot;&quot;/&gt;&lt;property id=&quot;20307&quot; value=&quot;483&quot;/&gt;&lt;/object&gt;&lt;object type=&quot;3&quot; unique_id=&quot;10024&quot;&gt;&lt;property id=&quot;20148&quot; value=&quot;5&quot;/&gt;&lt;property id=&quot;20300&quot; value=&quot;Slide 21&quot;/&gt;&lt;property id=&quot;20307&quot; value=&quot;267&quot;/&gt;&lt;/object&gt;&lt;object type=&quot;3&quot; unique_id=&quot;10025&quot;&gt;&lt;property id=&quot;20148&quot; value=&quot;5&quot;/&gt;&lt;property id=&quot;20300&quot; value=&quot;Slide 22&quot;/&gt;&lt;property id=&quot;20307&quot; value=&quot;486&quot;/&gt;&lt;/object&gt;&lt;object type=&quot;3&quot; unique_id=&quot;10026&quot;&gt;&lt;property id=&quot;20148&quot; value=&quot;5&quot;/&gt;&lt;property id=&quot;20300&quot; value=&quot;Slide 23&quot;/&gt;&lt;property id=&quot;20307&quot; value=&quot;487&quot;/&gt;&lt;/object&gt;&lt;object type=&quot;3&quot; unique_id=&quot;10027&quot;&gt;&lt;property id=&quot;20148&quot; value=&quot;5&quot;/&gt;&lt;property id=&quot;20300&quot; value=&quot;Slide 24&quot;/&gt;&lt;property id=&quot;20307&quot; value=&quot;488&quot;/&gt;&lt;/object&gt;&lt;object type=&quot;3&quot; unique_id=&quot;10028&quot;&gt;&lt;property id=&quot;20148&quot; value=&quot;5&quot;/&gt;&lt;property id=&quot;20300&quot; value=&quot;Slide 25&quot;/&gt;&lt;property id=&quot;20307&quot; value=&quot;489&quot;/&gt;&lt;/object&gt;&lt;object type=&quot;3&quot; unique_id=&quot;10029&quot;&gt;&lt;property id=&quot;20148&quot; value=&quot;5&quot;/&gt;&lt;property id=&quot;20300&quot; value=&quot;Slide 26&quot;/&gt;&lt;property id=&quot;20307&quot; value=&quot;490&quot;/&gt;&lt;/object&gt;&lt;object type=&quot;3&quot; unique_id=&quot;10030&quot;&gt;&lt;property id=&quot;20148&quot; value=&quot;5&quot;/&gt;&lt;property id=&quot;20300&quot; value=&quot;Slide 27&quot;/&gt;&lt;property id=&quot;20307&quot; value=&quot;491&quot;/&gt;&lt;/object&gt;&lt;object type=&quot;3&quot; unique_id=&quot;10031&quot;&gt;&lt;property id=&quot;20148&quot; value=&quot;5&quot;/&gt;&lt;property id=&quot;20300&quot; value=&quot;Slide 28&quot;/&gt;&lt;property id=&quot;20307&quot; value=&quot;492&quot;/&gt;&lt;/object&gt;&lt;object type=&quot;3&quot; unique_id=&quot;10032&quot;&gt;&lt;property id=&quot;20148&quot; value=&quot;5&quot;/&gt;&lt;property id=&quot;20300&quot; value=&quot;Slide 29&quot;/&gt;&lt;property id=&quot;20307&quot; value=&quot;494&quot;/&gt;&lt;/object&gt;&lt;object type=&quot;3&quot; unique_id=&quot;10033&quot;&gt;&lt;property id=&quot;20148&quot; value=&quot;5&quot;/&gt;&lt;property id=&quot;20300&quot; value=&quot;Slide 30&quot;/&gt;&lt;property id=&quot;20307&quot; value=&quot;493&quot;/&gt;&lt;/object&gt;&lt;object type=&quot;3&quot; unique_id=&quot;10034&quot;&gt;&lt;property id=&quot;20148&quot; value=&quot;5&quot;/&gt;&lt;property id=&quot;20300&quot; value=&quot;Slide 31&quot;/&gt;&lt;property id=&quot;20307&quot; value=&quot;495&quot;/&gt;&lt;/object&gt;&lt;object type=&quot;3&quot; unique_id=&quot;10035&quot;&gt;&lt;property id=&quot;20148&quot; value=&quot;5&quot;/&gt;&lt;property id=&quot;20300&quot; value=&quot;Slide 32&quot;/&gt;&lt;property id=&quot;20307&quot; value=&quot;476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944</Words>
  <Application>Microsoft Office PowerPoint</Application>
  <PresentationFormat>Custom</PresentationFormat>
  <Paragraphs>209</Paragraphs>
  <Slides>32</Slides>
  <Notes>14</Notes>
  <HiddenSlides>0</HiddenSlides>
  <MMClips>7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1. Nghe – viết: Ngày hôm qua đâu rồi (2 khổ cuối)</vt:lpstr>
      <vt:lpstr>2. Tìm những chữ cái còn thiếu trong bảng.  Học thuộc tên các chữ cái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AutoBVT</cp:lastModifiedBy>
  <cp:revision>17</cp:revision>
  <dcterms:created xsi:type="dcterms:W3CDTF">2021-05-21T10:43:38Z</dcterms:created>
  <dcterms:modified xsi:type="dcterms:W3CDTF">2021-09-07T13:36:10Z</dcterms:modified>
</cp:coreProperties>
</file>