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0" r:id="rId3"/>
    <p:sldMasterId id="2147483692" r:id="rId4"/>
    <p:sldMasterId id="2147483706" r:id="rId5"/>
    <p:sldMasterId id="2147483718" r:id="rId6"/>
  </p:sldMasterIdLst>
  <p:notesMasterIdLst>
    <p:notesMasterId r:id="rId22"/>
  </p:notesMasterIdLst>
  <p:sldIdLst>
    <p:sldId id="258" r:id="rId7"/>
    <p:sldId id="474" r:id="rId8"/>
    <p:sldId id="320" r:id="rId9"/>
    <p:sldId id="497" r:id="rId10"/>
    <p:sldId id="467" r:id="rId11"/>
    <p:sldId id="509" r:id="rId12"/>
    <p:sldId id="543" r:id="rId13"/>
    <p:sldId id="511" r:id="rId14"/>
    <p:sldId id="544" r:id="rId15"/>
    <p:sldId id="510" r:id="rId16"/>
    <p:sldId id="545" r:id="rId17"/>
    <p:sldId id="340" r:id="rId18"/>
    <p:sldId id="480" r:id="rId19"/>
    <p:sldId id="515" r:id="rId20"/>
    <p:sldId id="4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86085-3181-4CFB-A0EF-02BED04E33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918C-D718-44A1-8AF5-72AC757A5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6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84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1276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6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1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7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9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66879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4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7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10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42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8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58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62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1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3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9/22/2021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411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74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4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5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0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0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0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34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73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8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6671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25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8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7968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43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25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01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5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11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97541370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59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6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040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66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970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7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3193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7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574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7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4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812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208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2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851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1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6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3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2021/9/22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9317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0817024A-B3D4-41AF-A110-D2638D66146F}"/>
              </a:ext>
            </a:extLst>
          </p:cNvPr>
          <p:cNvSpPr txBox="1"/>
          <p:nvPr/>
        </p:nvSpPr>
        <p:spPr>
          <a:xfrm>
            <a:off x="1711482" y="57902"/>
            <a:ext cx="901573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túng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Không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biết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hoặc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thế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nào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766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Kiên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nhẫn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marL="0" marR="0" lvl="0" indent="0" algn="ctr" defTabSz="913256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Tiếp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tục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làm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việc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đã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định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mà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không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nản</a:t>
                </a: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 </a:t>
                </a:r>
                <a:r>
                  <a:rPr kumimoji="0" lang="en-US" altLang="zh-C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rPr>
                  <a:t>lòng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422178C-AE06-45AE-9141-7F83C5CD27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1029" y="0"/>
            <a:ext cx="1240971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0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BBB7D-6DE6-4A6F-8686-AA41641CA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3" y="795857"/>
            <a:ext cx="8718698" cy="3562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A04F47-06A2-42C7-A20F-B9BAF1A89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2" y="4358506"/>
            <a:ext cx="8718698" cy="2502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58BDFC-3C47-42DE-9A40-ACAC45BB7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372" y="779845"/>
            <a:ext cx="3579628" cy="29202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8D174CA-5117-4662-8B16-8617BD847776}"/>
              </a:ext>
            </a:extLst>
          </p:cNvPr>
          <p:cNvGrpSpPr/>
          <p:nvPr/>
        </p:nvGrpSpPr>
        <p:grpSpPr>
          <a:xfrm>
            <a:off x="7708605" y="6088559"/>
            <a:ext cx="4285892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69E940-C0E6-4241-AFF7-84EB542155FB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1CA16B-DA5E-47A9-A832-84FE7D1BD1E2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34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195751"/>
            <a:ext cx="9208710" cy="1913455"/>
            <a:chOff x="156834" y="1116018"/>
            <a:chExt cx="2109019" cy="2986082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116018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183635" y="1477334"/>
              <a:ext cx="2038667" cy="912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043882"/>
            <a:ext cx="9685141" cy="2101411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1927" y="2140062"/>
              <a:ext cx="2109019" cy="586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Vì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sao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lúc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đầu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Quang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lúng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túng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161761"/>
            <a:ext cx="9685141" cy="1384496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421495" y="4102100"/>
            <a:ext cx="965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Theo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khiến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Quang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trở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nên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tự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tin?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480159" y="3261536"/>
            <a:ext cx="8667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Quang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được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mời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lên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đầu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70846" y="284199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B341907-FE08-44C0-A8D2-4C981040D404}"/>
              </a:ext>
            </a:extLst>
          </p:cNvPr>
          <p:cNvSpPr txBox="1"/>
          <p:nvPr/>
        </p:nvSpPr>
        <p:spPr>
          <a:xfrm>
            <a:off x="2717727" y="4808092"/>
            <a:ext cx="97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Vì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được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thầy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giáo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mỉm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cười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kiên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nhẫn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Quang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A1CF5D-1B6B-4A00-A003-2E8101B823A1}"/>
              </a:ext>
            </a:extLst>
          </p:cNvPr>
          <p:cNvSpPr txBox="1"/>
          <p:nvPr/>
        </p:nvSpPr>
        <p:spPr>
          <a:xfrm>
            <a:off x="3211412" y="1310322"/>
            <a:ext cx="9751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Tập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trước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lớp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về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bất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cứ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mình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thích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8E727-78D6-4B73-A068-FFC8A4553E5A}"/>
              </a:ext>
            </a:extLst>
          </p:cNvPr>
          <p:cNvSpPr txBox="1"/>
          <p:nvPr/>
        </p:nvSpPr>
        <p:spPr>
          <a:xfrm>
            <a:off x="3211412" y="5518991"/>
            <a:ext cx="8642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6" grpId="0"/>
      <p:bldP spid="38" grpId="0"/>
      <p:bldP spid="3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8">
            <a:extLst>
              <a:ext uri="{FF2B5EF4-FFF2-40B4-BE49-F238E27FC236}">
                <a16:creationId xmlns:a16="http://schemas.microsoft.com/office/drawing/2014/main" id="{86791810-763F-49D6-BE69-A2FB92F78D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961914" y="0"/>
            <a:ext cx="1451607" cy="18188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4B99EE-334E-405E-B79C-C7BC5BFA3B4E}"/>
              </a:ext>
            </a:extLst>
          </p:cNvPr>
          <p:cNvSpPr/>
          <p:nvPr/>
        </p:nvSpPr>
        <p:spPr>
          <a:xfrm>
            <a:off x="276447" y="106326"/>
            <a:ext cx="10207255" cy="691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47D4E-F937-4EAB-A3E8-BE45975DBD37}"/>
              </a:ext>
            </a:extLst>
          </p:cNvPr>
          <p:cNvSpPr/>
          <p:nvPr/>
        </p:nvSpPr>
        <p:spPr>
          <a:xfrm>
            <a:off x="372140" y="2328530"/>
            <a:ext cx="10930269" cy="20733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ctr">
              <a:buFontTx/>
              <a:buChar char="-"/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Quang)</a:t>
            </a: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Quang,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Quang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9953B-E585-41C2-A20C-5C25E8ACA96E}"/>
              </a:ext>
            </a:extLst>
          </p:cNvPr>
          <p:cNvSpPr txBox="1"/>
          <p:nvPr/>
        </p:nvSpPr>
        <p:spPr>
          <a:xfrm>
            <a:off x="861238" y="3030278"/>
            <a:ext cx="10781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aseline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3677" y="-203704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D8C864-6352-41AE-87FB-956139C449BA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252282" y="-917042"/>
            <a:ext cx="5468049" cy="8556553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3114133" y="1983460"/>
            <a:ext cx="5842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kumimoji="0" lang="en-US" sz="7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7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7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86" y="2664441"/>
            <a:ext cx="2997677" cy="4193560"/>
          </a:xfrm>
          <a:prstGeom prst="rect">
            <a:avLst/>
          </a:prstGeom>
        </p:spPr>
      </p:pic>
      <p:pic>
        <p:nvPicPr>
          <p:cNvPr id="28" name="Content Placeholder 20" descr="logo">
            <a:extLst>
              <a:ext uri="{FF2B5EF4-FFF2-40B4-BE49-F238E27FC236}">
                <a16:creationId xmlns:a16="http://schemas.microsoft.com/office/drawing/2014/main" id="{5BAA7782-C6D1-46EB-A1C4-72306A98B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56961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1" name="Content Placeholder 20" descr="logo">
            <a:extLst>
              <a:ext uri="{FF2B5EF4-FFF2-40B4-BE49-F238E27FC236}">
                <a16:creationId xmlns:a16="http://schemas.microsoft.com/office/drawing/2014/main" id="{3F37A581-45C9-4999-89C0-CA07188A4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24" y="5065940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38D8642B-DD79-4F1D-B5FA-8FFEEDB02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388" y="255644"/>
            <a:ext cx="1564640" cy="15982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CE736-9063-4F52-84EF-3010A68A0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00" y="462475"/>
            <a:ext cx="9499999" cy="50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BBB7D-6DE6-4A6F-8686-AA41641CA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3" y="795857"/>
            <a:ext cx="8718698" cy="3562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A04F47-06A2-42C7-A20F-B9BAF1A89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2" y="4358506"/>
            <a:ext cx="8718698" cy="2502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58BDFC-3C47-42DE-9A40-ACAC45BB7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372" y="779845"/>
            <a:ext cx="3579628" cy="292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4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giờ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BBB7D-6DE6-4A6F-8686-AA41641CA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3" y="795857"/>
            <a:ext cx="8718698" cy="3562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A04F47-06A2-42C7-A20F-B9BAF1A89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2" y="4358506"/>
            <a:ext cx="8718698" cy="2502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58BDFC-3C47-42DE-9A40-ACAC45BB7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372" y="779845"/>
            <a:ext cx="3579628" cy="292028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EDCB2D-47F2-4DFD-949A-71C79CF8B6A2}"/>
              </a:ext>
            </a:extLst>
          </p:cNvPr>
          <p:cNvCxnSpPr/>
          <p:nvPr/>
        </p:nvCxnSpPr>
        <p:spPr>
          <a:xfrm flipH="1">
            <a:off x="6720820" y="67841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293EA1F-E9F1-49D5-91C7-013B1F6DC291}"/>
              </a:ext>
            </a:extLst>
          </p:cNvPr>
          <p:cNvCxnSpPr/>
          <p:nvPr/>
        </p:nvCxnSpPr>
        <p:spPr>
          <a:xfrm flipH="1">
            <a:off x="6944104" y="9399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3E9CB1D-26DC-47B9-9F95-D126D7414C95}"/>
              </a:ext>
            </a:extLst>
          </p:cNvPr>
          <p:cNvCxnSpPr/>
          <p:nvPr/>
        </p:nvCxnSpPr>
        <p:spPr>
          <a:xfrm flipH="1">
            <a:off x="4348716" y="13278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E3AB81-5013-4219-8BEB-B2D9464FD84B}"/>
              </a:ext>
            </a:extLst>
          </p:cNvPr>
          <p:cNvCxnSpPr/>
          <p:nvPr/>
        </p:nvCxnSpPr>
        <p:spPr>
          <a:xfrm flipH="1">
            <a:off x="7091188" y="137998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19060D-FA79-4EC1-A74A-F1FA3693C565}"/>
              </a:ext>
            </a:extLst>
          </p:cNvPr>
          <p:cNvCxnSpPr/>
          <p:nvPr/>
        </p:nvCxnSpPr>
        <p:spPr>
          <a:xfrm flipH="1">
            <a:off x="792480" y="194064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68EA8F-272A-4B26-9DE6-5F3B3D596F6E}"/>
              </a:ext>
            </a:extLst>
          </p:cNvPr>
          <p:cNvCxnSpPr/>
          <p:nvPr/>
        </p:nvCxnSpPr>
        <p:spPr>
          <a:xfrm flipH="1">
            <a:off x="5832313" y="195842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79FAC7-7E2D-4E5A-8975-448E24112F3B}"/>
              </a:ext>
            </a:extLst>
          </p:cNvPr>
          <p:cNvCxnSpPr/>
          <p:nvPr/>
        </p:nvCxnSpPr>
        <p:spPr>
          <a:xfrm flipH="1">
            <a:off x="7853021" y="20199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CB32DD-A932-42F3-AB0A-BB125F1BDDF5}"/>
              </a:ext>
            </a:extLst>
          </p:cNvPr>
          <p:cNvCxnSpPr/>
          <p:nvPr/>
        </p:nvCxnSpPr>
        <p:spPr>
          <a:xfrm flipH="1">
            <a:off x="6173888" y="24030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2D484A-A1A9-45AD-87B0-EBEE83F84754}"/>
              </a:ext>
            </a:extLst>
          </p:cNvPr>
          <p:cNvCxnSpPr/>
          <p:nvPr/>
        </p:nvCxnSpPr>
        <p:spPr>
          <a:xfrm flipH="1">
            <a:off x="4015479" y="27491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3E0CA3-F5AA-48EA-AA4B-E4CFE465E2CC}"/>
              </a:ext>
            </a:extLst>
          </p:cNvPr>
          <p:cNvCxnSpPr/>
          <p:nvPr/>
        </p:nvCxnSpPr>
        <p:spPr>
          <a:xfrm flipH="1">
            <a:off x="5176421" y="318922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CE2356-1E1E-4A51-9E03-C9E93F632954}"/>
              </a:ext>
            </a:extLst>
          </p:cNvPr>
          <p:cNvCxnSpPr/>
          <p:nvPr/>
        </p:nvCxnSpPr>
        <p:spPr>
          <a:xfrm flipH="1">
            <a:off x="8440616" y="31495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0A7A43-EC9A-4B65-A36A-A8E8ED565ADE}"/>
              </a:ext>
            </a:extLst>
          </p:cNvPr>
          <p:cNvCxnSpPr/>
          <p:nvPr/>
        </p:nvCxnSpPr>
        <p:spPr>
          <a:xfrm flipH="1">
            <a:off x="5935772" y="362931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093D0E-0933-4FC0-AE10-21B8F9DD7E85}"/>
              </a:ext>
            </a:extLst>
          </p:cNvPr>
          <p:cNvCxnSpPr/>
          <p:nvPr/>
        </p:nvCxnSpPr>
        <p:spPr>
          <a:xfrm flipH="1">
            <a:off x="1299977" y="38808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D4EDCB-B34C-48E9-839B-A7830E4EB55D}"/>
              </a:ext>
            </a:extLst>
          </p:cNvPr>
          <p:cNvCxnSpPr/>
          <p:nvPr/>
        </p:nvCxnSpPr>
        <p:spPr>
          <a:xfrm flipH="1">
            <a:off x="6057900" y="415447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F6900A-3378-435C-95A4-AEC6EBD25FAC}"/>
              </a:ext>
            </a:extLst>
          </p:cNvPr>
          <p:cNvCxnSpPr/>
          <p:nvPr/>
        </p:nvCxnSpPr>
        <p:spPr>
          <a:xfrm flipH="1">
            <a:off x="8574272" y="46476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5CEF15-C413-490D-A759-CBD4C12B4B42}"/>
              </a:ext>
            </a:extLst>
          </p:cNvPr>
          <p:cNvCxnSpPr/>
          <p:nvPr/>
        </p:nvCxnSpPr>
        <p:spPr>
          <a:xfrm flipH="1">
            <a:off x="2822058" y="49073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3D385C-2619-42B6-AA1B-5238FFC2A244}"/>
              </a:ext>
            </a:extLst>
          </p:cNvPr>
          <p:cNvCxnSpPr/>
          <p:nvPr/>
        </p:nvCxnSpPr>
        <p:spPr>
          <a:xfrm flipH="1">
            <a:off x="4874141" y="49073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D3D5915-FCFC-4A7A-A798-5C12373B05AD}"/>
              </a:ext>
            </a:extLst>
          </p:cNvPr>
          <p:cNvCxnSpPr/>
          <p:nvPr/>
        </p:nvCxnSpPr>
        <p:spPr>
          <a:xfrm flipH="1">
            <a:off x="7241661" y="494954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69AB59-C6A9-4F2F-914A-FFC3F5CD66FB}"/>
              </a:ext>
            </a:extLst>
          </p:cNvPr>
          <p:cNvCxnSpPr/>
          <p:nvPr/>
        </p:nvCxnSpPr>
        <p:spPr>
          <a:xfrm flipH="1">
            <a:off x="6797020" y="530774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D7059D-CFBE-49A3-96EE-91701403E2A0}"/>
              </a:ext>
            </a:extLst>
          </p:cNvPr>
          <p:cNvCxnSpPr>
            <a:cxnSpLocks/>
          </p:cNvCxnSpPr>
          <p:nvPr/>
        </p:nvCxnSpPr>
        <p:spPr>
          <a:xfrm flipH="1">
            <a:off x="2309091" y="573612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91D5AF3-2A62-4D90-A5A3-8549F4A8225A}"/>
              </a:ext>
            </a:extLst>
          </p:cNvPr>
          <p:cNvCxnSpPr>
            <a:cxnSpLocks/>
          </p:cNvCxnSpPr>
          <p:nvPr/>
        </p:nvCxnSpPr>
        <p:spPr>
          <a:xfrm flipH="1">
            <a:off x="4836041" y="56239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2AD13D8-A6FF-49C5-AB80-1344933FC675}"/>
              </a:ext>
            </a:extLst>
          </p:cNvPr>
          <p:cNvCxnSpPr>
            <a:cxnSpLocks/>
          </p:cNvCxnSpPr>
          <p:nvPr/>
        </p:nvCxnSpPr>
        <p:spPr>
          <a:xfrm flipH="1">
            <a:off x="7176093" y="566264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DB50F78-9F1E-4F97-8156-7B3B36B8450E}"/>
              </a:ext>
            </a:extLst>
          </p:cNvPr>
          <p:cNvCxnSpPr>
            <a:cxnSpLocks/>
          </p:cNvCxnSpPr>
          <p:nvPr/>
        </p:nvCxnSpPr>
        <p:spPr>
          <a:xfrm flipH="1">
            <a:off x="2157525" y="606214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76B54E5-4622-4712-8F0E-DC1228DC03B3}"/>
              </a:ext>
            </a:extLst>
          </p:cNvPr>
          <p:cNvGrpSpPr/>
          <p:nvPr/>
        </p:nvGrpSpPr>
        <p:grpSpPr>
          <a:xfrm>
            <a:off x="6023493" y="6148865"/>
            <a:ext cx="6103839" cy="769441"/>
            <a:chOff x="708943" y="6033135"/>
            <a:chExt cx="5825836" cy="7694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2EC48E-03DC-4BD3-A5EE-48D82F67BBCB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E50546F-2962-4E2B-9AD5-926931595041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-47830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giờ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BBB7D-6DE6-4A6F-8686-AA41641CA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3" y="795857"/>
            <a:ext cx="8718698" cy="35626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A04F47-06A2-42C7-A20F-B9BAF1A89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632" y="4358506"/>
            <a:ext cx="8718698" cy="2502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58BDFC-3C47-42DE-9A40-ACAC45BB7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372" y="779845"/>
            <a:ext cx="3579628" cy="2920286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65AC146-D9EC-4629-B186-D134A9906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" y="674258"/>
            <a:ext cx="527050" cy="68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CB120EA7-0A2E-4BBC-9AA6-6A51F3816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987"/>
            <a:ext cx="527050" cy="8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0258EFC-29ED-4B2E-9CB0-F137CDD9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" y="2094614"/>
            <a:ext cx="527050" cy="209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4460236A-50AE-4DA3-8A94-7EB16562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69" y="3955311"/>
            <a:ext cx="527050" cy="183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FE416FCE-BC9C-407A-97DA-4B198E59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52" y="5637167"/>
            <a:ext cx="527050" cy="97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663B83-EA47-480C-93A7-7236503D922B}"/>
              </a:ext>
            </a:extLst>
          </p:cNvPr>
          <p:cNvGrpSpPr/>
          <p:nvPr/>
        </p:nvGrpSpPr>
        <p:grpSpPr>
          <a:xfrm>
            <a:off x="7214236" y="6088559"/>
            <a:ext cx="4780261" cy="769441"/>
            <a:chOff x="708943" y="6018639"/>
            <a:chExt cx="5825836" cy="7694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F6498C-4EE6-4411-AE69-1DCAB2876AC5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3DC235-3207-4352-A531-0FB5016701FB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33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406</Words>
  <Application>Microsoft Office PowerPoint</Application>
  <PresentationFormat>Widescreen</PresentationFormat>
  <Paragraphs>67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Microsoft YaHei</vt:lpstr>
      <vt:lpstr>Arial</vt:lpstr>
      <vt:lpstr>Arial Rounded MT Bold</vt:lpstr>
      <vt:lpstr>Arial-Rounded</vt:lpstr>
      <vt:lpstr>Calibri</vt:lpstr>
      <vt:lpstr>Calibri Light</vt:lpstr>
      <vt:lpstr>Montserrat Medium</vt:lpstr>
      <vt:lpstr>Office 主题</vt:lpstr>
      <vt:lpstr>3_Office Theme</vt:lpstr>
      <vt:lpstr>4_Office Theme</vt:lpstr>
      <vt:lpstr>5_Office Theme</vt:lpstr>
      <vt:lpstr>6_Office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duong thai</cp:lastModifiedBy>
  <cp:revision>9</cp:revision>
  <dcterms:created xsi:type="dcterms:W3CDTF">2021-05-22T09:15:26Z</dcterms:created>
  <dcterms:modified xsi:type="dcterms:W3CDTF">2021-09-22T13:48:28Z</dcterms:modified>
</cp:coreProperties>
</file>