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</p:sldMasterIdLst>
  <p:notesMasterIdLst>
    <p:notesMasterId r:id="rId32"/>
  </p:notesMasterIdLst>
  <p:sldIdLst>
    <p:sldId id="262" r:id="rId12"/>
    <p:sldId id="288" r:id="rId13"/>
    <p:sldId id="258" r:id="rId14"/>
    <p:sldId id="263" r:id="rId15"/>
    <p:sldId id="324" r:id="rId16"/>
    <p:sldId id="264" r:id="rId17"/>
    <p:sldId id="265" r:id="rId18"/>
    <p:sldId id="313" r:id="rId19"/>
    <p:sldId id="311" r:id="rId20"/>
    <p:sldId id="315" r:id="rId21"/>
    <p:sldId id="312" r:id="rId22"/>
    <p:sldId id="316" r:id="rId23"/>
    <p:sldId id="269" r:id="rId24"/>
    <p:sldId id="317" r:id="rId25"/>
    <p:sldId id="318" r:id="rId26"/>
    <p:sldId id="320" r:id="rId27"/>
    <p:sldId id="321" r:id="rId28"/>
    <p:sldId id="322" r:id="rId29"/>
    <p:sldId id="323" r:id="rId30"/>
    <p:sldId id="354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9/22/2021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emf"/><Relationship Id="rId10" Type="http://schemas.openxmlformats.org/officeDocument/2006/relationships/image" Target="../media/image33.png"/><Relationship Id="rId4" Type="http://schemas.openxmlformats.org/officeDocument/2006/relationships/image" Target="../media/image28.emf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6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6.png"/><Relationship Id="rId5" Type="http://schemas.openxmlformats.org/officeDocument/2006/relationships/image" Target="../media/image27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5"/>
            <a:ext cx="10304145" cy="2019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nhận ra mình thay đổi như thế nào sau khi lên lớp 2?</a:t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25785" y="-14224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5465" y="-19304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59688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1206500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2620" y="2847340"/>
            <a:ext cx="6496685" cy="3381375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609600" y="142240"/>
            <a:ext cx="9442450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  <p:pic>
        <p:nvPicPr>
          <p:cNvPr id="9" name="Content Placeholder 3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5295" y="-247015"/>
            <a:ext cx="1656080" cy="169164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786890" y="12338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786890" y="285750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152180" y="12338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061365" y="16916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17480" y="20777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813600" y="23418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458625" y="24174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90255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120045" y="35452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864390" y="3890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75010" y="4497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061365" y="49377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120045" y="52946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737910" y="56000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883816" y="604039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493&quot;&gt;&lt;object type=&quot;3&quot; unique_id=&quot;10494&quot;&gt;&lt;property id=&quot;20148&quot; value=&quot;5&quot;/&gt;&lt;property id=&quot;20300&quot; value=&quot;Slide 1 - &amp;quot;Chào mừng các em đến với tiết Tiếng Việt - Lớp 2&amp;quot;&quot;/&gt;&lt;property id=&quot;20307&quot; value=&quot;262&quot;/&gt;&lt;/object&gt;&lt;object type=&quot;3&quot; unique_id=&quot;10495&quot;&gt;&lt;property id=&quot;20148&quot; value=&quot;5&quot;/&gt;&lt;property id=&quot;20300&quot; value=&quot;Slide 2&quot;/&gt;&lt;property id=&quot;20307&quot; value=&quot;288&quot;/&gt;&lt;/object&gt;&lt;object type=&quot;3&quot; unique_id=&quot;10496&quot;&gt;&lt;property id=&quot;20148&quot; value=&quot;5&quot;/&gt;&lt;property id=&quot;20300&quot; value=&quot;Slide 3&quot;/&gt;&lt;property id=&quot;20307&quot; value=&quot;258&quot;/&gt;&lt;/object&gt;&lt;object type=&quot;3&quot; unique_id=&quot;10497&quot;&gt;&lt;property id=&quot;20148&quot; value=&quot;5&quot;/&gt;&lt;property id=&quot;20300&quot; value=&quot;Slide 4&quot;/&gt;&lt;property id=&quot;20307&quot; value=&quot;263&quot;/&gt;&lt;/object&gt;&lt;object type=&quot;3&quot; unique_id=&quot;10498&quot;&gt;&lt;property id=&quot;20148&quot; value=&quot;5&quot;/&gt;&lt;property id=&quot;20300&quot; value=&quot;Slide 5&quot;/&gt;&lt;property id=&quot;20307&quot; value=&quot;324&quot;/&gt;&lt;/object&gt;&lt;object type=&quot;3&quot; unique_id=&quot;10499&quot;&gt;&lt;property id=&quot;20148&quot; value=&quot;5&quot;/&gt;&lt;property id=&quot;20300&quot; value=&quot;Slide 6&quot;/&gt;&lt;property id=&quot;20307&quot; value=&quot;264&quot;/&gt;&lt;/object&gt;&lt;object type=&quot;3&quot; unique_id=&quot;10500&quot;&gt;&lt;property id=&quot;20148&quot; value=&quot;5&quot;/&gt;&lt;property id=&quot;20300&quot; value=&quot;Slide 7&quot;/&gt;&lt;property id=&quot;20307&quot; value=&quot;265&quot;/&gt;&lt;/object&gt;&lt;object type=&quot;3&quot; unique_id=&quot;10501&quot;&gt;&lt;property id=&quot;20148&quot; value=&quot;5&quot;/&gt;&lt;property id=&quot;20300&quot; value=&quot;Slide 8&quot;/&gt;&lt;property id=&quot;20307&quot; value=&quot;313&quot;/&gt;&lt;/object&gt;&lt;object type=&quot;3&quot; unique_id=&quot;10502&quot;&gt;&lt;property id=&quot;20148&quot; value=&quot;5&quot;/&gt;&lt;property id=&quot;20300&quot; value=&quot;Slide 9&quot;/&gt;&lt;property id=&quot;20307&quot; value=&quot;311&quot;/&gt;&lt;/object&gt;&lt;object type=&quot;3&quot; unique_id=&quot;10503&quot;&gt;&lt;property id=&quot;20148&quot; value=&quot;5&quot;/&gt;&lt;property id=&quot;20300&quot; value=&quot;Slide 10&quot;/&gt;&lt;property id=&quot;20307&quot; value=&quot;315&quot;/&gt;&lt;/object&gt;&lt;object type=&quot;3&quot; unique_id=&quot;10504&quot;&gt;&lt;property id=&quot;20148&quot; value=&quot;5&quot;/&gt;&lt;property id=&quot;20300&quot; value=&quot;Slide 11&quot;/&gt;&lt;property id=&quot;20307&quot; value=&quot;312&quot;/&gt;&lt;/object&gt;&lt;object type=&quot;3&quot; unique_id=&quot;10505&quot;&gt;&lt;property id=&quot;20148&quot; value=&quot;5&quot;/&gt;&lt;property id=&quot;20300&quot; value=&quot;Slide 12&quot;/&gt;&lt;property id=&quot;20307&quot; value=&quot;316&quot;/&gt;&lt;/object&gt;&lt;object type=&quot;3&quot; unique_id=&quot;10506&quot;&gt;&lt;property id=&quot;20148&quot; value=&quot;5&quot;/&gt;&lt;property id=&quot;20300&quot; value=&quot;Slide 13&quot;/&gt;&lt;property id=&quot;20307&quot; value=&quot;269&quot;/&gt;&lt;/object&gt;&lt;object type=&quot;3&quot; unique_id=&quot;10507&quot;&gt;&lt;property id=&quot;20148&quot; value=&quot;5&quot;/&gt;&lt;property id=&quot;20300&quot; value=&quot;Slide 14&quot;/&gt;&lt;property id=&quot;20307&quot; value=&quot;317&quot;/&gt;&lt;/object&gt;&lt;object type=&quot;3&quot; unique_id=&quot;10508&quot;&gt;&lt;property id=&quot;20148&quot; value=&quot;5&quot;/&gt;&lt;property id=&quot;20300&quot; value=&quot;Slide 15&quot;/&gt;&lt;property id=&quot;20307&quot; value=&quot;318&quot;/&gt;&lt;/object&gt;&lt;object type=&quot;3&quot; unique_id=&quot;10509&quot;&gt;&lt;property id=&quot;20148&quot; value=&quot;5&quot;/&gt;&lt;property id=&quot;20300&quot; value=&quot;Slide 16 - &amp;quot;3. Bạn ấy nhận ra mình thay đổi như thế nào sau khi lên lớp 2?&amp;#x0D;&amp;#x0A;&amp;#x0D;&amp;#x0A;&amp;quot;&quot;/&gt;&lt;property id=&quot;20307&quot; value=&quot;320&quot;/&gt;&lt;/object&gt;&lt;object type=&quot;3&quot; unique_id=&quot;10510&quot;&gt;&lt;property id=&quot;20148&quot; value=&quot;5&quot;/&gt;&lt;property id=&quot;20300&quot; value=&quot;Slide 17&quot;/&gt;&lt;property id=&quot;20307&quot; value=&quot;321&quot;/&gt;&lt;/object&gt;&lt;object type=&quot;3&quot; unique_id=&quot;10511&quot;&gt;&lt;property id=&quot;20148&quot; value=&quot;5&quot;/&gt;&lt;property id=&quot;20300&quot; value=&quot;Slide 18&quot;/&gt;&lt;property id=&quot;20307&quot; value=&quot;322&quot;/&gt;&lt;/object&gt;&lt;object type=&quot;3&quot; unique_id=&quot;10512&quot;&gt;&lt;property id=&quot;20148&quot; value=&quot;5&quot;/&gt;&lt;property id=&quot;20300&quot; value=&quot;Slide 19&quot;/&gt;&lt;property id=&quot;20307&quot; value=&quot;323&quot;/&gt;&lt;/object&gt;&lt;object type=&quot;3&quot; unique_id=&quot;10513&quot;&gt;&lt;property id=&quot;20148&quot; value=&quot;5&quot;/&gt;&lt;property id=&quot;20300&quot; value=&quot;Slide 20&quot;/&gt;&lt;property id=&quot;20307&quot; value=&quot;325&quot;/&gt;&lt;/object&gt;&lt;object type=&quot;3&quot; unique_id=&quot;10514&quot;&gt;&lt;property id=&quot;20148&quot; value=&quot;5&quot;/&gt;&lt;property id=&quot;20300&quot; value=&quot;Slide 21&quot;/&gt;&lt;property id=&quot;20307&quot; value=&quot;271&quot;/&gt;&lt;/object&gt;&lt;object type=&quot;3&quot; unique_id=&quot;10515&quot;&gt;&lt;property id=&quot;20148&quot; value=&quot;5&quot;/&gt;&lt;property id=&quot;20300&quot; value=&quot;Slide 22&quot;/&gt;&lt;property id=&quot;20307&quot; value=&quot;327&quot;/&gt;&lt;/object&gt;&lt;object type=&quot;3&quot; unique_id=&quot;10516&quot;&gt;&lt;property id=&quot;20148&quot; value=&quot;5&quot;/&gt;&lt;property id=&quot;20300&quot; value=&quot;Slide 23&quot;/&gt;&lt;property id=&quot;20307&quot; value=&quot;328&quot;/&gt;&lt;/object&gt;&lt;object type=&quot;3&quot; unique_id=&quot;10517&quot;&gt;&lt;property id=&quot;20148&quot; value=&quot;5&quot;/&gt;&lt;property id=&quot;20300&quot; value=&quot;Slide 24&quot;/&gt;&lt;property id=&quot;20307&quot; value=&quot;275&quot;/&gt;&lt;/object&gt;&lt;object type=&quot;3&quot; unique_id=&quot;10518&quot;&gt;&lt;property id=&quot;20148&quot; value=&quot;5&quot;/&gt;&lt;property id=&quot;20300&quot; value=&quot;Slide 25&quot;/&gt;&lt;property id=&quot;20307&quot; value=&quot;352&quot;/&gt;&lt;/object&gt;&lt;object type=&quot;3&quot; unique_id=&quot;10519&quot;&gt;&lt;property id=&quot;20148&quot; value=&quot;5&quot;/&gt;&lt;property id=&quot;20300&quot; value=&quot;Slide 26&quot;/&gt;&lt;property id=&quot;20307&quot; value=&quot;353&quot;/&gt;&lt;/object&gt;&lt;object type=&quot;3&quot; unique_id=&quot;10520&quot;&gt;&lt;property id=&quot;20148&quot; value=&quot;5&quot;/&gt;&lt;property id=&quot;20300&quot; value=&quot;Slide 27&quot;/&gt;&lt;property id=&quot;20307&quot; value=&quot;358&quot;/&gt;&lt;/object&gt;&lt;object type=&quot;3&quot; unique_id=&quot;10521&quot;&gt;&lt;property id=&quot;20148&quot; value=&quot;5&quot;/&gt;&lt;property id=&quot;20300&quot; value=&quot;Slide 28&quot;/&gt;&lt;property id=&quot;20307&quot; value=&quot;355&quot;/&gt;&lt;/object&gt;&lt;object type=&quot;3&quot; unique_id=&quot;10522&quot;&gt;&lt;property id=&quot;20148&quot; value=&quot;5&quot;/&gt;&lt;property id=&quot;20300&quot; value=&quot;Slide 29&quot;/&gt;&lt;property id=&quot;20307&quot; value=&quot;356&quot;/&gt;&lt;/object&gt;&lt;object type=&quot;3&quot; unique_id=&quot;10523&quot;&gt;&lt;property id=&quot;20148&quot; value=&quot;5&quot;/&gt;&lt;property id=&quot;20300&quot; value=&quot;Slide 30&quot;/&gt;&lt;property id=&quot;20307&quot; value=&quot;357&quot;/&gt;&lt;/object&gt;&lt;object type=&quot;3&quot; unique_id=&quot;10524&quot;&gt;&lt;property id=&quot;20148&quot; value=&quot;5&quot;/&gt;&lt;property id=&quot;20300&quot; value=&quot;Slide 31&quot;/&gt;&lt;property id=&quot;20307&quot; value=&quot;359&quot;/&gt;&lt;/object&gt;&lt;object type=&quot;3&quot; unique_id=&quot;10525&quot;&gt;&lt;property id=&quot;20148&quot; value=&quot;5&quot;/&gt;&lt;property id=&quot;20300&quot; value=&quot;Slide 32&quot;/&gt;&lt;property id=&quot;20307&quot; value=&quot;360&quot;/&gt;&lt;/object&gt;&lt;object type=&quot;3&quot; unique_id=&quot;10526&quot;&gt;&lt;property id=&quot;20148&quot; value=&quot;5&quot;/&gt;&lt;property id=&quot;20300&quot; value=&quot;Slide 33&quot;/&gt;&lt;property id=&quot;20307&quot; value=&quot;354&quot;/&gt;&lt;/object&gt;&lt;/object&gt;&lt;object type=&quot;8&quot; unique_id=&quot;1056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291</Words>
  <Application>Microsoft Office PowerPoint</Application>
  <PresentationFormat>Widescreen</PresentationFormat>
  <Paragraphs>48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Microsoft YaHei</vt:lpstr>
      <vt:lpstr>Arial</vt:lpstr>
      <vt:lpstr>Arial Narrow</vt:lpstr>
      <vt:lpstr>Arial Rounded MT Bold</vt:lpstr>
      <vt:lpstr>Arial-Rounded</vt:lpstr>
      <vt:lpstr>Calibri</vt:lpstr>
      <vt:lpstr>Calibri Light</vt:lpstr>
      <vt:lpstr>Tahoma</vt:lpstr>
      <vt:lpstr>Times New Roman</vt:lpstr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duong thai</cp:lastModifiedBy>
  <cp:revision>13</cp:revision>
  <dcterms:created xsi:type="dcterms:W3CDTF">2020-10-07T08:19:00Z</dcterms:created>
  <dcterms:modified xsi:type="dcterms:W3CDTF">2021-09-22T08:24:15Z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