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79" r:id="rId3"/>
    <p:sldMasterId id="2147483703" r:id="rId4"/>
  </p:sldMasterIdLst>
  <p:notesMasterIdLst>
    <p:notesMasterId r:id="rId13"/>
  </p:notesMasterIdLst>
  <p:sldIdLst>
    <p:sldId id="2721" r:id="rId5"/>
    <p:sldId id="2726" r:id="rId6"/>
    <p:sldId id="2716" r:id="rId7"/>
    <p:sldId id="2717" r:id="rId8"/>
    <p:sldId id="2718" r:id="rId9"/>
    <p:sldId id="2734" r:id="rId10"/>
    <p:sldId id="2719" r:id="rId11"/>
    <p:sldId id="29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  <a:p>
            <a:pPr algn="ctr" defTabSz="457200">
              <a:defRPr/>
            </a:pP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" y="88265"/>
            <a:ext cx="2354580" cy="105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78765"/>
            <a:ext cx="8641080" cy="868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990" y="1957070"/>
            <a:ext cx="9334500" cy="342963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978265" y="3350260"/>
            <a:ext cx="43434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21930" y="4300855"/>
            <a:ext cx="55753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55" y="274955"/>
            <a:ext cx="9211310" cy="82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1995805"/>
            <a:ext cx="9821545" cy="301498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914005" y="2926715"/>
            <a:ext cx="43434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84010" y="4156075"/>
            <a:ext cx="57912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animBg="1"/>
      <p:bldP spid="8" grpId="0" bldLvl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20" y="76200"/>
            <a:ext cx="1665605" cy="763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687195"/>
            <a:ext cx="9176385" cy="28181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6965" y="2647950"/>
            <a:ext cx="52705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75605" y="2678430"/>
            <a:ext cx="52705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02370" y="2647950"/>
            <a:ext cx="568325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11690" y="2647950"/>
            <a:ext cx="53848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09035" y="3618865"/>
            <a:ext cx="52705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75605" y="3618865"/>
            <a:ext cx="52705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37830" y="3618865"/>
            <a:ext cx="568325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63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926195" y="3618865"/>
            <a:ext cx="568325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805035" y="3618865"/>
            <a:ext cx="568325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Bài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687195"/>
            <a:ext cx="9176385" cy="28181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>
          <a:xfrm>
            <a:off x="3656964" y="2647950"/>
            <a:ext cx="614589" cy="68199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75605" y="2612573"/>
            <a:ext cx="527050" cy="8654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02370" y="2647949"/>
            <a:ext cx="589824" cy="86595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666516" y="2508069"/>
            <a:ext cx="675096" cy="9133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09035" y="3592287"/>
            <a:ext cx="527050" cy="8653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75605" y="3605350"/>
            <a:ext cx="527050" cy="85226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37830" y="3461657"/>
            <a:ext cx="568325" cy="83919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63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926195" y="3474720"/>
            <a:ext cx="568325" cy="8261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31829" y="3513909"/>
            <a:ext cx="641531" cy="78694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905" y="274955"/>
            <a:ext cx="7803515" cy="6243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20" y="2288540"/>
            <a:ext cx="923925" cy="1022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145" y="1231900"/>
            <a:ext cx="1023620" cy="1057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145" y="3196590"/>
            <a:ext cx="951865" cy="1022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75" y="2288540"/>
            <a:ext cx="1011555" cy="102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1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518&quot;/&gt;&lt;/object&gt;&lt;object type=&quot;3&quot; unique_id=&quot;10010&quot;&gt;&lt;property id=&quot;20148&quot; value=&quot;5&quot;/&gt;&lt;property id=&quot;20300&quot; value=&quot;Slide 7&quot;/&gt;&lt;property id=&quot;20307&quot; value=&quot;2725&quot;/&gt;&lt;/object&gt;&lt;object type=&quot;3&quot; unique_id=&quot;10011&quot;&gt;&lt;property id=&quot;20148&quot; value=&quot;5&quot;/&gt;&lt;property id=&quot;20300&quot; value=&quot;Slide 8&quot;/&gt;&lt;property id=&quot;20307&quot; value=&quot;2659&quot;/&gt;&lt;/object&gt;&lt;object type=&quot;3&quot; unique_id=&quot;10012&quot;&gt;&lt;property id=&quot;20148&quot; value=&quot;5&quot;/&gt;&lt;property id=&quot;20300&quot; value=&quot;Slide 9&quot;/&gt;&lt;property id=&quot;20307&quot; value=&quot;2731&quot;/&gt;&lt;/object&gt;&lt;object type=&quot;3&quot; unique_id=&quot;10013&quot;&gt;&lt;property id=&quot;20148&quot; value=&quot;5&quot;/&gt;&lt;property id=&quot;20300&quot; value=&quot;Slide 10&quot;/&gt;&lt;property id=&quot;20307&quot; value=&quot;2722&quot;/&gt;&lt;/object&gt;&lt;object type=&quot;3&quot; unique_id=&quot;10014&quot;&gt;&lt;property id=&quot;20148&quot; value=&quot;5&quot;/&gt;&lt;property id=&quot;20300&quot; value=&quot;Slide 11&quot;/&gt;&lt;property id=&quot;20307&quot; value=&quot;2724&quot;/&gt;&lt;/object&gt;&lt;object type=&quot;3&quot; unique_id=&quot;10015&quot;&gt;&lt;property id=&quot;20148&quot; value=&quot;5&quot;/&gt;&lt;property id=&quot;20300&quot; value=&quot;Slide 12&quot;/&gt;&lt;property id=&quot;20307&quot; value=&quot;2660&quot;/&gt;&lt;/object&gt;&lt;object type=&quot;3&quot; unique_id=&quot;10016&quot;&gt;&lt;property id=&quot;20148&quot; value=&quot;5&quot;/&gt;&lt;property id=&quot;20300&quot; value=&quot;Slide 13&quot;/&gt;&lt;property id=&quot;20307&quot; value=&quot;2709&quot;/&gt;&lt;/object&gt;&lt;object type=&quot;3&quot; unique_id=&quot;10017&quot;&gt;&lt;property id=&quot;20148&quot; value=&quot;5&quot;/&gt;&lt;property id=&quot;20300&quot; value=&quot;Slide 14&quot;/&gt;&lt;property id=&quot;20307&quot; value=&quot;2728&quot;/&gt;&lt;/object&gt;&lt;object type=&quot;3&quot; unique_id=&quot;10018&quot;&gt;&lt;property id=&quot;20148&quot; value=&quot;5&quot;/&gt;&lt;property id=&quot;20300&quot; value=&quot;Slide 16&quot;/&gt;&lt;property id=&quot;20307&quot; value=&quot;2711&quot;/&gt;&lt;/object&gt;&lt;object type=&quot;3&quot; unique_id=&quot;10019&quot;&gt;&lt;property id=&quot;20148&quot; value=&quot;5&quot;/&gt;&lt;property id=&quot;20300&quot; value=&quot;Slide 17&quot;/&gt;&lt;property id=&quot;20307&quot; value=&quot;2712&quot;/&gt;&lt;/object&gt;&lt;object type=&quot;3&quot; unique_id=&quot;10020&quot;&gt;&lt;property id=&quot;20148&quot; value=&quot;5&quot;/&gt;&lt;property id=&quot;20300&quot; value=&quot;Slide 18&quot;/&gt;&lt;property id=&quot;20307&quot; value=&quot;2732&quot;/&gt;&lt;/object&gt;&lt;object type=&quot;3&quot; unique_id=&quot;10021&quot;&gt;&lt;property id=&quot;20148&quot; value=&quot;5&quot;/&gt;&lt;property id=&quot;20300&quot; value=&quot;Slide 19&quot;/&gt;&lt;property id=&quot;20307&quot; value=&quot;2713&quot;/&gt;&lt;/object&gt;&lt;object type=&quot;3&quot; unique_id=&quot;10022&quot;&gt;&lt;property id=&quot;20148&quot; value=&quot;5&quot;/&gt;&lt;property id=&quot;20300&quot; value=&quot;Slide 20&quot;/&gt;&lt;property id=&quot;20307&quot; value=&quot;2714&quot;/&gt;&lt;/object&gt;&lt;object type=&quot;3&quot; unique_id=&quot;10023&quot;&gt;&lt;property id=&quot;20148&quot; value=&quot;5&quot;/&gt;&lt;property id=&quot;20300&quot; value=&quot;Slide 21 - &amp;quot;Bài 4&amp;quot;&quot;/&gt;&lt;property id=&quot;20307&quot; value=&quot;2733&quot;/&gt;&lt;/object&gt;&lt;object type=&quot;3&quot; unique_id=&quot;10024&quot;&gt;&lt;property id=&quot;20148&quot; value=&quot;5&quot;/&gt;&lt;property id=&quot;20300&quot; value=&quot;Slide 22&quot;/&gt;&lt;property id=&quot;20307&quot; value=&quot;2726&quot;/&gt;&lt;/object&gt;&lt;object type=&quot;3&quot; unique_id=&quot;10025&quot;&gt;&lt;property id=&quot;20148&quot; value=&quot;5&quot;/&gt;&lt;property id=&quot;20300&quot; value=&quot;Slide 23&quot;/&gt;&lt;property id=&quot;20307&quot; value=&quot;2716&quot;/&gt;&lt;/object&gt;&lt;object type=&quot;3&quot; unique_id=&quot;10026&quot;&gt;&lt;property id=&quot;20148&quot; value=&quot;5&quot;/&gt;&lt;property id=&quot;20300&quot; value=&quot;Slide 24&quot;/&gt;&lt;property id=&quot;20307&quot; value=&quot;2717&quot;/&gt;&lt;/object&gt;&lt;object type=&quot;3&quot; unique_id=&quot;10027&quot;&gt;&lt;property id=&quot;20148&quot; value=&quot;5&quot;/&gt;&lt;property id=&quot;20300&quot; value=&quot;Slide 25&quot;/&gt;&lt;property id=&quot;20307&quot; value=&quot;2718&quot;/&gt;&lt;/object&gt;&lt;object type=&quot;3&quot; unique_id=&quot;10028&quot;&gt;&lt;property id=&quot;20148&quot; value=&quot;5&quot;/&gt;&lt;property id=&quot;20300&quot; value=&quot;Slide 26 - &amp;quot;Bài 3&amp;quot;&quot;/&gt;&lt;property id=&quot;20307&quot; value=&quot;2734&quot;/&gt;&lt;/object&gt;&lt;object type=&quot;3&quot; unique_id=&quot;10029&quot;&gt;&lt;property id=&quot;20148&quot; value=&quot;5&quot;/&gt;&lt;property id=&quot;20300&quot; value=&quot;Slide 27&quot;/&gt;&lt;property id=&quot;20307&quot; value=&quot;2719&quot;/&gt;&lt;/object&gt;&lt;object type=&quot;3&quot; unique_id=&quot;10030&quot;&gt;&lt;property id=&quot;20148&quot; value=&quot;5&quot;/&gt;&lt;property id=&quot;20300&quot; value=&quot;Slide 28&quot;/&gt;&lt;property id=&quot;20307&quot; value=&quot;298&quot;/&gt;&lt;/object&gt;&lt;object type=&quot;3&quot; unique_id=&quot;10060&quot;&gt;&lt;property id=&quot;20148&quot; value=&quot;5&quot;/&gt;&lt;property id=&quot;20300&quot; value=&quot;Slide 15&quot;/&gt;&lt;property id=&quot;20307&quot; value=&quot;27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42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ITC Avant Garde Std Bk</vt:lpstr>
      <vt:lpstr>Verdana</vt:lpstr>
      <vt:lpstr>方正卡通简体</vt:lpstr>
      <vt:lpstr>1_Office Theme</vt:lpstr>
      <vt:lpstr>4_Office 主题</vt:lpstr>
      <vt:lpstr>2_Office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duong thai</cp:lastModifiedBy>
  <cp:revision>22</cp:revision>
  <dcterms:created xsi:type="dcterms:W3CDTF">2021-02-20T02:56:00Z</dcterms:created>
  <dcterms:modified xsi:type="dcterms:W3CDTF">2021-09-22T09:00:57Z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