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9" r:id="rId3"/>
  </p:sldMasterIdLst>
  <p:notesMasterIdLst>
    <p:notesMasterId r:id="rId12"/>
  </p:notesMasterIdLst>
  <p:sldIdLst>
    <p:sldId id="308" r:id="rId4"/>
    <p:sldId id="311" r:id="rId5"/>
    <p:sldId id="269" r:id="rId6"/>
    <p:sldId id="284" r:id="rId7"/>
    <p:sldId id="285" r:id="rId8"/>
    <p:sldId id="286" r:id="rId9"/>
    <p:sldId id="28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7193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lang="en-US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lang="en-US" sz="9600" b="1" i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anose="020B0604030504040204" charset="0"/>
              <a:ea typeface="Microsoft YaHei" panose="020B0503020204020204" charset="-122"/>
              <a:cs typeface="Verdana" panose="020B0604030504040204" charset="0"/>
              <a:sym typeface="+mn-ea"/>
            </a:endParaRPr>
          </a:p>
          <a:p>
            <a:pPr algn="ctr" defTabSz="457200">
              <a:defRPr/>
            </a:pP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05" y="78105"/>
            <a:ext cx="2354580" cy="1059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865" y="1137285"/>
            <a:ext cx="10033635" cy="2438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595880" y="3691890"/>
            <a:ext cx="5284470" cy="8318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400"/>
              <a:t>a. 0, 1, 2, 3, 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656840" y="4867910"/>
            <a:ext cx="5284470" cy="8318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400"/>
              <a:t>b. 4, 5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 bldLvl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115" y="1764665"/>
            <a:ext cx="10281920" cy="29273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85665" y="3611245"/>
            <a:ext cx="466090" cy="55753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315" y="274955"/>
            <a:ext cx="10199370" cy="337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25" y="3065145"/>
            <a:ext cx="5100320" cy="104267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29505" y="3002915"/>
            <a:ext cx="841375" cy="5880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51</a:t>
            </a:r>
          </a:p>
        </p:txBody>
      </p:sp>
      <p:sp>
        <p:nvSpPr>
          <p:cNvPr id="9" name="Oval 8"/>
          <p:cNvSpPr/>
          <p:nvPr/>
        </p:nvSpPr>
        <p:spPr>
          <a:xfrm>
            <a:off x="5182235" y="3590925"/>
            <a:ext cx="841375" cy="5880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25" y="4279900"/>
            <a:ext cx="4862195" cy="110871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081270" y="4279900"/>
            <a:ext cx="841375" cy="5880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48</a:t>
            </a:r>
          </a:p>
        </p:txBody>
      </p:sp>
      <p:sp>
        <p:nvSpPr>
          <p:cNvPr id="13" name="Oval 12"/>
          <p:cNvSpPr/>
          <p:nvPr/>
        </p:nvSpPr>
        <p:spPr>
          <a:xfrm>
            <a:off x="4843145" y="4867910"/>
            <a:ext cx="841375" cy="5880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90" y="5540375"/>
            <a:ext cx="5885180" cy="131826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843145" y="5540375"/>
            <a:ext cx="841375" cy="5880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50</a:t>
            </a:r>
          </a:p>
        </p:txBody>
      </p:sp>
      <p:sp>
        <p:nvSpPr>
          <p:cNvPr id="17" name="Oval 16"/>
          <p:cNvSpPr/>
          <p:nvPr/>
        </p:nvSpPr>
        <p:spPr>
          <a:xfrm>
            <a:off x="4772660" y="6133465"/>
            <a:ext cx="627380" cy="5880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51</a:t>
            </a:r>
          </a:p>
        </p:txBody>
      </p:sp>
      <p:sp>
        <p:nvSpPr>
          <p:cNvPr id="18" name="Oval 17"/>
          <p:cNvSpPr/>
          <p:nvPr/>
        </p:nvSpPr>
        <p:spPr>
          <a:xfrm>
            <a:off x="6172835" y="6133465"/>
            <a:ext cx="627380" cy="58801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52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055" y="78740"/>
            <a:ext cx="1360805" cy="792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080" y="1417320"/>
            <a:ext cx="8229600" cy="399669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59405" y="2789555"/>
            <a:ext cx="1085850" cy="5372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79725" y="3397885"/>
            <a:ext cx="1085850" cy="5372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85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59405" y="4027170"/>
            <a:ext cx="1085850" cy="5372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59405" y="4605020"/>
            <a:ext cx="1085850" cy="5372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194675" y="2789555"/>
            <a:ext cx="1085850" cy="537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225155" y="3397885"/>
            <a:ext cx="1085850" cy="537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87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194675" y="4027170"/>
            <a:ext cx="1085850" cy="4857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94675" y="4605020"/>
            <a:ext cx="1085850" cy="5372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73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274320"/>
            <a:ext cx="10497820" cy="582739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0" y="2637155"/>
            <a:ext cx="2493645" cy="293116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Thỏ trắng chạy ở lần số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ITC Avant Garde Std Bk</vt:lpstr>
      <vt:lpstr>Verdana</vt:lpstr>
      <vt:lpstr>3_Office Theme</vt:lpstr>
      <vt:lpstr>4_Office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duong thai</cp:lastModifiedBy>
  <cp:revision>12</cp:revision>
  <dcterms:created xsi:type="dcterms:W3CDTF">2021-05-04T09:55:00Z</dcterms:created>
  <dcterms:modified xsi:type="dcterms:W3CDTF">2021-09-22T09:04:00Z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