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75" r:id="rId5"/>
    <p:sldId id="260" r:id="rId6"/>
    <p:sldId id="261" r:id="rId7"/>
    <p:sldId id="273" r:id="rId8"/>
    <p:sldId id="274" r:id="rId9"/>
    <p:sldId id="265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33CC"/>
    <a:srgbClr val="FF0000"/>
    <a:srgbClr val="FF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2473" autoAdjust="0"/>
  </p:normalViewPr>
  <p:slideViewPr>
    <p:cSldViewPr>
      <p:cViewPr varScale="1">
        <p:scale>
          <a:sx n="87" d="100"/>
          <a:sy n="87" d="100"/>
        </p:scale>
        <p:origin x="81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A012-906B-465A-BBB4-D6BB1D279B2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836EC-CD91-4DC5-A0C4-A1609B0BB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4C44E-5751-40F2-89D9-05E4F3457FBC}" type="slidenum">
              <a:rPr lang="en-US"/>
              <a:pPr/>
              <a:t>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29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E88D4-5CB1-445B-BEF1-72613D4F0048}" type="slidenum">
              <a:rPr lang="en-US"/>
              <a:pPr/>
              <a:t>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5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A6EF9-B8E6-4393-B42D-D1767D6AC1B4}" type="slidenum">
              <a:rPr lang="en-US"/>
              <a:pPr/>
              <a:t>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8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50D78-DE5D-4F38-8DB5-915DACBE3A12}" type="slidenum">
              <a:rPr lang="en-US"/>
              <a:pPr/>
              <a:t>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6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B0CB8-8F88-4505-B139-4EDAB1983858}" type="slidenum">
              <a:rPr lang="en-US"/>
              <a:pPr/>
              <a:t>10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761C-FA5E-4076-B1C7-0A332B506FCC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AF669-C62C-4313-8AD2-D60994D7A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19.wma"/><Relationship Id="rId7" Type="http://schemas.openxmlformats.org/officeDocument/2006/relationships/notesSlide" Target="../notesSlides/notesSlide5.xml"/><Relationship Id="rId2" Type="http://schemas.microsoft.com/office/2007/relationships/media" Target="../media/media19.wma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20.wma"/><Relationship Id="rId4" Type="http://schemas.microsoft.com/office/2007/relationships/media" Target="../media/media20.wm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2.wma"/><Relationship Id="rId7" Type="http://schemas.openxmlformats.org/officeDocument/2006/relationships/image" Target="../media/image2.png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wm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4.wma"/><Relationship Id="rId7" Type="http://schemas.openxmlformats.org/officeDocument/2006/relationships/image" Target="../media/image12.gif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4.wm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4.wma"/><Relationship Id="rId7" Type="http://schemas.openxmlformats.org/officeDocument/2006/relationships/image" Target="../media/image3.jpe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m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media5.wma"/><Relationship Id="rId7" Type="http://schemas.openxmlformats.org/officeDocument/2006/relationships/notesSlide" Target="../notesSlides/notesSlide2.xml"/><Relationship Id="rId2" Type="http://schemas.microsoft.com/office/2007/relationships/media" Target="../media/media5.wma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6.wma"/><Relationship Id="rId10" Type="http://schemas.openxmlformats.org/officeDocument/2006/relationships/image" Target="../media/image2.png"/><Relationship Id="rId4" Type="http://schemas.microsoft.com/office/2007/relationships/media" Target="../media/media6.wma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wma"/><Relationship Id="rId7" Type="http://schemas.openxmlformats.org/officeDocument/2006/relationships/image" Target="../media/image3.jpeg"/><Relationship Id="rId2" Type="http://schemas.microsoft.com/office/2007/relationships/media" Target="../media/media7.wma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8.wma"/><Relationship Id="rId4" Type="http://schemas.microsoft.com/office/2007/relationships/media" Target="../media/media8.wm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wma"/><Relationship Id="rId7" Type="http://schemas.openxmlformats.org/officeDocument/2006/relationships/image" Target="../media/image3.jpe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media" Target="../media/media12.wma"/><Relationship Id="rId7" Type="http://schemas.openxmlformats.org/officeDocument/2006/relationships/image" Target="../media/image3.jpe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audio" Target="../media/media12.wma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14.wma"/><Relationship Id="rId7" Type="http://schemas.openxmlformats.org/officeDocument/2006/relationships/image" Target="../media/image5.jpe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ma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png"/><Relationship Id="rId3" Type="http://schemas.openxmlformats.org/officeDocument/2006/relationships/audio" Target="../media/media15.wma"/><Relationship Id="rId7" Type="http://schemas.openxmlformats.org/officeDocument/2006/relationships/image" Target="../media/image3.jpeg"/><Relationship Id="rId12" Type="http://schemas.openxmlformats.org/officeDocument/2006/relationships/image" Target="../media/image11.gif"/><Relationship Id="rId2" Type="http://schemas.microsoft.com/office/2007/relationships/media" Target="../media/media15.wma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gif"/><Relationship Id="rId5" Type="http://schemas.openxmlformats.org/officeDocument/2006/relationships/audio" Target="../media/media16.wma"/><Relationship Id="rId10" Type="http://schemas.openxmlformats.org/officeDocument/2006/relationships/image" Target="../media/image9.gif"/><Relationship Id="rId4" Type="http://schemas.microsoft.com/office/2007/relationships/media" Target="../media/media16.wma"/><Relationship Id="rId9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8.wma"/><Relationship Id="rId7" Type="http://schemas.openxmlformats.org/officeDocument/2006/relationships/image" Target="../media/image2.png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8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A_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7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72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>
                <a:solidFill>
                  <a:schemeClr val="tx2"/>
                </a:solidFill>
              </a:rPr>
              <a:t>Đạo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đức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lớp</a:t>
            </a:r>
            <a:r>
              <a:rPr lang="en-US" sz="4400" b="1" dirty="0" smtClean="0">
                <a:solidFill>
                  <a:schemeClr val="tx2"/>
                </a:solidFill>
              </a:rPr>
              <a:t> 2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1371600" y="2460495"/>
            <a:ext cx="6629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98"/>
              </a:avLst>
            </a:prstTxWarp>
          </a:bodyPr>
          <a:lstStyle/>
          <a:p>
            <a:r>
              <a:rPr lang="en-US" sz="105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</a:t>
            </a:r>
            <a:r>
              <a:rPr lang="vi-VN" sz="105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</a:t>
            </a:r>
            <a:r>
              <a:rPr lang="vi-VN" sz="105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10 </a:t>
            </a:r>
            <a:r>
              <a:rPr lang="vi-VN" sz="105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en-US" sz="105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sz="105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105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Biết nói lời yêu cầu, đề nghị </a:t>
            </a:r>
            <a:endParaRPr lang="en-US" sz="105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6248400"/>
            <a:ext cx="487363" cy="48736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17"/>
    </mc:Choice>
    <mc:Fallback>
      <p:transition spd="slow" advTm="13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1205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y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40" y="3226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30275" y="3034605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en-US" sz="36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158875" y="5549205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739063" y="5412680"/>
            <a:ext cx="1230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25475" y="6440487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32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29187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" y="50523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52400" y="61191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304800" y="61722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3733800" y="18519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838200" y="18519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7086600" y="990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1006475" y="2014498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082675" y="3134380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228600" y="29949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-152400" y="42141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>
            <a:off x="457200" y="29949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1082675" y="41148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9"/>
          <p:cNvSpPr txBox="1">
            <a:spLocks noChangeArrowheads="1"/>
          </p:cNvSpPr>
          <p:nvPr/>
        </p:nvSpPr>
        <p:spPr bwMode="auto">
          <a:xfrm>
            <a:off x="1006475" y="5320605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219200" y="609600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4"/>
          <p:cNvSpPr>
            <a:spLocks noChangeArrowheads="1"/>
          </p:cNvSpPr>
          <p:nvPr/>
        </p:nvSpPr>
        <p:spPr bwMode="auto">
          <a:xfrm>
            <a:off x="320675" y="20440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5"/>
          <p:cNvSpPr txBox="1">
            <a:spLocks noChangeArrowheads="1"/>
          </p:cNvSpPr>
          <p:nvPr/>
        </p:nvSpPr>
        <p:spPr bwMode="auto">
          <a:xfrm>
            <a:off x="381000" y="38331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533400" y="38331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48"/>
          <p:cNvSpPr>
            <a:spLocks noChangeArrowheads="1"/>
          </p:cNvSpPr>
          <p:nvPr/>
        </p:nvSpPr>
        <p:spPr bwMode="auto">
          <a:xfrm>
            <a:off x="320675" y="31870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81000" y="43665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50"/>
          <p:cNvSpPr>
            <a:spLocks noChangeArrowheads="1"/>
          </p:cNvSpPr>
          <p:nvPr/>
        </p:nvSpPr>
        <p:spPr bwMode="auto">
          <a:xfrm>
            <a:off x="320675" y="4330005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304800" y="54333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320675" y="5509518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35" name="Text Box 58"/>
          <p:cNvSpPr txBox="1">
            <a:spLocks noChangeArrowheads="1"/>
          </p:cNvSpPr>
          <p:nvPr/>
        </p:nvSpPr>
        <p:spPr bwMode="auto">
          <a:xfrm>
            <a:off x="457200" y="383311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473075" y="411569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800" y="188893"/>
            <a:ext cx="8229600" cy="138499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   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10200" y="2286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93658" y="6110203"/>
            <a:ext cx="487363" cy="487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4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stopEvt time="34066" objId="5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4" descr="l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10"/>
          <p:cNvSpPr>
            <a:spLocks noChangeArrowheads="1"/>
          </p:cNvSpPr>
          <p:nvPr/>
        </p:nvSpPr>
        <p:spPr bwMode="auto">
          <a:xfrm>
            <a:off x="228600" y="381000"/>
            <a:ext cx="8534400" cy="120032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8601" y="2024461"/>
            <a:ext cx="83819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9936" y="6227547"/>
            <a:ext cx="487363" cy="48736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30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29545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l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2"/>
          <p:cNvSpPr>
            <a:spLocks noChangeArrowheads="1"/>
          </p:cNvSpPr>
          <p:nvPr/>
        </p:nvSpPr>
        <p:spPr bwMode="auto">
          <a:xfrm>
            <a:off x="3124200" y="457200"/>
            <a:ext cx="4321175" cy="1150938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sz="4800" i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Dặn dò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2590800" y="1925638"/>
            <a:ext cx="6121400" cy="3789362"/>
            <a:chOff x="793" y="1162"/>
            <a:chExt cx="4355" cy="2313"/>
          </a:xfrm>
        </p:grpSpPr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793" y="1162"/>
              <a:ext cx="4355" cy="2313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FF99FF"/>
                </a:gs>
                <a:gs pos="50000">
                  <a:schemeClr val="bg1"/>
                </a:gs>
                <a:gs pos="100000">
                  <a:srgbClr val="FF99FF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884" y="1207"/>
              <a:ext cx="4264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-"/>
              </a:pPr>
              <a:endParaRPr lang="en-US" b="1">
                <a:solidFill>
                  <a:srgbClr val="CC6600"/>
                </a:solidFill>
                <a:latin typeface="VNI-Times" pitchFamily="2" charset="0"/>
                <a:cs typeface="Arial" charset="0"/>
              </a:endParaRPr>
            </a:p>
          </p:txBody>
        </p:sp>
      </p:grpSp>
      <p:pic>
        <p:nvPicPr>
          <p:cNvPr id="12" name="Picture 7" descr="j028680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50" y="2057400"/>
            <a:ext cx="2484438" cy="3581400"/>
          </a:xfrm>
          <a:prstGeom prst="rect">
            <a:avLst/>
          </a:prstGeom>
          <a:noFill/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667000" y="3037582"/>
            <a:ext cx="60960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96200" y="6174905"/>
            <a:ext cx="487363" cy="48736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788"/>
    </mc:Choice>
    <mc:Fallback>
      <p:transition spd="slow" advTm="20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2056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l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>
                <a:solidFill>
                  <a:schemeClr val="tx2"/>
                </a:solidFill>
              </a:rPr>
              <a:t>Đạo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đức</a:t>
            </a:r>
            <a:r>
              <a:rPr lang="en-US" sz="3200" b="1" u="sng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 10 : Biết nói lời yêu cầu, đề nghị 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47675" y="1706463"/>
            <a:ext cx="8318500" cy="477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" descr="Hướng dẫn cách chèn hình nền powerpoint đẹp và đơn giản - Tri Thứ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8200" y="6197983"/>
            <a:ext cx="487363" cy="487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24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24552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ly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38200" y="54102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8" descr="Biet noi loi yeu cau de ngh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7300" y="914400"/>
            <a:ext cx="6934200" cy="3987800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49530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181100" y="304800"/>
            <a:ext cx="2247900" cy="58477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</a:p>
        </p:txBody>
      </p:sp>
      <p:sp>
        <p:nvSpPr>
          <p:cNvPr id="15" name="Oval 14"/>
          <p:cNvSpPr/>
          <p:nvPr/>
        </p:nvSpPr>
        <p:spPr>
          <a:xfrm>
            <a:off x="5334000" y="3352800"/>
            <a:ext cx="9144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Tâm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315200" y="3886200"/>
            <a:ext cx="914400" cy="457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Nam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19318" y="6290247"/>
            <a:ext cx="487363" cy="487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7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 build="allAtOnce"/>
      <p:bldP spid="14" grpId="0" animBg="1"/>
      <p:bldP spid="15" grpId="0" animBg="1"/>
    </p:bld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7675" y="1389063"/>
            <a:ext cx="83185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762000" y="781050"/>
            <a:ext cx="7772400" cy="5162550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19350" y="2152650"/>
            <a:ext cx="485775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62100" y="1708150"/>
            <a:ext cx="6819900" cy="37548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95450" y="1484313"/>
            <a:ext cx="49720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8812" y="6081835"/>
            <a:ext cx="487363" cy="487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7"/>
    </mc:Choice>
    <mc:Fallback>
      <p:transition spd="slow" advTm="21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/>
      <p:bldP spid="9" grpId="0"/>
    </p:bld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l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04800" y="1371600"/>
            <a:ext cx="8458200" cy="4191000"/>
            <a:chOff x="144" y="1392"/>
            <a:chExt cx="5472" cy="2736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144" y="1392"/>
              <a:ext cx="5472" cy="2736"/>
            </a:xfrm>
            <a:prstGeom prst="horizontalScroll">
              <a:avLst>
                <a:gd name="adj" fmla="val 125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800" b="1">
                <a:solidFill>
                  <a:srgbClr val="0000CC"/>
                </a:solidFill>
              </a:endParaRP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480" y="1735"/>
              <a:ext cx="4992" cy="18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just">
                <a:buFont typeface="Symbol" pitchFamily="18" charset="2"/>
                <a:buNone/>
                <a:tabLst>
                  <a:tab pos="457200" algn="l"/>
                </a:tabLst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	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mượn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bút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chì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Nam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nhàng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lịch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tôn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172200"/>
            <a:ext cx="487363" cy="48736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45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"/>
          <p:cNvPicPr>
            <a:picLocks noChangeAspect="1" noChangeArrowheads="1"/>
          </p:cNvPicPr>
          <p:nvPr/>
        </p:nvPicPr>
        <p:blipFill>
          <a:blip r:embed="rId8" cstate="print"/>
          <a:srcRect b="46666"/>
          <a:stretch>
            <a:fillRect/>
          </a:stretch>
        </p:blipFill>
        <p:spPr>
          <a:xfrm>
            <a:off x="228600" y="2209800"/>
            <a:ext cx="28956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223125" y="590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2" name="Picture 7" descr="2"/>
          <p:cNvPicPr>
            <a:picLocks noGrp="1" noChangeAspect="1" noChangeArrowheads="1"/>
          </p:cNvPicPr>
          <p:nvPr>
            <p:ph type="title"/>
          </p:nvPr>
        </p:nvPicPr>
        <p:blipFill>
          <a:blip r:embed="rId8" cstate="print"/>
          <a:srcRect t="51111"/>
          <a:stretch>
            <a:fillRect/>
          </a:stretch>
        </p:blipFill>
        <p:spPr>
          <a:xfrm>
            <a:off x="3276600" y="2209800"/>
            <a:ext cx="2743200" cy="3886200"/>
          </a:xfrm>
          <a:noFill/>
          <a:ln>
            <a:solidFill>
              <a:srgbClr val="FF0000"/>
            </a:solidFill>
          </a:ln>
        </p:spPr>
      </p:pic>
      <p:pic>
        <p:nvPicPr>
          <p:cNvPr id="13" name="Picture 8" descr="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2209800"/>
            <a:ext cx="27432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04800" y="381000"/>
            <a:ext cx="8686800" cy="138499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    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5000" y="4572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447800" y="61722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419600" y="61722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162800" y="61722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9937" y="6270625"/>
            <a:ext cx="487363" cy="48736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30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l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2"/>
          <p:cNvPicPr>
            <a:picLocks noChangeAspect="1" noChangeArrowheads="1"/>
          </p:cNvPicPr>
          <p:nvPr/>
        </p:nvPicPr>
        <p:blipFill>
          <a:blip r:embed="rId7" cstate="print"/>
          <a:srcRect b="46666"/>
          <a:stretch>
            <a:fillRect/>
          </a:stretch>
        </p:blipFill>
        <p:spPr>
          <a:xfrm>
            <a:off x="228600" y="762000"/>
            <a:ext cx="2895600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231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752600" y="51816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18" name="Picture 7" descr="2"/>
          <p:cNvPicPr>
            <a:picLocks noGrp="1" noChangeAspect="1" noChangeArrowheads="1"/>
          </p:cNvPicPr>
          <p:nvPr>
            <p:ph type="title"/>
          </p:nvPr>
        </p:nvPicPr>
        <p:blipFill>
          <a:blip r:embed="rId7" cstate="print"/>
          <a:srcRect t="51111"/>
          <a:stretch>
            <a:fillRect/>
          </a:stretch>
        </p:blipFill>
        <p:spPr>
          <a:xfrm>
            <a:off x="3276600" y="762000"/>
            <a:ext cx="2743200" cy="3886200"/>
          </a:xfrm>
          <a:noFill/>
          <a:ln>
            <a:solidFill>
              <a:srgbClr val="FF0000"/>
            </a:solidFill>
          </a:ln>
        </p:spPr>
      </p:pic>
      <p:pic>
        <p:nvPicPr>
          <p:cNvPr id="19" name="Picture 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762000"/>
            <a:ext cx="2743200" cy="388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457200" y="5105400"/>
            <a:ext cx="9906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581400" y="5181600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800600" y="51816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696200" y="51816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6477000" y="5181600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90718" y="6173054"/>
            <a:ext cx="487363" cy="48736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20"/>
    </mc:Choice>
    <mc:Fallback>
      <p:transition spd="slow" advTm="21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2153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4" descr="ly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762000" y="6440487"/>
            <a:ext cx="38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930275" y="2401887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/>
            <a:endParaRPr lang="en-US" sz="32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1158875" y="4916487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739063" y="4779962"/>
            <a:ext cx="1230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28600" y="22860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6" descr="a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2675" y="1411287"/>
            <a:ext cx="533400" cy="457200"/>
          </a:xfrm>
          <a:prstGeom prst="rect">
            <a:avLst/>
          </a:prstGeom>
          <a:noFill/>
        </p:spPr>
      </p:pic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52400" y="4419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18" descr="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82675" y="2478087"/>
            <a:ext cx="457200" cy="533400"/>
          </a:xfrm>
          <a:prstGeom prst="rect">
            <a:avLst/>
          </a:prstGeom>
          <a:noFill/>
        </p:spPr>
      </p:pic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52400" y="54864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0" descr="c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82675" y="3621087"/>
            <a:ext cx="457200" cy="533400"/>
          </a:xfrm>
          <a:prstGeom prst="rect">
            <a:avLst/>
          </a:prstGeom>
          <a:noFill/>
        </p:spPr>
      </p:pic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381000" y="6172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2" descr="d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82675" y="4687887"/>
            <a:ext cx="457200" cy="609600"/>
          </a:xfrm>
          <a:prstGeom prst="rect">
            <a:avLst/>
          </a:prstGeom>
          <a:noFill/>
        </p:spPr>
      </p:pic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733800" y="1219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838200" y="1219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7162800" y="990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1616075" y="1258887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1447800" y="3621087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616075" y="2325687"/>
            <a:ext cx="7070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228600" y="2362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-152400" y="35814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457200" y="23622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1616075" y="3467100"/>
            <a:ext cx="69945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1616075" y="4535487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1600201" y="5638800"/>
            <a:ext cx="708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1295400" y="60960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2" descr="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8875" y="5754687"/>
            <a:ext cx="457200" cy="533400"/>
          </a:xfrm>
          <a:prstGeom prst="rect">
            <a:avLst/>
          </a:prstGeom>
          <a:noFill/>
        </p:spPr>
      </p:pic>
      <p:sp>
        <p:nvSpPr>
          <p:cNvPr id="42" name="Rectangle 44"/>
          <p:cNvSpPr>
            <a:spLocks noChangeArrowheads="1"/>
          </p:cNvSpPr>
          <p:nvPr/>
        </p:nvSpPr>
        <p:spPr bwMode="auto">
          <a:xfrm>
            <a:off x="320675" y="141128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45"/>
          <p:cNvSpPr txBox="1">
            <a:spLocks noChangeArrowheads="1"/>
          </p:cNvSpPr>
          <p:nvPr/>
        </p:nvSpPr>
        <p:spPr bwMode="auto">
          <a:xfrm>
            <a:off x="381000" y="32004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>
            <a:off x="533400" y="32004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320675" y="255428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81000" y="37338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50"/>
          <p:cNvSpPr>
            <a:spLocks noChangeArrowheads="1"/>
          </p:cNvSpPr>
          <p:nvPr/>
        </p:nvSpPr>
        <p:spPr bwMode="auto">
          <a:xfrm>
            <a:off x="320675" y="369728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304800" y="4800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52"/>
          <p:cNvSpPr>
            <a:spLocks noChangeArrowheads="1"/>
          </p:cNvSpPr>
          <p:nvPr/>
        </p:nvSpPr>
        <p:spPr bwMode="auto">
          <a:xfrm>
            <a:off x="320675" y="468788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320675" y="5907087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457200" y="32004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62"/>
          <p:cNvSpPr txBox="1">
            <a:spLocks noChangeArrowheads="1"/>
          </p:cNvSpPr>
          <p:nvPr/>
        </p:nvSpPr>
        <p:spPr bwMode="auto">
          <a:xfrm>
            <a:off x="473075" y="3482975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244475" y="188893"/>
            <a:ext cx="8061325" cy="954107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      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49875" y="304800"/>
            <a:ext cx="381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66918" y="6219030"/>
            <a:ext cx="487363" cy="48736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559"/>
    </mc:Choice>
    <mc:Fallback>
      <p:transition spd="slow" advTm="74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  <p14:stopEvt time="74099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4" descr="l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WordArt 5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2362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39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Ghi</a:t>
            </a:r>
            <a:r>
              <a:rPr lang="en-US" sz="239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39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nhớ</a:t>
            </a:r>
            <a:r>
              <a:rPr lang="en-US" sz="239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:</a:t>
            </a:r>
          </a:p>
        </p:txBody>
      </p:sp>
      <p:sp>
        <p:nvSpPr>
          <p:cNvPr id="84" name="AutoShape 6"/>
          <p:cNvSpPr>
            <a:spLocks noChangeArrowheads="1"/>
          </p:cNvSpPr>
          <p:nvPr/>
        </p:nvSpPr>
        <p:spPr bwMode="auto">
          <a:xfrm>
            <a:off x="533400" y="2057400"/>
            <a:ext cx="8229600" cy="3352800"/>
          </a:xfrm>
          <a:prstGeom prst="horizontalScroll">
            <a:avLst>
              <a:gd name="adj" fmla="val 14046"/>
            </a:avLst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75637" y="6019800"/>
            <a:ext cx="487363" cy="4873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2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3190" objId="2"/>
        <p14:stopEvt time="11763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547</Words>
  <Application>Microsoft Office PowerPoint</Application>
  <PresentationFormat>On-screen Show (4:3)</PresentationFormat>
  <Paragraphs>60</Paragraphs>
  <Slides>12</Slides>
  <Notes>5</Notes>
  <HiddenSlides>0</HiddenSlides>
  <MMClips>24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TH_BaDinh-01</dc:creator>
  <cp:lastModifiedBy>ASUS</cp:lastModifiedBy>
  <cp:revision>71</cp:revision>
  <dcterms:created xsi:type="dcterms:W3CDTF">2020-04-02T09:23:59Z</dcterms:created>
  <dcterms:modified xsi:type="dcterms:W3CDTF">2020-04-05T05:59:34Z</dcterms:modified>
</cp:coreProperties>
</file>