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71" r:id="rId3"/>
    <p:sldId id="294" r:id="rId4"/>
    <p:sldId id="290" r:id="rId5"/>
    <p:sldId id="324" r:id="rId6"/>
    <p:sldId id="325" r:id="rId7"/>
    <p:sldId id="326" r:id="rId8"/>
    <p:sldId id="268" r:id="rId9"/>
    <p:sldId id="317" r:id="rId10"/>
    <p:sldId id="318" r:id="rId11"/>
    <p:sldId id="322" r:id="rId12"/>
    <p:sldId id="279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  <a:srgbClr val="FF0000"/>
    <a:srgbClr val="CCECFF"/>
    <a:srgbClr val="000000"/>
    <a:srgbClr val="008000"/>
    <a:srgbClr val="CC00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13" autoAdjust="0"/>
    <p:restoredTop sz="87470" autoAdjust="0"/>
  </p:normalViewPr>
  <p:slideViewPr>
    <p:cSldViewPr>
      <p:cViewPr>
        <p:scale>
          <a:sx n="75" d="100"/>
          <a:sy n="75" d="100"/>
        </p:scale>
        <p:origin x="-1404" y="360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D4970C-C8B1-4C47-BA61-D2F8EB933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7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C5E33-BE92-4304-A28F-08A8DA58B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298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E72CF-9F0B-4895-94B6-41A9A31BC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530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B7D3A-F666-4B2D-913A-31E4262EA3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026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C7CD7C-8CF9-4699-AD38-B077DDF84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1016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EF7392-3D54-447D-9794-4A8A8C04B9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441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56238-8011-4B38-8710-CD4AC4CDC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2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41491-3E55-43A8-91F2-815B36E714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13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86561-5F09-4A21-B1BB-B1B1C270B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5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47968-B893-41E7-AEDF-043413F41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4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40AC1-740E-4405-B3BB-077ACF4845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55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91C4-1118-44FA-BDF3-3BF09A0C7F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74260-8D5A-4A2F-9ADD-3FB9EDE9EF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5997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8F82E-4628-4C62-ACBE-819ED6E4FB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35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F0EC-6CE6-4489-B48E-5E5CDB24F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4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A0A4A-49E6-44CA-AD69-C078B7065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441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4BE0E-693F-44E5-8834-5CD74BBE40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11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DAB58-8762-4038-A8A4-D7D760448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32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B44E92-5191-43F7-84FF-40361014C3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5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6A1ED-1E9A-4CFC-9F87-3F9165AFC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55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3BD5E-3C74-4543-A5A8-FDA21E6B8C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469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15D2F-EF8F-416C-9500-3C5B711C94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542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E9035-F658-4719-BBD1-21A5A71822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452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EA2F7-50F6-45F7-A485-C90BD3B19B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886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527F6-433F-40ED-8629-D8540246BB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608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A3E29-938C-422B-BDD7-FD104E8A8F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329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2744E5-F944-4172-8836-291603526B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4" r:id="rId12"/>
    <p:sldLayoutId id="2147483675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B0D75AB9-781F-4114-AC97-563C94A16E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914400" y="1981200"/>
            <a:ext cx="6400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FF0066"/>
                </a:solidFill>
                <a:latin typeface="VNI-Top" pitchFamily="2" charset="0"/>
              </a:rPr>
              <a:t>   </a:t>
            </a:r>
            <a:r>
              <a:rPr lang="en-US" sz="4000" b="1" dirty="0" err="1">
                <a:solidFill>
                  <a:srgbClr val="FF0066"/>
                </a:solidFill>
                <a:latin typeface=".VnTimeH" pitchFamily="34" charset="0"/>
              </a:rPr>
              <a:t>M«n</a:t>
            </a:r>
            <a:r>
              <a:rPr lang="en-US" sz="4000" b="1" dirty="0">
                <a:solidFill>
                  <a:srgbClr val="FF0066"/>
                </a:solidFill>
                <a:latin typeface=".VnTimeH" pitchFamily="34" charset="0"/>
              </a:rPr>
              <a:t> : </a:t>
            </a:r>
            <a:r>
              <a:rPr lang="en-US" sz="4000" b="1" dirty="0" err="1">
                <a:solidFill>
                  <a:srgbClr val="FF0066"/>
                </a:solidFill>
                <a:latin typeface=".VnTimeH" pitchFamily="34" charset="0"/>
              </a:rPr>
              <a:t>To¸n</a:t>
            </a:r>
            <a:endParaRPr lang="en-US" sz="4000" b="1" dirty="0">
              <a:solidFill>
                <a:srgbClr val="FF0066"/>
              </a:solidFill>
              <a:latin typeface=".VnTimeH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9900"/>
                </a:solidFill>
              </a:rPr>
              <a:t> </a:t>
            </a:r>
            <a:r>
              <a:rPr lang="en-US" sz="4000" b="1" dirty="0" err="1">
                <a:solidFill>
                  <a:srgbClr val="009900"/>
                </a:solidFill>
              </a:rPr>
              <a:t>Líp</a:t>
            </a:r>
            <a:r>
              <a:rPr lang="en-US" sz="4000" b="1" dirty="0">
                <a:solidFill>
                  <a:srgbClr val="009900"/>
                </a:solidFill>
              </a:rPr>
              <a:t> </a:t>
            </a:r>
            <a:r>
              <a:rPr lang="en-US" sz="4000" b="1" dirty="0" err="1">
                <a:solidFill>
                  <a:srgbClr val="009900"/>
                </a:solidFill>
              </a:rPr>
              <a:t>2C</a:t>
            </a:r>
            <a:r>
              <a:rPr lang="en-US" sz="4000" b="1" dirty="0">
                <a:solidFill>
                  <a:srgbClr val="009900"/>
                </a:solidFill>
              </a:rPr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76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13677" name="Picture 13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678" name="Picture 1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679" name="Picture 1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680" name="Picture 1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3683" name="Picture 19" descr="p3012_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4457700"/>
            <a:ext cx="14287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84" name="Text Box 20"/>
          <p:cNvSpPr txBox="1">
            <a:spLocks noChangeArrowheads="1"/>
          </p:cNvSpPr>
          <p:nvPr/>
        </p:nvSpPr>
        <p:spPr bwMode="auto">
          <a:xfrm>
            <a:off x="762000" y="3048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FF0000"/>
                </a:solidFill>
              </a:rPr>
              <a:t>3.Sè ?</a:t>
            </a:r>
          </a:p>
        </p:txBody>
      </p:sp>
      <p:pic>
        <p:nvPicPr>
          <p:cNvPr id="113697" name="Picture 33" descr="t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11144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98" name="Picture 34" descr="t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0200"/>
            <a:ext cx="11144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99" name="Picture 35" descr="t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11144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700" name="Text Box 36"/>
          <p:cNvSpPr txBox="1">
            <a:spLocks noChangeArrowheads="1"/>
          </p:cNvSpPr>
          <p:nvPr/>
        </p:nvSpPr>
        <p:spPr bwMode="auto">
          <a:xfrm>
            <a:off x="533400" y="914400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a)</a:t>
            </a:r>
          </a:p>
        </p:txBody>
      </p:sp>
      <p:sp>
        <p:nvSpPr>
          <p:cNvPr id="113702" name="Text Box 38"/>
          <p:cNvSpPr txBox="1">
            <a:spLocks noChangeArrowheads="1"/>
          </p:cNvSpPr>
          <p:nvPr/>
        </p:nvSpPr>
        <p:spPr bwMode="auto">
          <a:xfrm>
            <a:off x="3962400" y="21336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12kg + ... kg + ... kg =36kg</a:t>
            </a:r>
          </a:p>
        </p:txBody>
      </p:sp>
      <p:sp>
        <p:nvSpPr>
          <p:cNvPr id="113704" name="Text Box 40"/>
          <p:cNvSpPr txBox="1">
            <a:spLocks noChangeArrowheads="1"/>
          </p:cNvSpPr>
          <p:nvPr/>
        </p:nvSpPr>
        <p:spPr bwMode="auto">
          <a:xfrm>
            <a:off x="3733800" y="47244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3705" name="Text Box 41"/>
          <p:cNvSpPr txBox="1">
            <a:spLocks noChangeArrowheads="1"/>
          </p:cNvSpPr>
          <p:nvPr/>
        </p:nvSpPr>
        <p:spPr bwMode="auto">
          <a:xfrm>
            <a:off x="4876800" y="6858000"/>
            <a:ext cx="68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113706" name="Text Box 42"/>
          <p:cNvSpPr txBox="1">
            <a:spLocks noChangeArrowheads="1"/>
          </p:cNvSpPr>
          <p:nvPr/>
        </p:nvSpPr>
        <p:spPr bwMode="auto">
          <a:xfrm>
            <a:off x="6553200" y="7086600"/>
            <a:ext cx="68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113707" name="Text Box 43"/>
          <p:cNvSpPr txBox="1">
            <a:spLocks noChangeArrowheads="1"/>
          </p:cNvSpPr>
          <p:nvPr/>
        </p:nvSpPr>
        <p:spPr bwMode="auto">
          <a:xfrm>
            <a:off x="7620000" y="2133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113708" name="Text Box 44"/>
          <p:cNvSpPr txBox="1">
            <a:spLocks noChangeArrowheads="1"/>
          </p:cNvSpPr>
          <p:nvPr/>
        </p:nvSpPr>
        <p:spPr bwMode="auto">
          <a:xfrm>
            <a:off x="5562600" y="68580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3709" name="Text Box 45"/>
          <p:cNvSpPr txBox="1">
            <a:spLocks noChangeArrowheads="1"/>
          </p:cNvSpPr>
          <p:nvPr/>
        </p:nvSpPr>
        <p:spPr bwMode="auto">
          <a:xfrm>
            <a:off x="4343400" y="68580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3710" name="Text Box 46"/>
          <p:cNvSpPr txBox="1">
            <a:spLocks noChangeArrowheads="1"/>
          </p:cNvSpPr>
          <p:nvPr/>
        </p:nvSpPr>
        <p:spPr bwMode="auto">
          <a:xfrm>
            <a:off x="6324600" y="68580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3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02084 -0.6865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3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-0.02084 -0.719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-3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1667 -0.3088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0833 -0.308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231 L 0 -0.3088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4" grpId="0"/>
      <p:bldP spid="113700" grpId="0"/>
      <p:bldP spid="113702" grpId="0"/>
      <p:bldP spid="113704" grpId="0"/>
      <p:bldP spid="113705" grpId="0"/>
      <p:bldP spid="113706" grpId="0"/>
      <p:bldP spid="113707" grpId="0"/>
      <p:bldP spid="113708" grpId="0"/>
      <p:bldP spid="113709" grpId="0"/>
      <p:bldP spid="1137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hild%20with%20post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858000"/>
          </a:xfrm>
          <a:solidFill>
            <a:schemeClr val="bg1"/>
          </a:solidFill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 rot="768882">
            <a:off x="3505200" y="2362200"/>
            <a:ext cx="3971925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-Khi ®Æt tÝnh sao cho hµng ®¬n vÞ th¼ng cét hµng ®¬n vÞ,hµng chôc th¼ng cét hµng chôc.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-Khi thùc hiÖn tÝnh, ta tÝnh tõ ph¶i qua tr¸i hay b¾t ®Çu tÝnh tõ hµng ®¬n vÞ.</a:t>
            </a:r>
            <a:endParaRPr lang="en-US" sz="2700">
              <a:solidFill>
                <a:srgbClr val="006600"/>
              </a:solidFill>
              <a:latin typeface="VNI-Cooper" pitchFamily="2" charset="0"/>
            </a:endParaRPr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457200" y="1295400"/>
            <a:ext cx="815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sz="4400">
                <a:solidFill>
                  <a:srgbClr val="F40C33"/>
                </a:solidFill>
              </a:rPr>
              <a:t>Tæng cña nhiÒu sè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40" name="Group 4"/>
          <p:cNvGrpSpPr>
            <a:grpSpLocks/>
          </p:cNvGrpSpPr>
          <p:nvPr/>
        </p:nvGrpSpPr>
        <p:grpSpPr bwMode="auto">
          <a:xfrm>
            <a:off x="1447800" y="609600"/>
            <a:ext cx="6705600" cy="2819400"/>
            <a:chOff x="624" y="240"/>
            <a:chExt cx="4224" cy="1776"/>
          </a:xfrm>
        </p:grpSpPr>
        <p:sp>
          <p:nvSpPr>
            <p:cNvPr id="65541" name="Line 5"/>
            <p:cNvSpPr>
              <a:spLocks noChangeShapeType="1"/>
            </p:cNvSpPr>
            <p:nvPr/>
          </p:nvSpPr>
          <p:spPr bwMode="auto">
            <a:xfrm>
              <a:off x="624" y="432"/>
              <a:ext cx="422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5542" name="Line 6"/>
            <p:cNvSpPr>
              <a:spLocks noChangeShapeType="1"/>
            </p:cNvSpPr>
            <p:nvPr/>
          </p:nvSpPr>
          <p:spPr bwMode="auto">
            <a:xfrm>
              <a:off x="768" y="240"/>
              <a:ext cx="0" cy="177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4191000" y="1676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/>
          </a:p>
        </p:txBody>
      </p:sp>
      <p:grpSp>
        <p:nvGrpSpPr>
          <p:cNvPr id="65548" name="Group 12"/>
          <p:cNvGrpSpPr>
            <a:grpSpLocks/>
          </p:cNvGrpSpPr>
          <p:nvPr/>
        </p:nvGrpSpPr>
        <p:grpSpPr bwMode="auto">
          <a:xfrm>
            <a:off x="0" y="0"/>
            <a:ext cx="9296400" cy="7010400"/>
            <a:chOff x="0" y="0"/>
            <a:chExt cx="5760" cy="4320"/>
          </a:xfrm>
        </p:grpSpPr>
        <p:pic>
          <p:nvPicPr>
            <p:cNvPr id="65549" name="Picture 13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0" name="Picture 1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1" name="Picture 1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2" name="Picture 1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57200" y="1524000"/>
            <a:ext cx="8153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sz="6000">
                <a:solidFill>
                  <a:srgbClr val="F40C33"/>
                </a:solidFill>
              </a:rPr>
              <a:t>Tæng cña nhiÒu sè</a:t>
            </a:r>
          </a:p>
        </p:txBody>
      </p:sp>
      <p:pic>
        <p:nvPicPr>
          <p:cNvPr id="61444" name="Picture 4" descr="j023524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029200"/>
            <a:ext cx="9144000" cy="1246188"/>
          </a:xfrm>
        </p:spPr>
      </p:pic>
      <p:pic>
        <p:nvPicPr>
          <p:cNvPr id="61445" name="Picture 5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9088"/>
            <a:ext cx="2789238" cy="399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447" name="Picture 7" descr="LIN_0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48" name="Picture 8" descr="LIN_0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49" name="Picture 9" descr="LIN_0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50" name="Picture 10" descr="LIN_0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981200" y="1981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989138" y="2697163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465263" y="29527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1465263" y="462915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03463" y="2419350"/>
            <a:ext cx="0" cy="18288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1922463" y="447675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3124200" y="2667000"/>
            <a:ext cx="6019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en-US" sz="4000" b="1">
                <a:solidFill>
                  <a:srgbClr val="000066"/>
                </a:solidFill>
                <a:latin typeface="VNI-Times" pitchFamily="2" charset="0"/>
              </a:rPr>
              <a:t> </a:t>
            </a:r>
            <a:r>
              <a:rPr lang="en-US" sz="4000" b="1">
                <a:solidFill>
                  <a:srgbClr val="000066"/>
                </a:solidFill>
              </a:rPr>
              <a:t>2 céng 3 b»ng 5, 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sz="4000" b="1">
                <a:solidFill>
                  <a:srgbClr val="000066"/>
                </a:solidFill>
              </a:rPr>
              <a:t>5 céng 4 b»ng 9, viÕt 9.</a:t>
            </a: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19812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39624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3505200" y="1066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116759" name="Text Box 23"/>
          <p:cNvSpPr txBox="1">
            <a:spLocks noChangeArrowheads="1"/>
          </p:cNvSpPr>
          <p:nvPr/>
        </p:nvSpPr>
        <p:spPr bwMode="auto">
          <a:xfrm>
            <a:off x="10668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6761" name="Text Box 25"/>
          <p:cNvSpPr txBox="1">
            <a:spLocks noChangeArrowheads="1"/>
          </p:cNvSpPr>
          <p:nvPr/>
        </p:nvSpPr>
        <p:spPr bwMode="auto">
          <a:xfrm>
            <a:off x="15240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6762" name="Text Box 26"/>
          <p:cNvSpPr txBox="1">
            <a:spLocks noChangeArrowheads="1"/>
          </p:cNvSpPr>
          <p:nvPr/>
        </p:nvSpPr>
        <p:spPr bwMode="auto">
          <a:xfrm>
            <a:off x="28956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6763" name="Text Box 27"/>
          <p:cNvSpPr txBox="1">
            <a:spLocks noChangeArrowheads="1"/>
          </p:cNvSpPr>
          <p:nvPr/>
        </p:nvSpPr>
        <p:spPr bwMode="auto">
          <a:xfrm>
            <a:off x="2438400" y="838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6764" name="Text Box 28"/>
          <p:cNvSpPr txBox="1">
            <a:spLocks noChangeArrowheads="1"/>
          </p:cNvSpPr>
          <p:nvPr/>
        </p:nvSpPr>
        <p:spPr bwMode="auto">
          <a:xfrm>
            <a:off x="1998663" y="356235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116766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16767" name="Picture 31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768" name="Picture 32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769" name="Picture 33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770" name="Picture 3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6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2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3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58" dur="2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1167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167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167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6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6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6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6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6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6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40" grpId="1"/>
      <p:bldP spid="116741" grpId="0"/>
      <p:bldP spid="116741" grpId="1"/>
      <p:bldP spid="116742" grpId="0"/>
      <p:bldP spid="116743" grpId="0" animBg="1"/>
      <p:bldP spid="116744" grpId="0" animBg="1"/>
      <p:bldP spid="116744" grpId="1" animBg="1"/>
      <p:bldP spid="116744" grpId="2" animBg="1"/>
      <p:bldP spid="116749" grpId="0" build="allAtOnce"/>
      <p:bldP spid="116751" grpId="0"/>
      <p:bldP spid="116754" grpId="0"/>
      <p:bldP spid="116755" grpId="0"/>
      <p:bldP spid="116759" grpId="0"/>
      <p:bldP spid="116761" grpId="0"/>
      <p:bldP spid="116762" grpId="0"/>
      <p:bldP spid="116763" grpId="0"/>
      <p:bldP spid="116764" grpId="0"/>
      <p:bldP spid="11676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69975" y="21590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524000" y="21336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1524000" y="30480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742950" y="31686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990600" y="51816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828800" y="2590800"/>
            <a:ext cx="0" cy="22098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 flipH="1">
            <a:off x="1295400" y="2819400"/>
            <a:ext cx="0" cy="19812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1524000" y="52578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117771" name="Text Box 11"/>
          <p:cNvSpPr txBox="1">
            <a:spLocks noChangeArrowheads="1"/>
          </p:cNvSpPr>
          <p:nvPr/>
        </p:nvSpPr>
        <p:spPr bwMode="auto">
          <a:xfrm>
            <a:off x="1066800" y="5257800"/>
            <a:ext cx="5524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305050" y="2743200"/>
            <a:ext cx="6705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en-US" sz="3600" b="1">
                <a:solidFill>
                  <a:srgbClr val="000066"/>
                </a:solidFill>
              </a:rPr>
              <a:t> 2 céng 4 b»ng 6, 6 céng 0 b»ng 6, viÕt 6.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286000" y="4159250"/>
            <a:ext cx="6305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en-US" sz="3600" b="1">
                <a:solidFill>
                  <a:srgbClr val="000066"/>
                </a:solidFill>
              </a:rPr>
              <a:t> 1 céng 3 b»ng 4, 4 céng 4 b»ng 8, viÕt 8.</a:t>
            </a:r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914400" y="12954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1373188" y="1295400"/>
            <a:ext cx="5953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7783" name="Text Box 23"/>
          <p:cNvSpPr txBox="1">
            <a:spLocks noChangeArrowheads="1"/>
          </p:cNvSpPr>
          <p:nvPr/>
        </p:nvSpPr>
        <p:spPr bwMode="auto">
          <a:xfrm>
            <a:off x="2438400" y="12954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7784" name="Text Box 24"/>
          <p:cNvSpPr txBox="1">
            <a:spLocks noChangeArrowheads="1"/>
          </p:cNvSpPr>
          <p:nvPr/>
        </p:nvSpPr>
        <p:spPr bwMode="auto">
          <a:xfrm>
            <a:off x="2895600" y="12954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7785" name="Text Box 25"/>
          <p:cNvSpPr txBox="1">
            <a:spLocks noChangeArrowheads="1"/>
          </p:cNvSpPr>
          <p:nvPr/>
        </p:nvSpPr>
        <p:spPr bwMode="auto">
          <a:xfrm>
            <a:off x="4038600" y="12954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7786" name="Text Box 26"/>
          <p:cNvSpPr txBox="1">
            <a:spLocks noChangeArrowheads="1"/>
          </p:cNvSpPr>
          <p:nvPr/>
        </p:nvSpPr>
        <p:spPr bwMode="auto">
          <a:xfrm>
            <a:off x="4495800" y="12954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117787" name="Text Box 27"/>
          <p:cNvSpPr txBox="1">
            <a:spLocks noChangeArrowheads="1"/>
          </p:cNvSpPr>
          <p:nvPr/>
        </p:nvSpPr>
        <p:spPr bwMode="auto">
          <a:xfrm>
            <a:off x="1981200" y="1447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3581400" y="1447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117789" name="Text Box 29"/>
          <p:cNvSpPr txBox="1">
            <a:spLocks noChangeArrowheads="1"/>
          </p:cNvSpPr>
          <p:nvPr/>
        </p:nvSpPr>
        <p:spPr bwMode="auto">
          <a:xfrm>
            <a:off x="5181600" y="1524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117793" name="Text Box 33"/>
          <p:cNvSpPr txBox="1">
            <a:spLocks noChangeArrowheads="1"/>
          </p:cNvSpPr>
          <p:nvPr/>
        </p:nvSpPr>
        <p:spPr bwMode="auto">
          <a:xfrm>
            <a:off x="5638800" y="1295400"/>
            <a:ext cx="1219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86</a:t>
            </a:r>
          </a:p>
        </p:txBody>
      </p:sp>
      <p:sp>
        <p:nvSpPr>
          <p:cNvPr id="117797" name="Text Box 37"/>
          <p:cNvSpPr txBox="1">
            <a:spLocks noChangeArrowheads="1"/>
          </p:cNvSpPr>
          <p:nvPr/>
        </p:nvSpPr>
        <p:spPr bwMode="auto">
          <a:xfrm>
            <a:off x="1066800" y="30480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1524000" y="41148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0</a:t>
            </a:r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1066800" y="41148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117800" name="Group 4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17801" name="Picture 41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802" name="Picture 42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803" name="Picture 43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804" name="Picture 4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3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3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9" dur="20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76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3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2" dur="2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1177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177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177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177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1177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177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177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17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177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0"/>
                                        <p:tgtEl>
                                          <p:spTgt spid="11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3" grpId="1"/>
      <p:bldP spid="117764" grpId="0"/>
      <p:bldP spid="117764" grpId="1"/>
      <p:bldP spid="117765" grpId="0"/>
      <p:bldP spid="117765" grpId="1"/>
      <p:bldP spid="117766" grpId="0"/>
      <p:bldP spid="117767" grpId="0" animBg="1"/>
      <p:bldP spid="117768" grpId="0" animBg="1"/>
      <p:bldP spid="117768" grpId="1" animBg="1"/>
      <p:bldP spid="117768" grpId="2" animBg="1"/>
      <p:bldP spid="117769" grpId="0" animBg="1"/>
      <p:bldP spid="117769" grpId="1" animBg="1"/>
      <p:bldP spid="117769" grpId="2" animBg="1"/>
      <p:bldP spid="117771" grpId="0"/>
      <p:bldP spid="117773" grpId="0" build="allAtOnce"/>
      <p:bldP spid="117774" grpId="0"/>
      <p:bldP spid="117775" grpId="0"/>
      <p:bldP spid="117776" grpId="0"/>
      <p:bldP spid="117783" grpId="0"/>
      <p:bldP spid="117784" grpId="0"/>
      <p:bldP spid="117785" grpId="0"/>
      <p:bldP spid="117786" grpId="0"/>
      <p:bldP spid="117787" grpId="0"/>
      <p:bldP spid="117788" grpId="0"/>
      <p:bldP spid="117789" grpId="0"/>
      <p:bldP spid="117793" grpId="0"/>
      <p:bldP spid="117797" grpId="0"/>
      <p:bldP spid="117797" grpId="1"/>
      <p:bldP spid="117798" grpId="0"/>
      <p:bldP spid="117798" grpId="1"/>
      <p:bldP spid="117799" grpId="0"/>
      <p:bldP spid="11779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1069975" y="12446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524000" y="1219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1524000" y="21336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85800" y="28194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>
            <a:off x="990600" y="51816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1828800" y="1752600"/>
            <a:ext cx="0" cy="29718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6" name="Line 8"/>
          <p:cNvSpPr>
            <a:spLocks noChangeShapeType="1"/>
          </p:cNvSpPr>
          <p:nvPr/>
        </p:nvSpPr>
        <p:spPr bwMode="auto">
          <a:xfrm flipH="1">
            <a:off x="1371600" y="1828800"/>
            <a:ext cx="0" cy="19812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524000" y="52578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066800" y="5257800"/>
            <a:ext cx="5524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2819400" y="2057400"/>
            <a:ext cx="6096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en-US" sz="3600" b="1">
                <a:solidFill>
                  <a:srgbClr val="000066"/>
                </a:solidFill>
              </a:rPr>
              <a:t> 5 céng 6 b»ng 11, 11 céng 9 b»ng 20, 20 céng 8 b»ng 28, viÕt 8, nhí 2.</a:t>
            </a: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2838450" y="4114800"/>
            <a:ext cx="6305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srgbClr val="000066"/>
                </a:solidFill>
              </a:rPr>
              <a:t> 1 </a:t>
            </a:r>
            <a:r>
              <a:rPr lang="en-US" sz="3600" b="1" dirty="0" err="1">
                <a:solidFill>
                  <a:srgbClr val="000066"/>
                </a:solidFill>
              </a:rPr>
              <a:t>céng</a:t>
            </a:r>
            <a:r>
              <a:rPr lang="en-US" sz="3600" b="1" dirty="0">
                <a:solidFill>
                  <a:srgbClr val="000066"/>
                </a:solidFill>
              </a:rPr>
              <a:t> 4 </a:t>
            </a:r>
            <a:r>
              <a:rPr lang="en-US" sz="3600" b="1" dirty="0" err="1">
                <a:solidFill>
                  <a:srgbClr val="000066"/>
                </a:solidFill>
              </a:rPr>
              <a:t>b»ng</a:t>
            </a:r>
            <a:r>
              <a:rPr lang="en-US" sz="3600" b="1" dirty="0">
                <a:solidFill>
                  <a:srgbClr val="000066"/>
                </a:solidFill>
              </a:rPr>
              <a:t> 5, 5 </a:t>
            </a:r>
            <a:r>
              <a:rPr lang="en-US" sz="3600" b="1" dirty="0" err="1">
                <a:solidFill>
                  <a:srgbClr val="000066"/>
                </a:solidFill>
              </a:rPr>
              <a:t>céng</a:t>
            </a:r>
            <a:r>
              <a:rPr lang="en-US" sz="3600" b="1" dirty="0">
                <a:solidFill>
                  <a:srgbClr val="000066"/>
                </a:solidFill>
              </a:rPr>
              <a:t> 2 </a:t>
            </a:r>
            <a:r>
              <a:rPr lang="en-US" sz="3600" b="1" dirty="0" err="1">
                <a:solidFill>
                  <a:srgbClr val="000066"/>
                </a:solidFill>
              </a:rPr>
              <a:t>b»ng</a:t>
            </a:r>
            <a:r>
              <a:rPr lang="en-US" sz="3600" b="1" dirty="0">
                <a:solidFill>
                  <a:srgbClr val="000066"/>
                </a:solidFill>
              </a:rPr>
              <a:t> </a:t>
            </a:r>
            <a:r>
              <a:rPr lang="en-US" sz="3600" b="1" dirty="0" smtClean="0">
                <a:solidFill>
                  <a:srgbClr val="000066"/>
                </a:solidFill>
              </a:rPr>
              <a:t>7, </a:t>
            </a:r>
            <a:r>
              <a:rPr lang="en-US" sz="3600" b="1" dirty="0">
                <a:solidFill>
                  <a:srgbClr val="000066"/>
                </a:solidFill>
              </a:rPr>
              <a:t>7 </a:t>
            </a:r>
            <a:r>
              <a:rPr lang="en-US" sz="3600" b="1" dirty="0" err="1">
                <a:solidFill>
                  <a:srgbClr val="000066"/>
                </a:solidFill>
              </a:rPr>
              <a:t>thªm</a:t>
            </a:r>
            <a:r>
              <a:rPr lang="en-US" sz="3600" b="1" dirty="0">
                <a:solidFill>
                  <a:srgbClr val="000066"/>
                </a:solidFill>
              </a:rPr>
              <a:t> 2 </a:t>
            </a:r>
            <a:r>
              <a:rPr lang="en-US" sz="3600" b="1" dirty="0" err="1">
                <a:solidFill>
                  <a:srgbClr val="000066"/>
                </a:solidFill>
              </a:rPr>
              <a:t>b»ng</a:t>
            </a:r>
            <a:r>
              <a:rPr lang="en-US" sz="3600" b="1" dirty="0">
                <a:solidFill>
                  <a:srgbClr val="000066"/>
                </a:solidFill>
              </a:rPr>
              <a:t> 9, </a:t>
            </a:r>
            <a:r>
              <a:rPr lang="en-US" sz="3600" b="1" dirty="0" err="1">
                <a:solidFill>
                  <a:srgbClr val="000066"/>
                </a:solidFill>
              </a:rPr>
              <a:t>viÕt</a:t>
            </a:r>
            <a:r>
              <a:rPr lang="en-US" sz="3600" b="1" dirty="0">
                <a:solidFill>
                  <a:srgbClr val="000066"/>
                </a:solidFill>
              </a:rPr>
              <a:t> 9.</a:t>
            </a: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373188" y="457200"/>
            <a:ext cx="5953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2438400" y="457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2895600" y="457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4038600" y="4572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4495800" y="457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19827" name="Text Box 19"/>
          <p:cNvSpPr txBox="1">
            <a:spLocks noChangeArrowheads="1"/>
          </p:cNvSpPr>
          <p:nvPr/>
        </p:nvSpPr>
        <p:spPr bwMode="auto">
          <a:xfrm>
            <a:off x="1981200" y="609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119828" name="Text Box 20"/>
          <p:cNvSpPr txBox="1">
            <a:spLocks noChangeArrowheads="1"/>
          </p:cNvSpPr>
          <p:nvPr/>
        </p:nvSpPr>
        <p:spPr bwMode="auto">
          <a:xfrm>
            <a:off x="3581400" y="609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119829" name="Text Box 21"/>
          <p:cNvSpPr txBox="1">
            <a:spLocks noChangeArrowheads="1"/>
          </p:cNvSpPr>
          <p:nvPr/>
        </p:nvSpPr>
        <p:spPr bwMode="auto">
          <a:xfrm>
            <a:off x="6172200" y="685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6553200" y="457200"/>
            <a:ext cx="1143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98</a:t>
            </a:r>
          </a:p>
        </p:txBody>
      </p:sp>
      <p:sp>
        <p:nvSpPr>
          <p:cNvPr id="119832" name="Text Box 24"/>
          <p:cNvSpPr txBox="1">
            <a:spLocks noChangeArrowheads="1"/>
          </p:cNvSpPr>
          <p:nvPr/>
        </p:nvSpPr>
        <p:spPr bwMode="auto">
          <a:xfrm>
            <a:off x="1066800" y="21336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19833" name="Text Box 25"/>
          <p:cNvSpPr txBox="1">
            <a:spLocks noChangeArrowheads="1"/>
          </p:cNvSpPr>
          <p:nvPr/>
        </p:nvSpPr>
        <p:spPr bwMode="auto">
          <a:xfrm>
            <a:off x="1524000" y="32004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19834" name="Text Box 26"/>
          <p:cNvSpPr txBox="1">
            <a:spLocks noChangeArrowheads="1"/>
          </p:cNvSpPr>
          <p:nvPr/>
        </p:nvSpPr>
        <p:spPr bwMode="auto">
          <a:xfrm>
            <a:off x="1066800" y="32004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9836" name="Text Box 28"/>
          <p:cNvSpPr txBox="1">
            <a:spLocks noChangeArrowheads="1"/>
          </p:cNvSpPr>
          <p:nvPr/>
        </p:nvSpPr>
        <p:spPr bwMode="auto">
          <a:xfrm>
            <a:off x="5486400" y="457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19837" name="Text Box 29"/>
          <p:cNvSpPr txBox="1">
            <a:spLocks noChangeArrowheads="1"/>
          </p:cNvSpPr>
          <p:nvPr/>
        </p:nvSpPr>
        <p:spPr bwMode="auto">
          <a:xfrm>
            <a:off x="4953000" y="6096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VNI-Times" pitchFamily="2" charset="0"/>
              </a:rPr>
              <a:t>+</a:t>
            </a:r>
            <a:endParaRPr lang="en-US" sz="3600" b="1">
              <a:latin typeface="VNI-Times" pitchFamily="2" charset="0"/>
            </a:endParaRPr>
          </a:p>
        </p:txBody>
      </p:sp>
      <p:sp>
        <p:nvSpPr>
          <p:cNvPr id="119838" name="Text Box 30"/>
          <p:cNvSpPr txBox="1">
            <a:spLocks noChangeArrowheads="1"/>
          </p:cNvSpPr>
          <p:nvPr/>
        </p:nvSpPr>
        <p:spPr bwMode="auto">
          <a:xfrm>
            <a:off x="914400" y="457200"/>
            <a:ext cx="5953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9839" name="Text Box 31"/>
          <p:cNvSpPr txBox="1">
            <a:spLocks noChangeArrowheads="1"/>
          </p:cNvSpPr>
          <p:nvPr/>
        </p:nvSpPr>
        <p:spPr bwMode="auto">
          <a:xfrm>
            <a:off x="1524000" y="4114800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grpSp>
        <p:nvGrpSpPr>
          <p:cNvPr id="119841" name="Group 33"/>
          <p:cNvGrpSpPr>
            <a:grpSpLocks/>
          </p:cNvGrpSpPr>
          <p:nvPr/>
        </p:nvGrpSpPr>
        <p:grpSpPr bwMode="auto">
          <a:xfrm>
            <a:off x="533400" y="0"/>
            <a:ext cx="9144000" cy="6858000"/>
            <a:chOff x="0" y="0"/>
            <a:chExt cx="5760" cy="4320"/>
          </a:xfrm>
        </p:grpSpPr>
        <p:pic>
          <p:nvPicPr>
            <p:cNvPr id="119842" name="Picture 3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843" name="Picture 3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844" name="Picture 3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845" name="Picture 37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1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1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73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3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9" dur="20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1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6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3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2" dur="2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198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198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1198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198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198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198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198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198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1198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1198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9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9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5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0"/>
                                        <p:tgtEl>
                                          <p:spTgt spid="11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0" grpId="1"/>
      <p:bldP spid="119811" grpId="0"/>
      <p:bldP spid="119811" grpId="1"/>
      <p:bldP spid="119812" grpId="0"/>
      <p:bldP spid="119812" grpId="1"/>
      <p:bldP spid="119813" grpId="0"/>
      <p:bldP spid="119814" grpId="0" animBg="1"/>
      <p:bldP spid="119815" grpId="0" animBg="1"/>
      <p:bldP spid="119815" grpId="1" animBg="1"/>
      <p:bldP spid="119815" grpId="2" animBg="1"/>
      <p:bldP spid="119816" grpId="0" animBg="1"/>
      <p:bldP spid="119816" grpId="1" animBg="1"/>
      <p:bldP spid="119816" grpId="2" animBg="1"/>
      <p:bldP spid="119818" grpId="0"/>
      <p:bldP spid="119819" grpId="0" build="allAtOnce"/>
      <p:bldP spid="119820" grpId="0"/>
      <p:bldP spid="119822" grpId="0"/>
      <p:bldP spid="119823" grpId="0"/>
      <p:bldP spid="119824" grpId="0"/>
      <p:bldP spid="119825" grpId="0"/>
      <p:bldP spid="119826" grpId="0"/>
      <p:bldP spid="119827" grpId="0"/>
      <p:bldP spid="119828" grpId="0"/>
      <p:bldP spid="119829" grpId="0"/>
      <p:bldP spid="119830" grpId="0"/>
      <p:bldP spid="119832" grpId="0"/>
      <p:bldP spid="119832" grpId="1"/>
      <p:bldP spid="119833" grpId="0"/>
      <p:bldP spid="119833" grpId="1"/>
      <p:bldP spid="119834" grpId="0"/>
      <p:bldP spid="119834" grpId="1"/>
      <p:bldP spid="119836" grpId="0"/>
      <p:bldP spid="119837" grpId="0"/>
      <p:bldP spid="119838" grpId="0"/>
      <p:bldP spid="119839" grpId="0"/>
      <p:bldP spid="11983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7" name="Picture 13" descr="GRANS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7825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38600" y="762000"/>
            <a:ext cx="3429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.VnTimeH" pitchFamily="34" charset="0"/>
              </a:rPr>
              <a:t>Ghi nhí :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057400" y="2209800"/>
            <a:ext cx="7086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</a:rPr>
              <a:t>	-Khi ®Æt tÝnh sao cho hµng ®¬n vÞ th¼ng cét hµng ®¬n vÞ,hµng chôc th¼ng cét hµng chôc.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057400" y="4267200"/>
            <a:ext cx="7086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</a:rPr>
              <a:t>	-Khi thùc hiÖn tÝnh, ta tÝnh tõ ph¶i qua tr¸i hay b¾t ®Çu tÝnh tõ hµng ®¬n vÞ.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8" grpId="1"/>
      <p:bldP spid="31759" grpId="0"/>
      <p:bldP spid="317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38200" y="533400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</a:rPr>
              <a:t>1.TÝnh:</a:t>
            </a:r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457200" y="14478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4038600" y="1371600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105489" name="Text Box 17"/>
          <p:cNvSpPr txBox="1">
            <a:spLocks noChangeArrowheads="1"/>
          </p:cNvSpPr>
          <p:nvPr/>
        </p:nvSpPr>
        <p:spPr bwMode="auto">
          <a:xfrm>
            <a:off x="4114800" y="236220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008000"/>
                </a:solidFill>
              </a:rPr>
              <a:t>24</a:t>
            </a:r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1295400" y="13716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</a:rPr>
              <a:t>8 + 7 + 5 =</a:t>
            </a:r>
          </a:p>
        </p:txBody>
      </p:sp>
      <p:sp>
        <p:nvSpPr>
          <p:cNvPr id="105493" name="Text Box 21"/>
          <p:cNvSpPr txBox="1">
            <a:spLocks noChangeArrowheads="1"/>
          </p:cNvSpPr>
          <p:nvPr/>
        </p:nvSpPr>
        <p:spPr bwMode="auto">
          <a:xfrm>
            <a:off x="457200" y="2362200"/>
            <a:ext cx="3581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008000"/>
                </a:solidFill>
              </a:rPr>
              <a:t>6 + 6 + 6 + 6 =</a:t>
            </a:r>
          </a:p>
        </p:txBody>
      </p:sp>
      <p:grpSp>
        <p:nvGrpSpPr>
          <p:cNvPr id="105496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5497" name="Picture 2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98" name="Picture 2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99" name="Picture 27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500" name="Picture 28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5501" name="Picture 29" descr="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562600"/>
            <a:ext cx="1676400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02" name="Picture 30" descr="p3012_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50627">
            <a:off x="6981825" y="365125"/>
            <a:ext cx="16954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04" name="Picture 32" descr="p3012_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3505200"/>
            <a:ext cx="2132012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6" grpId="0"/>
      <p:bldP spid="105487" grpId="0"/>
      <p:bldP spid="105489" grpId="0"/>
      <p:bldP spid="105492" grpId="0"/>
      <p:bldP spid="1054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524000" y="56784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106577" name="Text Box 81"/>
          <p:cNvSpPr txBox="1">
            <a:spLocks noChangeArrowheads="1"/>
          </p:cNvSpPr>
          <p:nvPr/>
        </p:nvSpPr>
        <p:spPr bwMode="auto">
          <a:xfrm>
            <a:off x="914400" y="609600"/>
            <a:ext cx="198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2.TÝnh:</a:t>
            </a:r>
          </a:p>
        </p:txBody>
      </p:sp>
      <p:sp>
        <p:nvSpPr>
          <p:cNvPr id="106578" name="Text Box 82"/>
          <p:cNvSpPr txBox="1">
            <a:spLocks noChangeArrowheads="1"/>
          </p:cNvSpPr>
          <p:nvPr/>
        </p:nvSpPr>
        <p:spPr bwMode="auto">
          <a:xfrm>
            <a:off x="1066800" y="1828800"/>
            <a:ext cx="762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33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06579" name="Text Box 83"/>
          <p:cNvSpPr txBox="1">
            <a:spLocks noChangeArrowheads="1"/>
          </p:cNvSpPr>
          <p:nvPr/>
        </p:nvSpPr>
        <p:spPr bwMode="auto">
          <a:xfrm>
            <a:off x="3276600" y="1828800"/>
            <a:ext cx="762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36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20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  9</a:t>
            </a:r>
          </a:p>
        </p:txBody>
      </p:sp>
      <p:sp>
        <p:nvSpPr>
          <p:cNvPr id="106580" name="Text Box 84"/>
          <p:cNvSpPr txBox="1">
            <a:spLocks noChangeArrowheads="1"/>
          </p:cNvSpPr>
          <p:nvPr/>
        </p:nvSpPr>
        <p:spPr bwMode="auto">
          <a:xfrm>
            <a:off x="5334000" y="1828800"/>
            <a:ext cx="762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15</a:t>
            </a:r>
          </a:p>
        </p:txBody>
      </p:sp>
      <p:sp>
        <p:nvSpPr>
          <p:cNvPr id="106583" name="Text Box 87"/>
          <p:cNvSpPr txBox="1">
            <a:spLocks noChangeArrowheads="1"/>
          </p:cNvSpPr>
          <p:nvPr/>
        </p:nvSpPr>
        <p:spPr bwMode="auto">
          <a:xfrm>
            <a:off x="533400" y="27432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06584" name="Text Box 88"/>
          <p:cNvSpPr txBox="1">
            <a:spLocks noChangeArrowheads="1"/>
          </p:cNvSpPr>
          <p:nvPr/>
        </p:nvSpPr>
        <p:spPr bwMode="auto">
          <a:xfrm>
            <a:off x="2743200" y="28194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06586" name="Line 90"/>
          <p:cNvSpPr>
            <a:spLocks noChangeShapeType="1"/>
          </p:cNvSpPr>
          <p:nvPr/>
        </p:nvSpPr>
        <p:spPr bwMode="auto">
          <a:xfrm>
            <a:off x="685800" y="4419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90" name="Text Box 94"/>
          <p:cNvSpPr txBox="1">
            <a:spLocks noChangeArrowheads="1"/>
          </p:cNvSpPr>
          <p:nvPr/>
        </p:nvSpPr>
        <p:spPr bwMode="auto">
          <a:xfrm>
            <a:off x="1066800" y="4648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106591" name="Text Box 95"/>
          <p:cNvSpPr txBox="1">
            <a:spLocks noChangeArrowheads="1"/>
          </p:cNvSpPr>
          <p:nvPr/>
        </p:nvSpPr>
        <p:spPr bwMode="auto">
          <a:xfrm>
            <a:off x="3276600" y="4572000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65</a:t>
            </a:r>
          </a:p>
        </p:txBody>
      </p:sp>
      <p:sp>
        <p:nvSpPr>
          <p:cNvPr id="106592" name="Text Box 96"/>
          <p:cNvSpPr txBox="1">
            <a:spLocks noChangeArrowheads="1"/>
          </p:cNvSpPr>
          <p:nvPr/>
        </p:nvSpPr>
        <p:spPr bwMode="auto">
          <a:xfrm>
            <a:off x="5334000" y="53340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60</a:t>
            </a:r>
          </a:p>
        </p:txBody>
      </p:sp>
      <p:sp>
        <p:nvSpPr>
          <p:cNvPr id="106594" name="Line 98"/>
          <p:cNvSpPr>
            <a:spLocks noChangeShapeType="1"/>
          </p:cNvSpPr>
          <p:nvPr/>
        </p:nvSpPr>
        <p:spPr bwMode="auto">
          <a:xfrm>
            <a:off x="2971800" y="4419600"/>
            <a:ext cx="990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95" name="Line 99"/>
          <p:cNvSpPr>
            <a:spLocks noChangeShapeType="1"/>
          </p:cNvSpPr>
          <p:nvPr/>
        </p:nvSpPr>
        <p:spPr bwMode="auto">
          <a:xfrm>
            <a:off x="5029200" y="5257800"/>
            <a:ext cx="990600" cy="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97" name="Text Box 101"/>
          <p:cNvSpPr txBox="1">
            <a:spLocks noChangeArrowheads="1"/>
          </p:cNvSpPr>
          <p:nvPr/>
        </p:nvSpPr>
        <p:spPr bwMode="auto">
          <a:xfrm>
            <a:off x="4800600" y="32004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</a:rPr>
              <a:t>+</a:t>
            </a:r>
          </a:p>
        </p:txBody>
      </p:sp>
      <p:grpSp>
        <p:nvGrpSpPr>
          <p:cNvPr id="106599" name="Group 10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6600" name="Picture 10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01" name="Picture 10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02" name="Picture 10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03" name="Picture 107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6608" name="Picture 112" descr="logo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1676400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11" name="Picture 115" descr="p3012_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648200"/>
            <a:ext cx="14287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6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65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6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6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65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78" grpId="0"/>
      <p:bldP spid="106579" grpId="0"/>
      <p:bldP spid="106580" grpId="0"/>
      <p:bldP spid="106583" grpId="0"/>
      <p:bldP spid="106584" grpId="0"/>
      <p:bldP spid="106586" grpId="0" animBg="1"/>
      <p:bldP spid="106590" grpId="0"/>
      <p:bldP spid="106591" grpId="0"/>
      <p:bldP spid="106592" grpId="0"/>
      <p:bldP spid="106594" grpId="0" animBg="1"/>
      <p:bldP spid="106595" grpId="0" animBg="1"/>
      <p:bldP spid="10659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0717"/>
  <p:tag name="VIOLETTITLE" val="Toán:Tổng của nhiều số"/>
  <p:tag name="VIOLETLESSON" val="59"/>
  <p:tag name="VIOLETCATID" val="8049769"/>
  <p:tag name="VIOLETSUBJECT" val="Toán học 2"/>
  <p:tag name="VIOLETAUTHORID" val="5200040"/>
  <p:tag name="VIOLETAUTHORNAME" val="Lê Văn Thuật"/>
  <p:tag name="VIOLETAUTHORAVATAR" val="no_avatar.jpg"/>
  <p:tag name="VIOLETAUTHORADDRESS" val="Trường tiểu học số 1 Quảng Phú  - QuảngBình"/>
  <p:tag name="VIOLETDATE" val="2012-01-04 21:25:32"/>
  <p:tag name="VIOLETHIT" val="373"/>
  <p:tag name="VIOLETLIKE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1559</TotalTime>
  <Words>269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 Presentation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QuocHuy</dc:creator>
  <cp:lastModifiedBy>Microsoft</cp:lastModifiedBy>
  <cp:revision>99</cp:revision>
  <dcterms:created xsi:type="dcterms:W3CDTF">2004-11-22T10:12:20Z</dcterms:created>
  <dcterms:modified xsi:type="dcterms:W3CDTF">2019-01-07T03:01:18Z</dcterms:modified>
</cp:coreProperties>
</file>