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9" r:id="rId9"/>
    <p:sldId id="268" r:id="rId10"/>
    <p:sldId id="270" r:id="rId11"/>
    <p:sldId id="267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76F9D5-D001-43E0-B089-D796DDB1FB54}">
          <p14:sldIdLst>
            <p14:sldId id="257"/>
          </p14:sldIdLst>
        </p14:section>
        <p14:section name="Untitled Section" id="{D7240B52-C954-4B81-A2C7-42F4FB4AED26}">
          <p14:sldIdLst>
            <p14:sldId id="258"/>
            <p14:sldId id="259"/>
            <p14:sldId id="261"/>
            <p14:sldId id="262"/>
            <p14:sldId id="263"/>
            <p14:sldId id="264"/>
            <p14:sldId id="269"/>
            <p14:sldId id="268"/>
            <p14:sldId id="270"/>
            <p14:sldId id="267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71259-8E24-4FDA-8BD6-FC8E9B4A1FAE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5D497-861E-4D29-9062-A38E4BD2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5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Kiểm tra bài</a:t>
            </a:r>
            <a:r>
              <a:rPr lang="vi-VN" baseline="0" dirty="0" smtClean="0"/>
              <a:t> cũ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Yêu</a:t>
            </a:r>
            <a:r>
              <a:rPr lang="vi-VN" baseline="0" dirty="0" smtClean="0"/>
              <a:t> cầu học sinh viết vở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Giới thiệu</a:t>
            </a:r>
            <a:r>
              <a:rPr lang="vi-VN" baseline="0" dirty="0" smtClean="0"/>
              <a:t> nội dung chung của bài 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1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Giới thiệu</a:t>
            </a:r>
            <a:r>
              <a:rPr lang="vi-VN" baseline="0" dirty="0" smtClean="0"/>
              <a:t> khái quát về chữ hoa 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8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So sánh</a:t>
            </a:r>
            <a:r>
              <a:rPr lang="vi-VN" baseline="0" dirty="0" smtClean="0"/>
              <a:t> với chữ hoa giống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7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So sánh</a:t>
            </a:r>
            <a:r>
              <a:rPr lang="vi-VN" baseline="0" dirty="0" smtClean="0"/>
              <a:t> với chữ hoa 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0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Cách</a:t>
            </a:r>
            <a:r>
              <a:rPr lang="vi-VN" baseline="0" dirty="0" smtClean="0"/>
              <a:t> viết chi tiết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8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Cách</a:t>
            </a:r>
            <a:r>
              <a:rPr lang="vi-VN" baseline="0" dirty="0" smtClean="0"/>
              <a:t> viết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8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Hình</a:t>
            </a:r>
            <a:r>
              <a:rPr lang="vi-VN" baseline="0" dirty="0" smtClean="0"/>
              <a:t> ảnh liên quan đến từ ngữ và câu ứng dụng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7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Một số</a:t>
            </a:r>
            <a:r>
              <a:rPr lang="vi-VN" baseline="0" dirty="0" smtClean="0"/>
              <a:t> câu hỏi liên quan tới câu ứng dụng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71B-4F6D-4128-8D76-2A4CDA1E36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F82D-11C3-46E4-8B3B-29098C7C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71B-4F6D-4128-8D76-2A4CDA1E36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F82D-11C3-46E4-8B3B-29098C7C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71B-4F6D-4128-8D76-2A4CDA1E36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F82D-11C3-46E4-8B3B-29098C7C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71B-4F6D-4128-8D76-2A4CDA1E36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F82D-11C3-46E4-8B3B-29098C7C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71B-4F6D-4128-8D76-2A4CDA1E36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F82D-11C3-46E4-8B3B-29098C7C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71B-4F6D-4128-8D76-2A4CDA1E36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F82D-11C3-46E4-8B3B-29098C7C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7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71B-4F6D-4128-8D76-2A4CDA1E36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F82D-11C3-46E4-8B3B-29098C7C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6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71B-4F6D-4128-8D76-2A4CDA1E36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F82D-11C3-46E4-8B3B-29098C7C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71B-4F6D-4128-8D76-2A4CDA1E36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F82D-11C3-46E4-8B3B-29098C7C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2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71B-4F6D-4128-8D76-2A4CDA1E36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F82D-11C3-46E4-8B3B-29098C7C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471B-4F6D-4128-8D76-2A4CDA1E36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F82D-11C3-46E4-8B3B-29098C7C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471B-4F6D-4128-8D76-2A4CDA1E36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1F82D-11C3-46E4-8B3B-29098C7CC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" y="15668"/>
            <a:ext cx="9136329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91680" y="250242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K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814" y="264393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C000"/>
                </a:solidFill>
              </a:rPr>
              <a:t>H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291137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</a:rPr>
              <a:t>Ở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3707" y="2732669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B050"/>
                </a:solidFill>
              </a:rPr>
              <a:t>I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5994" y="2629361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Đ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8781" y="253804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</a:rPr>
              <a:t>Ộ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0812" y="2594757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</a:rPr>
              <a:t>N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4566" y="272169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7030A0"/>
                </a:solidFill>
              </a:rPr>
              <a:t>G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384188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- Viết 1 dòng chữ P hoa.</a:t>
            </a:r>
            <a:endParaRPr lang="en-US" sz="28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529" y="450912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HP001 5H" panose="020B0603050302020204" pitchFamily="34" charset="0"/>
                <a:cs typeface="HP001 5H" panose="020B0603050302020204" pitchFamily="34" charset="0"/>
              </a:rPr>
              <a:t>- Viết 1 dòng từ ngữ ứng dụng: Phong cảnh hấp dẫn.</a:t>
            </a:r>
            <a:endParaRPr lang="en-US" sz="28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6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85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243408"/>
            <a:ext cx="10153128" cy="7264595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611560" y="3209393"/>
            <a:ext cx="7012360" cy="302433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Cụm từ Quê hương tươi đẹp nói lên điều gì?.</a:t>
            </a:r>
            <a:endParaRPr lang="en-US" sz="32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943587" y="3209393"/>
            <a:ext cx="6508733" cy="302433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Cụm từ gồm 4 chữ: Quê, hương, tươi, đẹp.</a:t>
            </a:r>
            <a:endParaRPr lang="en-US" sz="32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953864" y="3153311"/>
            <a:ext cx="6508733" cy="302433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Những chữ nào có chiều cao bằng chữ Q?</a:t>
            </a:r>
            <a:endParaRPr lang="en-US" sz="32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647999" y="2924944"/>
            <a:ext cx="6508733" cy="302433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Khoảng cách giữa các chữ bằng chừng nào?</a:t>
            </a:r>
            <a:endParaRPr lang="en-US" sz="32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931692" y="3103427"/>
            <a:ext cx="6508733" cy="302433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Trong cụm từ, chữ nào chứa chữ hoa Q ta vừa luyện viết?</a:t>
            </a:r>
            <a:endParaRPr lang="en-US" sz="3200" dirty="0">
              <a:solidFill>
                <a:srgbClr val="C0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498114" y="3645024"/>
            <a:ext cx="3024336" cy="158417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vi-VN" sz="4400" dirty="0" smtClean="0">
                <a:solidFill>
                  <a:schemeClr val="tx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Quê</a:t>
            </a:r>
            <a:r>
              <a:rPr lang="vi-VN" sz="32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6" name="Flowchart: Punched Tape 25"/>
          <p:cNvSpPr/>
          <p:nvPr/>
        </p:nvSpPr>
        <p:spPr>
          <a:xfrm>
            <a:off x="1307690" y="3333331"/>
            <a:ext cx="6048672" cy="266429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Lưu ý: Khi viết chữ Quê, các em chú ý nét lượn của con chữ Q nối vào nét 1 của con chữ u </a:t>
            </a:r>
            <a:endParaRPr lang="en-US" sz="32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211733" y="3153311"/>
            <a:ext cx="6240587" cy="302433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Cụm từ ứng dụng: Quê hương tươi đẹp </a:t>
            </a:r>
            <a:r>
              <a:rPr lang="vi-VN" sz="32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/>
            </a:r>
            <a:br>
              <a:rPr lang="vi-VN" sz="32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</a:br>
            <a:r>
              <a:rPr lang="vi-VN" sz="32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nghĩa là ca ngợi vẻ đẹp của quê hương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20" name="Cloud 19"/>
          <p:cNvSpPr/>
          <p:nvPr/>
        </p:nvSpPr>
        <p:spPr>
          <a:xfrm>
            <a:off x="825846" y="3153311"/>
            <a:ext cx="7012360" cy="302433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Cụm từ gồm mấy chữ? Đó là những chữ nào?</a:t>
            </a:r>
            <a:endParaRPr lang="en-US" sz="32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8" name="AutoShape 6" descr="https://mail.google.com/mail/u/0/?ui=2&amp;ik=63bc8936e4&amp;view=fimg&amp;th=15e5f86a1476a76b&amp;attid=0.1&amp;disp=emb&amp;realattid=15e5f862b31e06af02c3&amp;attbid=ANGjdJ__q11b2OAf1Mm9NU-yBnYhFiabMveo4DTePHZBlKJW4O5EohwKnuOQ1fRITzVq5qfnd_zrb8WCRkqlT8jcGyd7_CWP5xBPXjfl2poVrwY4Hz6YlusuAB2c_n0&amp;sz=s0-l75-ft&amp;ats=1504841238401&amp;rm=15e5f86a1476a76b&amp;zw&amp;atsh=1"/>
          <p:cNvSpPr>
            <a:spLocks noChangeAspect="1" noChangeArrowheads="1"/>
          </p:cNvSpPr>
          <p:nvPr/>
        </p:nvSpPr>
        <p:spPr bwMode="auto">
          <a:xfrm>
            <a:off x="107504" y="-171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8" descr="https://mail.google.com/mail/u/0/?ui=2&amp;ik=63bc8936e4&amp;view=fimg&amp;th=15e5f86a1476a76b&amp;attid=0.1&amp;disp=emb&amp;realattid=15e5f862b31e06af02c3&amp;attbid=ANGjdJ__q11b2OAf1Mm9NU-yBnYhFiabMveo4DTePHZBlKJW4O5EohwKnuOQ1fRITzVq5qfnd_zrb8WCRkqlT8jcGyd7_CWP5xBPXjfl2poVrwY4Hz6YlusuAB2c_n0&amp;sz=s0-l75-ft&amp;ats=1504841238401&amp;rm=15e5f86a1476a76b&amp;zw&amp;atsh=1"/>
          <p:cNvSpPr>
            <a:spLocks noChangeAspect="1" noChangeArrowheads="1"/>
          </p:cNvSpPr>
          <p:nvPr/>
        </p:nvSpPr>
        <p:spPr bwMode="auto">
          <a:xfrm>
            <a:off x="259904" y="-19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75" y="153319"/>
            <a:ext cx="5388221" cy="266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76067" y="463998"/>
            <a:ext cx="5261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HP001 5H" panose="020B0603050302020204" pitchFamily="34" charset="0"/>
                <a:cs typeface="HP001 5H" panose="020B0603050302020204" pitchFamily="34" charset="0"/>
              </a:rPr>
              <a:t>Quê hương tươi đẹp</a:t>
            </a:r>
            <a:endParaRPr lang="en-US" sz="4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17" grpId="0" animBg="1"/>
      <p:bldP spid="17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488832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  <p:sp>
        <p:nvSpPr>
          <p:cNvPr id="20" name="Content Placeholder 11"/>
          <p:cNvSpPr txBox="1">
            <a:spLocks/>
          </p:cNvSpPr>
          <p:nvPr/>
        </p:nvSpPr>
        <p:spPr>
          <a:xfrm>
            <a:off x="1763688" y="260648"/>
            <a:ext cx="6840760" cy="604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HP001 5H"/>
                <a:cs typeface="HP001 5H"/>
              </a:rPr>
              <a:t>ȁȁȁȁȁȁȁȁȁȁȁȁȁȁȁȁȁȁȁȁȁȁȁȁȁȁȁȁȁȁȁȁȁȁȁȁȁȁȁȁȁȁȁȁȁȁȁȁȁȁȁȁȁȁȁȁȁȁȁȁȁȁȁȁȁȁȁȁȁȁȁȁ</a:t>
            </a:r>
            <a:endParaRPr lang="en-US" dirty="0">
              <a:latin typeface="HP001_4hang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5904" y="613137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HP001 5H" panose="020B0603050302020204" pitchFamily="34" charset="0"/>
                <a:cs typeface="HP001 5H" panose="020B0603050302020204" pitchFamily="34" charset="0"/>
              </a:rPr>
              <a:t>Q</a:t>
            </a:r>
            <a:endParaRPr lang="en-US" sz="60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6476" y="1621249"/>
            <a:ext cx="5264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latin typeface="HP001 5H" panose="020B0603050302020204" pitchFamily="34" charset="0"/>
                <a:cs typeface="HP001 5H" panose="020B0603050302020204" pitchFamily="34" charset="0"/>
              </a:rPr>
              <a:t>Quê hương</a:t>
            </a:r>
            <a:endParaRPr lang="en-US" sz="60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4032" y="3060249"/>
            <a:ext cx="526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HP001 5H" panose="020B0603050302020204" pitchFamily="34" charset="0"/>
                <a:cs typeface="HP001 5H" panose="020B0603050302020204" pitchFamily="34" charset="0"/>
              </a:rPr>
              <a:t>Q</a:t>
            </a:r>
            <a:endParaRPr lang="en-US" sz="32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4032" y="3708321"/>
            <a:ext cx="526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HP001 5H" panose="020B0603050302020204" pitchFamily="34" charset="0"/>
                <a:cs typeface="HP001 5H" panose="020B0603050302020204" pitchFamily="34" charset="0"/>
              </a:rPr>
              <a:t>Quê </a:t>
            </a:r>
            <a:endParaRPr lang="en-US" sz="32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4032" y="4322559"/>
            <a:ext cx="526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HP001 5H" panose="020B0603050302020204" pitchFamily="34" charset="0"/>
                <a:cs typeface="HP001 5H" panose="020B0603050302020204" pitchFamily="34" charset="0"/>
              </a:rPr>
              <a:t>Quê hương tươi đẹp </a:t>
            </a:r>
            <a:endParaRPr lang="en-US" sz="32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38484" y="2276872"/>
            <a:ext cx="6477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38484" y="1268760"/>
            <a:ext cx="6477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46040" y="1772816"/>
            <a:ext cx="6470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87541" y="4725144"/>
            <a:ext cx="6428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63012" y="4077072"/>
            <a:ext cx="64534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63012" y="3429000"/>
            <a:ext cx="64534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38483" y="2924944"/>
            <a:ext cx="64779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46040" y="620688"/>
            <a:ext cx="6470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6040" y="116632"/>
            <a:ext cx="6470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611560" y="951111"/>
            <a:ext cx="1134344" cy="461665"/>
            <a:chOff x="611560" y="951111"/>
            <a:chExt cx="1134344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611560" y="951111"/>
              <a:ext cx="1134344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vi-VN" sz="2400" dirty="0" smtClean="0">
                  <a:latin typeface="HP001 5H" panose="020B0603050302020204" pitchFamily="34" charset="0"/>
                  <a:cs typeface="HP001 5H" panose="020B0603050302020204" pitchFamily="34" charset="0"/>
                </a:rPr>
                <a:t>1 dòng</a:t>
              </a:r>
              <a:endParaRPr lang="en-US" sz="2400" dirty="0">
                <a:latin typeface="HP001 5H" panose="020B0603050302020204" pitchFamily="34" charset="0"/>
                <a:cs typeface="HP001 5H" panose="020B060305030202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11560" y="1279213"/>
              <a:ext cx="113434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99309" y="1898247"/>
            <a:ext cx="1134344" cy="461665"/>
            <a:chOff x="611560" y="951111"/>
            <a:chExt cx="1134344" cy="461665"/>
          </a:xfrm>
        </p:grpSpPr>
        <p:sp>
          <p:nvSpPr>
            <p:cNvPr id="53" name="TextBox 52"/>
            <p:cNvSpPr txBox="1"/>
            <p:nvPr/>
          </p:nvSpPr>
          <p:spPr>
            <a:xfrm>
              <a:off x="611560" y="951111"/>
              <a:ext cx="1134344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vi-VN" sz="2400" dirty="0" smtClean="0">
                  <a:latin typeface="HP001 5H" panose="020B0603050302020204" pitchFamily="34" charset="0"/>
                  <a:cs typeface="HP001 5H" panose="020B0603050302020204" pitchFamily="34" charset="0"/>
                </a:rPr>
                <a:t>1 dòng</a:t>
              </a:r>
              <a:endParaRPr lang="en-US" sz="2400" dirty="0">
                <a:latin typeface="HP001 5H" panose="020B0603050302020204" pitchFamily="34" charset="0"/>
                <a:cs typeface="HP001 5H" panose="020B0603050302020204" pitchFamily="34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611560" y="1279213"/>
              <a:ext cx="113434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99309" y="3121803"/>
            <a:ext cx="1134344" cy="461665"/>
            <a:chOff x="611560" y="951111"/>
            <a:chExt cx="1134344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611560" y="951111"/>
              <a:ext cx="1134344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vi-VN" sz="2400" dirty="0" smtClean="0">
                  <a:latin typeface="HP001 5H" panose="020B0603050302020204" pitchFamily="34" charset="0"/>
                  <a:cs typeface="HP001 5H" panose="020B0603050302020204" pitchFamily="34" charset="0"/>
                </a:rPr>
                <a:t>1 dòng</a:t>
              </a:r>
              <a:endParaRPr lang="en-US" sz="2400" dirty="0">
                <a:latin typeface="HP001 5H" panose="020B0603050302020204" pitchFamily="34" charset="0"/>
                <a:cs typeface="HP001 5H" panose="020B0603050302020204" pitchFamily="34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611560" y="1279213"/>
              <a:ext cx="113434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99309" y="3708321"/>
            <a:ext cx="1134344" cy="461665"/>
            <a:chOff x="611560" y="951111"/>
            <a:chExt cx="1134344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611560" y="951111"/>
              <a:ext cx="1134344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vi-VN" sz="2400" dirty="0" smtClean="0">
                  <a:latin typeface="HP001 5H" panose="020B0603050302020204" pitchFamily="34" charset="0"/>
                  <a:cs typeface="HP001 5H" panose="020B0603050302020204" pitchFamily="34" charset="0"/>
                </a:rPr>
                <a:t>1 dòng</a:t>
              </a:r>
              <a:endParaRPr lang="en-US" sz="2400" dirty="0">
                <a:latin typeface="HP001 5H" panose="020B0603050302020204" pitchFamily="34" charset="0"/>
                <a:cs typeface="HP001 5H" panose="020B0603050302020204" pitchFamily="34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611560" y="1279213"/>
              <a:ext cx="113434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81409" y="4368585"/>
            <a:ext cx="1134344" cy="461665"/>
            <a:chOff x="611560" y="951111"/>
            <a:chExt cx="1134344" cy="461665"/>
          </a:xfrm>
        </p:grpSpPr>
        <p:sp>
          <p:nvSpPr>
            <p:cNvPr id="65" name="TextBox 64"/>
            <p:cNvSpPr txBox="1"/>
            <p:nvPr/>
          </p:nvSpPr>
          <p:spPr>
            <a:xfrm>
              <a:off x="611560" y="951111"/>
              <a:ext cx="1134344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vi-VN" sz="2400" dirty="0" smtClean="0">
                  <a:latin typeface="HP001 5H" panose="020B0603050302020204" pitchFamily="34" charset="0"/>
                  <a:cs typeface="HP001 5H" panose="020B0603050302020204" pitchFamily="34" charset="0"/>
                </a:rPr>
                <a:t>3 lần</a:t>
              </a:r>
              <a:endParaRPr lang="en-US" sz="2400" dirty="0">
                <a:latin typeface="HP001 5H" panose="020B0603050302020204" pitchFamily="34" charset="0"/>
                <a:cs typeface="HP001 5H" panose="020B0603050302020204" pitchFamily="34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11560" y="1279213"/>
              <a:ext cx="113434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72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31840" y="26064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Củng cố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98072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- Hôm nay, chúng ta vừa học xong tập viết chữ hoa gì?</a:t>
            </a:r>
            <a:endParaRPr lang="en-US" sz="3200" dirty="0">
              <a:solidFill>
                <a:srgbClr val="C0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8884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3200" dirty="0" smtClean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- Chữ ứng dụng là chữ gì?</a:t>
            </a:r>
            <a:endParaRPr lang="en-US" sz="3200" dirty="0">
              <a:solidFill>
                <a:srgbClr val="C0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56490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3200" dirty="0" smtClean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- Cụm từ ứng dụng là cụm từ gì?</a:t>
            </a:r>
            <a:endParaRPr lang="en-US" sz="3200" dirty="0">
              <a:solidFill>
                <a:srgbClr val="C0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06896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3200" dirty="0" smtClean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- Khi viết ta cần lưu ý điều gì?</a:t>
            </a:r>
            <a:endParaRPr lang="en-US" sz="3200" dirty="0">
              <a:solidFill>
                <a:srgbClr val="C0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26064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Dặn dò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19965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- Về nhà các em xem lại bài học hôm nay.</a:t>
            </a:r>
            <a:endParaRPr lang="en-US" sz="3200" dirty="0">
              <a:solidFill>
                <a:srgbClr val="C0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9917" y="256490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- Chuẩn bị bài: Chữ hoa R</a:t>
            </a:r>
            <a:r>
              <a:rPr lang="vi-VN" sz="3200" dirty="0" smtClean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54" y="1772816"/>
            <a:ext cx="6512892" cy="29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5679" y="777280"/>
            <a:ext cx="4680520" cy="433132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vi-VN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+mj-lt"/>
              </a:rPr>
              <a:t>Trò chơi ô chữ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+mj-lt"/>
            </a:endParaRPr>
          </a:p>
        </p:txBody>
      </p:sp>
      <p:pic>
        <p:nvPicPr>
          <p:cNvPr id="6" name="Picture 2" descr="animated-pencil-image-00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3" y="5565958"/>
            <a:ext cx="989647" cy="129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"/>
          <p:cNvSpPr/>
          <p:nvPr/>
        </p:nvSpPr>
        <p:spPr>
          <a:xfrm>
            <a:off x="827584" y="1861739"/>
            <a:ext cx="504056" cy="432048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2"/>
          <p:cNvSpPr/>
          <p:nvPr/>
        </p:nvSpPr>
        <p:spPr>
          <a:xfrm>
            <a:off x="827584" y="2293787"/>
            <a:ext cx="504056" cy="432048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3"/>
          <p:cNvSpPr/>
          <p:nvPr/>
        </p:nvSpPr>
        <p:spPr>
          <a:xfrm>
            <a:off x="827584" y="2725835"/>
            <a:ext cx="504056" cy="432048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4"/>
          <p:cNvSpPr/>
          <p:nvPr/>
        </p:nvSpPr>
        <p:spPr>
          <a:xfrm>
            <a:off x="827584" y="3157883"/>
            <a:ext cx="504056" cy="432048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5"/>
          <p:cNvSpPr/>
          <p:nvPr/>
        </p:nvSpPr>
        <p:spPr>
          <a:xfrm>
            <a:off x="827584" y="3589931"/>
            <a:ext cx="504056" cy="432048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6"/>
          <p:cNvSpPr/>
          <p:nvPr/>
        </p:nvSpPr>
        <p:spPr>
          <a:xfrm>
            <a:off x="827584" y="4021979"/>
            <a:ext cx="504056" cy="432048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0928" y="1764610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8128" y="1764610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95328" y="1764610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349080" y="2196658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6280" y="2196658"/>
            <a:ext cx="45152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7800" y="2196658"/>
            <a:ext cx="48803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80928" y="2196658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38128" y="2196658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94088" y="2196658"/>
            <a:ext cx="454992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23728" y="2196658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52528" y="2628706"/>
            <a:ext cx="453752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80928" y="2628706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38128" y="2628706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95328" y="2628706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3728" y="2628706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23728" y="1764610"/>
            <a:ext cx="45720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49080" y="1764610"/>
            <a:ext cx="45720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06280" y="1764610"/>
            <a:ext cx="45720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45832" y="2200641"/>
            <a:ext cx="457200" cy="428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03032" y="2200641"/>
            <a:ext cx="457200" cy="428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89648" y="3085906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6848" y="3085906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804048" y="3085906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432448" y="3085906"/>
            <a:ext cx="46288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57800" y="3085906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2448" y="35396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89648" y="35396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346848" y="35396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975248" y="35396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00600" y="35396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57800" y="35396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18048" y="39968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975248" y="39968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32448" y="39968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060848" y="39968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886200" y="39968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43400" y="39968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800600" y="3996827"/>
            <a:ext cx="457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1"/>
          <p:cNvSpPr/>
          <p:nvPr/>
        </p:nvSpPr>
        <p:spPr>
          <a:xfrm>
            <a:off x="1538085" y="4869160"/>
            <a:ext cx="5519464" cy="1199372"/>
          </a:xfrm>
          <a:prstGeom prst="wedgeRoundRectCallout">
            <a:avLst>
              <a:gd name="adj1" fmla="val -63756"/>
              <a:gd name="adj2" fmla="val -40308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Tên quảng trường Bác Hồ đọc bản Tuyên ngôn Độc lập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56132" y="1821700"/>
            <a:ext cx="270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     A     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Đ</a:t>
            </a:r>
            <a:r>
              <a:rPr lang="vi-VN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I     N   H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C2"/>
          <p:cNvSpPr/>
          <p:nvPr/>
        </p:nvSpPr>
        <p:spPr>
          <a:xfrm>
            <a:off x="1538085" y="4869160"/>
            <a:ext cx="5519464" cy="1199372"/>
          </a:xfrm>
          <a:prstGeom prst="wedgeRoundRectCallout">
            <a:avLst>
              <a:gd name="adj1" fmla="val -63756"/>
              <a:gd name="adj2" fmla="val -40308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Ngày Bác Hồ đọc Tuyên ngôn Độc lập còn gọi là ngày gì?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56132" y="2206412"/>
            <a:ext cx="414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Q    U    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Ô</a:t>
            </a:r>
            <a:r>
              <a:rPr lang="vi-VN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C    K    H     A     N   H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5" name="C2"/>
          <p:cNvSpPr/>
          <p:nvPr/>
        </p:nvSpPr>
        <p:spPr>
          <a:xfrm>
            <a:off x="1538085" y="4869160"/>
            <a:ext cx="5519464" cy="1199372"/>
          </a:xfrm>
          <a:prstGeom prst="wedgeRoundRectCallout">
            <a:avLst>
              <a:gd name="adj1" fmla="val -63756"/>
              <a:gd name="adj2" fmla="val -40308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Người đọc Tuyên ngôn Độc lập khai sinh ra nước Việt Nam Dân chủ Cộng hòa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35974" y="2673552"/>
            <a:ext cx="225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B     A    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C</a:t>
            </a:r>
            <a:r>
              <a:rPr lang="vi-VN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H    Ô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7" name="C2"/>
          <p:cNvSpPr/>
          <p:nvPr/>
        </p:nvSpPr>
        <p:spPr>
          <a:xfrm>
            <a:off x="1530975" y="4869160"/>
            <a:ext cx="5519464" cy="1199372"/>
          </a:xfrm>
          <a:prstGeom prst="wedgeRoundRectCallout">
            <a:avLst>
              <a:gd name="adj1" fmla="val -63756"/>
              <a:gd name="adj2" fmla="val -40308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Nơi Bác Hồ và các vị chính phủ lâm thời bước lên chào nhân dân?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64852" y="3089636"/>
            <a:ext cx="225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L </a:t>
            </a:r>
            <a:r>
              <a:rPr lang="vi-VN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Ê    Đ     A    I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9" name="C2"/>
          <p:cNvSpPr/>
          <p:nvPr/>
        </p:nvSpPr>
        <p:spPr>
          <a:xfrm>
            <a:off x="1530975" y="4869160"/>
            <a:ext cx="5519464" cy="1199372"/>
          </a:xfrm>
          <a:prstGeom prst="wedgeRoundRectCallout">
            <a:avLst>
              <a:gd name="adj1" fmla="val -63756"/>
              <a:gd name="adj2" fmla="val -40308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Đó là từ thích hợp điền vào chỗ trống: Nước Việt Nam..... Cộng hòa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13332" y="3539627"/>
            <a:ext cx="2854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D    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Â </a:t>
            </a:r>
            <a:r>
              <a:rPr lang="vi-VN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N    C    H    U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1" name="C2"/>
          <p:cNvSpPr/>
          <p:nvPr/>
        </p:nvSpPr>
        <p:spPr>
          <a:xfrm>
            <a:off x="1530975" y="4797152"/>
            <a:ext cx="5519464" cy="1696970"/>
          </a:xfrm>
          <a:prstGeom prst="wedgeRoundRectCallout">
            <a:avLst>
              <a:gd name="adj1" fmla="val -63756"/>
              <a:gd name="adj2" fmla="val -40308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Từ thích hợp điền vào chỗ trống của một câu của Tuyên ngôn Độc lập: « Tạo hóa cho họ những quyền không ai có thể......được.»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37446" y="4025372"/>
            <a:ext cx="393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X     Â   M     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P    </a:t>
            </a:r>
            <a:r>
              <a:rPr lang="vi-VN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H    A    M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68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6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xit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1" grpId="1" animBg="1"/>
      <p:bldP spid="51" grpId="2" animBg="1"/>
      <p:bldP spid="52" grpId="0"/>
      <p:bldP spid="53" grpId="0" animBg="1"/>
      <p:bldP spid="53" grpId="1" animBg="1"/>
      <p:bldP spid="53" grpId="2" animBg="1"/>
      <p:bldP spid="53" grpId="3" animBg="1"/>
      <p:bldP spid="54" grpId="0"/>
      <p:bldP spid="55" grpId="0" animBg="1"/>
      <p:bldP spid="55" grpId="1" animBg="1"/>
      <p:bldP spid="55" grpId="2" animBg="1"/>
      <p:bldP spid="55" grpId="3" animBg="1"/>
      <p:bldP spid="55" grpId="4" animBg="1"/>
      <p:bldP spid="56" grpId="0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8" grpId="0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60" grpId="0"/>
      <p:bldP spid="61" grpId="0" animBg="1"/>
      <p:bldP spid="61" grpId="1" animBg="1"/>
      <p:bldP spid="61" grpId="2" animBg="1"/>
      <p:bldP spid="61" grpId="3" animBg="1"/>
      <p:bldP spid="61" grpId="4" animBg="1"/>
      <p:bldP spid="61" grpId="5" animBg="1"/>
      <p:bldP spid="61" grpId="6" animBg="1"/>
      <p:bldP spid="61" grpId="7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243408"/>
            <a:ext cx="10585176" cy="7264595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99592" y="260648"/>
            <a:ext cx="8352928" cy="60486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P001 5H"/>
                <a:cs typeface="HP001 5H"/>
              </a:rPr>
              <a:t>ȁȁȁȁȁȁȁȁȁȁȁȁȁȁȁȁȁȁȁȁȁȁȁȁȁȁȁȁȁȁȁȁȁȁȁȁȁȁȁȁȁȁȁȁȁȁȁȁȁȁȁȁȁȁȁȁȁȁȁȁȁȁȁȁȁȁȁȁȁȁȁȁȁȁȁȁȁȁȁȁȁ</a:t>
            </a:r>
            <a:endParaRPr lang="en-US" dirty="0">
              <a:latin typeface="HP001_4hang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464" y="613137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HP001 5H" panose="020B0603050302020204" pitchFamily="34" charset="0"/>
                <a:cs typeface="HP001 5H" panose="020B0603050302020204" pitchFamily="34" charset="0"/>
              </a:rPr>
              <a:t>Q</a:t>
            </a:r>
            <a:endParaRPr lang="en-US" sz="60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036" y="1621249"/>
            <a:ext cx="5264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latin typeface="HP001 5H" panose="020B0603050302020204" pitchFamily="34" charset="0"/>
                <a:cs typeface="HP001 5H" panose="020B0603050302020204" pitchFamily="34" charset="0"/>
              </a:rPr>
              <a:t>Quê hương</a:t>
            </a:r>
            <a:endParaRPr lang="en-US" sz="60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3060249"/>
            <a:ext cx="526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HP001 5H" panose="020B0603050302020204" pitchFamily="34" charset="0"/>
                <a:cs typeface="HP001 5H" panose="020B0603050302020204" pitchFamily="34" charset="0"/>
              </a:rPr>
              <a:t>Q</a:t>
            </a:r>
            <a:endParaRPr lang="en-US" sz="32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3708321"/>
            <a:ext cx="526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HP001 5H" panose="020B0603050302020204" pitchFamily="34" charset="0"/>
                <a:cs typeface="HP001 5H" panose="020B0603050302020204" pitchFamily="34" charset="0"/>
              </a:rPr>
              <a:t>Quê </a:t>
            </a:r>
            <a:endParaRPr lang="en-US" sz="32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4322559"/>
            <a:ext cx="526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HP001 5H" panose="020B0603050302020204" pitchFamily="34" charset="0"/>
                <a:cs typeface="HP001 5H" panose="020B0603050302020204" pitchFamily="34" charset="0"/>
              </a:rPr>
              <a:t>Quê hương tươi đẹp </a:t>
            </a:r>
            <a:endParaRPr lang="en-US" sz="32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964044" y="2276872"/>
            <a:ext cx="7352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64044" y="1268760"/>
            <a:ext cx="7352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71600" y="1772816"/>
            <a:ext cx="7352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13101" y="4725144"/>
            <a:ext cx="7303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88572" y="4077072"/>
            <a:ext cx="7303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13101" y="3429000"/>
            <a:ext cx="7303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64043" y="2924944"/>
            <a:ext cx="7303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71600" y="620688"/>
            <a:ext cx="7352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71600" y="188640"/>
            <a:ext cx="7352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7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admin\Desktop\Tai lieu chu viet\các chu cai\Picture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02" y="155606"/>
            <a:ext cx="3496816" cy="48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9252" y="368741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HP001 5H" panose="020B0603050302020204" pitchFamily="34" charset="0"/>
                <a:cs typeface="HP001 5H" panose="020B0603050302020204" pitchFamily="34" charset="0"/>
              </a:rPr>
              <a:t>Đường kẻ ngang 1</a:t>
            </a:r>
            <a:endParaRPr lang="en-US" sz="2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9252" y="4015517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59392" y="322575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HP001 5H" panose="020B0603050302020204" pitchFamily="34" charset="0"/>
                <a:cs typeface="HP001 5H" panose="020B0603050302020204" pitchFamily="34" charset="0"/>
              </a:rPr>
              <a:t>Đường kẻ ngang 2</a:t>
            </a:r>
            <a:endParaRPr lang="en-US" sz="2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59392" y="3553852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59392" y="266652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HP001 5H" panose="020B0603050302020204" pitchFamily="34" charset="0"/>
                <a:cs typeface="HP001 5H" panose="020B0603050302020204" pitchFamily="34" charset="0"/>
              </a:rPr>
              <a:t>Đường kẻ ngang 3</a:t>
            </a:r>
            <a:endParaRPr lang="en-US" sz="2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59392" y="2994631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39532" y="220486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HP001 5H" panose="020B0603050302020204" pitchFamily="34" charset="0"/>
                <a:cs typeface="HP001 5H" panose="020B0603050302020204" pitchFamily="34" charset="0"/>
              </a:rPr>
              <a:t>Đường kẻ ngang 4</a:t>
            </a:r>
            <a:endParaRPr lang="en-US" sz="2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39532" y="2532966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39532" y="174319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HP001 5H" panose="020B0603050302020204" pitchFamily="34" charset="0"/>
                <a:cs typeface="HP001 5H" panose="020B0603050302020204" pitchFamily="34" charset="0"/>
              </a:rPr>
              <a:t>Đường kẻ ngang 5</a:t>
            </a:r>
            <a:endParaRPr lang="en-US" sz="2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39532" y="2071301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19672" y="128153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HP001 5H" panose="020B0603050302020204" pitchFamily="34" charset="0"/>
                <a:cs typeface="HP001 5H" panose="020B0603050302020204" pitchFamily="34" charset="0"/>
              </a:rPr>
              <a:t>Đường kẻ ngang 6</a:t>
            </a:r>
            <a:endParaRPr lang="en-US" sz="24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19672" y="1609636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59632" y="522920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Chữ hoa Q viết hoa cỡ vừa cao mấy li, gồm mấy đường kẻ ngang?</a:t>
            </a:r>
            <a:r>
              <a:rPr lang="vi-VN" sz="32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/>
            </a:r>
            <a:br>
              <a:rPr lang="vi-VN" sz="32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</a:br>
            <a:endParaRPr lang="en-US" sz="32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8" grpId="0"/>
      <p:bldP spid="20" grpId="0"/>
      <p:bldP spid="2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9" name="TextBox 8"/>
          <p:cNvSpPr txBox="1"/>
          <p:nvPr/>
        </p:nvSpPr>
        <p:spPr>
          <a:xfrm>
            <a:off x="514133" y="1486525"/>
            <a:ext cx="4561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- Nét 1 </a:t>
            </a:r>
            <a:r>
              <a:rPr lang="vi-VN" sz="36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 nét cong kín.</a:t>
            </a:r>
            <a:endParaRPr lang="en-US" sz="3600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133" y="2538770"/>
            <a:ext cx="4561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- Nét </a:t>
            </a:r>
            <a:r>
              <a:rPr lang="vi-VN" sz="36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 </a:t>
            </a:r>
            <a:r>
              <a:rPr lang="vi-VN" sz="36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 nét lượn ngang, </a:t>
            </a:r>
            <a:r>
              <a:rPr lang="vi-VN" sz="36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giống như một dấu ngã lớn.</a:t>
            </a:r>
            <a:r>
              <a:rPr lang="vi-VN" sz="3600" dirty="0">
                <a:latin typeface="HP001 5H" panose="020B0603050302020204" pitchFamily="34" charset="0"/>
                <a:cs typeface="HP001 5H" panose="020B0603050302020204" pitchFamily="34" charset="0"/>
              </a:rPr>
              <a:t> </a:t>
            </a:r>
            <a:endParaRPr lang="en-US" sz="3600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32" name="Picture 2" descr="C:\Users\admin\Desktop\Tai lieu chu viet\các chu cai\Picture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26" y="155606"/>
            <a:ext cx="3496816" cy="48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35"/>
          <p:cNvSpPr/>
          <p:nvPr/>
        </p:nvSpPr>
        <p:spPr>
          <a:xfrm>
            <a:off x="6588224" y="155679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92280" y="22768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372200" y="364502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15893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Chữ hoa Q </a:t>
            </a:r>
            <a:r>
              <a:rPr lang="vi-VN" sz="36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được viết bởi mấy nét?</a:t>
            </a:r>
            <a:endParaRPr lang="en-US" sz="36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82800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 u="sng" dirty="0" smtClean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Cách viết:</a:t>
            </a:r>
            <a:endParaRPr lang="en-US" sz="3600" i="1" u="sng" dirty="0">
              <a:solidFill>
                <a:srgbClr val="00206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768639" y="1593274"/>
            <a:ext cx="923106" cy="2425058"/>
          </a:xfrm>
          <a:custGeom>
            <a:avLst/>
            <a:gdLst>
              <a:gd name="connsiteX0" fmla="*/ 859131 w 928403"/>
              <a:gd name="connsiteY0" fmla="*/ 0 h 2424546"/>
              <a:gd name="connsiteX1" fmla="*/ 637458 w 928403"/>
              <a:gd name="connsiteY1" fmla="*/ 96982 h 2424546"/>
              <a:gd name="connsiteX2" fmla="*/ 374222 w 928403"/>
              <a:gd name="connsiteY2" fmla="*/ 290946 h 2424546"/>
              <a:gd name="connsiteX3" fmla="*/ 166403 w 928403"/>
              <a:gd name="connsiteY3" fmla="*/ 581891 h 2424546"/>
              <a:gd name="connsiteX4" fmla="*/ 55567 w 928403"/>
              <a:gd name="connsiteY4" fmla="*/ 845127 h 2424546"/>
              <a:gd name="connsiteX5" fmla="*/ 14003 w 928403"/>
              <a:gd name="connsiteY5" fmla="*/ 1094509 h 2424546"/>
              <a:gd name="connsiteX6" fmla="*/ 14003 w 928403"/>
              <a:gd name="connsiteY6" fmla="*/ 1524000 h 2424546"/>
              <a:gd name="connsiteX7" fmla="*/ 180258 w 928403"/>
              <a:gd name="connsiteY7" fmla="*/ 1911927 h 2424546"/>
              <a:gd name="connsiteX8" fmla="*/ 401931 w 928403"/>
              <a:gd name="connsiteY8" fmla="*/ 2230582 h 2424546"/>
              <a:gd name="connsiteX9" fmla="*/ 623603 w 928403"/>
              <a:gd name="connsiteY9" fmla="*/ 2369127 h 2424546"/>
              <a:gd name="connsiteX10" fmla="*/ 928403 w 928403"/>
              <a:gd name="connsiteY10" fmla="*/ 2424546 h 2424546"/>
              <a:gd name="connsiteX11" fmla="*/ 928403 w 928403"/>
              <a:gd name="connsiteY11" fmla="*/ 2424546 h 2424546"/>
              <a:gd name="connsiteX0" fmla="*/ 860146 w 929418"/>
              <a:gd name="connsiteY0" fmla="*/ 0 h 2424546"/>
              <a:gd name="connsiteX1" fmla="*/ 638473 w 929418"/>
              <a:gd name="connsiteY1" fmla="*/ 96982 h 2424546"/>
              <a:gd name="connsiteX2" fmla="*/ 375237 w 929418"/>
              <a:gd name="connsiteY2" fmla="*/ 290946 h 2424546"/>
              <a:gd name="connsiteX3" fmla="*/ 167418 w 929418"/>
              <a:gd name="connsiteY3" fmla="*/ 581891 h 2424546"/>
              <a:gd name="connsiteX4" fmla="*/ 56582 w 929418"/>
              <a:gd name="connsiteY4" fmla="*/ 845127 h 2424546"/>
              <a:gd name="connsiteX5" fmla="*/ 15018 w 929418"/>
              <a:gd name="connsiteY5" fmla="*/ 1094509 h 2424546"/>
              <a:gd name="connsiteX6" fmla="*/ 15018 w 929418"/>
              <a:gd name="connsiteY6" fmla="*/ 1524000 h 2424546"/>
              <a:gd name="connsiteX7" fmla="*/ 195127 w 929418"/>
              <a:gd name="connsiteY7" fmla="*/ 2008909 h 2424546"/>
              <a:gd name="connsiteX8" fmla="*/ 402946 w 929418"/>
              <a:gd name="connsiteY8" fmla="*/ 2230582 h 2424546"/>
              <a:gd name="connsiteX9" fmla="*/ 624618 w 929418"/>
              <a:gd name="connsiteY9" fmla="*/ 2369127 h 2424546"/>
              <a:gd name="connsiteX10" fmla="*/ 929418 w 929418"/>
              <a:gd name="connsiteY10" fmla="*/ 2424546 h 2424546"/>
              <a:gd name="connsiteX11" fmla="*/ 929418 w 929418"/>
              <a:gd name="connsiteY11" fmla="*/ 2424546 h 2424546"/>
              <a:gd name="connsiteX0" fmla="*/ 863198 w 932470"/>
              <a:gd name="connsiteY0" fmla="*/ 0 h 2424546"/>
              <a:gd name="connsiteX1" fmla="*/ 641525 w 932470"/>
              <a:gd name="connsiteY1" fmla="*/ 96982 h 2424546"/>
              <a:gd name="connsiteX2" fmla="*/ 378289 w 932470"/>
              <a:gd name="connsiteY2" fmla="*/ 290946 h 2424546"/>
              <a:gd name="connsiteX3" fmla="*/ 170470 w 932470"/>
              <a:gd name="connsiteY3" fmla="*/ 581891 h 2424546"/>
              <a:gd name="connsiteX4" fmla="*/ 59634 w 932470"/>
              <a:gd name="connsiteY4" fmla="*/ 845127 h 2424546"/>
              <a:gd name="connsiteX5" fmla="*/ 18070 w 932470"/>
              <a:gd name="connsiteY5" fmla="*/ 1094509 h 2424546"/>
              <a:gd name="connsiteX6" fmla="*/ 18070 w 932470"/>
              <a:gd name="connsiteY6" fmla="*/ 1524000 h 2424546"/>
              <a:gd name="connsiteX7" fmla="*/ 239743 w 932470"/>
              <a:gd name="connsiteY7" fmla="*/ 2036618 h 2424546"/>
              <a:gd name="connsiteX8" fmla="*/ 405998 w 932470"/>
              <a:gd name="connsiteY8" fmla="*/ 2230582 h 2424546"/>
              <a:gd name="connsiteX9" fmla="*/ 627670 w 932470"/>
              <a:gd name="connsiteY9" fmla="*/ 2369127 h 2424546"/>
              <a:gd name="connsiteX10" fmla="*/ 932470 w 932470"/>
              <a:gd name="connsiteY10" fmla="*/ 2424546 h 2424546"/>
              <a:gd name="connsiteX11" fmla="*/ 932470 w 932470"/>
              <a:gd name="connsiteY11" fmla="*/ 2424546 h 2424546"/>
              <a:gd name="connsiteX0" fmla="*/ 853834 w 923106"/>
              <a:gd name="connsiteY0" fmla="*/ 0 h 2424546"/>
              <a:gd name="connsiteX1" fmla="*/ 632161 w 923106"/>
              <a:gd name="connsiteY1" fmla="*/ 96982 h 2424546"/>
              <a:gd name="connsiteX2" fmla="*/ 368925 w 923106"/>
              <a:gd name="connsiteY2" fmla="*/ 290946 h 2424546"/>
              <a:gd name="connsiteX3" fmla="*/ 161106 w 923106"/>
              <a:gd name="connsiteY3" fmla="*/ 581891 h 2424546"/>
              <a:gd name="connsiteX4" fmla="*/ 50270 w 923106"/>
              <a:gd name="connsiteY4" fmla="*/ 845127 h 2424546"/>
              <a:gd name="connsiteX5" fmla="*/ 8706 w 923106"/>
              <a:gd name="connsiteY5" fmla="*/ 1094509 h 2424546"/>
              <a:gd name="connsiteX6" fmla="*/ 22560 w 923106"/>
              <a:gd name="connsiteY6" fmla="*/ 1537854 h 2424546"/>
              <a:gd name="connsiteX7" fmla="*/ 230379 w 923106"/>
              <a:gd name="connsiteY7" fmla="*/ 2036618 h 2424546"/>
              <a:gd name="connsiteX8" fmla="*/ 396634 w 923106"/>
              <a:gd name="connsiteY8" fmla="*/ 2230582 h 2424546"/>
              <a:gd name="connsiteX9" fmla="*/ 618306 w 923106"/>
              <a:gd name="connsiteY9" fmla="*/ 2369127 h 2424546"/>
              <a:gd name="connsiteX10" fmla="*/ 923106 w 923106"/>
              <a:gd name="connsiteY10" fmla="*/ 2424546 h 2424546"/>
              <a:gd name="connsiteX11" fmla="*/ 923106 w 923106"/>
              <a:gd name="connsiteY11" fmla="*/ 2424546 h 2424546"/>
              <a:gd name="connsiteX0" fmla="*/ 853834 w 923106"/>
              <a:gd name="connsiteY0" fmla="*/ 0 h 2424546"/>
              <a:gd name="connsiteX1" fmla="*/ 632161 w 923106"/>
              <a:gd name="connsiteY1" fmla="*/ 96982 h 2424546"/>
              <a:gd name="connsiteX2" fmla="*/ 368925 w 923106"/>
              <a:gd name="connsiteY2" fmla="*/ 290946 h 2424546"/>
              <a:gd name="connsiteX3" fmla="*/ 161106 w 923106"/>
              <a:gd name="connsiteY3" fmla="*/ 581891 h 2424546"/>
              <a:gd name="connsiteX4" fmla="*/ 50270 w 923106"/>
              <a:gd name="connsiteY4" fmla="*/ 845127 h 2424546"/>
              <a:gd name="connsiteX5" fmla="*/ 8706 w 923106"/>
              <a:gd name="connsiteY5" fmla="*/ 1094509 h 2424546"/>
              <a:gd name="connsiteX6" fmla="*/ 22560 w 923106"/>
              <a:gd name="connsiteY6" fmla="*/ 1537854 h 2424546"/>
              <a:gd name="connsiteX7" fmla="*/ 230379 w 923106"/>
              <a:gd name="connsiteY7" fmla="*/ 2036618 h 2424546"/>
              <a:gd name="connsiteX8" fmla="*/ 396634 w 923106"/>
              <a:gd name="connsiteY8" fmla="*/ 2230582 h 2424546"/>
              <a:gd name="connsiteX9" fmla="*/ 659870 w 923106"/>
              <a:gd name="connsiteY9" fmla="*/ 2382982 h 2424546"/>
              <a:gd name="connsiteX10" fmla="*/ 923106 w 923106"/>
              <a:gd name="connsiteY10" fmla="*/ 2424546 h 2424546"/>
              <a:gd name="connsiteX11" fmla="*/ 923106 w 923106"/>
              <a:gd name="connsiteY11" fmla="*/ 2424546 h 2424546"/>
              <a:gd name="connsiteX0" fmla="*/ 853834 w 923106"/>
              <a:gd name="connsiteY0" fmla="*/ 0 h 2429013"/>
              <a:gd name="connsiteX1" fmla="*/ 632161 w 923106"/>
              <a:gd name="connsiteY1" fmla="*/ 96982 h 2429013"/>
              <a:gd name="connsiteX2" fmla="*/ 368925 w 923106"/>
              <a:gd name="connsiteY2" fmla="*/ 290946 h 2429013"/>
              <a:gd name="connsiteX3" fmla="*/ 161106 w 923106"/>
              <a:gd name="connsiteY3" fmla="*/ 581891 h 2429013"/>
              <a:gd name="connsiteX4" fmla="*/ 50270 w 923106"/>
              <a:gd name="connsiteY4" fmla="*/ 845127 h 2429013"/>
              <a:gd name="connsiteX5" fmla="*/ 8706 w 923106"/>
              <a:gd name="connsiteY5" fmla="*/ 1094509 h 2429013"/>
              <a:gd name="connsiteX6" fmla="*/ 22560 w 923106"/>
              <a:gd name="connsiteY6" fmla="*/ 1537854 h 2429013"/>
              <a:gd name="connsiteX7" fmla="*/ 230379 w 923106"/>
              <a:gd name="connsiteY7" fmla="*/ 2036618 h 2429013"/>
              <a:gd name="connsiteX8" fmla="*/ 396634 w 923106"/>
              <a:gd name="connsiteY8" fmla="*/ 2230582 h 2429013"/>
              <a:gd name="connsiteX9" fmla="*/ 701433 w 923106"/>
              <a:gd name="connsiteY9" fmla="*/ 2410692 h 2429013"/>
              <a:gd name="connsiteX10" fmla="*/ 923106 w 923106"/>
              <a:gd name="connsiteY10" fmla="*/ 2424546 h 2429013"/>
              <a:gd name="connsiteX11" fmla="*/ 923106 w 923106"/>
              <a:gd name="connsiteY11" fmla="*/ 2424546 h 2429013"/>
              <a:gd name="connsiteX0" fmla="*/ 881543 w 923106"/>
              <a:gd name="connsiteY0" fmla="*/ 0 h 2415158"/>
              <a:gd name="connsiteX1" fmla="*/ 632161 w 923106"/>
              <a:gd name="connsiteY1" fmla="*/ 83127 h 2415158"/>
              <a:gd name="connsiteX2" fmla="*/ 368925 w 923106"/>
              <a:gd name="connsiteY2" fmla="*/ 277091 h 2415158"/>
              <a:gd name="connsiteX3" fmla="*/ 161106 w 923106"/>
              <a:gd name="connsiteY3" fmla="*/ 568036 h 2415158"/>
              <a:gd name="connsiteX4" fmla="*/ 50270 w 923106"/>
              <a:gd name="connsiteY4" fmla="*/ 831272 h 2415158"/>
              <a:gd name="connsiteX5" fmla="*/ 8706 w 923106"/>
              <a:gd name="connsiteY5" fmla="*/ 1080654 h 2415158"/>
              <a:gd name="connsiteX6" fmla="*/ 22560 w 923106"/>
              <a:gd name="connsiteY6" fmla="*/ 1523999 h 2415158"/>
              <a:gd name="connsiteX7" fmla="*/ 230379 w 923106"/>
              <a:gd name="connsiteY7" fmla="*/ 2022763 h 2415158"/>
              <a:gd name="connsiteX8" fmla="*/ 396634 w 923106"/>
              <a:gd name="connsiteY8" fmla="*/ 2216727 h 2415158"/>
              <a:gd name="connsiteX9" fmla="*/ 701433 w 923106"/>
              <a:gd name="connsiteY9" fmla="*/ 2396837 h 2415158"/>
              <a:gd name="connsiteX10" fmla="*/ 923106 w 923106"/>
              <a:gd name="connsiteY10" fmla="*/ 2410691 h 2415158"/>
              <a:gd name="connsiteX11" fmla="*/ 923106 w 923106"/>
              <a:gd name="connsiteY11" fmla="*/ 2410691 h 2415158"/>
              <a:gd name="connsiteX0" fmla="*/ 881543 w 923106"/>
              <a:gd name="connsiteY0" fmla="*/ 0 h 2425058"/>
              <a:gd name="connsiteX1" fmla="*/ 632161 w 923106"/>
              <a:gd name="connsiteY1" fmla="*/ 83127 h 2425058"/>
              <a:gd name="connsiteX2" fmla="*/ 368925 w 923106"/>
              <a:gd name="connsiteY2" fmla="*/ 277091 h 2425058"/>
              <a:gd name="connsiteX3" fmla="*/ 161106 w 923106"/>
              <a:gd name="connsiteY3" fmla="*/ 568036 h 2425058"/>
              <a:gd name="connsiteX4" fmla="*/ 50270 w 923106"/>
              <a:gd name="connsiteY4" fmla="*/ 831272 h 2425058"/>
              <a:gd name="connsiteX5" fmla="*/ 8706 w 923106"/>
              <a:gd name="connsiteY5" fmla="*/ 1080654 h 2425058"/>
              <a:gd name="connsiteX6" fmla="*/ 22560 w 923106"/>
              <a:gd name="connsiteY6" fmla="*/ 1523999 h 2425058"/>
              <a:gd name="connsiteX7" fmla="*/ 230379 w 923106"/>
              <a:gd name="connsiteY7" fmla="*/ 2022763 h 2425058"/>
              <a:gd name="connsiteX8" fmla="*/ 396634 w 923106"/>
              <a:gd name="connsiteY8" fmla="*/ 2216727 h 2425058"/>
              <a:gd name="connsiteX9" fmla="*/ 715287 w 923106"/>
              <a:gd name="connsiteY9" fmla="*/ 2410691 h 2425058"/>
              <a:gd name="connsiteX10" fmla="*/ 923106 w 923106"/>
              <a:gd name="connsiteY10" fmla="*/ 2410691 h 2425058"/>
              <a:gd name="connsiteX11" fmla="*/ 923106 w 923106"/>
              <a:gd name="connsiteY11" fmla="*/ 2410691 h 242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106" h="2425058">
                <a:moveTo>
                  <a:pt x="881543" y="0"/>
                </a:moveTo>
                <a:cubicBezTo>
                  <a:pt x="811115" y="24245"/>
                  <a:pt x="717597" y="36945"/>
                  <a:pt x="632161" y="83127"/>
                </a:cubicBezTo>
                <a:cubicBezTo>
                  <a:pt x="546725" y="129309"/>
                  <a:pt x="447434" y="196273"/>
                  <a:pt x="368925" y="277091"/>
                </a:cubicBezTo>
                <a:cubicBezTo>
                  <a:pt x="290416" y="357909"/>
                  <a:pt x="214215" y="475673"/>
                  <a:pt x="161106" y="568036"/>
                </a:cubicBezTo>
                <a:cubicBezTo>
                  <a:pt x="107997" y="660399"/>
                  <a:pt x="75670" y="745836"/>
                  <a:pt x="50270" y="831272"/>
                </a:cubicBezTo>
                <a:cubicBezTo>
                  <a:pt x="24870" y="916708"/>
                  <a:pt x="13324" y="965200"/>
                  <a:pt x="8706" y="1080654"/>
                </a:cubicBezTo>
                <a:cubicBezTo>
                  <a:pt x="4088" y="1196108"/>
                  <a:pt x="-14385" y="1366981"/>
                  <a:pt x="22560" y="1523999"/>
                </a:cubicBezTo>
                <a:cubicBezTo>
                  <a:pt x="59505" y="1681017"/>
                  <a:pt x="168033" y="1907308"/>
                  <a:pt x="230379" y="2022763"/>
                </a:cubicBezTo>
                <a:cubicBezTo>
                  <a:pt x="292725" y="2138218"/>
                  <a:pt x="315816" y="2152072"/>
                  <a:pt x="396634" y="2216727"/>
                </a:cubicBezTo>
                <a:cubicBezTo>
                  <a:pt x="477452" y="2281382"/>
                  <a:pt x="627542" y="2378364"/>
                  <a:pt x="715287" y="2410691"/>
                </a:cubicBezTo>
                <a:cubicBezTo>
                  <a:pt x="803032" y="2443018"/>
                  <a:pt x="888470" y="2410691"/>
                  <a:pt x="923106" y="2410691"/>
                </a:cubicBezTo>
                <a:lnTo>
                  <a:pt x="923106" y="2410691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650182" y="1605020"/>
            <a:ext cx="969922" cy="2412798"/>
          </a:xfrm>
          <a:custGeom>
            <a:avLst/>
            <a:gdLst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06582 w 983752"/>
              <a:gd name="connsiteY3" fmla="*/ 1979343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62000 w 983752"/>
              <a:gd name="connsiteY3" fmla="*/ 1993198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75854 w 983752"/>
              <a:gd name="connsiteY3" fmla="*/ 1937780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207453 h 2412798"/>
              <a:gd name="connsiteX7" fmla="*/ 914400 w 983752"/>
              <a:gd name="connsiteY7" fmla="*/ 777962 h 2412798"/>
              <a:gd name="connsiteX8" fmla="*/ 845127 w 983752"/>
              <a:gd name="connsiteY8" fmla="*/ 459307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165889 h 2412798"/>
              <a:gd name="connsiteX7" fmla="*/ 914400 w 983752"/>
              <a:gd name="connsiteY7" fmla="*/ 777962 h 2412798"/>
              <a:gd name="connsiteX8" fmla="*/ 845127 w 983752"/>
              <a:gd name="connsiteY8" fmla="*/ 459307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165889 h 2412798"/>
              <a:gd name="connsiteX7" fmla="*/ 914400 w 983752"/>
              <a:gd name="connsiteY7" fmla="*/ 777962 h 2412798"/>
              <a:gd name="connsiteX8" fmla="*/ 845127 w 983752"/>
              <a:gd name="connsiteY8" fmla="*/ 487016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69922"/>
              <a:gd name="connsiteY0" fmla="*/ 2412798 h 2412798"/>
              <a:gd name="connsiteX1" fmla="*/ 318654 w 969922"/>
              <a:gd name="connsiteY1" fmla="*/ 2371235 h 2412798"/>
              <a:gd name="connsiteX2" fmla="*/ 554182 w 969922"/>
              <a:gd name="connsiteY2" fmla="*/ 2218835 h 2412798"/>
              <a:gd name="connsiteX3" fmla="*/ 775854 w 969922"/>
              <a:gd name="connsiteY3" fmla="*/ 1941744 h 2412798"/>
              <a:gd name="connsiteX4" fmla="*/ 900545 w 969922"/>
              <a:gd name="connsiteY4" fmla="*/ 1650798 h 2412798"/>
              <a:gd name="connsiteX5" fmla="*/ 900545 w 969922"/>
              <a:gd name="connsiteY5" fmla="*/ 1650798 h 2412798"/>
              <a:gd name="connsiteX6" fmla="*/ 969819 w 969922"/>
              <a:gd name="connsiteY6" fmla="*/ 1124325 h 2412798"/>
              <a:gd name="connsiteX7" fmla="*/ 914400 w 969922"/>
              <a:gd name="connsiteY7" fmla="*/ 777962 h 2412798"/>
              <a:gd name="connsiteX8" fmla="*/ 845127 w 969922"/>
              <a:gd name="connsiteY8" fmla="*/ 487016 h 2412798"/>
              <a:gd name="connsiteX9" fmla="*/ 651164 w 969922"/>
              <a:gd name="connsiteY9" fmla="*/ 196071 h 2412798"/>
              <a:gd name="connsiteX10" fmla="*/ 401782 w 969922"/>
              <a:gd name="connsiteY10" fmla="*/ 15962 h 2412798"/>
              <a:gd name="connsiteX11" fmla="*/ 193963 w 969922"/>
              <a:gd name="connsiteY11" fmla="*/ 15962 h 2412798"/>
              <a:gd name="connsiteX0" fmla="*/ 0 w 969922"/>
              <a:gd name="connsiteY0" fmla="*/ 2412798 h 2412798"/>
              <a:gd name="connsiteX1" fmla="*/ 318654 w 969922"/>
              <a:gd name="connsiteY1" fmla="*/ 2371235 h 2412798"/>
              <a:gd name="connsiteX2" fmla="*/ 540327 w 969922"/>
              <a:gd name="connsiteY2" fmla="*/ 2204980 h 2412798"/>
              <a:gd name="connsiteX3" fmla="*/ 775854 w 969922"/>
              <a:gd name="connsiteY3" fmla="*/ 1941744 h 2412798"/>
              <a:gd name="connsiteX4" fmla="*/ 900545 w 969922"/>
              <a:gd name="connsiteY4" fmla="*/ 1650798 h 2412798"/>
              <a:gd name="connsiteX5" fmla="*/ 900545 w 969922"/>
              <a:gd name="connsiteY5" fmla="*/ 1650798 h 2412798"/>
              <a:gd name="connsiteX6" fmla="*/ 969819 w 969922"/>
              <a:gd name="connsiteY6" fmla="*/ 1124325 h 2412798"/>
              <a:gd name="connsiteX7" fmla="*/ 914400 w 969922"/>
              <a:gd name="connsiteY7" fmla="*/ 777962 h 2412798"/>
              <a:gd name="connsiteX8" fmla="*/ 845127 w 969922"/>
              <a:gd name="connsiteY8" fmla="*/ 487016 h 2412798"/>
              <a:gd name="connsiteX9" fmla="*/ 651164 w 969922"/>
              <a:gd name="connsiteY9" fmla="*/ 196071 h 2412798"/>
              <a:gd name="connsiteX10" fmla="*/ 401782 w 969922"/>
              <a:gd name="connsiteY10" fmla="*/ 15962 h 2412798"/>
              <a:gd name="connsiteX11" fmla="*/ 193963 w 969922"/>
              <a:gd name="connsiteY11" fmla="*/ 15962 h 241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9922" h="2412798">
                <a:moveTo>
                  <a:pt x="0" y="2412798"/>
                </a:moveTo>
                <a:cubicBezTo>
                  <a:pt x="113145" y="2408180"/>
                  <a:pt x="228600" y="2405871"/>
                  <a:pt x="318654" y="2371235"/>
                </a:cubicBezTo>
                <a:cubicBezTo>
                  <a:pt x="408708" y="2336599"/>
                  <a:pt x="464127" y="2276562"/>
                  <a:pt x="540327" y="2204980"/>
                </a:cubicBezTo>
                <a:cubicBezTo>
                  <a:pt x="616527" y="2133398"/>
                  <a:pt x="715818" y="2034108"/>
                  <a:pt x="775854" y="1941744"/>
                </a:cubicBezTo>
                <a:cubicBezTo>
                  <a:pt x="835890" y="1849380"/>
                  <a:pt x="879763" y="1699289"/>
                  <a:pt x="900545" y="1650798"/>
                </a:cubicBezTo>
                <a:lnTo>
                  <a:pt x="900545" y="1650798"/>
                </a:lnTo>
                <a:cubicBezTo>
                  <a:pt x="912091" y="1563053"/>
                  <a:pt x="967510" y="1269798"/>
                  <a:pt x="969819" y="1124325"/>
                </a:cubicBezTo>
                <a:cubicBezTo>
                  <a:pt x="972128" y="978852"/>
                  <a:pt x="935182" y="884180"/>
                  <a:pt x="914400" y="777962"/>
                </a:cubicBezTo>
                <a:cubicBezTo>
                  <a:pt x="893618" y="671744"/>
                  <a:pt x="889000" y="583998"/>
                  <a:pt x="845127" y="487016"/>
                </a:cubicBezTo>
                <a:cubicBezTo>
                  <a:pt x="801254" y="390034"/>
                  <a:pt x="725055" y="274580"/>
                  <a:pt x="651164" y="196071"/>
                </a:cubicBezTo>
                <a:cubicBezTo>
                  <a:pt x="577273" y="117562"/>
                  <a:pt x="477982" y="45980"/>
                  <a:pt x="401782" y="15962"/>
                </a:cubicBezTo>
                <a:cubicBezTo>
                  <a:pt x="325582" y="-14056"/>
                  <a:pt x="260927" y="5571"/>
                  <a:pt x="193963" y="1596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55624" y="1607127"/>
            <a:ext cx="693321" cy="931025"/>
          </a:xfrm>
          <a:custGeom>
            <a:avLst/>
            <a:gdLst>
              <a:gd name="connsiteX0" fmla="*/ 443940 w 693321"/>
              <a:gd name="connsiteY0" fmla="*/ 0 h 931025"/>
              <a:gd name="connsiteX1" fmla="*/ 208412 w 693321"/>
              <a:gd name="connsiteY1" fmla="*/ 69273 h 931025"/>
              <a:gd name="connsiteX2" fmla="*/ 69867 w 693321"/>
              <a:gd name="connsiteY2" fmla="*/ 235528 h 931025"/>
              <a:gd name="connsiteX3" fmla="*/ 594 w 693321"/>
              <a:gd name="connsiteY3" fmla="*/ 471055 h 931025"/>
              <a:gd name="connsiteX4" fmla="*/ 42158 w 693321"/>
              <a:gd name="connsiteY4" fmla="*/ 678873 h 931025"/>
              <a:gd name="connsiteX5" fmla="*/ 139140 w 693321"/>
              <a:gd name="connsiteY5" fmla="*/ 831273 h 931025"/>
              <a:gd name="connsiteX6" fmla="*/ 346958 w 693321"/>
              <a:gd name="connsiteY6" fmla="*/ 928255 h 931025"/>
              <a:gd name="connsiteX7" fmla="*/ 527067 w 693321"/>
              <a:gd name="connsiteY7" fmla="*/ 886691 h 931025"/>
              <a:gd name="connsiteX8" fmla="*/ 693321 w 693321"/>
              <a:gd name="connsiteY8" fmla="*/ 706582 h 931025"/>
              <a:gd name="connsiteX9" fmla="*/ 693321 w 693321"/>
              <a:gd name="connsiteY9" fmla="*/ 706582 h 931025"/>
              <a:gd name="connsiteX0" fmla="*/ 443940 w 693321"/>
              <a:gd name="connsiteY0" fmla="*/ 0 h 931025"/>
              <a:gd name="connsiteX1" fmla="*/ 236121 w 693321"/>
              <a:gd name="connsiteY1" fmla="*/ 83128 h 931025"/>
              <a:gd name="connsiteX2" fmla="*/ 69867 w 693321"/>
              <a:gd name="connsiteY2" fmla="*/ 235528 h 931025"/>
              <a:gd name="connsiteX3" fmla="*/ 594 w 693321"/>
              <a:gd name="connsiteY3" fmla="*/ 471055 h 931025"/>
              <a:gd name="connsiteX4" fmla="*/ 42158 w 693321"/>
              <a:gd name="connsiteY4" fmla="*/ 678873 h 931025"/>
              <a:gd name="connsiteX5" fmla="*/ 139140 w 693321"/>
              <a:gd name="connsiteY5" fmla="*/ 831273 h 931025"/>
              <a:gd name="connsiteX6" fmla="*/ 346958 w 693321"/>
              <a:gd name="connsiteY6" fmla="*/ 928255 h 931025"/>
              <a:gd name="connsiteX7" fmla="*/ 527067 w 693321"/>
              <a:gd name="connsiteY7" fmla="*/ 886691 h 931025"/>
              <a:gd name="connsiteX8" fmla="*/ 693321 w 693321"/>
              <a:gd name="connsiteY8" fmla="*/ 706582 h 931025"/>
              <a:gd name="connsiteX9" fmla="*/ 693321 w 693321"/>
              <a:gd name="connsiteY9" fmla="*/ 706582 h 9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321" h="931025">
                <a:moveTo>
                  <a:pt x="443940" y="0"/>
                </a:moveTo>
                <a:cubicBezTo>
                  <a:pt x="357349" y="15009"/>
                  <a:pt x="298467" y="43873"/>
                  <a:pt x="236121" y="83128"/>
                </a:cubicBezTo>
                <a:cubicBezTo>
                  <a:pt x="173775" y="122383"/>
                  <a:pt x="109121" y="170874"/>
                  <a:pt x="69867" y="235528"/>
                </a:cubicBezTo>
                <a:cubicBezTo>
                  <a:pt x="30613" y="300182"/>
                  <a:pt x="5212" y="397164"/>
                  <a:pt x="594" y="471055"/>
                </a:cubicBezTo>
                <a:cubicBezTo>
                  <a:pt x="-4024" y="544946"/>
                  <a:pt x="19067" y="618837"/>
                  <a:pt x="42158" y="678873"/>
                </a:cubicBezTo>
                <a:cubicBezTo>
                  <a:pt x="65249" y="738909"/>
                  <a:pt x="88340" y="789709"/>
                  <a:pt x="139140" y="831273"/>
                </a:cubicBezTo>
                <a:cubicBezTo>
                  <a:pt x="189940" y="872837"/>
                  <a:pt x="282303" y="919019"/>
                  <a:pt x="346958" y="928255"/>
                </a:cubicBezTo>
                <a:cubicBezTo>
                  <a:pt x="411612" y="937491"/>
                  <a:pt x="469340" y="923636"/>
                  <a:pt x="527067" y="886691"/>
                </a:cubicBezTo>
                <a:cubicBezTo>
                  <a:pt x="584794" y="849746"/>
                  <a:pt x="693321" y="706582"/>
                  <a:pt x="693321" y="706582"/>
                </a:cubicBezTo>
                <a:lnTo>
                  <a:pt x="693321" y="706582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414655" y="3587440"/>
            <a:ext cx="1462726" cy="425623"/>
          </a:xfrm>
          <a:custGeom>
            <a:avLst/>
            <a:gdLst>
              <a:gd name="connsiteX0" fmla="*/ 0 w 1462726"/>
              <a:gd name="connsiteY0" fmla="*/ 111724 h 425624"/>
              <a:gd name="connsiteX1" fmla="*/ 152400 w 1462726"/>
              <a:gd name="connsiteY1" fmla="*/ 887 h 425624"/>
              <a:gd name="connsiteX2" fmla="*/ 374072 w 1462726"/>
              <a:gd name="connsiteY2" fmla="*/ 70160 h 425624"/>
              <a:gd name="connsiteX3" fmla="*/ 637309 w 1462726"/>
              <a:gd name="connsiteY3" fmla="*/ 250269 h 425624"/>
              <a:gd name="connsiteX4" fmla="*/ 858981 w 1462726"/>
              <a:gd name="connsiteY4" fmla="*/ 402669 h 425624"/>
              <a:gd name="connsiteX5" fmla="*/ 1039090 w 1462726"/>
              <a:gd name="connsiteY5" fmla="*/ 416524 h 425624"/>
              <a:gd name="connsiteX6" fmla="*/ 1233054 w 1462726"/>
              <a:gd name="connsiteY6" fmla="*/ 319542 h 425624"/>
              <a:gd name="connsiteX7" fmla="*/ 1233054 w 1462726"/>
              <a:gd name="connsiteY7" fmla="*/ 319542 h 425624"/>
              <a:gd name="connsiteX8" fmla="*/ 1371600 w 1462726"/>
              <a:gd name="connsiteY8" fmla="*/ 153287 h 425624"/>
              <a:gd name="connsiteX9" fmla="*/ 1454727 w 1462726"/>
              <a:gd name="connsiteY9" fmla="*/ 28596 h 425624"/>
              <a:gd name="connsiteX10" fmla="*/ 1454727 w 1462726"/>
              <a:gd name="connsiteY10" fmla="*/ 14742 h 425624"/>
              <a:gd name="connsiteX0" fmla="*/ 0 w 1462726"/>
              <a:gd name="connsiteY0" fmla="*/ 125384 h 439284"/>
              <a:gd name="connsiteX1" fmla="*/ 180109 w 1462726"/>
              <a:gd name="connsiteY1" fmla="*/ 693 h 439284"/>
              <a:gd name="connsiteX2" fmla="*/ 374072 w 1462726"/>
              <a:gd name="connsiteY2" fmla="*/ 83820 h 439284"/>
              <a:gd name="connsiteX3" fmla="*/ 637309 w 1462726"/>
              <a:gd name="connsiteY3" fmla="*/ 263929 h 439284"/>
              <a:gd name="connsiteX4" fmla="*/ 858981 w 1462726"/>
              <a:gd name="connsiteY4" fmla="*/ 416329 h 439284"/>
              <a:gd name="connsiteX5" fmla="*/ 1039090 w 1462726"/>
              <a:gd name="connsiteY5" fmla="*/ 430184 h 439284"/>
              <a:gd name="connsiteX6" fmla="*/ 1233054 w 1462726"/>
              <a:gd name="connsiteY6" fmla="*/ 333202 h 439284"/>
              <a:gd name="connsiteX7" fmla="*/ 1233054 w 1462726"/>
              <a:gd name="connsiteY7" fmla="*/ 333202 h 439284"/>
              <a:gd name="connsiteX8" fmla="*/ 1371600 w 1462726"/>
              <a:gd name="connsiteY8" fmla="*/ 166947 h 439284"/>
              <a:gd name="connsiteX9" fmla="*/ 1454727 w 1462726"/>
              <a:gd name="connsiteY9" fmla="*/ 42256 h 439284"/>
              <a:gd name="connsiteX10" fmla="*/ 1454727 w 1462726"/>
              <a:gd name="connsiteY10" fmla="*/ 28402 h 439284"/>
              <a:gd name="connsiteX0" fmla="*/ 0 w 1462726"/>
              <a:gd name="connsiteY0" fmla="*/ 125384 h 474875"/>
              <a:gd name="connsiteX1" fmla="*/ 180109 w 1462726"/>
              <a:gd name="connsiteY1" fmla="*/ 693 h 474875"/>
              <a:gd name="connsiteX2" fmla="*/ 374072 w 1462726"/>
              <a:gd name="connsiteY2" fmla="*/ 83820 h 474875"/>
              <a:gd name="connsiteX3" fmla="*/ 637309 w 1462726"/>
              <a:gd name="connsiteY3" fmla="*/ 263929 h 474875"/>
              <a:gd name="connsiteX4" fmla="*/ 858981 w 1462726"/>
              <a:gd name="connsiteY4" fmla="*/ 416329 h 474875"/>
              <a:gd name="connsiteX5" fmla="*/ 1066799 w 1462726"/>
              <a:gd name="connsiteY5" fmla="*/ 471747 h 474875"/>
              <a:gd name="connsiteX6" fmla="*/ 1233054 w 1462726"/>
              <a:gd name="connsiteY6" fmla="*/ 333202 h 474875"/>
              <a:gd name="connsiteX7" fmla="*/ 1233054 w 1462726"/>
              <a:gd name="connsiteY7" fmla="*/ 333202 h 474875"/>
              <a:gd name="connsiteX8" fmla="*/ 1371600 w 1462726"/>
              <a:gd name="connsiteY8" fmla="*/ 166947 h 474875"/>
              <a:gd name="connsiteX9" fmla="*/ 1454727 w 1462726"/>
              <a:gd name="connsiteY9" fmla="*/ 42256 h 474875"/>
              <a:gd name="connsiteX10" fmla="*/ 1454727 w 1462726"/>
              <a:gd name="connsiteY10" fmla="*/ 28402 h 474875"/>
              <a:gd name="connsiteX0" fmla="*/ 0 w 1462726"/>
              <a:gd name="connsiteY0" fmla="*/ 125384 h 474875"/>
              <a:gd name="connsiteX1" fmla="*/ 249381 w 1462726"/>
              <a:gd name="connsiteY1" fmla="*/ 693 h 474875"/>
              <a:gd name="connsiteX2" fmla="*/ 374072 w 1462726"/>
              <a:gd name="connsiteY2" fmla="*/ 83820 h 474875"/>
              <a:gd name="connsiteX3" fmla="*/ 637309 w 1462726"/>
              <a:gd name="connsiteY3" fmla="*/ 263929 h 474875"/>
              <a:gd name="connsiteX4" fmla="*/ 858981 w 1462726"/>
              <a:gd name="connsiteY4" fmla="*/ 416329 h 474875"/>
              <a:gd name="connsiteX5" fmla="*/ 1066799 w 1462726"/>
              <a:gd name="connsiteY5" fmla="*/ 471747 h 474875"/>
              <a:gd name="connsiteX6" fmla="*/ 1233054 w 1462726"/>
              <a:gd name="connsiteY6" fmla="*/ 333202 h 474875"/>
              <a:gd name="connsiteX7" fmla="*/ 1233054 w 1462726"/>
              <a:gd name="connsiteY7" fmla="*/ 333202 h 474875"/>
              <a:gd name="connsiteX8" fmla="*/ 1371600 w 1462726"/>
              <a:gd name="connsiteY8" fmla="*/ 166947 h 474875"/>
              <a:gd name="connsiteX9" fmla="*/ 1454727 w 1462726"/>
              <a:gd name="connsiteY9" fmla="*/ 42256 h 474875"/>
              <a:gd name="connsiteX10" fmla="*/ 1454727 w 1462726"/>
              <a:gd name="connsiteY10" fmla="*/ 28402 h 474875"/>
              <a:gd name="connsiteX0" fmla="*/ 0 w 1462726"/>
              <a:gd name="connsiteY0" fmla="*/ 125384 h 439283"/>
              <a:gd name="connsiteX1" fmla="*/ 249381 w 1462726"/>
              <a:gd name="connsiteY1" fmla="*/ 693 h 439283"/>
              <a:gd name="connsiteX2" fmla="*/ 374072 w 1462726"/>
              <a:gd name="connsiteY2" fmla="*/ 83820 h 439283"/>
              <a:gd name="connsiteX3" fmla="*/ 637309 w 1462726"/>
              <a:gd name="connsiteY3" fmla="*/ 263929 h 439283"/>
              <a:gd name="connsiteX4" fmla="*/ 858981 w 1462726"/>
              <a:gd name="connsiteY4" fmla="*/ 416329 h 439283"/>
              <a:gd name="connsiteX5" fmla="*/ 1080653 w 1462726"/>
              <a:gd name="connsiteY5" fmla="*/ 430183 h 439283"/>
              <a:gd name="connsiteX6" fmla="*/ 1233054 w 1462726"/>
              <a:gd name="connsiteY6" fmla="*/ 333202 h 439283"/>
              <a:gd name="connsiteX7" fmla="*/ 1233054 w 1462726"/>
              <a:gd name="connsiteY7" fmla="*/ 333202 h 439283"/>
              <a:gd name="connsiteX8" fmla="*/ 1371600 w 1462726"/>
              <a:gd name="connsiteY8" fmla="*/ 166947 h 439283"/>
              <a:gd name="connsiteX9" fmla="*/ 1454727 w 1462726"/>
              <a:gd name="connsiteY9" fmla="*/ 42256 h 439283"/>
              <a:gd name="connsiteX10" fmla="*/ 1454727 w 1462726"/>
              <a:gd name="connsiteY10" fmla="*/ 28402 h 439283"/>
              <a:gd name="connsiteX0" fmla="*/ 0 w 1462726"/>
              <a:gd name="connsiteY0" fmla="*/ 125384 h 439283"/>
              <a:gd name="connsiteX1" fmla="*/ 193963 w 1462726"/>
              <a:gd name="connsiteY1" fmla="*/ 693 h 439283"/>
              <a:gd name="connsiteX2" fmla="*/ 374072 w 1462726"/>
              <a:gd name="connsiteY2" fmla="*/ 83820 h 439283"/>
              <a:gd name="connsiteX3" fmla="*/ 637309 w 1462726"/>
              <a:gd name="connsiteY3" fmla="*/ 263929 h 439283"/>
              <a:gd name="connsiteX4" fmla="*/ 858981 w 1462726"/>
              <a:gd name="connsiteY4" fmla="*/ 416329 h 439283"/>
              <a:gd name="connsiteX5" fmla="*/ 1080653 w 1462726"/>
              <a:gd name="connsiteY5" fmla="*/ 430183 h 439283"/>
              <a:gd name="connsiteX6" fmla="*/ 1233054 w 1462726"/>
              <a:gd name="connsiteY6" fmla="*/ 333202 h 439283"/>
              <a:gd name="connsiteX7" fmla="*/ 1233054 w 1462726"/>
              <a:gd name="connsiteY7" fmla="*/ 333202 h 439283"/>
              <a:gd name="connsiteX8" fmla="*/ 1371600 w 1462726"/>
              <a:gd name="connsiteY8" fmla="*/ 166947 h 439283"/>
              <a:gd name="connsiteX9" fmla="*/ 1454727 w 1462726"/>
              <a:gd name="connsiteY9" fmla="*/ 42256 h 439283"/>
              <a:gd name="connsiteX10" fmla="*/ 1454727 w 1462726"/>
              <a:gd name="connsiteY10" fmla="*/ 28402 h 439283"/>
              <a:gd name="connsiteX0" fmla="*/ 0 w 1462726"/>
              <a:gd name="connsiteY0" fmla="*/ 125384 h 439283"/>
              <a:gd name="connsiteX1" fmla="*/ 193963 w 1462726"/>
              <a:gd name="connsiteY1" fmla="*/ 693 h 439283"/>
              <a:gd name="connsiteX2" fmla="*/ 374072 w 1462726"/>
              <a:gd name="connsiteY2" fmla="*/ 83820 h 439283"/>
              <a:gd name="connsiteX3" fmla="*/ 637309 w 1462726"/>
              <a:gd name="connsiteY3" fmla="*/ 263929 h 439283"/>
              <a:gd name="connsiteX4" fmla="*/ 858981 w 1462726"/>
              <a:gd name="connsiteY4" fmla="*/ 416329 h 439283"/>
              <a:gd name="connsiteX5" fmla="*/ 1080653 w 1462726"/>
              <a:gd name="connsiteY5" fmla="*/ 430183 h 439283"/>
              <a:gd name="connsiteX6" fmla="*/ 1233054 w 1462726"/>
              <a:gd name="connsiteY6" fmla="*/ 333202 h 439283"/>
              <a:gd name="connsiteX7" fmla="*/ 1233054 w 1462726"/>
              <a:gd name="connsiteY7" fmla="*/ 333202 h 439283"/>
              <a:gd name="connsiteX8" fmla="*/ 1371600 w 1462726"/>
              <a:gd name="connsiteY8" fmla="*/ 166947 h 439283"/>
              <a:gd name="connsiteX9" fmla="*/ 1454727 w 1462726"/>
              <a:gd name="connsiteY9" fmla="*/ 42256 h 439283"/>
              <a:gd name="connsiteX10" fmla="*/ 1454727 w 1462726"/>
              <a:gd name="connsiteY10" fmla="*/ 28402 h 439283"/>
              <a:gd name="connsiteX0" fmla="*/ 0 w 1462726"/>
              <a:gd name="connsiteY0" fmla="*/ 111724 h 425623"/>
              <a:gd name="connsiteX1" fmla="*/ 193963 w 1462726"/>
              <a:gd name="connsiteY1" fmla="*/ 888 h 425623"/>
              <a:gd name="connsiteX2" fmla="*/ 374072 w 1462726"/>
              <a:gd name="connsiteY2" fmla="*/ 70160 h 425623"/>
              <a:gd name="connsiteX3" fmla="*/ 637309 w 1462726"/>
              <a:gd name="connsiteY3" fmla="*/ 250269 h 425623"/>
              <a:gd name="connsiteX4" fmla="*/ 858981 w 1462726"/>
              <a:gd name="connsiteY4" fmla="*/ 402669 h 425623"/>
              <a:gd name="connsiteX5" fmla="*/ 1080653 w 1462726"/>
              <a:gd name="connsiteY5" fmla="*/ 416523 h 425623"/>
              <a:gd name="connsiteX6" fmla="*/ 1233054 w 1462726"/>
              <a:gd name="connsiteY6" fmla="*/ 319542 h 425623"/>
              <a:gd name="connsiteX7" fmla="*/ 1233054 w 1462726"/>
              <a:gd name="connsiteY7" fmla="*/ 319542 h 425623"/>
              <a:gd name="connsiteX8" fmla="*/ 1371600 w 1462726"/>
              <a:gd name="connsiteY8" fmla="*/ 153287 h 425623"/>
              <a:gd name="connsiteX9" fmla="*/ 1454727 w 1462726"/>
              <a:gd name="connsiteY9" fmla="*/ 28596 h 425623"/>
              <a:gd name="connsiteX10" fmla="*/ 1454727 w 1462726"/>
              <a:gd name="connsiteY10" fmla="*/ 14742 h 42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2726" h="425623">
                <a:moveTo>
                  <a:pt x="0" y="111724"/>
                </a:moveTo>
                <a:cubicBezTo>
                  <a:pt x="45027" y="59769"/>
                  <a:pt x="131618" y="7815"/>
                  <a:pt x="193963" y="888"/>
                </a:cubicBezTo>
                <a:cubicBezTo>
                  <a:pt x="256308" y="-6039"/>
                  <a:pt x="300181" y="28596"/>
                  <a:pt x="374072" y="70160"/>
                </a:cubicBezTo>
                <a:cubicBezTo>
                  <a:pt x="447963" y="111724"/>
                  <a:pt x="549563" y="190233"/>
                  <a:pt x="637309" y="250269"/>
                </a:cubicBezTo>
                <a:cubicBezTo>
                  <a:pt x="718127" y="305687"/>
                  <a:pt x="785090" y="374960"/>
                  <a:pt x="858981" y="402669"/>
                </a:cubicBezTo>
                <a:cubicBezTo>
                  <a:pt x="932872" y="430378"/>
                  <a:pt x="1018307" y="430378"/>
                  <a:pt x="1080653" y="416523"/>
                </a:cubicBezTo>
                <a:cubicBezTo>
                  <a:pt x="1142999" y="402668"/>
                  <a:pt x="1207654" y="335705"/>
                  <a:pt x="1233054" y="319542"/>
                </a:cubicBezTo>
                <a:lnTo>
                  <a:pt x="1233054" y="319542"/>
                </a:lnTo>
                <a:cubicBezTo>
                  <a:pt x="1256145" y="291833"/>
                  <a:pt x="1334655" y="201778"/>
                  <a:pt x="1371600" y="153287"/>
                </a:cubicBezTo>
                <a:cubicBezTo>
                  <a:pt x="1408546" y="104796"/>
                  <a:pt x="1440873" y="51687"/>
                  <a:pt x="1454727" y="28596"/>
                </a:cubicBezTo>
                <a:cubicBezTo>
                  <a:pt x="1468582" y="5505"/>
                  <a:pt x="1461654" y="10123"/>
                  <a:pt x="1454727" y="1474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6" grpId="0" animBg="1"/>
      <p:bldP spid="37" grpId="0" animBg="1"/>
      <p:bldP spid="38" grpId="0" animBg="1"/>
      <p:bldP spid="39" grpId="0" animBg="1"/>
      <p:bldP spid="8" grpId="0"/>
      <p:bldP spid="16" grpId="0"/>
      <p:bldP spid="3" grpId="0" animBg="1"/>
      <p:bldP spid="5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7" name="Picture 2" descr="C:\Users\admin\Desktop\Tai lieu chu viet\các chu cai\Picture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92" y="0"/>
            <a:ext cx="34968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446091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Chữ hoa Q </a:t>
            </a:r>
            <a:r>
              <a:rPr lang="vi-VN" sz="36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có nét nào giống với chữ cái viết hoa đã học?</a:t>
            </a:r>
            <a:endParaRPr lang="en-US" sz="36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5108990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Nét 1 của chữ hoa Q giống nét 1 của chữ hoa O ?</a:t>
            </a:r>
            <a:endParaRPr lang="en-US" sz="36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3075" name="Picture 3" descr="C:\Users\admin\Desktop\Tai lieu chu viet\các chu cai\Picture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06"/>
            <a:ext cx="3487960" cy="48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lieu chu viet\các chu cai\Picture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8" y="155606"/>
            <a:ext cx="3496816" cy="48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 29"/>
          <p:cNvSpPr/>
          <p:nvPr/>
        </p:nvSpPr>
        <p:spPr>
          <a:xfrm>
            <a:off x="1960421" y="1593274"/>
            <a:ext cx="923106" cy="2415158"/>
          </a:xfrm>
          <a:custGeom>
            <a:avLst/>
            <a:gdLst>
              <a:gd name="connsiteX0" fmla="*/ 859131 w 928403"/>
              <a:gd name="connsiteY0" fmla="*/ 0 h 2424546"/>
              <a:gd name="connsiteX1" fmla="*/ 637458 w 928403"/>
              <a:gd name="connsiteY1" fmla="*/ 96982 h 2424546"/>
              <a:gd name="connsiteX2" fmla="*/ 374222 w 928403"/>
              <a:gd name="connsiteY2" fmla="*/ 290946 h 2424546"/>
              <a:gd name="connsiteX3" fmla="*/ 166403 w 928403"/>
              <a:gd name="connsiteY3" fmla="*/ 581891 h 2424546"/>
              <a:gd name="connsiteX4" fmla="*/ 55567 w 928403"/>
              <a:gd name="connsiteY4" fmla="*/ 845127 h 2424546"/>
              <a:gd name="connsiteX5" fmla="*/ 14003 w 928403"/>
              <a:gd name="connsiteY5" fmla="*/ 1094509 h 2424546"/>
              <a:gd name="connsiteX6" fmla="*/ 14003 w 928403"/>
              <a:gd name="connsiteY6" fmla="*/ 1524000 h 2424546"/>
              <a:gd name="connsiteX7" fmla="*/ 180258 w 928403"/>
              <a:gd name="connsiteY7" fmla="*/ 1911927 h 2424546"/>
              <a:gd name="connsiteX8" fmla="*/ 401931 w 928403"/>
              <a:gd name="connsiteY8" fmla="*/ 2230582 h 2424546"/>
              <a:gd name="connsiteX9" fmla="*/ 623603 w 928403"/>
              <a:gd name="connsiteY9" fmla="*/ 2369127 h 2424546"/>
              <a:gd name="connsiteX10" fmla="*/ 928403 w 928403"/>
              <a:gd name="connsiteY10" fmla="*/ 2424546 h 2424546"/>
              <a:gd name="connsiteX11" fmla="*/ 928403 w 928403"/>
              <a:gd name="connsiteY11" fmla="*/ 2424546 h 2424546"/>
              <a:gd name="connsiteX0" fmla="*/ 860146 w 929418"/>
              <a:gd name="connsiteY0" fmla="*/ 0 h 2424546"/>
              <a:gd name="connsiteX1" fmla="*/ 638473 w 929418"/>
              <a:gd name="connsiteY1" fmla="*/ 96982 h 2424546"/>
              <a:gd name="connsiteX2" fmla="*/ 375237 w 929418"/>
              <a:gd name="connsiteY2" fmla="*/ 290946 h 2424546"/>
              <a:gd name="connsiteX3" fmla="*/ 167418 w 929418"/>
              <a:gd name="connsiteY3" fmla="*/ 581891 h 2424546"/>
              <a:gd name="connsiteX4" fmla="*/ 56582 w 929418"/>
              <a:gd name="connsiteY4" fmla="*/ 845127 h 2424546"/>
              <a:gd name="connsiteX5" fmla="*/ 15018 w 929418"/>
              <a:gd name="connsiteY5" fmla="*/ 1094509 h 2424546"/>
              <a:gd name="connsiteX6" fmla="*/ 15018 w 929418"/>
              <a:gd name="connsiteY6" fmla="*/ 1524000 h 2424546"/>
              <a:gd name="connsiteX7" fmla="*/ 195127 w 929418"/>
              <a:gd name="connsiteY7" fmla="*/ 2008909 h 2424546"/>
              <a:gd name="connsiteX8" fmla="*/ 402946 w 929418"/>
              <a:gd name="connsiteY8" fmla="*/ 2230582 h 2424546"/>
              <a:gd name="connsiteX9" fmla="*/ 624618 w 929418"/>
              <a:gd name="connsiteY9" fmla="*/ 2369127 h 2424546"/>
              <a:gd name="connsiteX10" fmla="*/ 929418 w 929418"/>
              <a:gd name="connsiteY10" fmla="*/ 2424546 h 2424546"/>
              <a:gd name="connsiteX11" fmla="*/ 929418 w 929418"/>
              <a:gd name="connsiteY11" fmla="*/ 2424546 h 2424546"/>
              <a:gd name="connsiteX0" fmla="*/ 863198 w 932470"/>
              <a:gd name="connsiteY0" fmla="*/ 0 h 2424546"/>
              <a:gd name="connsiteX1" fmla="*/ 641525 w 932470"/>
              <a:gd name="connsiteY1" fmla="*/ 96982 h 2424546"/>
              <a:gd name="connsiteX2" fmla="*/ 378289 w 932470"/>
              <a:gd name="connsiteY2" fmla="*/ 290946 h 2424546"/>
              <a:gd name="connsiteX3" fmla="*/ 170470 w 932470"/>
              <a:gd name="connsiteY3" fmla="*/ 581891 h 2424546"/>
              <a:gd name="connsiteX4" fmla="*/ 59634 w 932470"/>
              <a:gd name="connsiteY4" fmla="*/ 845127 h 2424546"/>
              <a:gd name="connsiteX5" fmla="*/ 18070 w 932470"/>
              <a:gd name="connsiteY5" fmla="*/ 1094509 h 2424546"/>
              <a:gd name="connsiteX6" fmla="*/ 18070 w 932470"/>
              <a:gd name="connsiteY6" fmla="*/ 1524000 h 2424546"/>
              <a:gd name="connsiteX7" fmla="*/ 239743 w 932470"/>
              <a:gd name="connsiteY7" fmla="*/ 2036618 h 2424546"/>
              <a:gd name="connsiteX8" fmla="*/ 405998 w 932470"/>
              <a:gd name="connsiteY8" fmla="*/ 2230582 h 2424546"/>
              <a:gd name="connsiteX9" fmla="*/ 627670 w 932470"/>
              <a:gd name="connsiteY9" fmla="*/ 2369127 h 2424546"/>
              <a:gd name="connsiteX10" fmla="*/ 932470 w 932470"/>
              <a:gd name="connsiteY10" fmla="*/ 2424546 h 2424546"/>
              <a:gd name="connsiteX11" fmla="*/ 932470 w 932470"/>
              <a:gd name="connsiteY11" fmla="*/ 2424546 h 2424546"/>
              <a:gd name="connsiteX0" fmla="*/ 853834 w 923106"/>
              <a:gd name="connsiteY0" fmla="*/ 0 h 2424546"/>
              <a:gd name="connsiteX1" fmla="*/ 632161 w 923106"/>
              <a:gd name="connsiteY1" fmla="*/ 96982 h 2424546"/>
              <a:gd name="connsiteX2" fmla="*/ 368925 w 923106"/>
              <a:gd name="connsiteY2" fmla="*/ 290946 h 2424546"/>
              <a:gd name="connsiteX3" fmla="*/ 161106 w 923106"/>
              <a:gd name="connsiteY3" fmla="*/ 581891 h 2424546"/>
              <a:gd name="connsiteX4" fmla="*/ 50270 w 923106"/>
              <a:gd name="connsiteY4" fmla="*/ 845127 h 2424546"/>
              <a:gd name="connsiteX5" fmla="*/ 8706 w 923106"/>
              <a:gd name="connsiteY5" fmla="*/ 1094509 h 2424546"/>
              <a:gd name="connsiteX6" fmla="*/ 22560 w 923106"/>
              <a:gd name="connsiteY6" fmla="*/ 1537854 h 2424546"/>
              <a:gd name="connsiteX7" fmla="*/ 230379 w 923106"/>
              <a:gd name="connsiteY7" fmla="*/ 2036618 h 2424546"/>
              <a:gd name="connsiteX8" fmla="*/ 396634 w 923106"/>
              <a:gd name="connsiteY8" fmla="*/ 2230582 h 2424546"/>
              <a:gd name="connsiteX9" fmla="*/ 618306 w 923106"/>
              <a:gd name="connsiteY9" fmla="*/ 2369127 h 2424546"/>
              <a:gd name="connsiteX10" fmla="*/ 923106 w 923106"/>
              <a:gd name="connsiteY10" fmla="*/ 2424546 h 2424546"/>
              <a:gd name="connsiteX11" fmla="*/ 923106 w 923106"/>
              <a:gd name="connsiteY11" fmla="*/ 2424546 h 2424546"/>
              <a:gd name="connsiteX0" fmla="*/ 853834 w 923106"/>
              <a:gd name="connsiteY0" fmla="*/ 0 h 2424546"/>
              <a:gd name="connsiteX1" fmla="*/ 632161 w 923106"/>
              <a:gd name="connsiteY1" fmla="*/ 96982 h 2424546"/>
              <a:gd name="connsiteX2" fmla="*/ 368925 w 923106"/>
              <a:gd name="connsiteY2" fmla="*/ 290946 h 2424546"/>
              <a:gd name="connsiteX3" fmla="*/ 161106 w 923106"/>
              <a:gd name="connsiteY3" fmla="*/ 581891 h 2424546"/>
              <a:gd name="connsiteX4" fmla="*/ 50270 w 923106"/>
              <a:gd name="connsiteY4" fmla="*/ 845127 h 2424546"/>
              <a:gd name="connsiteX5" fmla="*/ 8706 w 923106"/>
              <a:gd name="connsiteY5" fmla="*/ 1094509 h 2424546"/>
              <a:gd name="connsiteX6" fmla="*/ 22560 w 923106"/>
              <a:gd name="connsiteY6" fmla="*/ 1537854 h 2424546"/>
              <a:gd name="connsiteX7" fmla="*/ 230379 w 923106"/>
              <a:gd name="connsiteY7" fmla="*/ 2036618 h 2424546"/>
              <a:gd name="connsiteX8" fmla="*/ 396634 w 923106"/>
              <a:gd name="connsiteY8" fmla="*/ 2230582 h 2424546"/>
              <a:gd name="connsiteX9" fmla="*/ 659870 w 923106"/>
              <a:gd name="connsiteY9" fmla="*/ 2382982 h 2424546"/>
              <a:gd name="connsiteX10" fmla="*/ 923106 w 923106"/>
              <a:gd name="connsiteY10" fmla="*/ 2424546 h 2424546"/>
              <a:gd name="connsiteX11" fmla="*/ 923106 w 923106"/>
              <a:gd name="connsiteY11" fmla="*/ 2424546 h 2424546"/>
              <a:gd name="connsiteX0" fmla="*/ 853834 w 923106"/>
              <a:gd name="connsiteY0" fmla="*/ 0 h 2429013"/>
              <a:gd name="connsiteX1" fmla="*/ 632161 w 923106"/>
              <a:gd name="connsiteY1" fmla="*/ 96982 h 2429013"/>
              <a:gd name="connsiteX2" fmla="*/ 368925 w 923106"/>
              <a:gd name="connsiteY2" fmla="*/ 290946 h 2429013"/>
              <a:gd name="connsiteX3" fmla="*/ 161106 w 923106"/>
              <a:gd name="connsiteY3" fmla="*/ 581891 h 2429013"/>
              <a:gd name="connsiteX4" fmla="*/ 50270 w 923106"/>
              <a:gd name="connsiteY4" fmla="*/ 845127 h 2429013"/>
              <a:gd name="connsiteX5" fmla="*/ 8706 w 923106"/>
              <a:gd name="connsiteY5" fmla="*/ 1094509 h 2429013"/>
              <a:gd name="connsiteX6" fmla="*/ 22560 w 923106"/>
              <a:gd name="connsiteY6" fmla="*/ 1537854 h 2429013"/>
              <a:gd name="connsiteX7" fmla="*/ 230379 w 923106"/>
              <a:gd name="connsiteY7" fmla="*/ 2036618 h 2429013"/>
              <a:gd name="connsiteX8" fmla="*/ 396634 w 923106"/>
              <a:gd name="connsiteY8" fmla="*/ 2230582 h 2429013"/>
              <a:gd name="connsiteX9" fmla="*/ 701433 w 923106"/>
              <a:gd name="connsiteY9" fmla="*/ 2410692 h 2429013"/>
              <a:gd name="connsiteX10" fmla="*/ 923106 w 923106"/>
              <a:gd name="connsiteY10" fmla="*/ 2424546 h 2429013"/>
              <a:gd name="connsiteX11" fmla="*/ 923106 w 923106"/>
              <a:gd name="connsiteY11" fmla="*/ 2424546 h 2429013"/>
              <a:gd name="connsiteX0" fmla="*/ 881543 w 923106"/>
              <a:gd name="connsiteY0" fmla="*/ 0 h 2415158"/>
              <a:gd name="connsiteX1" fmla="*/ 632161 w 923106"/>
              <a:gd name="connsiteY1" fmla="*/ 83127 h 2415158"/>
              <a:gd name="connsiteX2" fmla="*/ 368925 w 923106"/>
              <a:gd name="connsiteY2" fmla="*/ 277091 h 2415158"/>
              <a:gd name="connsiteX3" fmla="*/ 161106 w 923106"/>
              <a:gd name="connsiteY3" fmla="*/ 568036 h 2415158"/>
              <a:gd name="connsiteX4" fmla="*/ 50270 w 923106"/>
              <a:gd name="connsiteY4" fmla="*/ 831272 h 2415158"/>
              <a:gd name="connsiteX5" fmla="*/ 8706 w 923106"/>
              <a:gd name="connsiteY5" fmla="*/ 1080654 h 2415158"/>
              <a:gd name="connsiteX6" fmla="*/ 22560 w 923106"/>
              <a:gd name="connsiteY6" fmla="*/ 1523999 h 2415158"/>
              <a:gd name="connsiteX7" fmla="*/ 230379 w 923106"/>
              <a:gd name="connsiteY7" fmla="*/ 2022763 h 2415158"/>
              <a:gd name="connsiteX8" fmla="*/ 396634 w 923106"/>
              <a:gd name="connsiteY8" fmla="*/ 2216727 h 2415158"/>
              <a:gd name="connsiteX9" fmla="*/ 701433 w 923106"/>
              <a:gd name="connsiteY9" fmla="*/ 2396837 h 2415158"/>
              <a:gd name="connsiteX10" fmla="*/ 923106 w 923106"/>
              <a:gd name="connsiteY10" fmla="*/ 2410691 h 2415158"/>
              <a:gd name="connsiteX11" fmla="*/ 923106 w 923106"/>
              <a:gd name="connsiteY11" fmla="*/ 2410691 h 24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106" h="2415158">
                <a:moveTo>
                  <a:pt x="881543" y="0"/>
                </a:moveTo>
                <a:cubicBezTo>
                  <a:pt x="811115" y="24245"/>
                  <a:pt x="717597" y="36945"/>
                  <a:pt x="632161" y="83127"/>
                </a:cubicBezTo>
                <a:cubicBezTo>
                  <a:pt x="546725" y="129309"/>
                  <a:pt x="447434" y="196273"/>
                  <a:pt x="368925" y="277091"/>
                </a:cubicBezTo>
                <a:cubicBezTo>
                  <a:pt x="290416" y="357909"/>
                  <a:pt x="214215" y="475673"/>
                  <a:pt x="161106" y="568036"/>
                </a:cubicBezTo>
                <a:cubicBezTo>
                  <a:pt x="107997" y="660399"/>
                  <a:pt x="75670" y="745836"/>
                  <a:pt x="50270" y="831272"/>
                </a:cubicBezTo>
                <a:cubicBezTo>
                  <a:pt x="24870" y="916708"/>
                  <a:pt x="13324" y="965200"/>
                  <a:pt x="8706" y="1080654"/>
                </a:cubicBezTo>
                <a:cubicBezTo>
                  <a:pt x="4088" y="1196108"/>
                  <a:pt x="-14385" y="1366981"/>
                  <a:pt x="22560" y="1523999"/>
                </a:cubicBezTo>
                <a:cubicBezTo>
                  <a:pt x="59505" y="1681017"/>
                  <a:pt x="168033" y="1907308"/>
                  <a:pt x="230379" y="2022763"/>
                </a:cubicBezTo>
                <a:cubicBezTo>
                  <a:pt x="292725" y="2138218"/>
                  <a:pt x="318125" y="2154381"/>
                  <a:pt x="396634" y="2216727"/>
                </a:cubicBezTo>
                <a:cubicBezTo>
                  <a:pt x="475143" y="2279073"/>
                  <a:pt x="613688" y="2364510"/>
                  <a:pt x="701433" y="2396837"/>
                </a:cubicBezTo>
                <a:cubicBezTo>
                  <a:pt x="789178" y="2429164"/>
                  <a:pt x="886161" y="2408382"/>
                  <a:pt x="923106" y="2410691"/>
                </a:cubicBezTo>
                <a:lnTo>
                  <a:pt x="923106" y="2410691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841964" y="1605020"/>
            <a:ext cx="969922" cy="2412798"/>
          </a:xfrm>
          <a:custGeom>
            <a:avLst/>
            <a:gdLst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06582 w 983752"/>
              <a:gd name="connsiteY3" fmla="*/ 1979343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62000 w 983752"/>
              <a:gd name="connsiteY3" fmla="*/ 1993198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75854 w 983752"/>
              <a:gd name="connsiteY3" fmla="*/ 1937780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207453 h 2412798"/>
              <a:gd name="connsiteX7" fmla="*/ 914400 w 983752"/>
              <a:gd name="connsiteY7" fmla="*/ 777962 h 2412798"/>
              <a:gd name="connsiteX8" fmla="*/ 845127 w 983752"/>
              <a:gd name="connsiteY8" fmla="*/ 459307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165889 h 2412798"/>
              <a:gd name="connsiteX7" fmla="*/ 914400 w 983752"/>
              <a:gd name="connsiteY7" fmla="*/ 777962 h 2412798"/>
              <a:gd name="connsiteX8" fmla="*/ 845127 w 983752"/>
              <a:gd name="connsiteY8" fmla="*/ 459307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165889 h 2412798"/>
              <a:gd name="connsiteX7" fmla="*/ 914400 w 983752"/>
              <a:gd name="connsiteY7" fmla="*/ 777962 h 2412798"/>
              <a:gd name="connsiteX8" fmla="*/ 845127 w 983752"/>
              <a:gd name="connsiteY8" fmla="*/ 487016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69922"/>
              <a:gd name="connsiteY0" fmla="*/ 2412798 h 2412798"/>
              <a:gd name="connsiteX1" fmla="*/ 318654 w 969922"/>
              <a:gd name="connsiteY1" fmla="*/ 2371235 h 2412798"/>
              <a:gd name="connsiteX2" fmla="*/ 554182 w 969922"/>
              <a:gd name="connsiteY2" fmla="*/ 2218835 h 2412798"/>
              <a:gd name="connsiteX3" fmla="*/ 775854 w 969922"/>
              <a:gd name="connsiteY3" fmla="*/ 1941744 h 2412798"/>
              <a:gd name="connsiteX4" fmla="*/ 900545 w 969922"/>
              <a:gd name="connsiteY4" fmla="*/ 1650798 h 2412798"/>
              <a:gd name="connsiteX5" fmla="*/ 900545 w 969922"/>
              <a:gd name="connsiteY5" fmla="*/ 1650798 h 2412798"/>
              <a:gd name="connsiteX6" fmla="*/ 969819 w 969922"/>
              <a:gd name="connsiteY6" fmla="*/ 1124325 h 2412798"/>
              <a:gd name="connsiteX7" fmla="*/ 914400 w 969922"/>
              <a:gd name="connsiteY7" fmla="*/ 777962 h 2412798"/>
              <a:gd name="connsiteX8" fmla="*/ 845127 w 969922"/>
              <a:gd name="connsiteY8" fmla="*/ 487016 h 2412798"/>
              <a:gd name="connsiteX9" fmla="*/ 651164 w 969922"/>
              <a:gd name="connsiteY9" fmla="*/ 196071 h 2412798"/>
              <a:gd name="connsiteX10" fmla="*/ 401782 w 969922"/>
              <a:gd name="connsiteY10" fmla="*/ 15962 h 2412798"/>
              <a:gd name="connsiteX11" fmla="*/ 193963 w 969922"/>
              <a:gd name="connsiteY11" fmla="*/ 15962 h 241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9922" h="2412798">
                <a:moveTo>
                  <a:pt x="0" y="2412798"/>
                </a:moveTo>
                <a:cubicBezTo>
                  <a:pt x="113145" y="2408180"/>
                  <a:pt x="226290" y="2403562"/>
                  <a:pt x="318654" y="2371235"/>
                </a:cubicBezTo>
                <a:cubicBezTo>
                  <a:pt x="411018" y="2338908"/>
                  <a:pt x="477982" y="2290417"/>
                  <a:pt x="554182" y="2218835"/>
                </a:cubicBezTo>
                <a:cubicBezTo>
                  <a:pt x="630382" y="2147253"/>
                  <a:pt x="718127" y="2036417"/>
                  <a:pt x="775854" y="1941744"/>
                </a:cubicBezTo>
                <a:cubicBezTo>
                  <a:pt x="833581" y="1847071"/>
                  <a:pt x="879763" y="1699289"/>
                  <a:pt x="900545" y="1650798"/>
                </a:cubicBezTo>
                <a:lnTo>
                  <a:pt x="900545" y="1650798"/>
                </a:lnTo>
                <a:cubicBezTo>
                  <a:pt x="912091" y="1563053"/>
                  <a:pt x="967510" y="1269798"/>
                  <a:pt x="969819" y="1124325"/>
                </a:cubicBezTo>
                <a:cubicBezTo>
                  <a:pt x="972128" y="978852"/>
                  <a:pt x="935182" y="884180"/>
                  <a:pt x="914400" y="777962"/>
                </a:cubicBezTo>
                <a:cubicBezTo>
                  <a:pt x="893618" y="671744"/>
                  <a:pt x="889000" y="583998"/>
                  <a:pt x="845127" y="487016"/>
                </a:cubicBezTo>
                <a:cubicBezTo>
                  <a:pt x="801254" y="390034"/>
                  <a:pt x="725055" y="274580"/>
                  <a:pt x="651164" y="196071"/>
                </a:cubicBezTo>
                <a:cubicBezTo>
                  <a:pt x="577273" y="117562"/>
                  <a:pt x="477982" y="45980"/>
                  <a:pt x="401782" y="15962"/>
                </a:cubicBezTo>
                <a:cubicBezTo>
                  <a:pt x="325582" y="-14056"/>
                  <a:pt x="260927" y="5571"/>
                  <a:pt x="193963" y="1596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647406" y="1607127"/>
            <a:ext cx="693321" cy="931025"/>
          </a:xfrm>
          <a:custGeom>
            <a:avLst/>
            <a:gdLst>
              <a:gd name="connsiteX0" fmla="*/ 443940 w 693321"/>
              <a:gd name="connsiteY0" fmla="*/ 0 h 931025"/>
              <a:gd name="connsiteX1" fmla="*/ 208412 w 693321"/>
              <a:gd name="connsiteY1" fmla="*/ 69273 h 931025"/>
              <a:gd name="connsiteX2" fmla="*/ 69867 w 693321"/>
              <a:gd name="connsiteY2" fmla="*/ 235528 h 931025"/>
              <a:gd name="connsiteX3" fmla="*/ 594 w 693321"/>
              <a:gd name="connsiteY3" fmla="*/ 471055 h 931025"/>
              <a:gd name="connsiteX4" fmla="*/ 42158 w 693321"/>
              <a:gd name="connsiteY4" fmla="*/ 678873 h 931025"/>
              <a:gd name="connsiteX5" fmla="*/ 139140 w 693321"/>
              <a:gd name="connsiteY5" fmla="*/ 831273 h 931025"/>
              <a:gd name="connsiteX6" fmla="*/ 346958 w 693321"/>
              <a:gd name="connsiteY6" fmla="*/ 928255 h 931025"/>
              <a:gd name="connsiteX7" fmla="*/ 527067 w 693321"/>
              <a:gd name="connsiteY7" fmla="*/ 886691 h 931025"/>
              <a:gd name="connsiteX8" fmla="*/ 693321 w 693321"/>
              <a:gd name="connsiteY8" fmla="*/ 706582 h 931025"/>
              <a:gd name="connsiteX9" fmla="*/ 693321 w 693321"/>
              <a:gd name="connsiteY9" fmla="*/ 706582 h 931025"/>
              <a:gd name="connsiteX0" fmla="*/ 443940 w 693321"/>
              <a:gd name="connsiteY0" fmla="*/ 0 h 931025"/>
              <a:gd name="connsiteX1" fmla="*/ 208412 w 693321"/>
              <a:gd name="connsiteY1" fmla="*/ 69273 h 931025"/>
              <a:gd name="connsiteX2" fmla="*/ 69867 w 693321"/>
              <a:gd name="connsiteY2" fmla="*/ 235528 h 931025"/>
              <a:gd name="connsiteX3" fmla="*/ 594 w 693321"/>
              <a:gd name="connsiteY3" fmla="*/ 471055 h 931025"/>
              <a:gd name="connsiteX4" fmla="*/ 42158 w 693321"/>
              <a:gd name="connsiteY4" fmla="*/ 678873 h 931025"/>
              <a:gd name="connsiteX5" fmla="*/ 139140 w 693321"/>
              <a:gd name="connsiteY5" fmla="*/ 831273 h 931025"/>
              <a:gd name="connsiteX6" fmla="*/ 346958 w 693321"/>
              <a:gd name="connsiteY6" fmla="*/ 928255 h 931025"/>
              <a:gd name="connsiteX7" fmla="*/ 568631 w 693321"/>
              <a:gd name="connsiteY7" fmla="*/ 886691 h 931025"/>
              <a:gd name="connsiteX8" fmla="*/ 693321 w 693321"/>
              <a:gd name="connsiteY8" fmla="*/ 706582 h 931025"/>
              <a:gd name="connsiteX9" fmla="*/ 693321 w 693321"/>
              <a:gd name="connsiteY9" fmla="*/ 706582 h 9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321" h="931025">
                <a:moveTo>
                  <a:pt x="443940" y="0"/>
                </a:moveTo>
                <a:cubicBezTo>
                  <a:pt x="357349" y="15009"/>
                  <a:pt x="270758" y="30018"/>
                  <a:pt x="208412" y="69273"/>
                </a:cubicBezTo>
                <a:cubicBezTo>
                  <a:pt x="146066" y="108528"/>
                  <a:pt x="104503" y="168564"/>
                  <a:pt x="69867" y="235528"/>
                </a:cubicBezTo>
                <a:cubicBezTo>
                  <a:pt x="35231" y="302492"/>
                  <a:pt x="5212" y="397164"/>
                  <a:pt x="594" y="471055"/>
                </a:cubicBezTo>
                <a:cubicBezTo>
                  <a:pt x="-4024" y="544946"/>
                  <a:pt x="19067" y="618837"/>
                  <a:pt x="42158" y="678873"/>
                </a:cubicBezTo>
                <a:cubicBezTo>
                  <a:pt x="65249" y="738909"/>
                  <a:pt x="88340" y="789709"/>
                  <a:pt x="139140" y="831273"/>
                </a:cubicBezTo>
                <a:cubicBezTo>
                  <a:pt x="189940" y="872837"/>
                  <a:pt x="275376" y="919019"/>
                  <a:pt x="346958" y="928255"/>
                </a:cubicBezTo>
                <a:cubicBezTo>
                  <a:pt x="418540" y="937491"/>
                  <a:pt x="510904" y="923636"/>
                  <a:pt x="568631" y="886691"/>
                </a:cubicBezTo>
                <a:cubicBezTo>
                  <a:pt x="626358" y="849746"/>
                  <a:pt x="672539" y="736600"/>
                  <a:pt x="693321" y="706582"/>
                </a:cubicBezTo>
                <a:lnTo>
                  <a:pt x="693321" y="706582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539680" y="1622438"/>
            <a:ext cx="923106" cy="2415158"/>
          </a:xfrm>
          <a:custGeom>
            <a:avLst/>
            <a:gdLst>
              <a:gd name="connsiteX0" fmla="*/ 859131 w 928403"/>
              <a:gd name="connsiteY0" fmla="*/ 0 h 2424546"/>
              <a:gd name="connsiteX1" fmla="*/ 637458 w 928403"/>
              <a:gd name="connsiteY1" fmla="*/ 96982 h 2424546"/>
              <a:gd name="connsiteX2" fmla="*/ 374222 w 928403"/>
              <a:gd name="connsiteY2" fmla="*/ 290946 h 2424546"/>
              <a:gd name="connsiteX3" fmla="*/ 166403 w 928403"/>
              <a:gd name="connsiteY3" fmla="*/ 581891 h 2424546"/>
              <a:gd name="connsiteX4" fmla="*/ 55567 w 928403"/>
              <a:gd name="connsiteY4" fmla="*/ 845127 h 2424546"/>
              <a:gd name="connsiteX5" fmla="*/ 14003 w 928403"/>
              <a:gd name="connsiteY5" fmla="*/ 1094509 h 2424546"/>
              <a:gd name="connsiteX6" fmla="*/ 14003 w 928403"/>
              <a:gd name="connsiteY6" fmla="*/ 1524000 h 2424546"/>
              <a:gd name="connsiteX7" fmla="*/ 180258 w 928403"/>
              <a:gd name="connsiteY7" fmla="*/ 1911927 h 2424546"/>
              <a:gd name="connsiteX8" fmla="*/ 401931 w 928403"/>
              <a:gd name="connsiteY8" fmla="*/ 2230582 h 2424546"/>
              <a:gd name="connsiteX9" fmla="*/ 623603 w 928403"/>
              <a:gd name="connsiteY9" fmla="*/ 2369127 h 2424546"/>
              <a:gd name="connsiteX10" fmla="*/ 928403 w 928403"/>
              <a:gd name="connsiteY10" fmla="*/ 2424546 h 2424546"/>
              <a:gd name="connsiteX11" fmla="*/ 928403 w 928403"/>
              <a:gd name="connsiteY11" fmla="*/ 2424546 h 2424546"/>
              <a:gd name="connsiteX0" fmla="*/ 860146 w 929418"/>
              <a:gd name="connsiteY0" fmla="*/ 0 h 2424546"/>
              <a:gd name="connsiteX1" fmla="*/ 638473 w 929418"/>
              <a:gd name="connsiteY1" fmla="*/ 96982 h 2424546"/>
              <a:gd name="connsiteX2" fmla="*/ 375237 w 929418"/>
              <a:gd name="connsiteY2" fmla="*/ 290946 h 2424546"/>
              <a:gd name="connsiteX3" fmla="*/ 167418 w 929418"/>
              <a:gd name="connsiteY3" fmla="*/ 581891 h 2424546"/>
              <a:gd name="connsiteX4" fmla="*/ 56582 w 929418"/>
              <a:gd name="connsiteY4" fmla="*/ 845127 h 2424546"/>
              <a:gd name="connsiteX5" fmla="*/ 15018 w 929418"/>
              <a:gd name="connsiteY5" fmla="*/ 1094509 h 2424546"/>
              <a:gd name="connsiteX6" fmla="*/ 15018 w 929418"/>
              <a:gd name="connsiteY6" fmla="*/ 1524000 h 2424546"/>
              <a:gd name="connsiteX7" fmla="*/ 195127 w 929418"/>
              <a:gd name="connsiteY7" fmla="*/ 2008909 h 2424546"/>
              <a:gd name="connsiteX8" fmla="*/ 402946 w 929418"/>
              <a:gd name="connsiteY8" fmla="*/ 2230582 h 2424546"/>
              <a:gd name="connsiteX9" fmla="*/ 624618 w 929418"/>
              <a:gd name="connsiteY9" fmla="*/ 2369127 h 2424546"/>
              <a:gd name="connsiteX10" fmla="*/ 929418 w 929418"/>
              <a:gd name="connsiteY10" fmla="*/ 2424546 h 2424546"/>
              <a:gd name="connsiteX11" fmla="*/ 929418 w 929418"/>
              <a:gd name="connsiteY11" fmla="*/ 2424546 h 2424546"/>
              <a:gd name="connsiteX0" fmla="*/ 863198 w 932470"/>
              <a:gd name="connsiteY0" fmla="*/ 0 h 2424546"/>
              <a:gd name="connsiteX1" fmla="*/ 641525 w 932470"/>
              <a:gd name="connsiteY1" fmla="*/ 96982 h 2424546"/>
              <a:gd name="connsiteX2" fmla="*/ 378289 w 932470"/>
              <a:gd name="connsiteY2" fmla="*/ 290946 h 2424546"/>
              <a:gd name="connsiteX3" fmla="*/ 170470 w 932470"/>
              <a:gd name="connsiteY3" fmla="*/ 581891 h 2424546"/>
              <a:gd name="connsiteX4" fmla="*/ 59634 w 932470"/>
              <a:gd name="connsiteY4" fmla="*/ 845127 h 2424546"/>
              <a:gd name="connsiteX5" fmla="*/ 18070 w 932470"/>
              <a:gd name="connsiteY5" fmla="*/ 1094509 h 2424546"/>
              <a:gd name="connsiteX6" fmla="*/ 18070 w 932470"/>
              <a:gd name="connsiteY6" fmla="*/ 1524000 h 2424546"/>
              <a:gd name="connsiteX7" fmla="*/ 239743 w 932470"/>
              <a:gd name="connsiteY7" fmla="*/ 2036618 h 2424546"/>
              <a:gd name="connsiteX8" fmla="*/ 405998 w 932470"/>
              <a:gd name="connsiteY8" fmla="*/ 2230582 h 2424546"/>
              <a:gd name="connsiteX9" fmla="*/ 627670 w 932470"/>
              <a:gd name="connsiteY9" fmla="*/ 2369127 h 2424546"/>
              <a:gd name="connsiteX10" fmla="*/ 932470 w 932470"/>
              <a:gd name="connsiteY10" fmla="*/ 2424546 h 2424546"/>
              <a:gd name="connsiteX11" fmla="*/ 932470 w 932470"/>
              <a:gd name="connsiteY11" fmla="*/ 2424546 h 2424546"/>
              <a:gd name="connsiteX0" fmla="*/ 853834 w 923106"/>
              <a:gd name="connsiteY0" fmla="*/ 0 h 2424546"/>
              <a:gd name="connsiteX1" fmla="*/ 632161 w 923106"/>
              <a:gd name="connsiteY1" fmla="*/ 96982 h 2424546"/>
              <a:gd name="connsiteX2" fmla="*/ 368925 w 923106"/>
              <a:gd name="connsiteY2" fmla="*/ 290946 h 2424546"/>
              <a:gd name="connsiteX3" fmla="*/ 161106 w 923106"/>
              <a:gd name="connsiteY3" fmla="*/ 581891 h 2424546"/>
              <a:gd name="connsiteX4" fmla="*/ 50270 w 923106"/>
              <a:gd name="connsiteY4" fmla="*/ 845127 h 2424546"/>
              <a:gd name="connsiteX5" fmla="*/ 8706 w 923106"/>
              <a:gd name="connsiteY5" fmla="*/ 1094509 h 2424546"/>
              <a:gd name="connsiteX6" fmla="*/ 22560 w 923106"/>
              <a:gd name="connsiteY6" fmla="*/ 1537854 h 2424546"/>
              <a:gd name="connsiteX7" fmla="*/ 230379 w 923106"/>
              <a:gd name="connsiteY7" fmla="*/ 2036618 h 2424546"/>
              <a:gd name="connsiteX8" fmla="*/ 396634 w 923106"/>
              <a:gd name="connsiteY8" fmla="*/ 2230582 h 2424546"/>
              <a:gd name="connsiteX9" fmla="*/ 618306 w 923106"/>
              <a:gd name="connsiteY9" fmla="*/ 2369127 h 2424546"/>
              <a:gd name="connsiteX10" fmla="*/ 923106 w 923106"/>
              <a:gd name="connsiteY10" fmla="*/ 2424546 h 2424546"/>
              <a:gd name="connsiteX11" fmla="*/ 923106 w 923106"/>
              <a:gd name="connsiteY11" fmla="*/ 2424546 h 2424546"/>
              <a:gd name="connsiteX0" fmla="*/ 853834 w 923106"/>
              <a:gd name="connsiteY0" fmla="*/ 0 h 2424546"/>
              <a:gd name="connsiteX1" fmla="*/ 632161 w 923106"/>
              <a:gd name="connsiteY1" fmla="*/ 96982 h 2424546"/>
              <a:gd name="connsiteX2" fmla="*/ 368925 w 923106"/>
              <a:gd name="connsiteY2" fmla="*/ 290946 h 2424546"/>
              <a:gd name="connsiteX3" fmla="*/ 161106 w 923106"/>
              <a:gd name="connsiteY3" fmla="*/ 581891 h 2424546"/>
              <a:gd name="connsiteX4" fmla="*/ 50270 w 923106"/>
              <a:gd name="connsiteY4" fmla="*/ 845127 h 2424546"/>
              <a:gd name="connsiteX5" fmla="*/ 8706 w 923106"/>
              <a:gd name="connsiteY5" fmla="*/ 1094509 h 2424546"/>
              <a:gd name="connsiteX6" fmla="*/ 22560 w 923106"/>
              <a:gd name="connsiteY6" fmla="*/ 1537854 h 2424546"/>
              <a:gd name="connsiteX7" fmla="*/ 230379 w 923106"/>
              <a:gd name="connsiteY7" fmla="*/ 2036618 h 2424546"/>
              <a:gd name="connsiteX8" fmla="*/ 396634 w 923106"/>
              <a:gd name="connsiteY8" fmla="*/ 2230582 h 2424546"/>
              <a:gd name="connsiteX9" fmla="*/ 659870 w 923106"/>
              <a:gd name="connsiteY9" fmla="*/ 2382982 h 2424546"/>
              <a:gd name="connsiteX10" fmla="*/ 923106 w 923106"/>
              <a:gd name="connsiteY10" fmla="*/ 2424546 h 2424546"/>
              <a:gd name="connsiteX11" fmla="*/ 923106 w 923106"/>
              <a:gd name="connsiteY11" fmla="*/ 2424546 h 2424546"/>
              <a:gd name="connsiteX0" fmla="*/ 853834 w 923106"/>
              <a:gd name="connsiteY0" fmla="*/ 0 h 2429013"/>
              <a:gd name="connsiteX1" fmla="*/ 632161 w 923106"/>
              <a:gd name="connsiteY1" fmla="*/ 96982 h 2429013"/>
              <a:gd name="connsiteX2" fmla="*/ 368925 w 923106"/>
              <a:gd name="connsiteY2" fmla="*/ 290946 h 2429013"/>
              <a:gd name="connsiteX3" fmla="*/ 161106 w 923106"/>
              <a:gd name="connsiteY3" fmla="*/ 581891 h 2429013"/>
              <a:gd name="connsiteX4" fmla="*/ 50270 w 923106"/>
              <a:gd name="connsiteY4" fmla="*/ 845127 h 2429013"/>
              <a:gd name="connsiteX5" fmla="*/ 8706 w 923106"/>
              <a:gd name="connsiteY5" fmla="*/ 1094509 h 2429013"/>
              <a:gd name="connsiteX6" fmla="*/ 22560 w 923106"/>
              <a:gd name="connsiteY6" fmla="*/ 1537854 h 2429013"/>
              <a:gd name="connsiteX7" fmla="*/ 230379 w 923106"/>
              <a:gd name="connsiteY7" fmla="*/ 2036618 h 2429013"/>
              <a:gd name="connsiteX8" fmla="*/ 396634 w 923106"/>
              <a:gd name="connsiteY8" fmla="*/ 2230582 h 2429013"/>
              <a:gd name="connsiteX9" fmla="*/ 701433 w 923106"/>
              <a:gd name="connsiteY9" fmla="*/ 2410692 h 2429013"/>
              <a:gd name="connsiteX10" fmla="*/ 923106 w 923106"/>
              <a:gd name="connsiteY10" fmla="*/ 2424546 h 2429013"/>
              <a:gd name="connsiteX11" fmla="*/ 923106 w 923106"/>
              <a:gd name="connsiteY11" fmla="*/ 2424546 h 2429013"/>
              <a:gd name="connsiteX0" fmla="*/ 881543 w 923106"/>
              <a:gd name="connsiteY0" fmla="*/ 0 h 2415158"/>
              <a:gd name="connsiteX1" fmla="*/ 632161 w 923106"/>
              <a:gd name="connsiteY1" fmla="*/ 83127 h 2415158"/>
              <a:gd name="connsiteX2" fmla="*/ 368925 w 923106"/>
              <a:gd name="connsiteY2" fmla="*/ 277091 h 2415158"/>
              <a:gd name="connsiteX3" fmla="*/ 161106 w 923106"/>
              <a:gd name="connsiteY3" fmla="*/ 568036 h 2415158"/>
              <a:gd name="connsiteX4" fmla="*/ 50270 w 923106"/>
              <a:gd name="connsiteY4" fmla="*/ 831272 h 2415158"/>
              <a:gd name="connsiteX5" fmla="*/ 8706 w 923106"/>
              <a:gd name="connsiteY5" fmla="*/ 1080654 h 2415158"/>
              <a:gd name="connsiteX6" fmla="*/ 22560 w 923106"/>
              <a:gd name="connsiteY6" fmla="*/ 1523999 h 2415158"/>
              <a:gd name="connsiteX7" fmla="*/ 230379 w 923106"/>
              <a:gd name="connsiteY7" fmla="*/ 2022763 h 2415158"/>
              <a:gd name="connsiteX8" fmla="*/ 396634 w 923106"/>
              <a:gd name="connsiteY8" fmla="*/ 2216727 h 2415158"/>
              <a:gd name="connsiteX9" fmla="*/ 701433 w 923106"/>
              <a:gd name="connsiteY9" fmla="*/ 2396837 h 2415158"/>
              <a:gd name="connsiteX10" fmla="*/ 923106 w 923106"/>
              <a:gd name="connsiteY10" fmla="*/ 2410691 h 2415158"/>
              <a:gd name="connsiteX11" fmla="*/ 923106 w 923106"/>
              <a:gd name="connsiteY11" fmla="*/ 2410691 h 24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106" h="2415158">
                <a:moveTo>
                  <a:pt x="881543" y="0"/>
                </a:moveTo>
                <a:cubicBezTo>
                  <a:pt x="811115" y="24245"/>
                  <a:pt x="717597" y="36945"/>
                  <a:pt x="632161" y="83127"/>
                </a:cubicBezTo>
                <a:cubicBezTo>
                  <a:pt x="546725" y="129309"/>
                  <a:pt x="447434" y="196273"/>
                  <a:pt x="368925" y="277091"/>
                </a:cubicBezTo>
                <a:cubicBezTo>
                  <a:pt x="290416" y="357909"/>
                  <a:pt x="214215" y="475673"/>
                  <a:pt x="161106" y="568036"/>
                </a:cubicBezTo>
                <a:cubicBezTo>
                  <a:pt x="107997" y="660399"/>
                  <a:pt x="75670" y="745836"/>
                  <a:pt x="50270" y="831272"/>
                </a:cubicBezTo>
                <a:cubicBezTo>
                  <a:pt x="24870" y="916708"/>
                  <a:pt x="13324" y="965200"/>
                  <a:pt x="8706" y="1080654"/>
                </a:cubicBezTo>
                <a:cubicBezTo>
                  <a:pt x="4088" y="1196108"/>
                  <a:pt x="-14385" y="1366981"/>
                  <a:pt x="22560" y="1523999"/>
                </a:cubicBezTo>
                <a:cubicBezTo>
                  <a:pt x="59505" y="1681017"/>
                  <a:pt x="168033" y="1907308"/>
                  <a:pt x="230379" y="2022763"/>
                </a:cubicBezTo>
                <a:cubicBezTo>
                  <a:pt x="292725" y="2138218"/>
                  <a:pt x="318125" y="2154381"/>
                  <a:pt x="396634" y="2216727"/>
                </a:cubicBezTo>
                <a:cubicBezTo>
                  <a:pt x="475143" y="2279073"/>
                  <a:pt x="613688" y="2364510"/>
                  <a:pt x="701433" y="2396837"/>
                </a:cubicBezTo>
                <a:cubicBezTo>
                  <a:pt x="789178" y="2429164"/>
                  <a:pt x="886161" y="2408382"/>
                  <a:pt x="923106" y="2410691"/>
                </a:cubicBezTo>
                <a:lnTo>
                  <a:pt x="923106" y="2410691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403777" y="1634639"/>
            <a:ext cx="976136" cy="2412798"/>
          </a:xfrm>
          <a:custGeom>
            <a:avLst/>
            <a:gdLst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06582 w 983752"/>
              <a:gd name="connsiteY3" fmla="*/ 1979343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62000 w 983752"/>
              <a:gd name="connsiteY3" fmla="*/ 1993198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75854 w 983752"/>
              <a:gd name="connsiteY3" fmla="*/ 1937780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207453 h 2412798"/>
              <a:gd name="connsiteX7" fmla="*/ 914400 w 983752"/>
              <a:gd name="connsiteY7" fmla="*/ 777962 h 2412798"/>
              <a:gd name="connsiteX8" fmla="*/ 845127 w 983752"/>
              <a:gd name="connsiteY8" fmla="*/ 459307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165889 h 2412798"/>
              <a:gd name="connsiteX7" fmla="*/ 914400 w 983752"/>
              <a:gd name="connsiteY7" fmla="*/ 777962 h 2412798"/>
              <a:gd name="connsiteX8" fmla="*/ 845127 w 983752"/>
              <a:gd name="connsiteY8" fmla="*/ 459307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165889 h 2412798"/>
              <a:gd name="connsiteX7" fmla="*/ 914400 w 983752"/>
              <a:gd name="connsiteY7" fmla="*/ 777962 h 2412798"/>
              <a:gd name="connsiteX8" fmla="*/ 845127 w 983752"/>
              <a:gd name="connsiteY8" fmla="*/ 487016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69922"/>
              <a:gd name="connsiteY0" fmla="*/ 2412798 h 2412798"/>
              <a:gd name="connsiteX1" fmla="*/ 318654 w 969922"/>
              <a:gd name="connsiteY1" fmla="*/ 2371235 h 2412798"/>
              <a:gd name="connsiteX2" fmla="*/ 554182 w 969922"/>
              <a:gd name="connsiteY2" fmla="*/ 2218835 h 2412798"/>
              <a:gd name="connsiteX3" fmla="*/ 775854 w 969922"/>
              <a:gd name="connsiteY3" fmla="*/ 1941744 h 2412798"/>
              <a:gd name="connsiteX4" fmla="*/ 900545 w 969922"/>
              <a:gd name="connsiteY4" fmla="*/ 1650798 h 2412798"/>
              <a:gd name="connsiteX5" fmla="*/ 900545 w 969922"/>
              <a:gd name="connsiteY5" fmla="*/ 1650798 h 2412798"/>
              <a:gd name="connsiteX6" fmla="*/ 969819 w 969922"/>
              <a:gd name="connsiteY6" fmla="*/ 1124325 h 2412798"/>
              <a:gd name="connsiteX7" fmla="*/ 914400 w 969922"/>
              <a:gd name="connsiteY7" fmla="*/ 777962 h 2412798"/>
              <a:gd name="connsiteX8" fmla="*/ 845127 w 969922"/>
              <a:gd name="connsiteY8" fmla="*/ 487016 h 2412798"/>
              <a:gd name="connsiteX9" fmla="*/ 651164 w 969922"/>
              <a:gd name="connsiteY9" fmla="*/ 196071 h 2412798"/>
              <a:gd name="connsiteX10" fmla="*/ 401782 w 969922"/>
              <a:gd name="connsiteY10" fmla="*/ 15962 h 2412798"/>
              <a:gd name="connsiteX11" fmla="*/ 193963 w 969922"/>
              <a:gd name="connsiteY11" fmla="*/ 15962 h 2412798"/>
              <a:gd name="connsiteX0" fmla="*/ 0 w 974981"/>
              <a:gd name="connsiteY0" fmla="*/ 2412798 h 2412798"/>
              <a:gd name="connsiteX1" fmla="*/ 318654 w 974981"/>
              <a:gd name="connsiteY1" fmla="*/ 2371235 h 2412798"/>
              <a:gd name="connsiteX2" fmla="*/ 554182 w 974981"/>
              <a:gd name="connsiteY2" fmla="*/ 2218835 h 2412798"/>
              <a:gd name="connsiteX3" fmla="*/ 775854 w 974981"/>
              <a:gd name="connsiteY3" fmla="*/ 1941744 h 2412798"/>
              <a:gd name="connsiteX4" fmla="*/ 900545 w 974981"/>
              <a:gd name="connsiteY4" fmla="*/ 1650798 h 2412798"/>
              <a:gd name="connsiteX5" fmla="*/ 900545 w 974981"/>
              <a:gd name="connsiteY5" fmla="*/ 1650798 h 2412798"/>
              <a:gd name="connsiteX6" fmla="*/ 969819 w 974981"/>
              <a:gd name="connsiteY6" fmla="*/ 1124325 h 2412798"/>
              <a:gd name="connsiteX7" fmla="*/ 955963 w 974981"/>
              <a:gd name="connsiteY7" fmla="*/ 805671 h 2412798"/>
              <a:gd name="connsiteX8" fmla="*/ 845127 w 974981"/>
              <a:gd name="connsiteY8" fmla="*/ 487016 h 2412798"/>
              <a:gd name="connsiteX9" fmla="*/ 651164 w 974981"/>
              <a:gd name="connsiteY9" fmla="*/ 196071 h 2412798"/>
              <a:gd name="connsiteX10" fmla="*/ 401782 w 974981"/>
              <a:gd name="connsiteY10" fmla="*/ 15962 h 2412798"/>
              <a:gd name="connsiteX11" fmla="*/ 193963 w 974981"/>
              <a:gd name="connsiteY11" fmla="*/ 15962 h 2412798"/>
              <a:gd name="connsiteX0" fmla="*/ 0 w 973961"/>
              <a:gd name="connsiteY0" fmla="*/ 2412798 h 2412798"/>
              <a:gd name="connsiteX1" fmla="*/ 318654 w 973961"/>
              <a:gd name="connsiteY1" fmla="*/ 2371235 h 2412798"/>
              <a:gd name="connsiteX2" fmla="*/ 554182 w 973961"/>
              <a:gd name="connsiteY2" fmla="*/ 2218835 h 2412798"/>
              <a:gd name="connsiteX3" fmla="*/ 775854 w 973961"/>
              <a:gd name="connsiteY3" fmla="*/ 1941744 h 2412798"/>
              <a:gd name="connsiteX4" fmla="*/ 900545 w 973961"/>
              <a:gd name="connsiteY4" fmla="*/ 1650798 h 2412798"/>
              <a:gd name="connsiteX5" fmla="*/ 914399 w 973961"/>
              <a:gd name="connsiteY5" fmla="*/ 1692361 h 2412798"/>
              <a:gd name="connsiteX6" fmla="*/ 969819 w 973961"/>
              <a:gd name="connsiteY6" fmla="*/ 1124325 h 2412798"/>
              <a:gd name="connsiteX7" fmla="*/ 955963 w 973961"/>
              <a:gd name="connsiteY7" fmla="*/ 805671 h 2412798"/>
              <a:gd name="connsiteX8" fmla="*/ 845127 w 973961"/>
              <a:gd name="connsiteY8" fmla="*/ 487016 h 2412798"/>
              <a:gd name="connsiteX9" fmla="*/ 651164 w 973961"/>
              <a:gd name="connsiteY9" fmla="*/ 196071 h 2412798"/>
              <a:gd name="connsiteX10" fmla="*/ 401782 w 973961"/>
              <a:gd name="connsiteY10" fmla="*/ 15962 h 2412798"/>
              <a:gd name="connsiteX11" fmla="*/ 193963 w 973961"/>
              <a:gd name="connsiteY11" fmla="*/ 15962 h 2412798"/>
              <a:gd name="connsiteX0" fmla="*/ 0 w 973961"/>
              <a:gd name="connsiteY0" fmla="*/ 2412798 h 2412798"/>
              <a:gd name="connsiteX1" fmla="*/ 318654 w 973961"/>
              <a:gd name="connsiteY1" fmla="*/ 2371235 h 2412798"/>
              <a:gd name="connsiteX2" fmla="*/ 554182 w 973961"/>
              <a:gd name="connsiteY2" fmla="*/ 2218835 h 2412798"/>
              <a:gd name="connsiteX3" fmla="*/ 775854 w 973961"/>
              <a:gd name="connsiteY3" fmla="*/ 1941744 h 2412798"/>
              <a:gd name="connsiteX4" fmla="*/ 900545 w 973961"/>
              <a:gd name="connsiteY4" fmla="*/ 1650798 h 2412798"/>
              <a:gd name="connsiteX5" fmla="*/ 914399 w 973961"/>
              <a:gd name="connsiteY5" fmla="*/ 1692361 h 2412798"/>
              <a:gd name="connsiteX6" fmla="*/ 969819 w 973961"/>
              <a:gd name="connsiteY6" fmla="*/ 1124325 h 2412798"/>
              <a:gd name="connsiteX7" fmla="*/ 955963 w 973961"/>
              <a:gd name="connsiteY7" fmla="*/ 805671 h 2412798"/>
              <a:gd name="connsiteX8" fmla="*/ 845127 w 973961"/>
              <a:gd name="connsiteY8" fmla="*/ 487016 h 2412798"/>
              <a:gd name="connsiteX9" fmla="*/ 678873 w 973961"/>
              <a:gd name="connsiteY9" fmla="*/ 196071 h 2412798"/>
              <a:gd name="connsiteX10" fmla="*/ 401782 w 973961"/>
              <a:gd name="connsiteY10" fmla="*/ 15962 h 2412798"/>
              <a:gd name="connsiteX11" fmla="*/ 193963 w 973961"/>
              <a:gd name="connsiteY11" fmla="*/ 15962 h 2412798"/>
              <a:gd name="connsiteX0" fmla="*/ 0 w 975501"/>
              <a:gd name="connsiteY0" fmla="*/ 2412798 h 2412798"/>
              <a:gd name="connsiteX1" fmla="*/ 318654 w 975501"/>
              <a:gd name="connsiteY1" fmla="*/ 2371235 h 2412798"/>
              <a:gd name="connsiteX2" fmla="*/ 554182 w 975501"/>
              <a:gd name="connsiteY2" fmla="*/ 2218835 h 2412798"/>
              <a:gd name="connsiteX3" fmla="*/ 775854 w 975501"/>
              <a:gd name="connsiteY3" fmla="*/ 1941744 h 2412798"/>
              <a:gd name="connsiteX4" fmla="*/ 900545 w 975501"/>
              <a:gd name="connsiteY4" fmla="*/ 1650798 h 2412798"/>
              <a:gd name="connsiteX5" fmla="*/ 969817 w 975501"/>
              <a:gd name="connsiteY5" fmla="*/ 1387561 h 2412798"/>
              <a:gd name="connsiteX6" fmla="*/ 969819 w 975501"/>
              <a:gd name="connsiteY6" fmla="*/ 1124325 h 2412798"/>
              <a:gd name="connsiteX7" fmla="*/ 955963 w 975501"/>
              <a:gd name="connsiteY7" fmla="*/ 805671 h 2412798"/>
              <a:gd name="connsiteX8" fmla="*/ 845127 w 975501"/>
              <a:gd name="connsiteY8" fmla="*/ 487016 h 2412798"/>
              <a:gd name="connsiteX9" fmla="*/ 678873 w 975501"/>
              <a:gd name="connsiteY9" fmla="*/ 196071 h 2412798"/>
              <a:gd name="connsiteX10" fmla="*/ 401782 w 975501"/>
              <a:gd name="connsiteY10" fmla="*/ 15962 h 2412798"/>
              <a:gd name="connsiteX11" fmla="*/ 193963 w 975501"/>
              <a:gd name="connsiteY11" fmla="*/ 15962 h 2412798"/>
              <a:gd name="connsiteX0" fmla="*/ 0 w 975501"/>
              <a:gd name="connsiteY0" fmla="*/ 2412798 h 2412798"/>
              <a:gd name="connsiteX1" fmla="*/ 318654 w 975501"/>
              <a:gd name="connsiteY1" fmla="*/ 2371235 h 2412798"/>
              <a:gd name="connsiteX2" fmla="*/ 554182 w 975501"/>
              <a:gd name="connsiteY2" fmla="*/ 2218835 h 2412798"/>
              <a:gd name="connsiteX3" fmla="*/ 775854 w 975501"/>
              <a:gd name="connsiteY3" fmla="*/ 1941744 h 2412798"/>
              <a:gd name="connsiteX4" fmla="*/ 900545 w 975501"/>
              <a:gd name="connsiteY4" fmla="*/ 1650798 h 2412798"/>
              <a:gd name="connsiteX5" fmla="*/ 969817 w 975501"/>
              <a:gd name="connsiteY5" fmla="*/ 1387561 h 2412798"/>
              <a:gd name="connsiteX6" fmla="*/ 969819 w 975501"/>
              <a:gd name="connsiteY6" fmla="*/ 1124325 h 2412798"/>
              <a:gd name="connsiteX7" fmla="*/ 955963 w 975501"/>
              <a:gd name="connsiteY7" fmla="*/ 764107 h 2412798"/>
              <a:gd name="connsiteX8" fmla="*/ 845127 w 975501"/>
              <a:gd name="connsiteY8" fmla="*/ 487016 h 2412798"/>
              <a:gd name="connsiteX9" fmla="*/ 678873 w 975501"/>
              <a:gd name="connsiteY9" fmla="*/ 196071 h 2412798"/>
              <a:gd name="connsiteX10" fmla="*/ 401782 w 975501"/>
              <a:gd name="connsiteY10" fmla="*/ 15962 h 2412798"/>
              <a:gd name="connsiteX11" fmla="*/ 193963 w 975501"/>
              <a:gd name="connsiteY11" fmla="*/ 15962 h 2412798"/>
              <a:gd name="connsiteX0" fmla="*/ 0 w 976136"/>
              <a:gd name="connsiteY0" fmla="*/ 2412798 h 2412798"/>
              <a:gd name="connsiteX1" fmla="*/ 318654 w 976136"/>
              <a:gd name="connsiteY1" fmla="*/ 2371235 h 2412798"/>
              <a:gd name="connsiteX2" fmla="*/ 554182 w 976136"/>
              <a:gd name="connsiteY2" fmla="*/ 2218835 h 2412798"/>
              <a:gd name="connsiteX3" fmla="*/ 775854 w 976136"/>
              <a:gd name="connsiteY3" fmla="*/ 1941744 h 2412798"/>
              <a:gd name="connsiteX4" fmla="*/ 900545 w 976136"/>
              <a:gd name="connsiteY4" fmla="*/ 1650798 h 2412798"/>
              <a:gd name="connsiteX5" fmla="*/ 969817 w 976136"/>
              <a:gd name="connsiteY5" fmla="*/ 1387561 h 2412798"/>
              <a:gd name="connsiteX6" fmla="*/ 969819 w 976136"/>
              <a:gd name="connsiteY6" fmla="*/ 1124325 h 2412798"/>
              <a:gd name="connsiteX7" fmla="*/ 942108 w 976136"/>
              <a:gd name="connsiteY7" fmla="*/ 750252 h 2412798"/>
              <a:gd name="connsiteX8" fmla="*/ 845127 w 976136"/>
              <a:gd name="connsiteY8" fmla="*/ 487016 h 2412798"/>
              <a:gd name="connsiteX9" fmla="*/ 678873 w 976136"/>
              <a:gd name="connsiteY9" fmla="*/ 196071 h 2412798"/>
              <a:gd name="connsiteX10" fmla="*/ 401782 w 976136"/>
              <a:gd name="connsiteY10" fmla="*/ 15962 h 2412798"/>
              <a:gd name="connsiteX11" fmla="*/ 193963 w 976136"/>
              <a:gd name="connsiteY11" fmla="*/ 15962 h 241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6136" h="2412798">
                <a:moveTo>
                  <a:pt x="0" y="2412798"/>
                </a:moveTo>
                <a:cubicBezTo>
                  <a:pt x="113145" y="2408180"/>
                  <a:pt x="226290" y="2403562"/>
                  <a:pt x="318654" y="2371235"/>
                </a:cubicBezTo>
                <a:cubicBezTo>
                  <a:pt x="411018" y="2338908"/>
                  <a:pt x="477982" y="2290417"/>
                  <a:pt x="554182" y="2218835"/>
                </a:cubicBezTo>
                <a:cubicBezTo>
                  <a:pt x="630382" y="2147253"/>
                  <a:pt x="718127" y="2036417"/>
                  <a:pt x="775854" y="1941744"/>
                </a:cubicBezTo>
                <a:cubicBezTo>
                  <a:pt x="833581" y="1847071"/>
                  <a:pt x="868218" y="1743162"/>
                  <a:pt x="900545" y="1650798"/>
                </a:cubicBezTo>
                <a:cubicBezTo>
                  <a:pt x="932872" y="1558434"/>
                  <a:pt x="965199" y="1373707"/>
                  <a:pt x="969817" y="1387561"/>
                </a:cubicBezTo>
                <a:cubicBezTo>
                  <a:pt x="981363" y="1299816"/>
                  <a:pt x="974437" y="1230543"/>
                  <a:pt x="969819" y="1124325"/>
                </a:cubicBezTo>
                <a:cubicBezTo>
                  <a:pt x="965201" y="1018107"/>
                  <a:pt x="962890" y="856470"/>
                  <a:pt x="942108" y="750252"/>
                </a:cubicBezTo>
                <a:cubicBezTo>
                  <a:pt x="921326" y="644034"/>
                  <a:pt x="889000" y="579380"/>
                  <a:pt x="845127" y="487016"/>
                </a:cubicBezTo>
                <a:cubicBezTo>
                  <a:pt x="801255" y="394653"/>
                  <a:pt x="752764" y="274580"/>
                  <a:pt x="678873" y="196071"/>
                </a:cubicBezTo>
                <a:cubicBezTo>
                  <a:pt x="604982" y="117562"/>
                  <a:pt x="482600" y="45980"/>
                  <a:pt x="401782" y="15962"/>
                </a:cubicBezTo>
                <a:cubicBezTo>
                  <a:pt x="320964" y="-14056"/>
                  <a:pt x="260927" y="5571"/>
                  <a:pt x="193963" y="1596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214511" y="1634639"/>
            <a:ext cx="693321" cy="931025"/>
          </a:xfrm>
          <a:custGeom>
            <a:avLst/>
            <a:gdLst>
              <a:gd name="connsiteX0" fmla="*/ 443940 w 693321"/>
              <a:gd name="connsiteY0" fmla="*/ 0 h 931025"/>
              <a:gd name="connsiteX1" fmla="*/ 208412 w 693321"/>
              <a:gd name="connsiteY1" fmla="*/ 69273 h 931025"/>
              <a:gd name="connsiteX2" fmla="*/ 69867 w 693321"/>
              <a:gd name="connsiteY2" fmla="*/ 235528 h 931025"/>
              <a:gd name="connsiteX3" fmla="*/ 594 w 693321"/>
              <a:gd name="connsiteY3" fmla="*/ 471055 h 931025"/>
              <a:gd name="connsiteX4" fmla="*/ 42158 w 693321"/>
              <a:gd name="connsiteY4" fmla="*/ 678873 h 931025"/>
              <a:gd name="connsiteX5" fmla="*/ 139140 w 693321"/>
              <a:gd name="connsiteY5" fmla="*/ 831273 h 931025"/>
              <a:gd name="connsiteX6" fmla="*/ 346958 w 693321"/>
              <a:gd name="connsiteY6" fmla="*/ 928255 h 931025"/>
              <a:gd name="connsiteX7" fmla="*/ 527067 w 693321"/>
              <a:gd name="connsiteY7" fmla="*/ 886691 h 931025"/>
              <a:gd name="connsiteX8" fmla="*/ 693321 w 693321"/>
              <a:gd name="connsiteY8" fmla="*/ 706582 h 931025"/>
              <a:gd name="connsiteX9" fmla="*/ 693321 w 693321"/>
              <a:gd name="connsiteY9" fmla="*/ 706582 h 931025"/>
              <a:gd name="connsiteX0" fmla="*/ 443940 w 693321"/>
              <a:gd name="connsiteY0" fmla="*/ 0 h 931025"/>
              <a:gd name="connsiteX1" fmla="*/ 208412 w 693321"/>
              <a:gd name="connsiteY1" fmla="*/ 69273 h 931025"/>
              <a:gd name="connsiteX2" fmla="*/ 69867 w 693321"/>
              <a:gd name="connsiteY2" fmla="*/ 235528 h 931025"/>
              <a:gd name="connsiteX3" fmla="*/ 594 w 693321"/>
              <a:gd name="connsiteY3" fmla="*/ 471055 h 931025"/>
              <a:gd name="connsiteX4" fmla="*/ 42158 w 693321"/>
              <a:gd name="connsiteY4" fmla="*/ 678873 h 931025"/>
              <a:gd name="connsiteX5" fmla="*/ 139140 w 693321"/>
              <a:gd name="connsiteY5" fmla="*/ 831273 h 931025"/>
              <a:gd name="connsiteX6" fmla="*/ 346958 w 693321"/>
              <a:gd name="connsiteY6" fmla="*/ 928255 h 931025"/>
              <a:gd name="connsiteX7" fmla="*/ 568631 w 693321"/>
              <a:gd name="connsiteY7" fmla="*/ 886691 h 931025"/>
              <a:gd name="connsiteX8" fmla="*/ 693321 w 693321"/>
              <a:gd name="connsiteY8" fmla="*/ 706582 h 931025"/>
              <a:gd name="connsiteX9" fmla="*/ 693321 w 693321"/>
              <a:gd name="connsiteY9" fmla="*/ 706582 h 9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321" h="931025">
                <a:moveTo>
                  <a:pt x="443940" y="0"/>
                </a:moveTo>
                <a:cubicBezTo>
                  <a:pt x="357349" y="15009"/>
                  <a:pt x="270758" y="30018"/>
                  <a:pt x="208412" y="69273"/>
                </a:cubicBezTo>
                <a:cubicBezTo>
                  <a:pt x="146066" y="108528"/>
                  <a:pt x="104503" y="168564"/>
                  <a:pt x="69867" y="235528"/>
                </a:cubicBezTo>
                <a:cubicBezTo>
                  <a:pt x="35231" y="302492"/>
                  <a:pt x="5212" y="397164"/>
                  <a:pt x="594" y="471055"/>
                </a:cubicBezTo>
                <a:cubicBezTo>
                  <a:pt x="-4024" y="544946"/>
                  <a:pt x="19067" y="618837"/>
                  <a:pt x="42158" y="678873"/>
                </a:cubicBezTo>
                <a:cubicBezTo>
                  <a:pt x="65249" y="738909"/>
                  <a:pt x="88340" y="789709"/>
                  <a:pt x="139140" y="831273"/>
                </a:cubicBezTo>
                <a:cubicBezTo>
                  <a:pt x="189940" y="872837"/>
                  <a:pt x="275376" y="919019"/>
                  <a:pt x="346958" y="928255"/>
                </a:cubicBezTo>
                <a:cubicBezTo>
                  <a:pt x="418540" y="937491"/>
                  <a:pt x="510904" y="923636"/>
                  <a:pt x="568631" y="886691"/>
                </a:cubicBezTo>
                <a:cubicBezTo>
                  <a:pt x="626358" y="849746"/>
                  <a:pt x="672539" y="736600"/>
                  <a:pt x="693321" y="706582"/>
                </a:cubicBezTo>
                <a:lnTo>
                  <a:pt x="693321" y="706582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 animBg="1"/>
      <p:bldP spid="31" grpId="0" animBg="1"/>
      <p:bldP spid="32" grpId="0" animBg="1"/>
      <p:bldP spid="39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79512" y="1182231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Nét 1:</a:t>
            </a:r>
            <a:r>
              <a:rPr lang="vi-VN" sz="2800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Điểm đặt bút trên đường </a:t>
            </a:r>
            <a:r>
              <a:rPr lang="vi-VN" sz="2800" dirty="0" smtClean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kẻ 6</a:t>
            </a:r>
            <a:r>
              <a:rPr lang="vi-VN" sz="2800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đưa bút sang trái, viết nét cong, phần cuối lượn vào trong bụng chữ, dừng bút ở trên đường kẻ 4.</a:t>
            </a:r>
            <a:endParaRPr lang="en-US" sz="2800" dirty="0">
              <a:solidFill>
                <a:srgbClr val="00206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690" y="3558495"/>
            <a:ext cx="5062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Nét</a:t>
            </a:r>
            <a:r>
              <a:rPr lang="vi-VN" sz="2800" dirty="0" smtClean="0"/>
              <a:t> </a:t>
            </a:r>
            <a:r>
              <a:rPr lang="vi-VN" sz="2800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2: </a:t>
            </a:r>
            <a:r>
              <a:rPr lang="vi-VN" sz="2800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Từ điểm dừng bút của nét 1, lia bút xuống gần đường </a:t>
            </a:r>
            <a:r>
              <a:rPr lang="vi-VN" sz="2800" dirty="0" smtClean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kẻ 2</a:t>
            </a:r>
            <a:r>
              <a:rPr lang="vi-VN" sz="2800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viết nét lượn ngang từ trong lòng chữ ra ngoài, dừng bút trên đường kẻ 2.</a:t>
            </a:r>
            <a:endParaRPr lang="en-US" sz="2800" dirty="0">
              <a:solidFill>
                <a:srgbClr val="00206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33265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u="sng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Cách viết:</a:t>
            </a:r>
            <a:endParaRPr lang="en-US" sz="3200" i="1" u="sng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15" name="Picture 2" descr="C:\Users\admin\Desktop\Tai lieu chu viet\các chu cai\Picture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26" y="155606"/>
            <a:ext cx="3496816" cy="48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6588224" y="155679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92280" y="22768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72200" y="364502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768639" y="1593274"/>
            <a:ext cx="923106" cy="2415158"/>
          </a:xfrm>
          <a:custGeom>
            <a:avLst/>
            <a:gdLst>
              <a:gd name="connsiteX0" fmla="*/ 859131 w 928403"/>
              <a:gd name="connsiteY0" fmla="*/ 0 h 2424546"/>
              <a:gd name="connsiteX1" fmla="*/ 637458 w 928403"/>
              <a:gd name="connsiteY1" fmla="*/ 96982 h 2424546"/>
              <a:gd name="connsiteX2" fmla="*/ 374222 w 928403"/>
              <a:gd name="connsiteY2" fmla="*/ 290946 h 2424546"/>
              <a:gd name="connsiteX3" fmla="*/ 166403 w 928403"/>
              <a:gd name="connsiteY3" fmla="*/ 581891 h 2424546"/>
              <a:gd name="connsiteX4" fmla="*/ 55567 w 928403"/>
              <a:gd name="connsiteY4" fmla="*/ 845127 h 2424546"/>
              <a:gd name="connsiteX5" fmla="*/ 14003 w 928403"/>
              <a:gd name="connsiteY5" fmla="*/ 1094509 h 2424546"/>
              <a:gd name="connsiteX6" fmla="*/ 14003 w 928403"/>
              <a:gd name="connsiteY6" fmla="*/ 1524000 h 2424546"/>
              <a:gd name="connsiteX7" fmla="*/ 180258 w 928403"/>
              <a:gd name="connsiteY7" fmla="*/ 1911927 h 2424546"/>
              <a:gd name="connsiteX8" fmla="*/ 401931 w 928403"/>
              <a:gd name="connsiteY8" fmla="*/ 2230582 h 2424546"/>
              <a:gd name="connsiteX9" fmla="*/ 623603 w 928403"/>
              <a:gd name="connsiteY9" fmla="*/ 2369127 h 2424546"/>
              <a:gd name="connsiteX10" fmla="*/ 928403 w 928403"/>
              <a:gd name="connsiteY10" fmla="*/ 2424546 h 2424546"/>
              <a:gd name="connsiteX11" fmla="*/ 928403 w 928403"/>
              <a:gd name="connsiteY11" fmla="*/ 2424546 h 2424546"/>
              <a:gd name="connsiteX0" fmla="*/ 860146 w 929418"/>
              <a:gd name="connsiteY0" fmla="*/ 0 h 2424546"/>
              <a:gd name="connsiteX1" fmla="*/ 638473 w 929418"/>
              <a:gd name="connsiteY1" fmla="*/ 96982 h 2424546"/>
              <a:gd name="connsiteX2" fmla="*/ 375237 w 929418"/>
              <a:gd name="connsiteY2" fmla="*/ 290946 h 2424546"/>
              <a:gd name="connsiteX3" fmla="*/ 167418 w 929418"/>
              <a:gd name="connsiteY3" fmla="*/ 581891 h 2424546"/>
              <a:gd name="connsiteX4" fmla="*/ 56582 w 929418"/>
              <a:gd name="connsiteY4" fmla="*/ 845127 h 2424546"/>
              <a:gd name="connsiteX5" fmla="*/ 15018 w 929418"/>
              <a:gd name="connsiteY5" fmla="*/ 1094509 h 2424546"/>
              <a:gd name="connsiteX6" fmla="*/ 15018 w 929418"/>
              <a:gd name="connsiteY6" fmla="*/ 1524000 h 2424546"/>
              <a:gd name="connsiteX7" fmla="*/ 195127 w 929418"/>
              <a:gd name="connsiteY7" fmla="*/ 2008909 h 2424546"/>
              <a:gd name="connsiteX8" fmla="*/ 402946 w 929418"/>
              <a:gd name="connsiteY8" fmla="*/ 2230582 h 2424546"/>
              <a:gd name="connsiteX9" fmla="*/ 624618 w 929418"/>
              <a:gd name="connsiteY9" fmla="*/ 2369127 h 2424546"/>
              <a:gd name="connsiteX10" fmla="*/ 929418 w 929418"/>
              <a:gd name="connsiteY10" fmla="*/ 2424546 h 2424546"/>
              <a:gd name="connsiteX11" fmla="*/ 929418 w 929418"/>
              <a:gd name="connsiteY11" fmla="*/ 2424546 h 2424546"/>
              <a:gd name="connsiteX0" fmla="*/ 863198 w 932470"/>
              <a:gd name="connsiteY0" fmla="*/ 0 h 2424546"/>
              <a:gd name="connsiteX1" fmla="*/ 641525 w 932470"/>
              <a:gd name="connsiteY1" fmla="*/ 96982 h 2424546"/>
              <a:gd name="connsiteX2" fmla="*/ 378289 w 932470"/>
              <a:gd name="connsiteY2" fmla="*/ 290946 h 2424546"/>
              <a:gd name="connsiteX3" fmla="*/ 170470 w 932470"/>
              <a:gd name="connsiteY3" fmla="*/ 581891 h 2424546"/>
              <a:gd name="connsiteX4" fmla="*/ 59634 w 932470"/>
              <a:gd name="connsiteY4" fmla="*/ 845127 h 2424546"/>
              <a:gd name="connsiteX5" fmla="*/ 18070 w 932470"/>
              <a:gd name="connsiteY5" fmla="*/ 1094509 h 2424546"/>
              <a:gd name="connsiteX6" fmla="*/ 18070 w 932470"/>
              <a:gd name="connsiteY6" fmla="*/ 1524000 h 2424546"/>
              <a:gd name="connsiteX7" fmla="*/ 239743 w 932470"/>
              <a:gd name="connsiteY7" fmla="*/ 2036618 h 2424546"/>
              <a:gd name="connsiteX8" fmla="*/ 405998 w 932470"/>
              <a:gd name="connsiteY8" fmla="*/ 2230582 h 2424546"/>
              <a:gd name="connsiteX9" fmla="*/ 627670 w 932470"/>
              <a:gd name="connsiteY9" fmla="*/ 2369127 h 2424546"/>
              <a:gd name="connsiteX10" fmla="*/ 932470 w 932470"/>
              <a:gd name="connsiteY10" fmla="*/ 2424546 h 2424546"/>
              <a:gd name="connsiteX11" fmla="*/ 932470 w 932470"/>
              <a:gd name="connsiteY11" fmla="*/ 2424546 h 2424546"/>
              <a:gd name="connsiteX0" fmla="*/ 853834 w 923106"/>
              <a:gd name="connsiteY0" fmla="*/ 0 h 2424546"/>
              <a:gd name="connsiteX1" fmla="*/ 632161 w 923106"/>
              <a:gd name="connsiteY1" fmla="*/ 96982 h 2424546"/>
              <a:gd name="connsiteX2" fmla="*/ 368925 w 923106"/>
              <a:gd name="connsiteY2" fmla="*/ 290946 h 2424546"/>
              <a:gd name="connsiteX3" fmla="*/ 161106 w 923106"/>
              <a:gd name="connsiteY3" fmla="*/ 581891 h 2424546"/>
              <a:gd name="connsiteX4" fmla="*/ 50270 w 923106"/>
              <a:gd name="connsiteY4" fmla="*/ 845127 h 2424546"/>
              <a:gd name="connsiteX5" fmla="*/ 8706 w 923106"/>
              <a:gd name="connsiteY5" fmla="*/ 1094509 h 2424546"/>
              <a:gd name="connsiteX6" fmla="*/ 22560 w 923106"/>
              <a:gd name="connsiteY6" fmla="*/ 1537854 h 2424546"/>
              <a:gd name="connsiteX7" fmla="*/ 230379 w 923106"/>
              <a:gd name="connsiteY7" fmla="*/ 2036618 h 2424546"/>
              <a:gd name="connsiteX8" fmla="*/ 396634 w 923106"/>
              <a:gd name="connsiteY8" fmla="*/ 2230582 h 2424546"/>
              <a:gd name="connsiteX9" fmla="*/ 618306 w 923106"/>
              <a:gd name="connsiteY9" fmla="*/ 2369127 h 2424546"/>
              <a:gd name="connsiteX10" fmla="*/ 923106 w 923106"/>
              <a:gd name="connsiteY10" fmla="*/ 2424546 h 2424546"/>
              <a:gd name="connsiteX11" fmla="*/ 923106 w 923106"/>
              <a:gd name="connsiteY11" fmla="*/ 2424546 h 2424546"/>
              <a:gd name="connsiteX0" fmla="*/ 853834 w 923106"/>
              <a:gd name="connsiteY0" fmla="*/ 0 h 2424546"/>
              <a:gd name="connsiteX1" fmla="*/ 632161 w 923106"/>
              <a:gd name="connsiteY1" fmla="*/ 96982 h 2424546"/>
              <a:gd name="connsiteX2" fmla="*/ 368925 w 923106"/>
              <a:gd name="connsiteY2" fmla="*/ 290946 h 2424546"/>
              <a:gd name="connsiteX3" fmla="*/ 161106 w 923106"/>
              <a:gd name="connsiteY3" fmla="*/ 581891 h 2424546"/>
              <a:gd name="connsiteX4" fmla="*/ 50270 w 923106"/>
              <a:gd name="connsiteY4" fmla="*/ 845127 h 2424546"/>
              <a:gd name="connsiteX5" fmla="*/ 8706 w 923106"/>
              <a:gd name="connsiteY5" fmla="*/ 1094509 h 2424546"/>
              <a:gd name="connsiteX6" fmla="*/ 22560 w 923106"/>
              <a:gd name="connsiteY6" fmla="*/ 1537854 h 2424546"/>
              <a:gd name="connsiteX7" fmla="*/ 230379 w 923106"/>
              <a:gd name="connsiteY7" fmla="*/ 2036618 h 2424546"/>
              <a:gd name="connsiteX8" fmla="*/ 396634 w 923106"/>
              <a:gd name="connsiteY8" fmla="*/ 2230582 h 2424546"/>
              <a:gd name="connsiteX9" fmla="*/ 659870 w 923106"/>
              <a:gd name="connsiteY9" fmla="*/ 2382982 h 2424546"/>
              <a:gd name="connsiteX10" fmla="*/ 923106 w 923106"/>
              <a:gd name="connsiteY10" fmla="*/ 2424546 h 2424546"/>
              <a:gd name="connsiteX11" fmla="*/ 923106 w 923106"/>
              <a:gd name="connsiteY11" fmla="*/ 2424546 h 2424546"/>
              <a:gd name="connsiteX0" fmla="*/ 853834 w 923106"/>
              <a:gd name="connsiteY0" fmla="*/ 0 h 2429013"/>
              <a:gd name="connsiteX1" fmla="*/ 632161 w 923106"/>
              <a:gd name="connsiteY1" fmla="*/ 96982 h 2429013"/>
              <a:gd name="connsiteX2" fmla="*/ 368925 w 923106"/>
              <a:gd name="connsiteY2" fmla="*/ 290946 h 2429013"/>
              <a:gd name="connsiteX3" fmla="*/ 161106 w 923106"/>
              <a:gd name="connsiteY3" fmla="*/ 581891 h 2429013"/>
              <a:gd name="connsiteX4" fmla="*/ 50270 w 923106"/>
              <a:gd name="connsiteY4" fmla="*/ 845127 h 2429013"/>
              <a:gd name="connsiteX5" fmla="*/ 8706 w 923106"/>
              <a:gd name="connsiteY5" fmla="*/ 1094509 h 2429013"/>
              <a:gd name="connsiteX6" fmla="*/ 22560 w 923106"/>
              <a:gd name="connsiteY6" fmla="*/ 1537854 h 2429013"/>
              <a:gd name="connsiteX7" fmla="*/ 230379 w 923106"/>
              <a:gd name="connsiteY7" fmla="*/ 2036618 h 2429013"/>
              <a:gd name="connsiteX8" fmla="*/ 396634 w 923106"/>
              <a:gd name="connsiteY8" fmla="*/ 2230582 h 2429013"/>
              <a:gd name="connsiteX9" fmla="*/ 701433 w 923106"/>
              <a:gd name="connsiteY9" fmla="*/ 2410692 h 2429013"/>
              <a:gd name="connsiteX10" fmla="*/ 923106 w 923106"/>
              <a:gd name="connsiteY10" fmla="*/ 2424546 h 2429013"/>
              <a:gd name="connsiteX11" fmla="*/ 923106 w 923106"/>
              <a:gd name="connsiteY11" fmla="*/ 2424546 h 2429013"/>
              <a:gd name="connsiteX0" fmla="*/ 881543 w 923106"/>
              <a:gd name="connsiteY0" fmla="*/ 0 h 2415158"/>
              <a:gd name="connsiteX1" fmla="*/ 632161 w 923106"/>
              <a:gd name="connsiteY1" fmla="*/ 83127 h 2415158"/>
              <a:gd name="connsiteX2" fmla="*/ 368925 w 923106"/>
              <a:gd name="connsiteY2" fmla="*/ 277091 h 2415158"/>
              <a:gd name="connsiteX3" fmla="*/ 161106 w 923106"/>
              <a:gd name="connsiteY3" fmla="*/ 568036 h 2415158"/>
              <a:gd name="connsiteX4" fmla="*/ 50270 w 923106"/>
              <a:gd name="connsiteY4" fmla="*/ 831272 h 2415158"/>
              <a:gd name="connsiteX5" fmla="*/ 8706 w 923106"/>
              <a:gd name="connsiteY5" fmla="*/ 1080654 h 2415158"/>
              <a:gd name="connsiteX6" fmla="*/ 22560 w 923106"/>
              <a:gd name="connsiteY6" fmla="*/ 1523999 h 2415158"/>
              <a:gd name="connsiteX7" fmla="*/ 230379 w 923106"/>
              <a:gd name="connsiteY7" fmla="*/ 2022763 h 2415158"/>
              <a:gd name="connsiteX8" fmla="*/ 396634 w 923106"/>
              <a:gd name="connsiteY8" fmla="*/ 2216727 h 2415158"/>
              <a:gd name="connsiteX9" fmla="*/ 701433 w 923106"/>
              <a:gd name="connsiteY9" fmla="*/ 2396837 h 2415158"/>
              <a:gd name="connsiteX10" fmla="*/ 923106 w 923106"/>
              <a:gd name="connsiteY10" fmla="*/ 2410691 h 2415158"/>
              <a:gd name="connsiteX11" fmla="*/ 923106 w 923106"/>
              <a:gd name="connsiteY11" fmla="*/ 2410691 h 24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106" h="2415158">
                <a:moveTo>
                  <a:pt x="881543" y="0"/>
                </a:moveTo>
                <a:cubicBezTo>
                  <a:pt x="811115" y="24245"/>
                  <a:pt x="717597" y="36945"/>
                  <a:pt x="632161" y="83127"/>
                </a:cubicBezTo>
                <a:cubicBezTo>
                  <a:pt x="546725" y="129309"/>
                  <a:pt x="447434" y="196273"/>
                  <a:pt x="368925" y="277091"/>
                </a:cubicBezTo>
                <a:cubicBezTo>
                  <a:pt x="290416" y="357909"/>
                  <a:pt x="214215" y="475673"/>
                  <a:pt x="161106" y="568036"/>
                </a:cubicBezTo>
                <a:cubicBezTo>
                  <a:pt x="107997" y="660399"/>
                  <a:pt x="75670" y="745836"/>
                  <a:pt x="50270" y="831272"/>
                </a:cubicBezTo>
                <a:cubicBezTo>
                  <a:pt x="24870" y="916708"/>
                  <a:pt x="13324" y="965200"/>
                  <a:pt x="8706" y="1080654"/>
                </a:cubicBezTo>
                <a:cubicBezTo>
                  <a:pt x="4088" y="1196108"/>
                  <a:pt x="-14385" y="1366981"/>
                  <a:pt x="22560" y="1523999"/>
                </a:cubicBezTo>
                <a:cubicBezTo>
                  <a:pt x="59505" y="1681017"/>
                  <a:pt x="168033" y="1907308"/>
                  <a:pt x="230379" y="2022763"/>
                </a:cubicBezTo>
                <a:cubicBezTo>
                  <a:pt x="292725" y="2138218"/>
                  <a:pt x="318125" y="2154381"/>
                  <a:pt x="396634" y="2216727"/>
                </a:cubicBezTo>
                <a:cubicBezTo>
                  <a:pt x="475143" y="2279073"/>
                  <a:pt x="613688" y="2364510"/>
                  <a:pt x="701433" y="2396837"/>
                </a:cubicBezTo>
                <a:cubicBezTo>
                  <a:pt x="789178" y="2429164"/>
                  <a:pt x="886161" y="2408382"/>
                  <a:pt x="923106" y="2410691"/>
                </a:cubicBezTo>
                <a:lnTo>
                  <a:pt x="923106" y="2410691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650182" y="1605020"/>
            <a:ext cx="969922" cy="2412798"/>
          </a:xfrm>
          <a:custGeom>
            <a:avLst/>
            <a:gdLst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06582 w 983752"/>
              <a:gd name="connsiteY3" fmla="*/ 1979343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62000 w 983752"/>
              <a:gd name="connsiteY3" fmla="*/ 1993198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75854 w 983752"/>
              <a:gd name="connsiteY3" fmla="*/ 1937780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207453 h 2412798"/>
              <a:gd name="connsiteX7" fmla="*/ 914400 w 983752"/>
              <a:gd name="connsiteY7" fmla="*/ 777962 h 2412798"/>
              <a:gd name="connsiteX8" fmla="*/ 845127 w 983752"/>
              <a:gd name="connsiteY8" fmla="*/ 459307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165889 h 2412798"/>
              <a:gd name="connsiteX7" fmla="*/ 914400 w 983752"/>
              <a:gd name="connsiteY7" fmla="*/ 777962 h 2412798"/>
              <a:gd name="connsiteX8" fmla="*/ 845127 w 983752"/>
              <a:gd name="connsiteY8" fmla="*/ 459307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165889 h 2412798"/>
              <a:gd name="connsiteX7" fmla="*/ 914400 w 983752"/>
              <a:gd name="connsiteY7" fmla="*/ 777962 h 2412798"/>
              <a:gd name="connsiteX8" fmla="*/ 845127 w 983752"/>
              <a:gd name="connsiteY8" fmla="*/ 487016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69922"/>
              <a:gd name="connsiteY0" fmla="*/ 2412798 h 2412798"/>
              <a:gd name="connsiteX1" fmla="*/ 318654 w 969922"/>
              <a:gd name="connsiteY1" fmla="*/ 2371235 h 2412798"/>
              <a:gd name="connsiteX2" fmla="*/ 554182 w 969922"/>
              <a:gd name="connsiteY2" fmla="*/ 2218835 h 2412798"/>
              <a:gd name="connsiteX3" fmla="*/ 775854 w 969922"/>
              <a:gd name="connsiteY3" fmla="*/ 1941744 h 2412798"/>
              <a:gd name="connsiteX4" fmla="*/ 900545 w 969922"/>
              <a:gd name="connsiteY4" fmla="*/ 1650798 h 2412798"/>
              <a:gd name="connsiteX5" fmla="*/ 900545 w 969922"/>
              <a:gd name="connsiteY5" fmla="*/ 1650798 h 2412798"/>
              <a:gd name="connsiteX6" fmla="*/ 969819 w 969922"/>
              <a:gd name="connsiteY6" fmla="*/ 1124325 h 2412798"/>
              <a:gd name="connsiteX7" fmla="*/ 914400 w 969922"/>
              <a:gd name="connsiteY7" fmla="*/ 777962 h 2412798"/>
              <a:gd name="connsiteX8" fmla="*/ 845127 w 969922"/>
              <a:gd name="connsiteY8" fmla="*/ 487016 h 2412798"/>
              <a:gd name="connsiteX9" fmla="*/ 651164 w 969922"/>
              <a:gd name="connsiteY9" fmla="*/ 196071 h 2412798"/>
              <a:gd name="connsiteX10" fmla="*/ 401782 w 969922"/>
              <a:gd name="connsiteY10" fmla="*/ 15962 h 2412798"/>
              <a:gd name="connsiteX11" fmla="*/ 193963 w 969922"/>
              <a:gd name="connsiteY11" fmla="*/ 15962 h 241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9922" h="2412798">
                <a:moveTo>
                  <a:pt x="0" y="2412798"/>
                </a:moveTo>
                <a:cubicBezTo>
                  <a:pt x="113145" y="2408180"/>
                  <a:pt x="226290" y="2403562"/>
                  <a:pt x="318654" y="2371235"/>
                </a:cubicBezTo>
                <a:cubicBezTo>
                  <a:pt x="411018" y="2338908"/>
                  <a:pt x="477982" y="2290417"/>
                  <a:pt x="554182" y="2218835"/>
                </a:cubicBezTo>
                <a:cubicBezTo>
                  <a:pt x="630382" y="2147253"/>
                  <a:pt x="718127" y="2036417"/>
                  <a:pt x="775854" y="1941744"/>
                </a:cubicBezTo>
                <a:cubicBezTo>
                  <a:pt x="833581" y="1847071"/>
                  <a:pt x="879763" y="1699289"/>
                  <a:pt x="900545" y="1650798"/>
                </a:cubicBezTo>
                <a:lnTo>
                  <a:pt x="900545" y="1650798"/>
                </a:lnTo>
                <a:cubicBezTo>
                  <a:pt x="912091" y="1563053"/>
                  <a:pt x="967510" y="1269798"/>
                  <a:pt x="969819" y="1124325"/>
                </a:cubicBezTo>
                <a:cubicBezTo>
                  <a:pt x="972128" y="978852"/>
                  <a:pt x="935182" y="884180"/>
                  <a:pt x="914400" y="777962"/>
                </a:cubicBezTo>
                <a:cubicBezTo>
                  <a:pt x="893618" y="671744"/>
                  <a:pt x="889000" y="583998"/>
                  <a:pt x="845127" y="487016"/>
                </a:cubicBezTo>
                <a:cubicBezTo>
                  <a:pt x="801254" y="390034"/>
                  <a:pt x="725055" y="274580"/>
                  <a:pt x="651164" y="196071"/>
                </a:cubicBezTo>
                <a:cubicBezTo>
                  <a:pt x="577273" y="117562"/>
                  <a:pt x="477982" y="45980"/>
                  <a:pt x="401782" y="15962"/>
                </a:cubicBezTo>
                <a:cubicBezTo>
                  <a:pt x="325582" y="-14056"/>
                  <a:pt x="260927" y="5571"/>
                  <a:pt x="193963" y="1596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455624" y="1607127"/>
            <a:ext cx="693321" cy="931025"/>
          </a:xfrm>
          <a:custGeom>
            <a:avLst/>
            <a:gdLst>
              <a:gd name="connsiteX0" fmla="*/ 443940 w 693321"/>
              <a:gd name="connsiteY0" fmla="*/ 0 h 931025"/>
              <a:gd name="connsiteX1" fmla="*/ 208412 w 693321"/>
              <a:gd name="connsiteY1" fmla="*/ 69273 h 931025"/>
              <a:gd name="connsiteX2" fmla="*/ 69867 w 693321"/>
              <a:gd name="connsiteY2" fmla="*/ 235528 h 931025"/>
              <a:gd name="connsiteX3" fmla="*/ 594 w 693321"/>
              <a:gd name="connsiteY3" fmla="*/ 471055 h 931025"/>
              <a:gd name="connsiteX4" fmla="*/ 42158 w 693321"/>
              <a:gd name="connsiteY4" fmla="*/ 678873 h 931025"/>
              <a:gd name="connsiteX5" fmla="*/ 139140 w 693321"/>
              <a:gd name="connsiteY5" fmla="*/ 831273 h 931025"/>
              <a:gd name="connsiteX6" fmla="*/ 346958 w 693321"/>
              <a:gd name="connsiteY6" fmla="*/ 928255 h 931025"/>
              <a:gd name="connsiteX7" fmla="*/ 527067 w 693321"/>
              <a:gd name="connsiteY7" fmla="*/ 886691 h 931025"/>
              <a:gd name="connsiteX8" fmla="*/ 693321 w 693321"/>
              <a:gd name="connsiteY8" fmla="*/ 706582 h 931025"/>
              <a:gd name="connsiteX9" fmla="*/ 693321 w 693321"/>
              <a:gd name="connsiteY9" fmla="*/ 706582 h 9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321" h="931025">
                <a:moveTo>
                  <a:pt x="443940" y="0"/>
                </a:moveTo>
                <a:cubicBezTo>
                  <a:pt x="357349" y="15009"/>
                  <a:pt x="270758" y="30018"/>
                  <a:pt x="208412" y="69273"/>
                </a:cubicBezTo>
                <a:cubicBezTo>
                  <a:pt x="146066" y="108528"/>
                  <a:pt x="104503" y="168564"/>
                  <a:pt x="69867" y="235528"/>
                </a:cubicBezTo>
                <a:cubicBezTo>
                  <a:pt x="35231" y="302492"/>
                  <a:pt x="5212" y="397164"/>
                  <a:pt x="594" y="471055"/>
                </a:cubicBezTo>
                <a:cubicBezTo>
                  <a:pt x="-4024" y="544946"/>
                  <a:pt x="19067" y="618837"/>
                  <a:pt x="42158" y="678873"/>
                </a:cubicBezTo>
                <a:cubicBezTo>
                  <a:pt x="65249" y="738909"/>
                  <a:pt x="88340" y="789709"/>
                  <a:pt x="139140" y="831273"/>
                </a:cubicBezTo>
                <a:cubicBezTo>
                  <a:pt x="189940" y="872837"/>
                  <a:pt x="282303" y="919019"/>
                  <a:pt x="346958" y="928255"/>
                </a:cubicBezTo>
                <a:cubicBezTo>
                  <a:pt x="411612" y="937491"/>
                  <a:pt x="469340" y="923636"/>
                  <a:pt x="527067" y="886691"/>
                </a:cubicBezTo>
                <a:cubicBezTo>
                  <a:pt x="584794" y="849746"/>
                  <a:pt x="693321" y="706582"/>
                  <a:pt x="693321" y="706582"/>
                </a:cubicBezTo>
                <a:lnTo>
                  <a:pt x="693321" y="706582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414655" y="3573780"/>
            <a:ext cx="1462726" cy="439283"/>
          </a:xfrm>
          <a:custGeom>
            <a:avLst/>
            <a:gdLst>
              <a:gd name="connsiteX0" fmla="*/ 0 w 1462726"/>
              <a:gd name="connsiteY0" fmla="*/ 111724 h 425624"/>
              <a:gd name="connsiteX1" fmla="*/ 152400 w 1462726"/>
              <a:gd name="connsiteY1" fmla="*/ 887 h 425624"/>
              <a:gd name="connsiteX2" fmla="*/ 374072 w 1462726"/>
              <a:gd name="connsiteY2" fmla="*/ 70160 h 425624"/>
              <a:gd name="connsiteX3" fmla="*/ 637309 w 1462726"/>
              <a:gd name="connsiteY3" fmla="*/ 250269 h 425624"/>
              <a:gd name="connsiteX4" fmla="*/ 858981 w 1462726"/>
              <a:gd name="connsiteY4" fmla="*/ 402669 h 425624"/>
              <a:gd name="connsiteX5" fmla="*/ 1039090 w 1462726"/>
              <a:gd name="connsiteY5" fmla="*/ 416524 h 425624"/>
              <a:gd name="connsiteX6" fmla="*/ 1233054 w 1462726"/>
              <a:gd name="connsiteY6" fmla="*/ 319542 h 425624"/>
              <a:gd name="connsiteX7" fmla="*/ 1233054 w 1462726"/>
              <a:gd name="connsiteY7" fmla="*/ 319542 h 425624"/>
              <a:gd name="connsiteX8" fmla="*/ 1371600 w 1462726"/>
              <a:gd name="connsiteY8" fmla="*/ 153287 h 425624"/>
              <a:gd name="connsiteX9" fmla="*/ 1454727 w 1462726"/>
              <a:gd name="connsiteY9" fmla="*/ 28596 h 425624"/>
              <a:gd name="connsiteX10" fmla="*/ 1454727 w 1462726"/>
              <a:gd name="connsiteY10" fmla="*/ 14742 h 425624"/>
              <a:gd name="connsiteX0" fmla="*/ 0 w 1462726"/>
              <a:gd name="connsiteY0" fmla="*/ 125384 h 439284"/>
              <a:gd name="connsiteX1" fmla="*/ 180109 w 1462726"/>
              <a:gd name="connsiteY1" fmla="*/ 693 h 439284"/>
              <a:gd name="connsiteX2" fmla="*/ 374072 w 1462726"/>
              <a:gd name="connsiteY2" fmla="*/ 83820 h 439284"/>
              <a:gd name="connsiteX3" fmla="*/ 637309 w 1462726"/>
              <a:gd name="connsiteY3" fmla="*/ 263929 h 439284"/>
              <a:gd name="connsiteX4" fmla="*/ 858981 w 1462726"/>
              <a:gd name="connsiteY4" fmla="*/ 416329 h 439284"/>
              <a:gd name="connsiteX5" fmla="*/ 1039090 w 1462726"/>
              <a:gd name="connsiteY5" fmla="*/ 430184 h 439284"/>
              <a:gd name="connsiteX6" fmla="*/ 1233054 w 1462726"/>
              <a:gd name="connsiteY6" fmla="*/ 333202 h 439284"/>
              <a:gd name="connsiteX7" fmla="*/ 1233054 w 1462726"/>
              <a:gd name="connsiteY7" fmla="*/ 333202 h 439284"/>
              <a:gd name="connsiteX8" fmla="*/ 1371600 w 1462726"/>
              <a:gd name="connsiteY8" fmla="*/ 166947 h 439284"/>
              <a:gd name="connsiteX9" fmla="*/ 1454727 w 1462726"/>
              <a:gd name="connsiteY9" fmla="*/ 42256 h 439284"/>
              <a:gd name="connsiteX10" fmla="*/ 1454727 w 1462726"/>
              <a:gd name="connsiteY10" fmla="*/ 28402 h 439284"/>
              <a:gd name="connsiteX0" fmla="*/ 0 w 1462726"/>
              <a:gd name="connsiteY0" fmla="*/ 125384 h 474875"/>
              <a:gd name="connsiteX1" fmla="*/ 180109 w 1462726"/>
              <a:gd name="connsiteY1" fmla="*/ 693 h 474875"/>
              <a:gd name="connsiteX2" fmla="*/ 374072 w 1462726"/>
              <a:gd name="connsiteY2" fmla="*/ 83820 h 474875"/>
              <a:gd name="connsiteX3" fmla="*/ 637309 w 1462726"/>
              <a:gd name="connsiteY3" fmla="*/ 263929 h 474875"/>
              <a:gd name="connsiteX4" fmla="*/ 858981 w 1462726"/>
              <a:gd name="connsiteY4" fmla="*/ 416329 h 474875"/>
              <a:gd name="connsiteX5" fmla="*/ 1066799 w 1462726"/>
              <a:gd name="connsiteY5" fmla="*/ 471747 h 474875"/>
              <a:gd name="connsiteX6" fmla="*/ 1233054 w 1462726"/>
              <a:gd name="connsiteY6" fmla="*/ 333202 h 474875"/>
              <a:gd name="connsiteX7" fmla="*/ 1233054 w 1462726"/>
              <a:gd name="connsiteY7" fmla="*/ 333202 h 474875"/>
              <a:gd name="connsiteX8" fmla="*/ 1371600 w 1462726"/>
              <a:gd name="connsiteY8" fmla="*/ 166947 h 474875"/>
              <a:gd name="connsiteX9" fmla="*/ 1454727 w 1462726"/>
              <a:gd name="connsiteY9" fmla="*/ 42256 h 474875"/>
              <a:gd name="connsiteX10" fmla="*/ 1454727 w 1462726"/>
              <a:gd name="connsiteY10" fmla="*/ 28402 h 474875"/>
              <a:gd name="connsiteX0" fmla="*/ 0 w 1462726"/>
              <a:gd name="connsiteY0" fmla="*/ 125384 h 474875"/>
              <a:gd name="connsiteX1" fmla="*/ 249381 w 1462726"/>
              <a:gd name="connsiteY1" fmla="*/ 693 h 474875"/>
              <a:gd name="connsiteX2" fmla="*/ 374072 w 1462726"/>
              <a:gd name="connsiteY2" fmla="*/ 83820 h 474875"/>
              <a:gd name="connsiteX3" fmla="*/ 637309 w 1462726"/>
              <a:gd name="connsiteY3" fmla="*/ 263929 h 474875"/>
              <a:gd name="connsiteX4" fmla="*/ 858981 w 1462726"/>
              <a:gd name="connsiteY4" fmla="*/ 416329 h 474875"/>
              <a:gd name="connsiteX5" fmla="*/ 1066799 w 1462726"/>
              <a:gd name="connsiteY5" fmla="*/ 471747 h 474875"/>
              <a:gd name="connsiteX6" fmla="*/ 1233054 w 1462726"/>
              <a:gd name="connsiteY6" fmla="*/ 333202 h 474875"/>
              <a:gd name="connsiteX7" fmla="*/ 1233054 w 1462726"/>
              <a:gd name="connsiteY7" fmla="*/ 333202 h 474875"/>
              <a:gd name="connsiteX8" fmla="*/ 1371600 w 1462726"/>
              <a:gd name="connsiteY8" fmla="*/ 166947 h 474875"/>
              <a:gd name="connsiteX9" fmla="*/ 1454727 w 1462726"/>
              <a:gd name="connsiteY9" fmla="*/ 42256 h 474875"/>
              <a:gd name="connsiteX10" fmla="*/ 1454727 w 1462726"/>
              <a:gd name="connsiteY10" fmla="*/ 28402 h 474875"/>
              <a:gd name="connsiteX0" fmla="*/ 0 w 1462726"/>
              <a:gd name="connsiteY0" fmla="*/ 125384 h 439283"/>
              <a:gd name="connsiteX1" fmla="*/ 249381 w 1462726"/>
              <a:gd name="connsiteY1" fmla="*/ 693 h 439283"/>
              <a:gd name="connsiteX2" fmla="*/ 374072 w 1462726"/>
              <a:gd name="connsiteY2" fmla="*/ 83820 h 439283"/>
              <a:gd name="connsiteX3" fmla="*/ 637309 w 1462726"/>
              <a:gd name="connsiteY3" fmla="*/ 263929 h 439283"/>
              <a:gd name="connsiteX4" fmla="*/ 858981 w 1462726"/>
              <a:gd name="connsiteY4" fmla="*/ 416329 h 439283"/>
              <a:gd name="connsiteX5" fmla="*/ 1080653 w 1462726"/>
              <a:gd name="connsiteY5" fmla="*/ 430183 h 439283"/>
              <a:gd name="connsiteX6" fmla="*/ 1233054 w 1462726"/>
              <a:gd name="connsiteY6" fmla="*/ 333202 h 439283"/>
              <a:gd name="connsiteX7" fmla="*/ 1233054 w 1462726"/>
              <a:gd name="connsiteY7" fmla="*/ 333202 h 439283"/>
              <a:gd name="connsiteX8" fmla="*/ 1371600 w 1462726"/>
              <a:gd name="connsiteY8" fmla="*/ 166947 h 439283"/>
              <a:gd name="connsiteX9" fmla="*/ 1454727 w 1462726"/>
              <a:gd name="connsiteY9" fmla="*/ 42256 h 439283"/>
              <a:gd name="connsiteX10" fmla="*/ 1454727 w 1462726"/>
              <a:gd name="connsiteY10" fmla="*/ 28402 h 439283"/>
              <a:gd name="connsiteX0" fmla="*/ 0 w 1462726"/>
              <a:gd name="connsiteY0" fmla="*/ 125384 h 439283"/>
              <a:gd name="connsiteX1" fmla="*/ 193963 w 1462726"/>
              <a:gd name="connsiteY1" fmla="*/ 693 h 439283"/>
              <a:gd name="connsiteX2" fmla="*/ 374072 w 1462726"/>
              <a:gd name="connsiteY2" fmla="*/ 83820 h 439283"/>
              <a:gd name="connsiteX3" fmla="*/ 637309 w 1462726"/>
              <a:gd name="connsiteY3" fmla="*/ 263929 h 439283"/>
              <a:gd name="connsiteX4" fmla="*/ 858981 w 1462726"/>
              <a:gd name="connsiteY4" fmla="*/ 416329 h 439283"/>
              <a:gd name="connsiteX5" fmla="*/ 1080653 w 1462726"/>
              <a:gd name="connsiteY5" fmla="*/ 430183 h 439283"/>
              <a:gd name="connsiteX6" fmla="*/ 1233054 w 1462726"/>
              <a:gd name="connsiteY6" fmla="*/ 333202 h 439283"/>
              <a:gd name="connsiteX7" fmla="*/ 1233054 w 1462726"/>
              <a:gd name="connsiteY7" fmla="*/ 333202 h 439283"/>
              <a:gd name="connsiteX8" fmla="*/ 1371600 w 1462726"/>
              <a:gd name="connsiteY8" fmla="*/ 166947 h 439283"/>
              <a:gd name="connsiteX9" fmla="*/ 1454727 w 1462726"/>
              <a:gd name="connsiteY9" fmla="*/ 42256 h 439283"/>
              <a:gd name="connsiteX10" fmla="*/ 1454727 w 1462726"/>
              <a:gd name="connsiteY10" fmla="*/ 28402 h 4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2726" h="439283">
                <a:moveTo>
                  <a:pt x="0" y="125384"/>
                </a:moveTo>
                <a:cubicBezTo>
                  <a:pt x="45027" y="73429"/>
                  <a:pt x="131618" y="7620"/>
                  <a:pt x="193963" y="693"/>
                </a:cubicBezTo>
                <a:cubicBezTo>
                  <a:pt x="256308" y="-6234"/>
                  <a:pt x="300181" y="39947"/>
                  <a:pt x="374072" y="83820"/>
                </a:cubicBezTo>
                <a:cubicBezTo>
                  <a:pt x="447963" y="127693"/>
                  <a:pt x="549563" y="203893"/>
                  <a:pt x="637309" y="263929"/>
                </a:cubicBezTo>
                <a:cubicBezTo>
                  <a:pt x="718127" y="319347"/>
                  <a:pt x="785090" y="388620"/>
                  <a:pt x="858981" y="416329"/>
                </a:cubicBezTo>
                <a:cubicBezTo>
                  <a:pt x="932872" y="444038"/>
                  <a:pt x="1018307" y="444038"/>
                  <a:pt x="1080653" y="430183"/>
                </a:cubicBezTo>
                <a:cubicBezTo>
                  <a:pt x="1142999" y="416328"/>
                  <a:pt x="1207654" y="349365"/>
                  <a:pt x="1233054" y="333202"/>
                </a:cubicBezTo>
                <a:lnTo>
                  <a:pt x="1233054" y="333202"/>
                </a:lnTo>
                <a:cubicBezTo>
                  <a:pt x="1256145" y="305493"/>
                  <a:pt x="1334655" y="215438"/>
                  <a:pt x="1371600" y="166947"/>
                </a:cubicBezTo>
                <a:cubicBezTo>
                  <a:pt x="1408546" y="118456"/>
                  <a:pt x="1440873" y="65347"/>
                  <a:pt x="1454727" y="42256"/>
                </a:cubicBezTo>
                <a:cubicBezTo>
                  <a:pt x="1468582" y="19165"/>
                  <a:pt x="1461654" y="23783"/>
                  <a:pt x="1454727" y="2840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1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52" y="119675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u="sng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Cách viết:</a:t>
            </a:r>
            <a:endParaRPr lang="en-US" sz="3200" i="1" u="sng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24" name="Picture 2" descr="C:\Users\admin\Desktop\Tai lieu chu viet\các chu cai\Picture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7944"/>
            <a:ext cx="3496816" cy="48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5484734" y="165913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88790" y="237921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08870" y="367535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68710" y="374736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665149" y="1695612"/>
            <a:ext cx="923106" cy="2415158"/>
          </a:xfrm>
          <a:custGeom>
            <a:avLst/>
            <a:gdLst>
              <a:gd name="connsiteX0" fmla="*/ 859131 w 928403"/>
              <a:gd name="connsiteY0" fmla="*/ 0 h 2424546"/>
              <a:gd name="connsiteX1" fmla="*/ 637458 w 928403"/>
              <a:gd name="connsiteY1" fmla="*/ 96982 h 2424546"/>
              <a:gd name="connsiteX2" fmla="*/ 374222 w 928403"/>
              <a:gd name="connsiteY2" fmla="*/ 290946 h 2424546"/>
              <a:gd name="connsiteX3" fmla="*/ 166403 w 928403"/>
              <a:gd name="connsiteY3" fmla="*/ 581891 h 2424546"/>
              <a:gd name="connsiteX4" fmla="*/ 55567 w 928403"/>
              <a:gd name="connsiteY4" fmla="*/ 845127 h 2424546"/>
              <a:gd name="connsiteX5" fmla="*/ 14003 w 928403"/>
              <a:gd name="connsiteY5" fmla="*/ 1094509 h 2424546"/>
              <a:gd name="connsiteX6" fmla="*/ 14003 w 928403"/>
              <a:gd name="connsiteY6" fmla="*/ 1524000 h 2424546"/>
              <a:gd name="connsiteX7" fmla="*/ 180258 w 928403"/>
              <a:gd name="connsiteY7" fmla="*/ 1911927 h 2424546"/>
              <a:gd name="connsiteX8" fmla="*/ 401931 w 928403"/>
              <a:gd name="connsiteY8" fmla="*/ 2230582 h 2424546"/>
              <a:gd name="connsiteX9" fmla="*/ 623603 w 928403"/>
              <a:gd name="connsiteY9" fmla="*/ 2369127 h 2424546"/>
              <a:gd name="connsiteX10" fmla="*/ 928403 w 928403"/>
              <a:gd name="connsiteY10" fmla="*/ 2424546 h 2424546"/>
              <a:gd name="connsiteX11" fmla="*/ 928403 w 928403"/>
              <a:gd name="connsiteY11" fmla="*/ 2424546 h 2424546"/>
              <a:gd name="connsiteX0" fmla="*/ 860146 w 929418"/>
              <a:gd name="connsiteY0" fmla="*/ 0 h 2424546"/>
              <a:gd name="connsiteX1" fmla="*/ 638473 w 929418"/>
              <a:gd name="connsiteY1" fmla="*/ 96982 h 2424546"/>
              <a:gd name="connsiteX2" fmla="*/ 375237 w 929418"/>
              <a:gd name="connsiteY2" fmla="*/ 290946 h 2424546"/>
              <a:gd name="connsiteX3" fmla="*/ 167418 w 929418"/>
              <a:gd name="connsiteY3" fmla="*/ 581891 h 2424546"/>
              <a:gd name="connsiteX4" fmla="*/ 56582 w 929418"/>
              <a:gd name="connsiteY4" fmla="*/ 845127 h 2424546"/>
              <a:gd name="connsiteX5" fmla="*/ 15018 w 929418"/>
              <a:gd name="connsiteY5" fmla="*/ 1094509 h 2424546"/>
              <a:gd name="connsiteX6" fmla="*/ 15018 w 929418"/>
              <a:gd name="connsiteY6" fmla="*/ 1524000 h 2424546"/>
              <a:gd name="connsiteX7" fmla="*/ 195127 w 929418"/>
              <a:gd name="connsiteY7" fmla="*/ 2008909 h 2424546"/>
              <a:gd name="connsiteX8" fmla="*/ 402946 w 929418"/>
              <a:gd name="connsiteY8" fmla="*/ 2230582 h 2424546"/>
              <a:gd name="connsiteX9" fmla="*/ 624618 w 929418"/>
              <a:gd name="connsiteY9" fmla="*/ 2369127 h 2424546"/>
              <a:gd name="connsiteX10" fmla="*/ 929418 w 929418"/>
              <a:gd name="connsiteY10" fmla="*/ 2424546 h 2424546"/>
              <a:gd name="connsiteX11" fmla="*/ 929418 w 929418"/>
              <a:gd name="connsiteY11" fmla="*/ 2424546 h 2424546"/>
              <a:gd name="connsiteX0" fmla="*/ 863198 w 932470"/>
              <a:gd name="connsiteY0" fmla="*/ 0 h 2424546"/>
              <a:gd name="connsiteX1" fmla="*/ 641525 w 932470"/>
              <a:gd name="connsiteY1" fmla="*/ 96982 h 2424546"/>
              <a:gd name="connsiteX2" fmla="*/ 378289 w 932470"/>
              <a:gd name="connsiteY2" fmla="*/ 290946 h 2424546"/>
              <a:gd name="connsiteX3" fmla="*/ 170470 w 932470"/>
              <a:gd name="connsiteY3" fmla="*/ 581891 h 2424546"/>
              <a:gd name="connsiteX4" fmla="*/ 59634 w 932470"/>
              <a:gd name="connsiteY4" fmla="*/ 845127 h 2424546"/>
              <a:gd name="connsiteX5" fmla="*/ 18070 w 932470"/>
              <a:gd name="connsiteY5" fmla="*/ 1094509 h 2424546"/>
              <a:gd name="connsiteX6" fmla="*/ 18070 w 932470"/>
              <a:gd name="connsiteY6" fmla="*/ 1524000 h 2424546"/>
              <a:gd name="connsiteX7" fmla="*/ 239743 w 932470"/>
              <a:gd name="connsiteY7" fmla="*/ 2036618 h 2424546"/>
              <a:gd name="connsiteX8" fmla="*/ 405998 w 932470"/>
              <a:gd name="connsiteY8" fmla="*/ 2230582 h 2424546"/>
              <a:gd name="connsiteX9" fmla="*/ 627670 w 932470"/>
              <a:gd name="connsiteY9" fmla="*/ 2369127 h 2424546"/>
              <a:gd name="connsiteX10" fmla="*/ 932470 w 932470"/>
              <a:gd name="connsiteY10" fmla="*/ 2424546 h 2424546"/>
              <a:gd name="connsiteX11" fmla="*/ 932470 w 932470"/>
              <a:gd name="connsiteY11" fmla="*/ 2424546 h 2424546"/>
              <a:gd name="connsiteX0" fmla="*/ 853834 w 923106"/>
              <a:gd name="connsiteY0" fmla="*/ 0 h 2424546"/>
              <a:gd name="connsiteX1" fmla="*/ 632161 w 923106"/>
              <a:gd name="connsiteY1" fmla="*/ 96982 h 2424546"/>
              <a:gd name="connsiteX2" fmla="*/ 368925 w 923106"/>
              <a:gd name="connsiteY2" fmla="*/ 290946 h 2424546"/>
              <a:gd name="connsiteX3" fmla="*/ 161106 w 923106"/>
              <a:gd name="connsiteY3" fmla="*/ 581891 h 2424546"/>
              <a:gd name="connsiteX4" fmla="*/ 50270 w 923106"/>
              <a:gd name="connsiteY4" fmla="*/ 845127 h 2424546"/>
              <a:gd name="connsiteX5" fmla="*/ 8706 w 923106"/>
              <a:gd name="connsiteY5" fmla="*/ 1094509 h 2424546"/>
              <a:gd name="connsiteX6" fmla="*/ 22560 w 923106"/>
              <a:gd name="connsiteY6" fmla="*/ 1537854 h 2424546"/>
              <a:gd name="connsiteX7" fmla="*/ 230379 w 923106"/>
              <a:gd name="connsiteY7" fmla="*/ 2036618 h 2424546"/>
              <a:gd name="connsiteX8" fmla="*/ 396634 w 923106"/>
              <a:gd name="connsiteY8" fmla="*/ 2230582 h 2424546"/>
              <a:gd name="connsiteX9" fmla="*/ 618306 w 923106"/>
              <a:gd name="connsiteY9" fmla="*/ 2369127 h 2424546"/>
              <a:gd name="connsiteX10" fmla="*/ 923106 w 923106"/>
              <a:gd name="connsiteY10" fmla="*/ 2424546 h 2424546"/>
              <a:gd name="connsiteX11" fmla="*/ 923106 w 923106"/>
              <a:gd name="connsiteY11" fmla="*/ 2424546 h 2424546"/>
              <a:gd name="connsiteX0" fmla="*/ 853834 w 923106"/>
              <a:gd name="connsiteY0" fmla="*/ 0 h 2424546"/>
              <a:gd name="connsiteX1" fmla="*/ 632161 w 923106"/>
              <a:gd name="connsiteY1" fmla="*/ 96982 h 2424546"/>
              <a:gd name="connsiteX2" fmla="*/ 368925 w 923106"/>
              <a:gd name="connsiteY2" fmla="*/ 290946 h 2424546"/>
              <a:gd name="connsiteX3" fmla="*/ 161106 w 923106"/>
              <a:gd name="connsiteY3" fmla="*/ 581891 h 2424546"/>
              <a:gd name="connsiteX4" fmla="*/ 50270 w 923106"/>
              <a:gd name="connsiteY4" fmla="*/ 845127 h 2424546"/>
              <a:gd name="connsiteX5" fmla="*/ 8706 w 923106"/>
              <a:gd name="connsiteY5" fmla="*/ 1094509 h 2424546"/>
              <a:gd name="connsiteX6" fmla="*/ 22560 w 923106"/>
              <a:gd name="connsiteY6" fmla="*/ 1537854 h 2424546"/>
              <a:gd name="connsiteX7" fmla="*/ 230379 w 923106"/>
              <a:gd name="connsiteY7" fmla="*/ 2036618 h 2424546"/>
              <a:gd name="connsiteX8" fmla="*/ 396634 w 923106"/>
              <a:gd name="connsiteY8" fmla="*/ 2230582 h 2424546"/>
              <a:gd name="connsiteX9" fmla="*/ 659870 w 923106"/>
              <a:gd name="connsiteY9" fmla="*/ 2382982 h 2424546"/>
              <a:gd name="connsiteX10" fmla="*/ 923106 w 923106"/>
              <a:gd name="connsiteY10" fmla="*/ 2424546 h 2424546"/>
              <a:gd name="connsiteX11" fmla="*/ 923106 w 923106"/>
              <a:gd name="connsiteY11" fmla="*/ 2424546 h 2424546"/>
              <a:gd name="connsiteX0" fmla="*/ 853834 w 923106"/>
              <a:gd name="connsiteY0" fmla="*/ 0 h 2429013"/>
              <a:gd name="connsiteX1" fmla="*/ 632161 w 923106"/>
              <a:gd name="connsiteY1" fmla="*/ 96982 h 2429013"/>
              <a:gd name="connsiteX2" fmla="*/ 368925 w 923106"/>
              <a:gd name="connsiteY2" fmla="*/ 290946 h 2429013"/>
              <a:gd name="connsiteX3" fmla="*/ 161106 w 923106"/>
              <a:gd name="connsiteY3" fmla="*/ 581891 h 2429013"/>
              <a:gd name="connsiteX4" fmla="*/ 50270 w 923106"/>
              <a:gd name="connsiteY4" fmla="*/ 845127 h 2429013"/>
              <a:gd name="connsiteX5" fmla="*/ 8706 w 923106"/>
              <a:gd name="connsiteY5" fmla="*/ 1094509 h 2429013"/>
              <a:gd name="connsiteX6" fmla="*/ 22560 w 923106"/>
              <a:gd name="connsiteY6" fmla="*/ 1537854 h 2429013"/>
              <a:gd name="connsiteX7" fmla="*/ 230379 w 923106"/>
              <a:gd name="connsiteY7" fmla="*/ 2036618 h 2429013"/>
              <a:gd name="connsiteX8" fmla="*/ 396634 w 923106"/>
              <a:gd name="connsiteY8" fmla="*/ 2230582 h 2429013"/>
              <a:gd name="connsiteX9" fmla="*/ 701433 w 923106"/>
              <a:gd name="connsiteY9" fmla="*/ 2410692 h 2429013"/>
              <a:gd name="connsiteX10" fmla="*/ 923106 w 923106"/>
              <a:gd name="connsiteY10" fmla="*/ 2424546 h 2429013"/>
              <a:gd name="connsiteX11" fmla="*/ 923106 w 923106"/>
              <a:gd name="connsiteY11" fmla="*/ 2424546 h 2429013"/>
              <a:gd name="connsiteX0" fmla="*/ 881543 w 923106"/>
              <a:gd name="connsiteY0" fmla="*/ 0 h 2415158"/>
              <a:gd name="connsiteX1" fmla="*/ 632161 w 923106"/>
              <a:gd name="connsiteY1" fmla="*/ 83127 h 2415158"/>
              <a:gd name="connsiteX2" fmla="*/ 368925 w 923106"/>
              <a:gd name="connsiteY2" fmla="*/ 277091 h 2415158"/>
              <a:gd name="connsiteX3" fmla="*/ 161106 w 923106"/>
              <a:gd name="connsiteY3" fmla="*/ 568036 h 2415158"/>
              <a:gd name="connsiteX4" fmla="*/ 50270 w 923106"/>
              <a:gd name="connsiteY4" fmla="*/ 831272 h 2415158"/>
              <a:gd name="connsiteX5" fmla="*/ 8706 w 923106"/>
              <a:gd name="connsiteY5" fmla="*/ 1080654 h 2415158"/>
              <a:gd name="connsiteX6" fmla="*/ 22560 w 923106"/>
              <a:gd name="connsiteY6" fmla="*/ 1523999 h 2415158"/>
              <a:gd name="connsiteX7" fmla="*/ 230379 w 923106"/>
              <a:gd name="connsiteY7" fmla="*/ 2022763 h 2415158"/>
              <a:gd name="connsiteX8" fmla="*/ 396634 w 923106"/>
              <a:gd name="connsiteY8" fmla="*/ 2216727 h 2415158"/>
              <a:gd name="connsiteX9" fmla="*/ 701433 w 923106"/>
              <a:gd name="connsiteY9" fmla="*/ 2396837 h 2415158"/>
              <a:gd name="connsiteX10" fmla="*/ 923106 w 923106"/>
              <a:gd name="connsiteY10" fmla="*/ 2410691 h 2415158"/>
              <a:gd name="connsiteX11" fmla="*/ 923106 w 923106"/>
              <a:gd name="connsiteY11" fmla="*/ 2410691 h 24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106" h="2415158">
                <a:moveTo>
                  <a:pt x="881543" y="0"/>
                </a:moveTo>
                <a:cubicBezTo>
                  <a:pt x="811115" y="24245"/>
                  <a:pt x="717597" y="36945"/>
                  <a:pt x="632161" y="83127"/>
                </a:cubicBezTo>
                <a:cubicBezTo>
                  <a:pt x="546725" y="129309"/>
                  <a:pt x="447434" y="196273"/>
                  <a:pt x="368925" y="277091"/>
                </a:cubicBezTo>
                <a:cubicBezTo>
                  <a:pt x="290416" y="357909"/>
                  <a:pt x="214215" y="475673"/>
                  <a:pt x="161106" y="568036"/>
                </a:cubicBezTo>
                <a:cubicBezTo>
                  <a:pt x="107997" y="660399"/>
                  <a:pt x="75670" y="745836"/>
                  <a:pt x="50270" y="831272"/>
                </a:cubicBezTo>
                <a:cubicBezTo>
                  <a:pt x="24870" y="916708"/>
                  <a:pt x="13324" y="965200"/>
                  <a:pt x="8706" y="1080654"/>
                </a:cubicBezTo>
                <a:cubicBezTo>
                  <a:pt x="4088" y="1196108"/>
                  <a:pt x="-14385" y="1366981"/>
                  <a:pt x="22560" y="1523999"/>
                </a:cubicBezTo>
                <a:cubicBezTo>
                  <a:pt x="59505" y="1681017"/>
                  <a:pt x="168033" y="1907308"/>
                  <a:pt x="230379" y="2022763"/>
                </a:cubicBezTo>
                <a:cubicBezTo>
                  <a:pt x="292725" y="2138218"/>
                  <a:pt x="318125" y="2154381"/>
                  <a:pt x="396634" y="2216727"/>
                </a:cubicBezTo>
                <a:cubicBezTo>
                  <a:pt x="475143" y="2279073"/>
                  <a:pt x="613688" y="2364510"/>
                  <a:pt x="701433" y="2396837"/>
                </a:cubicBezTo>
                <a:cubicBezTo>
                  <a:pt x="789178" y="2429164"/>
                  <a:pt x="886161" y="2408382"/>
                  <a:pt x="923106" y="2410691"/>
                </a:cubicBezTo>
                <a:lnTo>
                  <a:pt x="923106" y="2410691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546692" y="1714938"/>
            <a:ext cx="969922" cy="2405218"/>
          </a:xfrm>
          <a:custGeom>
            <a:avLst/>
            <a:gdLst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06582 w 983752"/>
              <a:gd name="connsiteY3" fmla="*/ 1979343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62000 w 983752"/>
              <a:gd name="connsiteY3" fmla="*/ 1993198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08834 h 2408834"/>
              <a:gd name="connsiteX1" fmla="*/ 318654 w 983752"/>
              <a:gd name="connsiteY1" fmla="*/ 2367271 h 2408834"/>
              <a:gd name="connsiteX2" fmla="*/ 554182 w 983752"/>
              <a:gd name="connsiteY2" fmla="*/ 2214871 h 2408834"/>
              <a:gd name="connsiteX3" fmla="*/ 775854 w 983752"/>
              <a:gd name="connsiteY3" fmla="*/ 1937780 h 2408834"/>
              <a:gd name="connsiteX4" fmla="*/ 900545 w 983752"/>
              <a:gd name="connsiteY4" fmla="*/ 1646834 h 2408834"/>
              <a:gd name="connsiteX5" fmla="*/ 900545 w 983752"/>
              <a:gd name="connsiteY5" fmla="*/ 1646834 h 2408834"/>
              <a:gd name="connsiteX6" fmla="*/ 983673 w 983752"/>
              <a:gd name="connsiteY6" fmla="*/ 1203489 h 2408834"/>
              <a:gd name="connsiteX7" fmla="*/ 914400 w 983752"/>
              <a:gd name="connsiteY7" fmla="*/ 773998 h 2408834"/>
              <a:gd name="connsiteX8" fmla="*/ 845127 w 983752"/>
              <a:gd name="connsiteY8" fmla="*/ 455343 h 2408834"/>
              <a:gd name="connsiteX9" fmla="*/ 637309 w 983752"/>
              <a:gd name="connsiteY9" fmla="*/ 136689 h 2408834"/>
              <a:gd name="connsiteX10" fmla="*/ 401782 w 983752"/>
              <a:gd name="connsiteY10" fmla="*/ 11998 h 2408834"/>
              <a:gd name="connsiteX11" fmla="*/ 193963 w 983752"/>
              <a:gd name="connsiteY11" fmla="*/ 11998 h 2408834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207453 h 2412798"/>
              <a:gd name="connsiteX7" fmla="*/ 914400 w 983752"/>
              <a:gd name="connsiteY7" fmla="*/ 777962 h 2412798"/>
              <a:gd name="connsiteX8" fmla="*/ 845127 w 983752"/>
              <a:gd name="connsiteY8" fmla="*/ 459307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165889 h 2412798"/>
              <a:gd name="connsiteX7" fmla="*/ 914400 w 983752"/>
              <a:gd name="connsiteY7" fmla="*/ 777962 h 2412798"/>
              <a:gd name="connsiteX8" fmla="*/ 845127 w 983752"/>
              <a:gd name="connsiteY8" fmla="*/ 459307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83752"/>
              <a:gd name="connsiteY0" fmla="*/ 2412798 h 2412798"/>
              <a:gd name="connsiteX1" fmla="*/ 318654 w 983752"/>
              <a:gd name="connsiteY1" fmla="*/ 2371235 h 2412798"/>
              <a:gd name="connsiteX2" fmla="*/ 554182 w 983752"/>
              <a:gd name="connsiteY2" fmla="*/ 2218835 h 2412798"/>
              <a:gd name="connsiteX3" fmla="*/ 775854 w 983752"/>
              <a:gd name="connsiteY3" fmla="*/ 1941744 h 2412798"/>
              <a:gd name="connsiteX4" fmla="*/ 900545 w 983752"/>
              <a:gd name="connsiteY4" fmla="*/ 1650798 h 2412798"/>
              <a:gd name="connsiteX5" fmla="*/ 900545 w 983752"/>
              <a:gd name="connsiteY5" fmla="*/ 1650798 h 2412798"/>
              <a:gd name="connsiteX6" fmla="*/ 983673 w 983752"/>
              <a:gd name="connsiteY6" fmla="*/ 1165889 h 2412798"/>
              <a:gd name="connsiteX7" fmla="*/ 914400 w 983752"/>
              <a:gd name="connsiteY7" fmla="*/ 777962 h 2412798"/>
              <a:gd name="connsiteX8" fmla="*/ 845127 w 983752"/>
              <a:gd name="connsiteY8" fmla="*/ 487016 h 2412798"/>
              <a:gd name="connsiteX9" fmla="*/ 651164 w 983752"/>
              <a:gd name="connsiteY9" fmla="*/ 196071 h 2412798"/>
              <a:gd name="connsiteX10" fmla="*/ 401782 w 983752"/>
              <a:gd name="connsiteY10" fmla="*/ 15962 h 2412798"/>
              <a:gd name="connsiteX11" fmla="*/ 193963 w 983752"/>
              <a:gd name="connsiteY11" fmla="*/ 15962 h 2412798"/>
              <a:gd name="connsiteX0" fmla="*/ 0 w 969922"/>
              <a:gd name="connsiteY0" fmla="*/ 2412798 h 2412798"/>
              <a:gd name="connsiteX1" fmla="*/ 318654 w 969922"/>
              <a:gd name="connsiteY1" fmla="*/ 2371235 h 2412798"/>
              <a:gd name="connsiteX2" fmla="*/ 554182 w 969922"/>
              <a:gd name="connsiteY2" fmla="*/ 2218835 h 2412798"/>
              <a:gd name="connsiteX3" fmla="*/ 775854 w 969922"/>
              <a:gd name="connsiteY3" fmla="*/ 1941744 h 2412798"/>
              <a:gd name="connsiteX4" fmla="*/ 900545 w 969922"/>
              <a:gd name="connsiteY4" fmla="*/ 1650798 h 2412798"/>
              <a:gd name="connsiteX5" fmla="*/ 900545 w 969922"/>
              <a:gd name="connsiteY5" fmla="*/ 1650798 h 2412798"/>
              <a:gd name="connsiteX6" fmla="*/ 969819 w 969922"/>
              <a:gd name="connsiteY6" fmla="*/ 1124325 h 2412798"/>
              <a:gd name="connsiteX7" fmla="*/ 914400 w 969922"/>
              <a:gd name="connsiteY7" fmla="*/ 777962 h 2412798"/>
              <a:gd name="connsiteX8" fmla="*/ 845127 w 969922"/>
              <a:gd name="connsiteY8" fmla="*/ 487016 h 2412798"/>
              <a:gd name="connsiteX9" fmla="*/ 651164 w 969922"/>
              <a:gd name="connsiteY9" fmla="*/ 196071 h 2412798"/>
              <a:gd name="connsiteX10" fmla="*/ 401782 w 969922"/>
              <a:gd name="connsiteY10" fmla="*/ 15962 h 2412798"/>
              <a:gd name="connsiteX11" fmla="*/ 193963 w 969922"/>
              <a:gd name="connsiteY11" fmla="*/ 15962 h 2412798"/>
              <a:gd name="connsiteX0" fmla="*/ 0 w 969922"/>
              <a:gd name="connsiteY0" fmla="*/ 2399453 h 2399453"/>
              <a:gd name="connsiteX1" fmla="*/ 318654 w 969922"/>
              <a:gd name="connsiteY1" fmla="*/ 2357890 h 2399453"/>
              <a:gd name="connsiteX2" fmla="*/ 554182 w 969922"/>
              <a:gd name="connsiteY2" fmla="*/ 2205490 h 2399453"/>
              <a:gd name="connsiteX3" fmla="*/ 775854 w 969922"/>
              <a:gd name="connsiteY3" fmla="*/ 1928399 h 2399453"/>
              <a:gd name="connsiteX4" fmla="*/ 900545 w 969922"/>
              <a:gd name="connsiteY4" fmla="*/ 1637453 h 2399453"/>
              <a:gd name="connsiteX5" fmla="*/ 900545 w 969922"/>
              <a:gd name="connsiteY5" fmla="*/ 1637453 h 2399453"/>
              <a:gd name="connsiteX6" fmla="*/ 969819 w 969922"/>
              <a:gd name="connsiteY6" fmla="*/ 1110980 h 2399453"/>
              <a:gd name="connsiteX7" fmla="*/ 914400 w 969922"/>
              <a:gd name="connsiteY7" fmla="*/ 764617 h 2399453"/>
              <a:gd name="connsiteX8" fmla="*/ 845127 w 969922"/>
              <a:gd name="connsiteY8" fmla="*/ 473671 h 2399453"/>
              <a:gd name="connsiteX9" fmla="*/ 651164 w 969922"/>
              <a:gd name="connsiteY9" fmla="*/ 182726 h 2399453"/>
              <a:gd name="connsiteX10" fmla="*/ 401782 w 969922"/>
              <a:gd name="connsiteY10" fmla="*/ 44180 h 2399453"/>
              <a:gd name="connsiteX11" fmla="*/ 193963 w 969922"/>
              <a:gd name="connsiteY11" fmla="*/ 2617 h 2399453"/>
              <a:gd name="connsiteX0" fmla="*/ 0 w 969922"/>
              <a:gd name="connsiteY0" fmla="*/ 2405218 h 2405218"/>
              <a:gd name="connsiteX1" fmla="*/ 318654 w 969922"/>
              <a:gd name="connsiteY1" fmla="*/ 2363655 h 2405218"/>
              <a:gd name="connsiteX2" fmla="*/ 554182 w 969922"/>
              <a:gd name="connsiteY2" fmla="*/ 2211255 h 2405218"/>
              <a:gd name="connsiteX3" fmla="*/ 775854 w 969922"/>
              <a:gd name="connsiteY3" fmla="*/ 1934164 h 2405218"/>
              <a:gd name="connsiteX4" fmla="*/ 900545 w 969922"/>
              <a:gd name="connsiteY4" fmla="*/ 1643218 h 2405218"/>
              <a:gd name="connsiteX5" fmla="*/ 900545 w 969922"/>
              <a:gd name="connsiteY5" fmla="*/ 1643218 h 2405218"/>
              <a:gd name="connsiteX6" fmla="*/ 969819 w 969922"/>
              <a:gd name="connsiteY6" fmla="*/ 1116745 h 2405218"/>
              <a:gd name="connsiteX7" fmla="*/ 914400 w 969922"/>
              <a:gd name="connsiteY7" fmla="*/ 770382 h 2405218"/>
              <a:gd name="connsiteX8" fmla="*/ 845127 w 969922"/>
              <a:gd name="connsiteY8" fmla="*/ 479436 h 2405218"/>
              <a:gd name="connsiteX9" fmla="*/ 651164 w 969922"/>
              <a:gd name="connsiteY9" fmla="*/ 188491 h 2405218"/>
              <a:gd name="connsiteX10" fmla="*/ 415636 w 969922"/>
              <a:gd name="connsiteY10" fmla="*/ 22236 h 2405218"/>
              <a:gd name="connsiteX11" fmla="*/ 193963 w 969922"/>
              <a:gd name="connsiteY11" fmla="*/ 8382 h 24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9922" h="2405218">
                <a:moveTo>
                  <a:pt x="0" y="2405218"/>
                </a:moveTo>
                <a:cubicBezTo>
                  <a:pt x="113145" y="2400600"/>
                  <a:pt x="226290" y="2395982"/>
                  <a:pt x="318654" y="2363655"/>
                </a:cubicBezTo>
                <a:cubicBezTo>
                  <a:pt x="411018" y="2331328"/>
                  <a:pt x="477982" y="2282837"/>
                  <a:pt x="554182" y="2211255"/>
                </a:cubicBezTo>
                <a:cubicBezTo>
                  <a:pt x="630382" y="2139673"/>
                  <a:pt x="718127" y="2028837"/>
                  <a:pt x="775854" y="1934164"/>
                </a:cubicBezTo>
                <a:cubicBezTo>
                  <a:pt x="833581" y="1839491"/>
                  <a:pt x="879763" y="1691709"/>
                  <a:pt x="900545" y="1643218"/>
                </a:cubicBezTo>
                <a:lnTo>
                  <a:pt x="900545" y="1643218"/>
                </a:lnTo>
                <a:cubicBezTo>
                  <a:pt x="912091" y="1555473"/>
                  <a:pt x="967510" y="1262218"/>
                  <a:pt x="969819" y="1116745"/>
                </a:cubicBezTo>
                <a:cubicBezTo>
                  <a:pt x="972128" y="971272"/>
                  <a:pt x="935182" y="876600"/>
                  <a:pt x="914400" y="770382"/>
                </a:cubicBezTo>
                <a:cubicBezTo>
                  <a:pt x="893618" y="664164"/>
                  <a:pt x="889000" y="576418"/>
                  <a:pt x="845127" y="479436"/>
                </a:cubicBezTo>
                <a:cubicBezTo>
                  <a:pt x="801254" y="382454"/>
                  <a:pt x="722746" y="264691"/>
                  <a:pt x="651164" y="188491"/>
                </a:cubicBezTo>
                <a:cubicBezTo>
                  <a:pt x="579582" y="112291"/>
                  <a:pt x="491836" y="52254"/>
                  <a:pt x="415636" y="22236"/>
                </a:cubicBezTo>
                <a:cubicBezTo>
                  <a:pt x="339436" y="-7782"/>
                  <a:pt x="260927" y="-2009"/>
                  <a:pt x="193963" y="838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352134" y="1709465"/>
            <a:ext cx="693321" cy="931025"/>
          </a:xfrm>
          <a:custGeom>
            <a:avLst/>
            <a:gdLst>
              <a:gd name="connsiteX0" fmla="*/ 443940 w 693321"/>
              <a:gd name="connsiteY0" fmla="*/ 0 h 931025"/>
              <a:gd name="connsiteX1" fmla="*/ 208412 w 693321"/>
              <a:gd name="connsiteY1" fmla="*/ 69273 h 931025"/>
              <a:gd name="connsiteX2" fmla="*/ 69867 w 693321"/>
              <a:gd name="connsiteY2" fmla="*/ 235528 h 931025"/>
              <a:gd name="connsiteX3" fmla="*/ 594 w 693321"/>
              <a:gd name="connsiteY3" fmla="*/ 471055 h 931025"/>
              <a:gd name="connsiteX4" fmla="*/ 42158 w 693321"/>
              <a:gd name="connsiteY4" fmla="*/ 678873 h 931025"/>
              <a:gd name="connsiteX5" fmla="*/ 139140 w 693321"/>
              <a:gd name="connsiteY5" fmla="*/ 831273 h 931025"/>
              <a:gd name="connsiteX6" fmla="*/ 346958 w 693321"/>
              <a:gd name="connsiteY6" fmla="*/ 928255 h 931025"/>
              <a:gd name="connsiteX7" fmla="*/ 527067 w 693321"/>
              <a:gd name="connsiteY7" fmla="*/ 886691 h 931025"/>
              <a:gd name="connsiteX8" fmla="*/ 693321 w 693321"/>
              <a:gd name="connsiteY8" fmla="*/ 706582 h 931025"/>
              <a:gd name="connsiteX9" fmla="*/ 693321 w 693321"/>
              <a:gd name="connsiteY9" fmla="*/ 706582 h 931025"/>
              <a:gd name="connsiteX0" fmla="*/ 443940 w 693321"/>
              <a:gd name="connsiteY0" fmla="*/ 0 h 931025"/>
              <a:gd name="connsiteX1" fmla="*/ 222267 w 693321"/>
              <a:gd name="connsiteY1" fmla="*/ 96982 h 931025"/>
              <a:gd name="connsiteX2" fmla="*/ 69867 w 693321"/>
              <a:gd name="connsiteY2" fmla="*/ 235528 h 931025"/>
              <a:gd name="connsiteX3" fmla="*/ 594 w 693321"/>
              <a:gd name="connsiteY3" fmla="*/ 471055 h 931025"/>
              <a:gd name="connsiteX4" fmla="*/ 42158 w 693321"/>
              <a:gd name="connsiteY4" fmla="*/ 678873 h 931025"/>
              <a:gd name="connsiteX5" fmla="*/ 139140 w 693321"/>
              <a:gd name="connsiteY5" fmla="*/ 831273 h 931025"/>
              <a:gd name="connsiteX6" fmla="*/ 346958 w 693321"/>
              <a:gd name="connsiteY6" fmla="*/ 928255 h 931025"/>
              <a:gd name="connsiteX7" fmla="*/ 527067 w 693321"/>
              <a:gd name="connsiteY7" fmla="*/ 886691 h 931025"/>
              <a:gd name="connsiteX8" fmla="*/ 693321 w 693321"/>
              <a:gd name="connsiteY8" fmla="*/ 706582 h 931025"/>
              <a:gd name="connsiteX9" fmla="*/ 693321 w 693321"/>
              <a:gd name="connsiteY9" fmla="*/ 706582 h 931025"/>
              <a:gd name="connsiteX0" fmla="*/ 443940 w 693321"/>
              <a:gd name="connsiteY0" fmla="*/ 0 h 931025"/>
              <a:gd name="connsiteX1" fmla="*/ 222267 w 693321"/>
              <a:gd name="connsiteY1" fmla="*/ 110836 h 931025"/>
              <a:gd name="connsiteX2" fmla="*/ 69867 w 693321"/>
              <a:gd name="connsiteY2" fmla="*/ 235528 h 931025"/>
              <a:gd name="connsiteX3" fmla="*/ 594 w 693321"/>
              <a:gd name="connsiteY3" fmla="*/ 471055 h 931025"/>
              <a:gd name="connsiteX4" fmla="*/ 42158 w 693321"/>
              <a:gd name="connsiteY4" fmla="*/ 678873 h 931025"/>
              <a:gd name="connsiteX5" fmla="*/ 139140 w 693321"/>
              <a:gd name="connsiteY5" fmla="*/ 831273 h 931025"/>
              <a:gd name="connsiteX6" fmla="*/ 346958 w 693321"/>
              <a:gd name="connsiteY6" fmla="*/ 928255 h 931025"/>
              <a:gd name="connsiteX7" fmla="*/ 527067 w 693321"/>
              <a:gd name="connsiteY7" fmla="*/ 886691 h 931025"/>
              <a:gd name="connsiteX8" fmla="*/ 693321 w 693321"/>
              <a:gd name="connsiteY8" fmla="*/ 706582 h 931025"/>
              <a:gd name="connsiteX9" fmla="*/ 693321 w 693321"/>
              <a:gd name="connsiteY9" fmla="*/ 706582 h 9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321" h="931025">
                <a:moveTo>
                  <a:pt x="443940" y="0"/>
                </a:moveTo>
                <a:cubicBezTo>
                  <a:pt x="357349" y="15009"/>
                  <a:pt x="284613" y="71581"/>
                  <a:pt x="222267" y="110836"/>
                </a:cubicBezTo>
                <a:cubicBezTo>
                  <a:pt x="159921" y="150091"/>
                  <a:pt x="106812" y="175492"/>
                  <a:pt x="69867" y="235528"/>
                </a:cubicBezTo>
                <a:cubicBezTo>
                  <a:pt x="32922" y="295564"/>
                  <a:pt x="5212" y="397164"/>
                  <a:pt x="594" y="471055"/>
                </a:cubicBezTo>
                <a:cubicBezTo>
                  <a:pt x="-4024" y="544946"/>
                  <a:pt x="19067" y="618837"/>
                  <a:pt x="42158" y="678873"/>
                </a:cubicBezTo>
                <a:cubicBezTo>
                  <a:pt x="65249" y="738909"/>
                  <a:pt x="88340" y="789709"/>
                  <a:pt x="139140" y="831273"/>
                </a:cubicBezTo>
                <a:cubicBezTo>
                  <a:pt x="189940" y="872837"/>
                  <a:pt x="282303" y="919019"/>
                  <a:pt x="346958" y="928255"/>
                </a:cubicBezTo>
                <a:cubicBezTo>
                  <a:pt x="411612" y="937491"/>
                  <a:pt x="469340" y="923636"/>
                  <a:pt x="527067" y="886691"/>
                </a:cubicBezTo>
                <a:cubicBezTo>
                  <a:pt x="584794" y="849746"/>
                  <a:pt x="693321" y="706582"/>
                  <a:pt x="693321" y="706582"/>
                </a:cubicBezTo>
                <a:lnTo>
                  <a:pt x="693321" y="706582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311165" y="3689778"/>
            <a:ext cx="1462726" cy="425623"/>
          </a:xfrm>
          <a:custGeom>
            <a:avLst/>
            <a:gdLst>
              <a:gd name="connsiteX0" fmla="*/ 0 w 1462726"/>
              <a:gd name="connsiteY0" fmla="*/ 111724 h 425624"/>
              <a:gd name="connsiteX1" fmla="*/ 152400 w 1462726"/>
              <a:gd name="connsiteY1" fmla="*/ 887 h 425624"/>
              <a:gd name="connsiteX2" fmla="*/ 374072 w 1462726"/>
              <a:gd name="connsiteY2" fmla="*/ 70160 h 425624"/>
              <a:gd name="connsiteX3" fmla="*/ 637309 w 1462726"/>
              <a:gd name="connsiteY3" fmla="*/ 250269 h 425624"/>
              <a:gd name="connsiteX4" fmla="*/ 858981 w 1462726"/>
              <a:gd name="connsiteY4" fmla="*/ 402669 h 425624"/>
              <a:gd name="connsiteX5" fmla="*/ 1039090 w 1462726"/>
              <a:gd name="connsiteY5" fmla="*/ 416524 h 425624"/>
              <a:gd name="connsiteX6" fmla="*/ 1233054 w 1462726"/>
              <a:gd name="connsiteY6" fmla="*/ 319542 h 425624"/>
              <a:gd name="connsiteX7" fmla="*/ 1233054 w 1462726"/>
              <a:gd name="connsiteY7" fmla="*/ 319542 h 425624"/>
              <a:gd name="connsiteX8" fmla="*/ 1371600 w 1462726"/>
              <a:gd name="connsiteY8" fmla="*/ 153287 h 425624"/>
              <a:gd name="connsiteX9" fmla="*/ 1454727 w 1462726"/>
              <a:gd name="connsiteY9" fmla="*/ 28596 h 425624"/>
              <a:gd name="connsiteX10" fmla="*/ 1454727 w 1462726"/>
              <a:gd name="connsiteY10" fmla="*/ 14742 h 425624"/>
              <a:gd name="connsiteX0" fmla="*/ 0 w 1462726"/>
              <a:gd name="connsiteY0" fmla="*/ 125384 h 439284"/>
              <a:gd name="connsiteX1" fmla="*/ 180109 w 1462726"/>
              <a:gd name="connsiteY1" fmla="*/ 693 h 439284"/>
              <a:gd name="connsiteX2" fmla="*/ 374072 w 1462726"/>
              <a:gd name="connsiteY2" fmla="*/ 83820 h 439284"/>
              <a:gd name="connsiteX3" fmla="*/ 637309 w 1462726"/>
              <a:gd name="connsiteY3" fmla="*/ 263929 h 439284"/>
              <a:gd name="connsiteX4" fmla="*/ 858981 w 1462726"/>
              <a:gd name="connsiteY4" fmla="*/ 416329 h 439284"/>
              <a:gd name="connsiteX5" fmla="*/ 1039090 w 1462726"/>
              <a:gd name="connsiteY5" fmla="*/ 430184 h 439284"/>
              <a:gd name="connsiteX6" fmla="*/ 1233054 w 1462726"/>
              <a:gd name="connsiteY6" fmla="*/ 333202 h 439284"/>
              <a:gd name="connsiteX7" fmla="*/ 1233054 w 1462726"/>
              <a:gd name="connsiteY7" fmla="*/ 333202 h 439284"/>
              <a:gd name="connsiteX8" fmla="*/ 1371600 w 1462726"/>
              <a:gd name="connsiteY8" fmla="*/ 166947 h 439284"/>
              <a:gd name="connsiteX9" fmla="*/ 1454727 w 1462726"/>
              <a:gd name="connsiteY9" fmla="*/ 42256 h 439284"/>
              <a:gd name="connsiteX10" fmla="*/ 1454727 w 1462726"/>
              <a:gd name="connsiteY10" fmla="*/ 28402 h 439284"/>
              <a:gd name="connsiteX0" fmla="*/ 0 w 1462726"/>
              <a:gd name="connsiteY0" fmla="*/ 125384 h 474875"/>
              <a:gd name="connsiteX1" fmla="*/ 180109 w 1462726"/>
              <a:gd name="connsiteY1" fmla="*/ 693 h 474875"/>
              <a:gd name="connsiteX2" fmla="*/ 374072 w 1462726"/>
              <a:gd name="connsiteY2" fmla="*/ 83820 h 474875"/>
              <a:gd name="connsiteX3" fmla="*/ 637309 w 1462726"/>
              <a:gd name="connsiteY3" fmla="*/ 263929 h 474875"/>
              <a:gd name="connsiteX4" fmla="*/ 858981 w 1462726"/>
              <a:gd name="connsiteY4" fmla="*/ 416329 h 474875"/>
              <a:gd name="connsiteX5" fmla="*/ 1066799 w 1462726"/>
              <a:gd name="connsiteY5" fmla="*/ 471747 h 474875"/>
              <a:gd name="connsiteX6" fmla="*/ 1233054 w 1462726"/>
              <a:gd name="connsiteY6" fmla="*/ 333202 h 474875"/>
              <a:gd name="connsiteX7" fmla="*/ 1233054 w 1462726"/>
              <a:gd name="connsiteY7" fmla="*/ 333202 h 474875"/>
              <a:gd name="connsiteX8" fmla="*/ 1371600 w 1462726"/>
              <a:gd name="connsiteY8" fmla="*/ 166947 h 474875"/>
              <a:gd name="connsiteX9" fmla="*/ 1454727 w 1462726"/>
              <a:gd name="connsiteY9" fmla="*/ 42256 h 474875"/>
              <a:gd name="connsiteX10" fmla="*/ 1454727 w 1462726"/>
              <a:gd name="connsiteY10" fmla="*/ 28402 h 474875"/>
              <a:gd name="connsiteX0" fmla="*/ 0 w 1462726"/>
              <a:gd name="connsiteY0" fmla="*/ 125384 h 474875"/>
              <a:gd name="connsiteX1" fmla="*/ 249381 w 1462726"/>
              <a:gd name="connsiteY1" fmla="*/ 693 h 474875"/>
              <a:gd name="connsiteX2" fmla="*/ 374072 w 1462726"/>
              <a:gd name="connsiteY2" fmla="*/ 83820 h 474875"/>
              <a:gd name="connsiteX3" fmla="*/ 637309 w 1462726"/>
              <a:gd name="connsiteY3" fmla="*/ 263929 h 474875"/>
              <a:gd name="connsiteX4" fmla="*/ 858981 w 1462726"/>
              <a:gd name="connsiteY4" fmla="*/ 416329 h 474875"/>
              <a:gd name="connsiteX5" fmla="*/ 1066799 w 1462726"/>
              <a:gd name="connsiteY5" fmla="*/ 471747 h 474875"/>
              <a:gd name="connsiteX6" fmla="*/ 1233054 w 1462726"/>
              <a:gd name="connsiteY6" fmla="*/ 333202 h 474875"/>
              <a:gd name="connsiteX7" fmla="*/ 1233054 w 1462726"/>
              <a:gd name="connsiteY7" fmla="*/ 333202 h 474875"/>
              <a:gd name="connsiteX8" fmla="*/ 1371600 w 1462726"/>
              <a:gd name="connsiteY8" fmla="*/ 166947 h 474875"/>
              <a:gd name="connsiteX9" fmla="*/ 1454727 w 1462726"/>
              <a:gd name="connsiteY9" fmla="*/ 42256 h 474875"/>
              <a:gd name="connsiteX10" fmla="*/ 1454727 w 1462726"/>
              <a:gd name="connsiteY10" fmla="*/ 28402 h 474875"/>
              <a:gd name="connsiteX0" fmla="*/ 0 w 1462726"/>
              <a:gd name="connsiteY0" fmla="*/ 125384 h 439283"/>
              <a:gd name="connsiteX1" fmla="*/ 249381 w 1462726"/>
              <a:gd name="connsiteY1" fmla="*/ 693 h 439283"/>
              <a:gd name="connsiteX2" fmla="*/ 374072 w 1462726"/>
              <a:gd name="connsiteY2" fmla="*/ 83820 h 439283"/>
              <a:gd name="connsiteX3" fmla="*/ 637309 w 1462726"/>
              <a:gd name="connsiteY3" fmla="*/ 263929 h 439283"/>
              <a:gd name="connsiteX4" fmla="*/ 858981 w 1462726"/>
              <a:gd name="connsiteY4" fmla="*/ 416329 h 439283"/>
              <a:gd name="connsiteX5" fmla="*/ 1080653 w 1462726"/>
              <a:gd name="connsiteY5" fmla="*/ 430183 h 439283"/>
              <a:gd name="connsiteX6" fmla="*/ 1233054 w 1462726"/>
              <a:gd name="connsiteY6" fmla="*/ 333202 h 439283"/>
              <a:gd name="connsiteX7" fmla="*/ 1233054 w 1462726"/>
              <a:gd name="connsiteY7" fmla="*/ 333202 h 439283"/>
              <a:gd name="connsiteX8" fmla="*/ 1371600 w 1462726"/>
              <a:gd name="connsiteY8" fmla="*/ 166947 h 439283"/>
              <a:gd name="connsiteX9" fmla="*/ 1454727 w 1462726"/>
              <a:gd name="connsiteY9" fmla="*/ 42256 h 439283"/>
              <a:gd name="connsiteX10" fmla="*/ 1454727 w 1462726"/>
              <a:gd name="connsiteY10" fmla="*/ 28402 h 439283"/>
              <a:gd name="connsiteX0" fmla="*/ 0 w 1462726"/>
              <a:gd name="connsiteY0" fmla="*/ 125384 h 439283"/>
              <a:gd name="connsiteX1" fmla="*/ 193963 w 1462726"/>
              <a:gd name="connsiteY1" fmla="*/ 693 h 439283"/>
              <a:gd name="connsiteX2" fmla="*/ 374072 w 1462726"/>
              <a:gd name="connsiteY2" fmla="*/ 83820 h 439283"/>
              <a:gd name="connsiteX3" fmla="*/ 637309 w 1462726"/>
              <a:gd name="connsiteY3" fmla="*/ 263929 h 439283"/>
              <a:gd name="connsiteX4" fmla="*/ 858981 w 1462726"/>
              <a:gd name="connsiteY4" fmla="*/ 416329 h 439283"/>
              <a:gd name="connsiteX5" fmla="*/ 1080653 w 1462726"/>
              <a:gd name="connsiteY5" fmla="*/ 430183 h 439283"/>
              <a:gd name="connsiteX6" fmla="*/ 1233054 w 1462726"/>
              <a:gd name="connsiteY6" fmla="*/ 333202 h 439283"/>
              <a:gd name="connsiteX7" fmla="*/ 1233054 w 1462726"/>
              <a:gd name="connsiteY7" fmla="*/ 333202 h 439283"/>
              <a:gd name="connsiteX8" fmla="*/ 1371600 w 1462726"/>
              <a:gd name="connsiteY8" fmla="*/ 166947 h 439283"/>
              <a:gd name="connsiteX9" fmla="*/ 1454727 w 1462726"/>
              <a:gd name="connsiteY9" fmla="*/ 42256 h 439283"/>
              <a:gd name="connsiteX10" fmla="*/ 1454727 w 1462726"/>
              <a:gd name="connsiteY10" fmla="*/ 28402 h 439283"/>
              <a:gd name="connsiteX0" fmla="*/ 0 w 1462726"/>
              <a:gd name="connsiteY0" fmla="*/ 111724 h 425623"/>
              <a:gd name="connsiteX1" fmla="*/ 193963 w 1462726"/>
              <a:gd name="connsiteY1" fmla="*/ 888 h 425623"/>
              <a:gd name="connsiteX2" fmla="*/ 374072 w 1462726"/>
              <a:gd name="connsiteY2" fmla="*/ 70160 h 425623"/>
              <a:gd name="connsiteX3" fmla="*/ 637309 w 1462726"/>
              <a:gd name="connsiteY3" fmla="*/ 250269 h 425623"/>
              <a:gd name="connsiteX4" fmla="*/ 858981 w 1462726"/>
              <a:gd name="connsiteY4" fmla="*/ 402669 h 425623"/>
              <a:gd name="connsiteX5" fmla="*/ 1080653 w 1462726"/>
              <a:gd name="connsiteY5" fmla="*/ 416523 h 425623"/>
              <a:gd name="connsiteX6" fmla="*/ 1233054 w 1462726"/>
              <a:gd name="connsiteY6" fmla="*/ 319542 h 425623"/>
              <a:gd name="connsiteX7" fmla="*/ 1233054 w 1462726"/>
              <a:gd name="connsiteY7" fmla="*/ 319542 h 425623"/>
              <a:gd name="connsiteX8" fmla="*/ 1371600 w 1462726"/>
              <a:gd name="connsiteY8" fmla="*/ 153287 h 425623"/>
              <a:gd name="connsiteX9" fmla="*/ 1454727 w 1462726"/>
              <a:gd name="connsiteY9" fmla="*/ 28596 h 425623"/>
              <a:gd name="connsiteX10" fmla="*/ 1454727 w 1462726"/>
              <a:gd name="connsiteY10" fmla="*/ 14742 h 425623"/>
              <a:gd name="connsiteX0" fmla="*/ 0 w 1462726"/>
              <a:gd name="connsiteY0" fmla="*/ 111724 h 425623"/>
              <a:gd name="connsiteX1" fmla="*/ 193963 w 1462726"/>
              <a:gd name="connsiteY1" fmla="*/ 888 h 425623"/>
              <a:gd name="connsiteX2" fmla="*/ 374072 w 1462726"/>
              <a:gd name="connsiteY2" fmla="*/ 70160 h 425623"/>
              <a:gd name="connsiteX3" fmla="*/ 637309 w 1462726"/>
              <a:gd name="connsiteY3" fmla="*/ 250269 h 425623"/>
              <a:gd name="connsiteX4" fmla="*/ 858981 w 1462726"/>
              <a:gd name="connsiteY4" fmla="*/ 402669 h 425623"/>
              <a:gd name="connsiteX5" fmla="*/ 1080653 w 1462726"/>
              <a:gd name="connsiteY5" fmla="*/ 416523 h 425623"/>
              <a:gd name="connsiteX6" fmla="*/ 1233054 w 1462726"/>
              <a:gd name="connsiteY6" fmla="*/ 319542 h 425623"/>
              <a:gd name="connsiteX7" fmla="*/ 1302327 w 1462726"/>
              <a:gd name="connsiteY7" fmla="*/ 347251 h 425623"/>
              <a:gd name="connsiteX8" fmla="*/ 1371600 w 1462726"/>
              <a:gd name="connsiteY8" fmla="*/ 153287 h 425623"/>
              <a:gd name="connsiteX9" fmla="*/ 1454727 w 1462726"/>
              <a:gd name="connsiteY9" fmla="*/ 28596 h 425623"/>
              <a:gd name="connsiteX10" fmla="*/ 1454727 w 1462726"/>
              <a:gd name="connsiteY10" fmla="*/ 14742 h 425623"/>
              <a:gd name="connsiteX0" fmla="*/ 0 w 1462726"/>
              <a:gd name="connsiteY0" fmla="*/ 111724 h 425623"/>
              <a:gd name="connsiteX1" fmla="*/ 193963 w 1462726"/>
              <a:gd name="connsiteY1" fmla="*/ 888 h 425623"/>
              <a:gd name="connsiteX2" fmla="*/ 374072 w 1462726"/>
              <a:gd name="connsiteY2" fmla="*/ 70160 h 425623"/>
              <a:gd name="connsiteX3" fmla="*/ 637309 w 1462726"/>
              <a:gd name="connsiteY3" fmla="*/ 250269 h 425623"/>
              <a:gd name="connsiteX4" fmla="*/ 858981 w 1462726"/>
              <a:gd name="connsiteY4" fmla="*/ 402669 h 425623"/>
              <a:gd name="connsiteX5" fmla="*/ 1080653 w 1462726"/>
              <a:gd name="connsiteY5" fmla="*/ 416523 h 425623"/>
              <a:gd name="connsiteX6" fmla="*/ 1233054 w 1462726"/>
              <a:gd name="connsiteY6" fmla="*/ 319542 h 425623"/>
              <a:gd name="connsiteX7" fmla="*/ 1246909 w 1462726"/>
              <a:gd name="connsiteY7" fmla="*/ 319542 h 425623"/>
              <a:gd name="connsiteX8" fmla="*/ 1371600 w 1462726"/>
              <a:gd name="connsiteY8" fmla="*/ 153287 h 425623"/>
              <a:gd name="connsiteX9" fmla="*/ 1454727 w 1462726"/>
              <a:gd name="connsiteY9" fmla="*/ 28596 h 425623"/>
              <a:gd name="connsiteX10" fmla="*/ 1454727 w 1462726"/>
              <a:gd name="connsiteY10" fmla="*/ 14742 h 42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2726" h="425623">
                <a:moveTo>
                  <a:pt x="0" y="111724"/>
                </a:moveTo>
                <a:cubicBezTo>
                  <a:pt x="45027" y="59769"/>
                  <a:pt x="131618" y="7815"/>
                  <a:pt x="193963" y="888"/>
                </a:cubicBezTo>
                <a:cubicBezTo>
                  <a:pt x="256308" y="-6039"/>
                  <a:pt x="300181" y="28596"/>
                  <a:pt x="374072" y="70160"/>
                </a:cubicBezTo>
                <a:cubicBezTo>
                  <a:pt x="447963" y="111724"/>
                  <a:pt x="549563" y="190233"/>
                  <a:pt x="637309" y="250269"/>
                </a:cubicBezTo>
                <a:cubicBezTo>
                  <a:pt x="718127" y="305687"/>
                  <a:pt x="785090" y="374960"/>
                  <a:pt x="858981" y="402669"/>
                </a:cubicBezTo>
                <a:cubicBezTo>
                  <a:pt x="932872" y="430378"/>
                  <a:pt x="1018307" y="430378"/>
                  <a:pt x="1080653" y="416523"/>
                </a:cubicBezTo>
                <a:cubicBezTo>
                  <a:pt x="1142999" y="402668"/>
                  <a:pt x="1205345" y="335705"/>
                  <a:pt x="1233054" y="319542"/>
                </a:cubicBezTo>
                <a:cubicBezTo>
                  <a:pt x="1260763" y="303379"/>
                  <a:pt x="1223818" y="310306"/>
                  <a:pt x="1246909" y="319542"/>
                </a:cubicBezTo>
                <a:cubicBezTo>
                  <a:pt x="1270000" y="291833"/>
                  <a:pt x="1336964" y="201778"/>
                  <a:pt x="1371600" y="153287"/>
                </a:cubicBezTo>
                <a:cubicBezTo>
                  <a:pt x="1406236" y="104796"/>
                  <a:pt x="1440873" y="51687"/>
                  <a:pt x="1454727" y="28596"/>
                </a:cubicBezTo>
                <a:cubicBezTo>
                  <a:pt x="1468582" y="5505"/>
                  <a:pt x="1461654" y="10123"/>
                  <a:pt x="1454727" y="1474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18759"/>
            <a:ext cx="8878447" cy="6839241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2" y="548680"/>
            <a:ext cx="4382181" cy="288969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42" y="561434"/>
            <a:ext cx="4303139" cy="28896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09" y="3451133"/>
            <a:ext cx="4314971" cy="27141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51133"/>
            <a:ext cx="4371597" cy="27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14146"/>
  <p:tag name="VIOLETTITLE" val="tập viết chữ hoa Q"/>
  <p:tag name="VIOLETLESSON" val="20"/>
  <p:tag name="VIOLETCATID" val="7840636"/>
  <p:tag name="VIOLETSUBJECT" val="Tập viết 2"/>
  <p:tag name="VIOLETAUTHORID" val="11825869"/>
  <p:tag name="VIOLETAUTHORNAME" val="trần lan phương"/>
  <p:tag name="VIOLETAUTHORAVATAR" val="11/825/869/avatar.jpg"/>
  <p:tag name="VIOLETAUTHORADDRESS" val="trường tiểu học đoàn thị điểm - hà nội"/>
  <p:tag name="VIOLETDATE" val="2017-09-09 10:47:30"/>
  <p:tag name="VIOLETHIT" val="178"/>
  <p:tag name="VIOLETLIKE" val="0"/>
  <p:tag name="ISPRING_RESOURCE_PATHS_HASH_PRESENTER" val="72bb6b1a62359f88b8a94f6fc2494528b51a4f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658</Words>
  <Application>Microsoft Office PowerPoint</Application>
  <PresentationFormat>On-screen Show (4:3)</PresentationFormat>
  <Paragraphs>101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TU-PC</cp:lastModifiedBy>
  <cp:revision>51</cp:revision>
  <dcterms:created xsi:type="dcterms:W3CDTF">2017-09-06T13:15:08Z</dcterms:created>
  <dcterms:modified xsi:type="dcterms:W3CDTF">2018-01-23T04:57:18Z</dcterms:modified>
</cp:coreProperties>
</file>