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5"/>
  </p:notesMasterIdLst>
  <p:sldIdLst>
    <p:sldId id="293" r:id="rId2"/>
    <p:sldId id="308" r:id="rId3"/>
    <p:sldId id="320" r:id="rId4"/>
    <p:sldId id="321" r:id="rId5"/>
    <p:sldId id="328" r:id="rId6"/>
    <p:sldId id="298" r:id="rId7"/>
    <p:sldId id="330" r:id="rId8"/>
    <p:sldId id="324" r:id="rId9"/>
    <p:sldId id="323" r:id="rId10"/>
    <p:sldId id="325" r:id="rId11"/>
    <p:sldId id="326" r:id="rId12"/>
    <p:sldId id="327" r:id="rId13"/>
    <p:sldId id="300" r:id="rId14"/>
  </p:sldIdLst>
  <p:sldSz cx="9144000" cy="6858000" type="screen4x3"/>
  <p:notesSz cx="6858000" cy="9144000"/>
  <p:embeddedFontLst>
    <p:embeddedFont>
      <p:font typeface="HP001 5 hàng" pitchFamily="34" charset="0"/>
      <p:regular r:id="rId16"/>
      <p:bold r:id="rId17"/>
    </p:embeddedFont>
  </p:embeddedFontLst>
  <p:defaultTextStyle>
    <a:defPPr>
      <a:defRPr lang="en-US"/>
    </a:defPPr>
    <a:lvl1pPr algn="l" rtl="0" fontAlgn="base">
      <a:spcBef>
        <a:spcPct val="0"/>
      </a:spcBef>
      <a:spcAft>
        <a:spcPct val="0"/>
      </a:spcAft>
      <a:defRPr sz="2400" kern="1200">
        <a:solidFill>
          <a:schemeClr val="tx1"/>
        </a:solidFill>
        <a:latin typeface="HP001 5 hàng" pitchFamily="34" charset="0"/>
        <a:ea typeface="+mn-ea"/>
        <a:cs typeface="+mn-cs"/>
      </a:defRPr>
    </a:lvl1pPr>
    <a:lvl2pPr marL="457200" algn="l" rtl="0" fontAlgn="base">
      <a:spcBef>
        <a:spcPct val="0"/>
      </a:spcBef>
      <a:spcAft>
        <a:spcPct val="0"/>
      </a:spcAft>
      <a:defRPr sz="2400" kern="1200">
        <a:solidFill>
          <a:schemeClr val="tx1"/>
        </a:solidFill>
        <a:latin typeface="HP001 5 hàng" pitchFamily="34" charset="0"/>
        <a:ea typeface="+mn-ea"/>
        <a:cs typeface="+mn-cs"/>
      </a:defRPr>
    </a:lvl2pPr>
    <a:lvl3pPr marL="914400" algn="l" rtl="0" fontAlgn="base">
      <a:spcBef>
        <a:spcPct val="0"/>
      </a:spcBef>
      <a:spcAft>
        <a:spcPct val="0"/>
      </a:spcAft>
      <a:defRPr sz="2400" kern="1200">
        <a:solidFill>
          <a:schemeClr val="tx1"/>
        </a:solidFill>
        <a:latin typeface="HP001 5 hàng" pitchFamily="34" charset="0"/>
        <a:ea typeface="+mn-ea"/>
        <a:cs typeface="+mn-cs"/>
      </a:defRPr>
    </a:lvl3pPr>
    <a:lvl4pPr marL="1371600" algn="l" rtl="0" fontAlgn="base">
      <a:spcBef>
        <a:spcPct val="0"/>
      </a:spcBef>
      <a:spcAft>
        <a:spcPct val="0"/>
      </a:spcAft>
      <a:defRPr sz="2400" kern="1200">
        <a:solidFill>
          <a:schemeClr val="tx1"/>
        </a:solidFill>
        <a:latin typeface="HP001 5 hàng" pitchFamily="34" charset="0"/>
        <a:ea typeface="+mn-ea"/>
        <a:cs typeface="+mn-cs"/>
      </a:defRPr>
    </a:lvl4pPr>
    <a:lvl5pPr marL="1828800" algn="l" rtl="0" fontAlgn="base">
      <a:spcBef>
        <a:spcPct val="0"/>
      </a:spcBef>
      <a:spcAft>
        <a:spcPct val="0"/>
      </a:spcAft>
      <a:defRPr sz="2400" kern="1200">
        <a:solidFill>
          <a:schemeClr val="tx1"/>
        </a:solidFill>
        <a:latin typeface="HP001 5 hàng" pitchFamily="34" charset="0"/>
        <a:ea typeface="+mn-ea"/>
        <a:cs typeface="+mn-cs"/>
      </a:defRPr>
    </a:lvl5pPr>
    <a:lvl6pPr marL="2286000" algn="l" defTabSz="914400" rtl="0" eaLnBrk="1" latinLnBrk="0" hangingPunct="1">
      <a:defRPr sz="2400" kern="1200">
        <a:solidFill>
          <a:schemeClr val="tx1"/>
        </a:solidFill>
        <a:latin typeface="HP001 5 hàng" pitchFamily="34" charset="0"/>
        <a:ea typeface="+mn-ea"/>
        <a:cs typeface="+mn-cs"/>
      </a:defRPr>
    </a:lvl6pPr>
    <a:lvl7pPr marL="2743200" algn="l" defTabSz="914400" rtl="0" eaLnBrk="1" latinLnBrk="0" hangingPunct="1">
      <a:defRPr sz="2400" kern="1200">
        <a:solidFill>
          <a:schemeClr val="tx1"/>
        </a:solidFill>
        <a:latin typeface="HP001 5 hàng" pitchFamily="34" charset="0"/>
        <a:ea typeface="+mn-ea"/>
        <a:cs typeface="+mn-cs"/>
      </a:defRPr>
    </a:lvl7pPr>
    <a:lvl8pPr marL="3200400" algn="l" defTabSz="914400" rtl="0" eaLnBrk="1" latinLnBrk="0" hangingPunct="1">
      <a:defRPr sz="2400" kern="1200">
        <a:solidFill>
          <a:schemeClr val="tx1"/>
        </a:solidFill>
        <a:latin typeface="HP001 5 hàng" pitchFamily="34" charset="0"/>
        <a:ea typeface="+mn-ea"/>
        <a:cs typeface="+mn-cs"/>
      </a:defRPr>
    </a:lvl8pPr>
    <a:lvl9pPr marL="3657600" algn="l" defTabSz="914400" rtl="0" eaLnBrk="1" latinLnBrk="0" hangingPunct="1">
      <a:defRPr sz="2400" kern="1200">
        <a:solidFill>
          <a:schemeClr val="tx1"/>
        </a:solidFill>
        <a:latin typeface="HP001 5 hàng"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66CC"/>
    <a:srgbClr val="CCCCFF"/>
    <a:srgbClr val="66FF99"/>
    <a:srgbClr val="FFFFCC"/>
    <a:srgbClr val="0000CC"/>
    <a:srgbClr val="CC0066"/>
    <a:srgbClr val="3366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activeX1.xml><?xml version="1.0" encoding="utf-8"?>
<ax:ocx xmlns:ax="http://schemas.microsoft.com/office/2006/activeX" xmlns:r="http://schemas.openxmlformats.org/officeDocument/2006/relationships" ax:classid="{8BD21D10-EC42-11CE-9E0D-00AA006002F3}" ax:persistence="persistPropertyBag">
  <ax:ocxPr ax:name="VariousPropertyBits" ax:value="2899331099"/>
  <ax:ocxPr ax:name="Size" ax:value="5503;11642"/>
  <ax:ocxPr ax:name="FontName" ax:value="HP001 5 hàng"/>
  <ax:ocxPr ax:name="FontHeight" ax:value="480"/>
  <ax:ocxPr ax:name="FontCharSet" ax:value="0"/>
  <ax:ocxPr ax:name="FontPitchAndFamily" ax:value="2"/>
  <ax:ocxPr ax:name="FontWeight" ax:value="500"/>
</ax:ocx>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1A5BAC0-0961-491C-A8D5-F71729FF8B2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9AC8E4A-FE9A-4B18-B3F5-CCBC3981AD63}" type="slidenum">
              <a:rPr lang="en-US" smtClean="0"/>
              <a:pPr/>
              <a:t>1</a:t>
            </a:fld>
            <a:endParaRPr 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D40673A-14C3-4456-AC59-AA2DF0800230}" type="slidenum">
              <a:rPr lang="en-US" smtClean="0"/>
              <a:pPr/>
              <a:t>10</a:t>
            </a:fld>
            <a:endParaRPr lang="en-US"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769093D-10AA-408F-9C9A-7807F1DAF49B}" type="slidenum">
              <a:rPr lang="en-US" smtClean="0"/>
              <a:pPr/>
              <a:t>11</a:t>
            </a:fld>
            <a:endParaRPr 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AC87BD31-AF64-404A-9A61-5B43BB044B4D}" type="slidenum">
              <a:rPr lang="en-US" smtClean="0"/>
              <a:pPr/>
              <a:t>12</a:t>
            </a:fld>
            <a:endParaRPr 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BAFF7BDA-44C9-4351-A2A6-CE6A9F7709A9}" type="slidenum">
              <a:rPr lang="en-US" smtClean="0"/>
              <a:pPr/>
              <a:t>13</a:t>
            </a:fld>
            <a:endParaRPr 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429EB2EA-41C5-4B1B-9B08-63B93B019ABC}" type="slidenum">
              <a:rPr lang="en-US" smtClean="0"/>
              <a:pPr/>
              <a:t>2</a:t>
            </a:fld>
            <a:endParaRPr lang="en-US"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1C0089D-D0B5-4F0F-BAA7-13F97367AED8}" type="slidenum">
              <a:rPr lang="en-US" smtClean="0"/>
              <a:pPr/>
              <a:t>3</a:t>
            </a:fld>
            <a:endParaRPr lang="en-US"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74B3B29-F0EB-4BE9-BBF8-56457E7108A7}" type="slidenum">
              <a:rPr lang="en-US" smtClean="0"/>
              <a:pPr/>
              <a:t>4</a:t>
            </a:fld>
            <a:endParaRPr 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3E1589EE-0F82-473D-AA2A-A017FE202A7B}" type="slidenum">
              <a:rPr lang="en-US" smtClean="0"/>
              <a:pPr/>
              <a:t>5</a:t>
            </a:fld>
            <a:endParaRPr lang="en-US"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221EDDD1-8E1E-4F5D-8B57-DBD5650A0FA6}" type="slidenum">
              <a:rPr lang="en-US" smtClean="0"/>
              <a:pPr/>
              <a:t>6</a:t>
            </a:fld>
            <a:endParaRPr lang="en-US"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AA96110-4006-491F-A41D-A547A5F5C4C3}" type="slidenum">
              <a:rPr lang="en-US" smtClean="0"/>
              <a:pPr/>
              <a:t>7</a:t>
            </a:fld>
            <a:endParaRPr lang="en-US"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C9E2759-9CB7-46D1-BF03-286822995E40}" type="slidenum">
              <a:rPr lang="en-US" smtClean="0"/>
              <a:pPr/>
              <a:t>8</a:t>
            </a:fld>
            <a:endParaRPr lang="en-US"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F50D606-5C49-4F99-873E-A18765CF0505}" type="slidenum">
              <a:rPr lang="en-US" smtClean="0"/>
              <a:pPr/>
              <a:t>9</a:t>
            </a:fld>
            <a:endParaRPr lang="en-US"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8A953A-AA85-4650-9558-3C0859A193A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25A074-4645-487C-900E-8DF667E639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09F762-F21A-402D-ABD9-F001C053A75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BE6B768-733B-4ABE-84F6-2314D02D1F9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893DA1C-0D05-40D7-AD5E-0C849F51A8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26456-B3D0-407D-AB74-A3FBB692DB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AF1D1A-EDF8-4396-ABD5-BFF7DA81D5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140830-2BD1-4C88-B5AE-CA6417DC8ED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92F58E-ED3E-4C4F-8722-362F57E5C4F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8C62CDB-1D2D-456B-A980-794F78BAEAE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ABF01AB-6704-4FD8-B291-608C43E12C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5DAB7B-C018-449F-B093-27CD7B9DBD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2F665C-00D9-40FC-AFDD-3BA2CB0EC10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FF99"/>
            </a:gs>
            <a:gs pos="100000">
              <a:srgbClr val="66CCFF"/>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FAA6ADB0-B016-42B4-BCC3-8E2DD01A9B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3.jpe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165100"/>
            <a:ext cx="9144000" cy="461963"/>
          </a:xfrm>
          <a:prstGeom prst="rect">
            <a:avLst/>
          </a:prstGeom>
          <a:noFill/>
          <a:ln w="9525">
            <a:noFill/>
            <a:miter lim="800000"/>
            <a:headEnd/>
            <a:tailEnd/>
          </a:ln>
        </p:spPr>
        <p:txBody>
          <a:bodyPr>
            <a:spAutoFit/>
          </a:bodyPr>
          <a:lstStyle/>
          <a:p>
            <a:pPr algn="ctr">
              <a:spcBef>
                <a:spcPct val="50000"/>
              </a:spcBef>
            </a:pPr>
            <a:r>
              <a:rPr lang="en-US" b="1">
                <a:latin typeface="Arial" charset="0"/>
              </a:rPr>
              <a:t>Môn: </a:t>
            </a:r>
            <a:r>
              <a:rPr lang="en-US" b="1">
                <a:solidFill>
                  <a:srgbClr val="0000CC"/>
                </a:solidFill>
                <a:latin typeface="Arial" charset="0"/>
              </a:rPr>
              <a:t>Chính tả</a:t>
            </a:r>
          </a:p>
        </p:txBody>
      </p:sp>
      <p:sp>
        <p:nvSpPr>
          <p:cNvPr id="3075" name="Text Box 3"/>
          <p:cNvSpPr txBox="1">
            <a:spLocks noChangeArrowheads="1"/>
          </p:cNvSpPr>
          <p:nvPr/>
        </p:nvSpPr>
        <p:spPr bwMode="auto">
          <a:xfrm>
            <a:off x="1828800" y="1316038"/>
            <a:ext cx="2497138" cy="457200"/>
          </a:xfrm>
          <a:prstGeom prst="rect">
            <a:avLst/>
          </a:prstGeom>
          <a:noFill/>
          <a:ln w="9525">
            <a:noFill/>
            <a:miter lim="800000"/>
            <a:headEnd/>
            <a:tailEnd/>
          </a:ln>
        </p:spPr>
        <p:txBody>
          <a:bodyPr>
            <a:spAutoFit/>
          </a:bodyPr>
          <a:lstStyle/>
          <a:p>
            <a:pPr>
              <a:spcBef>
                <a:spcPct val="50000"/>
              </a:spcBef>
            </a:pPr>
            <a:r>
              <a:rPr lang="en-US" b="1">
                <a:latin typeface="Arial" charset="0"/>
              </a:rPr>
              <a:t>Bài kiểm:</a:t>
            </a:r>
          </a:p>
        </p:txBody>
      </p:sp>
      <p:pic>
        <p:nvPicPr>
          <p:cNvPr id="3076" name="Picture 15" descr="Flwr30"/>
          <p:cNvPicPr>
            <a:picLocks noChangeAspect="1" noChangeArrowheads="1"/>
          </p:cNvPicPr>
          <p:nvPr/>
        </p:nvPicPr>
        <p:blipFill>
          <a:blip r:embed="rId3"/>
          <a:srcRect/>
          <a:stretch>
            <a:fillRect/>
          </a:stretch>
        </p:blipFill>
        <p:spPr bwMode="auto">
          <a:xfrm>
            <a:off x="0" y="6731000"/>
            <a:ext cx="9144000" cy="152400"/>
          </a:xfrm>
          <a:prstGeom prst="rect">
            <a:avLst/>
          </a:prstGeom>
          <a:noFill/>
          <a:ln w="9525">
            <a:noFill/>
            <a:miter lim="800000"/>
            <a:headEnd/>
            <a:tailEnd/>
          </a:ln>
        </p:spPr>
      </p:pic>
      <p:pic>
        <p:nvPicPr>
          <p:cNvPr id="3077" name="Picture 16" descr="Flwr30"/>
          <p:cNvPicPr>
            <a:picLocks noChangeAspect="1" noChangeArrowheads="1"/>
          </p:cNvPicPr>
          <p:nvPr/>
        </p:nvPicPr>
        <p:blipFill>
          <a:blip r:embed="rId3"/>
          <a:srcRect/>
          <a:stretch>
            <a:fillRect/>
          </a:stretch>
        </p:blipFill>
        <p:spPr bwMode="auto">
          <a:xfrm>
            <a:off x="0" y="-25400"/>
            <a:ext cx="9144000" cy="152400"/>
          </a:xfrm>
          <a:prstGeom prst="rect">
            <a:avLst/>
          </a:prstGeom>
          <a:noFill/>
          <a:ln w="9525">
            <a:noFill/>
            <a:miter lim="800000"/>
            <a:headEnd/>
            <a:tailEnd/>
          </a:ln>
        </p:spPr>
      </p:pic>
      <p:pic>
        <p:nvPicPr>
          <p:cNvPr id="3078" name="Picture 17" descr="Flwr30"/>
          <p:cNvPicPr>
            <a:picLocks noChangeAspect="1" noChangeArrowheads="1"/>
          </p:cNvPicPr>
          <p:nvPr/>
        </p:nvPicPr>
        <p:blipFill>
          <a:blip r:embed="rId4"/>
          <a:srcRect/>
          <a:stretch>
            <a:fillRect/>
          </a:stretch>
        </p:blipFill>
        <p:spPr bwMode="auto">
          <a:xfrm>
            <a:off x="9029700" y="0"/>
            <a:ext cx="177800" cy="6781800"/>
          </a:xfrm>
          <a:prstGeom prst="rect">
            <a:avLst/>
          </a:prstGeom>
          <a:noFill/>
          <a:ln w="9525">
            <a:noFill/>
            <a:miter lim="800000"/>
            <a:headEnd/>
            <a:tailEnd/>
          </a:ln>
        </p:spPr>
      </p:pic>
      <p:pic>
        <p:nvPicPr>
          <p:cNvPr id="3079" name="Picture 18" descr="Flwr30"/>
          <p:cNvPicPr>
            <a:picLocks noChangeAspect="1" noChangeArrowheads="1"/>
          </p:cNvPicPr>
          <p:nvPr/>
        </p:nvPicPr>
        <p:blipFill>
          <a:blip r:embed="rId4"/>
          <a:srcRect/>
          <a:stretch>
            <a:fillRect/>
          </a:stretch>
        </p:blipFill>
        <p:spPr bwMode="auto">
          <a:xfrm>
            <a:off x="-50800" y="0"/>
            <a:ext cx="177800" cy="6781800"/>
          </a:xfrm>
          <a:prstGeom prst="rect">
            <a:avLst/>
          </a:prstGeom>
          <a:noFill/>
          <a:ln w="9525">
            <a:noFill/>
            <a:miter lim="800000"/>
            <a:headEnd/>
            <a:tailEnd/>
          </a:ln>
        </p:spPr>
      </p:pic>
      <p:sp>
        <p:nvSpPr>
          <p:cNvPr id="5139" name="Text Box 19"/>
          <p:cNvSpPr txBox="1">
            <a:spLocks noChangeArrowheads="1"/>
          </p:cNvSpPr>
          <p:nvPr/>
        </p:nvSpPr>
        <p:spPr bwMode="auto">
          <a:xfrm>
            <a:off x="3352800" y="1295400"/>
            <a:ext cx="4419600" cy="457200"/>
          </a:xfrm>
          <a:prstGeom prst="rect">
            <a:avLst/>
          </a:prstGeom>
          <a:noFill/>
          <a:ln w="9525">
            <a:noFill/>
            <a:miter lim="800000"/>
            <a:headEnd/>
            <a:tailEnd/>
          </a:ln>
        </p:spPr>
        <p:txBody>
          <a:bodyPr>
            <a:spAutoFit/>
          </a:bodyPr>
          <a:lstStyle/>
          <a:p>
            <a:pPr>
              <a:spcBef>
                <a:spcPct val="50000"/>
              </a:spcBef>
            </a:pPr>
            <a:r>
              <a:rPr lang="en-US" b="1">
                <a:solidFill>
                  <a:srgbClr val="CC0000"/>
                </a:solidFill>
                <a:latin typeface="Arial" charset="0"/>
              </a:rPr>
              <a:t>Buôn Chư Lênh đón cô giáo</a:t>
            </a:r>
          </a:p>
        </p:txBody>
      </p:sp>
      <p:sp>
        <p:nvSpPr>
          <p:cNvPr id="5140" name="Text Box 20"/>
          <p:cNvSpPr txBox="1">
            <a:spLocks noChangeArrowheads="1"/>
          </p:cNvSpPr>
          <p:nvPr/>
        </p:nvSpPr>
        <p:spPr bwMode="auto">
          <a:xfrm>
            <a:off x="2057400" y="2667000"/>
            <a:ext cx="2133600" cy="457200"/>
          </a:xfrm>
          <a:prstGeom prst="rect">
            <a:avLst/>
          </a:prstGeom>
          <a:noFill/>
          <a:ln w="9525">
            <a:noFill/>
            <a:miter lim="800000"/>
            <a:headEnd/>
            <a:tailEnd/>
          </a:ln>
        </p:spPr>
        <p:txBody>
          <a:bodyPr>
            <a:spAutoFit/>
          </a:bodyPr>
          <a:lstStyle/>
          <a:p>
            <a:pPr>
              <a:spcBef>
                <a:spcPct val="50000"/>
              </a:spcBef>
            </a:pPr>
            <a:r>
              <a:rPr lang="en-US" b="1">
                <a:latin typeface="Arial" charset="0"/>
              </a:rPr>
              <a:t>Y Hoa</a:t>
            </a:r>
          </a:p>
        </p:txBody>
      </p:sp>
      <p:sp>
        <p:nvSpPr>
          <p:cNvPr id="5141" name="Text Box 21"/>
          <p:cNvSpPr txBox="1">
            <a:spLocks noChangeArrowheads="1"/>
          </p:cNvSpPr>
          <p:nvPr/>
        </p:nvSpPr>
        <p:spPr bwMode="auto">
          <a:xfrm>
            <a:off x="5029200" y="3429000"/>
            <a:ext cx="2057400" cy="457200"/>
          </a:xfrm>
          <a:prstGeom prst="rect">
            <a:avLst/>
          </a:prstGeom>
          <a:noFill/>
          <a:ln w="9525">
            <a:noFill/>
            <a:miter lim="800000"/>
            <a:headEnd/>
            <a:tailEnd/>
          </a:ln>
        </p:spPr>
        <p:txBody>
          <a:bodyPr>
            <a:spAutoFit/>
          </a:bodyPr>
          <a:lstStyle/>
          <a:p>
            <a:pPr>
              <a:spcBef>
                <a:spcPct val="50000"/>
              </a:spcBef>
            </a:pPr>
            <a:r>
              <a:rPr lang="en-US" b="1">
                <a:latin typeface="Arial" charset="0"/>
              </a:rPr>
              <a:t>phăng phắc</a:t>
            </a:r>
          </a:p>
        </p:txBody>
      </p:sp>
      <p:sp>
        <p:nvSpPr>
          <p:cNvPr id="5142" name="Text Box 22"/>
          <p:cNvSpPr txBox="1">
            <a:spLocks noChangeArrowheads="1"/>
          </p:cNvSpPr>
          <p:nvPr/>
        </p:nvSpPr>
        <p:spPr bwMode="auto">
          <a:xfrm>
            <a:off x="5029200" y="2667000"/>
            <a:ext cx="2514600" cy="457200"/>
          </a:xfrm>
          <a:prstGeom prst="rect">
            <a:avLst/>
          </a:prstGeom>
          <a:noFill/>
          <a:ln w="9525">
            <a:noFill/>
            <a:miter lim="800000"/>
            <a:headEnd/>
            <a:tailEnd/>
          </a:ln>
        </p:spPr>
        <p:txBody>
          <a:bodyPr>
            <a:spAutoFit/>
          </a:bodyPr>
          <a:lstStyle/>
          <a:p>
            <a:pPr>
              <a:spcBef>
                <a:spcPct val="50000"/>
              </a:spcBef>
            </a:pPr>
            <a:r>
              <a:rPr lang="en-US" b="1">
                <a:latin typeface="Arial" charset="0"/>
              </a:rPr>
              <a:t>lồng ngực</a:t>
            </a:r>
          </a:p>
        </p:txBody>
      </p:sp>
      <p:sp>
        <p:nvSpPr>
          <p:cNvPr id="5143" name="Text Box 23"/>
          <p:cNvSpPr txBox="1">
            <a:spLocks noChangeArrowheads="1"/>
          </p:cNvSpPr>
          <p:nvPr/>
        </p:nvSpPr>
        <p:spPr bwMode="auto">
          <a:xfrm>
            <a:off x="2057400" y="3429000"/>
            <a:ext cx="2209800" cy="457200"/>
          </a:xfrm>
          <a:prstGeom prst="rect">
            <a:avLst/>
          </a:prstGeom>
          <a:noFill/>
          <a:ln w="9525">
            <a:noFill/>
            <a:miter lim="800000"/>
            <a:headEnd/>
            <a:tailEnd/>
          </a:ln>
        </p:spPr>
        <p:txBody>
          <a:bodyPr>
            <a:spAutoFit/>
          </a:bodyPr>
          <a:lstStyle/>
          <a:p>
            <a:pPr>
              <a:spcBef>
                <a:spcPct val="50000"/>
              </a:spcBef>
            </a:pPr>
            <a:r>
              <a:rPr lang="en-US" b="1">
                <a:latin typeface="Arial" charset="0"/>
              </a:rPr>
              <a:t>Chư Lênh</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39"/>
                                        </p:tgtEl>
                                        <p:attrNameLst>
                                          <p:attrName>style.visibility</p:attrName>
                                        </p:attrNameLst>
                                      </p:cBhvr>
                                      <p:to>
                                        <p:strVal val="visible"/>
                                      </p:to>
                                    </p:set>
                                    <p:anim calcmode="discrete" valueType="clr">
                                      <p:cBhvr override="childStyle">
                                        <p:cTn id="7" dur="80"/>
                                        <p:tgtEl>
                                          <p:spTgt spid="513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39"/>
                                        </p:tgtEl>
                                        <p:attrNameLst>
                                          <p:attrName>fillcolor</p:attrName>
                                        </p:attrNameLst>
                                      </p:cBhvr>
                                      <p:tavLst>
                                        <p:tav tm="0">
                                          <p:val>
                                            <p:clrVal>
                                              <a:schemeClr val="accent2"/>
                                            </p:clrVal>
                                          </p:val>
                                        </p:tav>
                                        <p:tav tm="50000">
                                          <p:val>
                                            <p:clrVal>
                                              <a:schemeClr val="hlink"/>
                                            </p:clrVal>
                                          </p:val>
                                        </p:tav>
                                      </p:tavLst>
                                    </p:anim>
                                    <p:set>
                                      <p:cBhvr>
                                        <p:cTn id="9" dur="80"/>
                                        <p:tgtEl>
                                          <p:spTgt spid="513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5140"/>
                                        </p:tgtEl>
                                        <p:attrNameLst>
                                          <p:attrName>style.visibility</p:attrName>
                                        </p:attrNameLst>
                                      </p:cBhvr>
                                      <p:to>
                                        <p:strVal val="visible"/>
                                      </p:to>
                                    </p:set>
                                    <p:animEffect transition="in" filter="slide(fromBottom)">
                                      <p:cBhvr>
                                        <p:cTn id="14" dur="500"/>
                                        <p:tgtEl>
                                          <p:spTgt spid="5140"/>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5143"/>
                                        </p:tgtEl>
                                        <p:attrNameLst>
                                          <p:attrName>style.visibility</p:attrName>
                                        </p:attrNameLst>
                                      </p:cBhvr>
                                      <p:to>
                                        <p:strVal val="visible"/>
                                      </p:to>
                                    </p:set>
                                    <p:animEffect transition="in" filter="slide(fromBottom)">
                                      <p:cBhvr>
                                        <p:cTn id="17" dur="500"/>
                                        <p:tgtEl>
                                          <p:spTgt spid="51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5141"/>
                                        </p:tgtEl>
                                        <p:attrNameLst>
                                          <p:attrName>style.visibility</p:attrName>
                                        </p:attrNameLst>
                                      </p:cBhvr>
                                      <p:to>
                                        <p:strVal val="visible"/>
                                      </p:to>
                                    </p:set>
                                    <p:anim calcmode="lin" valueType="num">
                                      <p:cBhvr>
                                        <p:cTn id="22" dur="1000" fill="hold"/>
                                        <p:tgtEl>
                                          <p:spTgt spid="5141"/>
                                        </p:tgtEl>
                                        <p:attrNameLst>
                                          <p:attrName>ppt_x</p:attrName>
                                        </p:attrNameLst>
                                      </p:cBhvr>
                                      <p:tavLst>
                                        <p:tav tm="0">
                                          <p:val>
                                            <p:strVal val="#ppt_x-.2"/>
                                          </p:val>
                                        </p:tav>
                                        <p:tav tm="100000">
                                          <p:val>
                                            <p:strVal val="#ppt_x"/>
                                          </p:val>
                                        </p:tav>
                                      </p:tavLst>
                                    </p:anim>
                                    <p:anim calcmode="lin" valueType="num">
                                      <p:cBhvr>
                                        <p:cTn id="23" dur="1000" fill="hold"/>
                                        <p:tgtEl>
                                          <p:spTgt spid="5141"/>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141"/>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5142"/>
                                        </p:tgtEl>
                                        <p:attrNameLst>
                                          <p:attrName>style.visibility</p:attrName>
                                        </p:attrNameLst>
                                      </p:cBhvr>
                                      <p:to>
                                        <p:strVal val="visible"/>
                                      </p:to>
                                    </p:set>
                                    <p:anim calcmode="lin" valueType="num">
                                      <p:cBhvr>
                                        <p:cTn id="27" dur="1000" fill="hold"/>
                                        <p:tgtEl>
                                          <p:spTgt spid="5142"/>
                                        </p:tgtEl>
                                        <p:attrNameLst>
                                          <p:attrName>ppt_x</p:attrName>
                                        </p:attrNameLst>
                                      </p:cBhvr>
                                      <p:tavLst>
                                        <p:tav tm="0">
                                          <p:val>
                                            <p:strVal val="#ppt_x-.2"/>
                                          </p:val>
                                        </p:tav>
                                        <p:tav tm="100000">
                                          <p:val>
                                            <p:strVal val="#ppt_x"/>
                                          </p:val>
                                        </p:tav>
                                      </p:tavLst>
                                    </p:anim>
                                    <p:anim calcmode="lin" valueType="num">
                                      <p:cBhvr>
                                        <p:cTn id="28" dur="1000" fill="hold"/>
                                        <p:tgtEl>
                                          <p:spTgt spid="5142"/>
                                        </p:tgtEl>
                                        <p:attrNameLst>
                                          <p:attrName>ppt_y</p:attrName>
                                        </p:attrNameLst>
                                      </p:cBhvr>
                                      <p:tavLst>
                                        <p:tav tm="0">
                                          <p:val>
                                            <p:strVal val="#ppt_y"/>
                                          </p:val>
                                        </p:tav>
                                        <p:tav tm="100000">
                                          <p:val>
                                            <p:strVal val="#ppt_y"/>
                                          </p:val>
                                        </p:tav>
                                      </p:tavLst>
                                    </p:anim>
                                    <p:animEffect transition="in" filter="wipe(right)" prLst="gradientSize: 0.1">
                                      <p:cBhvr>
                                        <p:cTn id="29" dur="1000"/>
                                        <p:tgtEl>
                                          <p:spTgt spid="5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9" grpId="0"/>
      <p:bldP spid="5140" grpId="0"/>
      <p:bldP spid="5141" grpId="0"/>
      <p:bldP spid="5142" grpId="0"/>
      <p:bldP spid="514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3"/>
          <p:cNvSpPr txBox="1">
            <a:spLocks noChangeArrowheads="1"/>
          </p:cNvSpPr>
          <p:nvPr/>
        </p:nvSpPr>
        <p:spPr bwMode="auto">
          <a:xfrm>
            <a:off x="6019800" y="3192463"/>
            <a:ext cx="2667000" cy="457200"/>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11267" name="Text Box 31"/>
          <p:cNvSpPr txBox="1">
            <a:spLocks noChangeArrowheads="1"/>
          </p:cNvSpPr>
          <p:nvPr/>
        </p:nvSpPr>
        <p:spPr bwMode="auto">
          <a:xfrm>
            <a:off x="0" y="76200"/>
            <a:ext cx="9144000" cy="701675"/>
          </a:xfrm>
          <a:prstGeom prst="rect">
            <a:avLst/>
          </a:prstGeom>
          <a:solidFill>
            <a:schemeClr val="accent1"/>
          </a:solidFill>
          <a:ln w="9525">
            <a:noFill/>
            <a:miter lim="800000"/>
            <a:headEnd/>
            <a:tailEnd/>
          </a:ln>
        </p:spPr>
        <p:txBody>
          <a:bodyPr>
            <a:spAutoFit/>
          </a:bodyPr>
          <a:lstStyle/>
          <a:p>
            <a:pPr>
              <a:spcBef>
                <a:spcPct val="50000"/>
              </a:spcBef>
            </a:pPr>
            <a:r>
              <a:rPr lang="en-US" sz="2000" b="1">
                <a:solidFill>
                  <a:srgbClr val="0000CC"/>
                </a:solidFill>
                <a:latin typeface="Arial" charset="0"/>
              </a:rPr>
              <a:t>3. Tìm những tiếng thích hợp với mỗi ô trống để hoàn chỉnh mẩu chuyện vui dưới đây. Biết rằng:</a:t>
            </a:r>
          </a:p>
        </p:txBody>
      </p:sp>
      <p:sp>
        <p:nvSpPr>
          <p:cNvPr id="11268" name="Text Box 33"/>
          <p:cNvSpPr txBox="1">
            <a:spLocks noChangeArrowheads="1"/>
          </p:cNvSpPr>
          <p:nvPr/>
        </p:nvSpPr>
        <p:spPr bwMode="auto">
          <a:xfrm>
            <a:off x="685800" y="1066800"/>
            <a:ext cx="304800" cy="304800"/>
          </a:xfrm>
          <a:prstGeom prst="rect">
            <a:avLst/>
          </a:prstGeom>
          <a:solidFill>
            <a:srgbClr val="0000CC"/>
          </a:solidFill>
          <a:ln w="9525">
            <a:noFill/>
            <a:miter lim="800000"/>
            <a:headEnd/>
            <a:tailEnd/>
          </a:ln>
        </p:spPr>
        <p:txBody>
          <a:bodyPr>
            <a:spAutoFit/>
          </a:bodyPr>
          <a:lstStyle/>
          <a:p>
            <a:pPr>
              <a:spcBef>
                <a:spcPct val="50000"/>
              </a:spcBef>
            </a:pPr>
            <a:r>
              <a:rPr lang="en-US" sz="1400">
                <a:solidFill>
                  <a:schemeClr val="bg1"/>
                </a:solidFill>
                <a:latin typeface="Arial" charset="0"/>
              </a:rPr>
              <a:t>2</a:t>
            </a:r>
          </a:p>
        </p:txBody>
      </p:sp>
      <p:sp>
        <p:nvSpPr>
          <p:cNvPr id="11269" name="Text Box 34"/>
          <p:cNvSpPr txBox="1">
            <a:spLocks noChangeArrowheads="1"/>
          </p:cNvSpPr>
          <p:nvPr/>
        </p:nvSpPr>
        <p:spPr bwMode="auto">
          <a:xfrm>
            <a:off x="990600" y="685800"/>
            <a:ext cx="7162800" cy="396875"/>
          </a:xfrm>
          <a:prstGeom prst="rect">
            <a:avLst/>
          </a:prstGeom>
          <a:noFill/>
          <a:ln w="9525">
            <a:noFill/>
            <a:miter lim="800000"/>
            <a:headEnd/>
            <a:tailEnd/>
          </a:ln>
        </p:spPr>
        <p:txBody>
          <a:bodyPr>
            <a:spAutoFit/>
          </a:bodyPr>
          <a:lstStyle/>
          <a:p>
            <a:pPr>
              <a:spcBef>
                <a:spcPct val="50000"/>
              </a:spcBef>
            </a:pPr>
            <a:r>
              <a:rPr lang="en-US" sz="2000" b="1">
                <a:latin typeface="Arial" charset="0"/>
              </a:rPr>
              <a:t>chứa tiếng bắt đầu bằng </a:t>
            </a:r>
            <a:r>
              <a:rPr lang="en-US" sz="2000" b="1">
                <a:solidFill>
                  <a:srgbClr val="0000CC"/>
                </a:solidFill>
                <a:latin typeface="Arial" charset="0"/>
              </a:rPr>
              <a:t>r</a:t>
            </a:r>
            <a:r>
              <a:rPr lang="en-US" sz="2000" b="1">
                <a:latin typeface="Arial" charset="0"/>
              </a:rPr>
              <a:t> hoặc </a:t>
            </a:r>
            <a:r>
              <a:rPr lang="en-US" sz="2000" b="1">
                <a:solidFill>
                  <a:srgbClr val="0000CC"/>
                </a:solidFill>
                <a:latin typeface="Arial" charset="0"/>
              </a:rPr>
              <a:t>gi</a:t>
            </a:r>
            <a:r>
              <a:rPr lang="en-US" sz="2000" b="1">
                <a:latin typeface="Arial" charset="0"/>
              </a:rPr>
              <a:t>.</a:t>
            </a:r>
          </a:p>
        </p:txBody>
      </p:sp>
      <p:sp>
        <p:nvSpPr>
          <p:cNvPr id="11270" name="Text Box 35"/>
          <p:cNvSpPr txBox="1">
            <a:spLocks noChangeArrowheads="1"/>
          </p:cNvSpPr>
          <p:nvPr/>
        </p:nvSpPr>
        <p:spPr bwMode="auto">
          <a:xfrm>
            <a:off x="990600" y="990600"/>
            <a:ext cx="7162800" cy="396875"/>
          </a:xfrm>
          <a:prstGeom prst="rect">
            <a:avLst/>
          </a:prstGeom>
          <a:noFill/>
          <a:ln w="9525">
            <a:noFill/>
            <a:miter lim="800000"/>
            <a:headEnd/>
            <a:tailEnd/>
          </a:ln>
        </p:spPr>
        <p:txBody>
          <a:bodyPr>
            <a:spAutoFit/>
          </a:bodyPr>
          <a:lstStyle/>
          <a:p>
            <a:pPr>
              <a:spcBef>
                <a:spcPct val="50000"/>
              </a:spcBef>
            </a:pPr>
            <a:r>
              <a:rPr lang="en-US" sz="2000" b="1">
                <a:latin typeface="Arial" charset="0"/>
              </a:rPr>
              <a:t>chứa tiếng bắt đầu bằng </a:t>
            </a:r>
            <a:r>
              <a:rPr lang="en-US" sz="2000" b="1">
                <a:solidFill>
                  <a:srgbClr val="0000CC"/>
                </a:solidFill>
                <a:latin typeface="Arial" charset="0"/>
              </a:rPr>
              <a:t>v</a:t>
            </a:r>
            <a:r>
              <a:rPr lang="en-US" sz="2000" b="1">
                <a:latin typeface="Arial" charset="0"/>
              </a:rPr>
              <a:t> hoặc </a:t>
            </a:r>
            <a:r>
              <a:rPr lang="en-US" sz="2000" b="1">
                <a:solidFill>
                  <a:srgbClr val="0000CC"/>
                </a:solidFill>
                <a:latin typeface="Arial" charset="0"/>
              </a:rPr>
              <a:t>d</a:t>
            </a:r>
            <a:r>
              <a:rPr lang="en-US" sz="2000" b="1">
                <a:latin typeface="Arial" charset="0"/>
              </a:rPr>
              <a:t>.</a:t>
            </a:r>
          </a:p>
        </p:txBody>
      </p:sp>
      <p:sp>
        <p:nvSpPr>
          <p:cNvPr id="11271" name="Text Box 36"/>
          <p:cNvSpPr txBox="1">
            <a:spLocks noChangeArrowheads="1"/>
          </p:cNvSpPr>
          <p:nvPr/>
        </p:nvSpPr>
        <p:spPr bwMode="auto">
          <a:xfrm>
            <a:off x="0" y="1219200"/>
            <a:ext cx="9296400" cy="5786438"/>
          </a:xfrm>
          <a:prstGeom prst="rect">
            <a:avLst/>
          </a:prstGeom>
          <a:noFill/>
          <a:ln w="9525">
            <a:noFill/>
            <a:miter lim="800000"/>
            <a:headEnd/>
            <a:tailEnd/>
          </a:ln>
        </p:spPr>
        <p:txBody>
          <a:bodyPr>
            <a:spAutoFit/>
          </a:bodyPr>
          <a:lstStyle/>
          <a:p>
            <a:pPr algn="ctr">
              <a:spcBef>
                <a:spcPct val="50000"/>
              </a:spcBef>
            </a:pPr>
            <a:r>
              <a:rPr lang="en-US" sz="2000" b="1">
                <a:solidFill>
                  <a:srgbClr val="0000CC"/>
                </a:solidFill>
                <a:latin typeface="Arial" charset="0"/>
              </a:rPr>
              <a:t>Thầy quên mặt nhà con      hay sao?</a:t>
            </a:r>
          </a:p>
          <a:p>
            <a:pPr>
              <a:spcBef>
                <a:spcPct val="50000"/>
              </a:spcBef>
            </a:pPr>
            <a:r>
              <a:rPr lang="en-US" sz="2000" b="1">
                <a:latin typeface="Arial" charset="0"/>
              </a:rPr>
              <a:t>   Có anh thợ vẽ truyền thần làm không đủ ăn. Bạn bè đến thăm, anh than thở thì họ bảo:</a:t>
            </a:r>
          </a:p>
          <a:p>
            <a:pPr>
              <a:spcBef>
                <a:spcPct val="50000"/>
              </a:spcBef>
            </a:pPr>
            <a:r>
              <a:rPr lang="en-US" sz="2000" b="1">
                <a:latin typeface="Arial" charset="0"/>
              </a:rPr>
              <a:t>   -Cậu hãy      ngay một bức chân dung hai vợ chồng cậu   lồng khung kính mà treo. Thiên hạ thấy cậu khéo tay sẽ xô nhau tới, lo gì không khấm khá!</a:t>
            </a:r>
          </a:p>
          <a:p>
            <a:pPr>
              <a:spcBef>
                <a:spcPct val="50000"/>
              </a:spcBef>
            </a:pPr>
            <a:r>
              <a:rPr lang="en-US" sz="2000" b="1">
                <a:latin typeface="Arial" charset="0"/>
              </a:rPr>
              <a:t>   Nghe lời bạn, anh bảo vợ ngồi cho anh truyền thần,      lại tự hoạ chính mình ngồi cạnh.     xong, anh ngắm đi ngắm lại, lấy làm đắc ý lắm.</a:t>
            </a:r>
          </a:p>
          <a:p>
            <a:pPr>
              <a:spcBef>
                <a:spcPct val="50000"/>
              </a:spcBef>
            </a:pPr>
            <a:r>
              <a:rPr lang="en-US" sz="2000" b="1">
                <a:latin typeface="Arial" charset="0"/>
              </a:rPr>
              <a:t>   Một hôm, bố vợ tới chơi, thấy bức hoạ, hỏi:</a:t>
            </a:r>
          </a:p>
          <a:p>
            <a:pPr>
              <a:spcBef>
                <a:spcPct val="50000"/>
              </a:spcBef>
            </a:pPr>
            <a:r>
              <a:rPr lang="en-US" sz="2000" b="1">
                <a:latin typeface="Arial" charset="0"/>
              </a:rPr>
              <a:t>   -Anh     hình chị nào treo đó?</a:t>
            </a:r>
          </a:p>
          <a:p>
            <a:pPr>
              <a:spcBef>
                <a:spcPct val="50000"/>
              </a:spcBef>
            </a:pPr>
            <a:r>
              <a:rPr lang="en-US" sz="2000" b="1">
                <a:latin typeface="Arial" charset="0"/>
              </a:rPr>
              <a:t>   Anh trả lời:</a:t>
            </a:r>
          </a:p>
          <a:p>
            <a:pPr>
              <a:spcBef>
                <a:spcPct val="50000"/>
              </a:spcBef>
            </a:pPr>
            <a:r>
              <a:rPr lang="en-US" sz="2000" b="1">
                <a:latin typeface="Arial" charset="0"/>
              </a:rPr>
              <a:t>   -Chết thật, thầy quên mặt nhà con     hay sao?</a:t>
            </a:r>
          </a:p>
          <a:p>
            <a:pPr>
              <a:spcBef>
                <a:spcPct val="50000"/>
              </a:spcBef>
            </a:pPr>
            <a:r>
              <a:rPr lang="en-US" sz="2000" b="1">
                <a:latin typeface="Arial" charset="0"/>
              </a:rPr>
              <a:t>   Ông bố vợ nói tiếp:</a:t>
            </a:r>
          </a:p>
          <a:p>
            <a:pPr>
              <a:spcBef>
                <a:spcPct val="50000"/>
              </a:spcBef>
            </a:pPr>
            <a:r>
              <a:rPr lang="en-US" sz="2000" b="1">
                <a:latin typeface="Arial" charset="0"/>
              </a:rPr>
              <a:t>   -Thì ra là vợ anh. Thế nó ngồi cạnh người nào mà trong tướng mạo kì   vậy.</a:t>
            </a:r>
          </a:p>
        </p:txBody>
      </p:sp>
      <p:sp>
        <p:nvSpPr>
          <p:cNvPr id="11272" name="Text Box 38"/>
          <p:cNvSpPr txBox="1">
            <a:spLocks noChangeArrowheads="1"/>
          </p:cNvSpPr>
          <p:nvPr/>
        </p:nvSpPr>
        <p:spPr bwMode="auto">
          <a:xfrm>
            <a:off x="685800" y="685800"/>
            <a:ext cx="304800" cy="314325"/>
          </a:xfrm>
          <a:prstGeom prst="rect">
            <a:avLst/>
          </a:prstGeom>
          <a:solidFill>
            <a:srgbClr val="0000CC"/>
          </a:solidFill>
          <a:ln w="9525">
            <a:solidFill>
              <a:srgbClr val="0000CC"/>
            </a:solidFill>
            <a:miter lim="800000"/>
            <a:headEnd/>
            <a:tailEnd/>
          </a:ln>
        </p:spPr>
        <p:txBody>
          <a:bodyPr>
            <a:spAutoFit/>
          </a:bodyPr>
          <a:lstStyle/>
          <a:p>
            <a:pPr>
              <a:spcBef>
                <a:spcPct val="50000"/>
              </a:spcBef>
            </a:pPr>
            <a:r>
              <a:rPr lang="en-US" sz="1400">
                <a:solidFill>
                  <a:schemeClr val="bg1"/>
                </a:solidFill>
                <a:latin typeface="Arial" charset="0"/>
              </a:rPr>
              <a:t>1</a:t>
            </a:r>
          </a:p>
        </p:txBody>
      </p:sp>
      <p:sp>
        <p:nvSpPr>
          <p:cNvPr id="11273" name="Text Box 49"/>
          <p:cNvSpPr txBox="1">
            <a:spLocks noChangeArrowheads="1"/>
          </p:cNvSpPr>
          <p:nvPr/>
        </p:nvSpPr>
        <p:spPr bwMode="auto">
          <a:xfrm>
            <a:off x="5334000" y="1295400"/>
            <a:ext cx="304800" cy="314325"/>
          </a:xfrm>
          <a:prstGeom prst="rect">
            <a:avLst/>
          </a:prstGeom>
          <a:solidFill>
            <a:srgbClr val="0000CC"/>
          </a:solidFill>
          <a:ln w="9525">
            <a:solidFill>
              <a:srgbClr val="0000CC"/>
            </a:solidFill>
            <a:miter lim="800000"/>
            <a:headEnd/>
            <a:tailEnd/>
          </a:ln>
        </p:spPr>
        <p:txBody>
          <a:bodyPr>
            <a:spAutoFit/>
          </a:bodyPr>
          <a:lstStyle/>
          <a:p>
            <a:pPr>
              <a:spcBef>
                <a:spcPct val="50000"/>
              </a:spcBef>
            </a:pPr>
            <a:r>
              <a:rPr lang="en-US" sz="1400">
                <a:solidFill>
                  <a:schemeClr val="bg1"/>
                </a:solidFill>
                <a:latin typeface="Arial" charset="0"/>
              </a:rPr>
              <a:t>1</a:t>
            </a:r>
          </a:p>
        </p:txBody>
      </p:sp>
      <p:sp>
        <p:nvSpPr>
          <p:cNvPr id="11274" name="Text Box 50"/>
          <p:cNvSpPr txBox="1">
            <a:spLocks noChangeArrowheads="1"/>
          </p:cNvSpPr>
          <p:nvPr/>
        </p:nvSpPr>
        <p:spPr bwMode="auto">
          <a:xfrm>
            <a:off x="6934200" y="2438400"/>
            <a:ext cx="304800" cy="314325"/>
          </a:xfrm>
          <a:prstGeom prst="rect">
            <a:avLst/>
          </a:prstGeom>
          <a:solidFill>
            <a:srgbClr val="0000CC"/>
          </a:solidFill>
          <a:ln w="9525">
            <a:solidFill>
              <a:srgbClr val="0000CC"/>
            </a:solidFill>
            <a:miter lim="800000"/>
            <a:headEnd/>
            <a:tailEnd/>
          </a:ln>
        </p:spPr>
        <p:txBody>
          <a:bodyPr>
            <a:spAutoFit/>
          </a:bodyPr>
          <a:lstStyle/>
          <a:p>
            <a:pPr>
              <a:spcBef>
                <a:spcPct val="50000"/>
              </a:spcBef>
            </a:pPr>
            <a:r>
              <a:rPr lang="en-US" sz="1400">
                <a:solidFill>
                  <a:schemeClr val="bg1"/>
                </a:solidFill>
                <a:latin typeface="Arial" charset="0"/>
              </a:rPr>
              <a:t>1</a:t>
            </a:r>
          </a:p>
        </p:txBody>
      </p:sp>
      <p:sp>
        <p:nvSpPr>
          <p:cNvPr id="11275" name="Text Box 51"/>
          <p:cNvSpPr txBox="1">
            <a:spLocks noChangeArrowheads="1"/>
          </p:cNvSpPr>
          <p:nvPr/>
        </p:nvSpPr>
        <p:spPr bwMode="auto">
          <a:xfrm>
            <a:off x="1371600" y="2438400"/>
            <a:ext cx="304800" cy="304800"/>
          </a:xfrm>
          <a:prstGeom prst="rect">
            <a:avLst/>
          </a:prstGeom>
          <a:solidFill>
            <a:srgbClr val="0000CC"/>
          </a:solidFill>
          <a:ln w="9525">
            <a:noFill/>
            <a:miter lim="800000"/>
            <a:headEnd/>
            <a:tailEnd/>
          </a:ln>
        </p:spPr>
        <p:txBody>
          <a:bodyPr>
            <a:spAutoFit/>
          </a:bodyPr>
          <a:lstStyle/>
          <a:p>
            <a:pPr>
              <a:spcBef>
                <a:spcPct val="50000"/>
              </a:spcBef>
            </a:pPr>
            <a:r>
              <a:rPr lang="en-US" sz="1400">
                <a:solidFill>
                  <a:schemeClr val="bg1"/>
                </a:solidFill>
                <a:latin typeface="Arial" charset="0"/>
              </a:rPr>
              <a:t>2</a:t>
            </a:r>
          </a:p>
        </p:txBody>
      </p:sp>
      <p:sp>
        <p:nvSpPr>
          <p:cNvPr id="11276" name="Text Box 52"/>
          <p:cNvSpPr txBox="1">
            <a:spLocks noChangeArrowheads="1"/>
          </p:cNvSpPr>
          <p:nvPr/>
        </p:nvSpPr>
        <p:spPr bwMode="auto">
          <a:xfrm>
            <a:off x="2038350" y="3638550"/>
            <a:ext cx="304800" cy="304800"/>
          </a:xfrm>
          <a:prstGeom prst="rect">
            <a:avLst/>
          </a:prstGeom>
          <a:solidFill>
            <a:srgbClr val="0000CC"/>
          </a:solidFill>
          <a:ln w="9525">
            <a:noFill/>
            <a:miter lim="800000"/>
            <a:headEnd/>
            <a:tailEnd/>
          </a:ln>
        </p:spPr>
        <p:txBody>
          <a:bodyPr>
            <a:spAutoFit/>
          </a:bodyPr>
          <a:lstStyle/>
          <a:p>
            <a:pPr>
              <a:spcBef>
                <a:spcPct val="50000"/>
              </a:spcBef>
            </a:pPr>
            <a:r>
              <a:rPr lang="en-US" sz="1400">
                <a:solidFill>
                  <a:schemeClr val="bg1"/>
                </a:solidFill>
                <a:latin typeface="Arial" charset="0"/>
              </a:rPr>
              <a:t>2</a:t>
            </a:r>
          </a:p>
        </p:txBody>
      </p:sp>
      <p:sp>
        <p:nvSpPr>
          <p:cNvPr id="11277" name="Text Box 53"/>
          <p:cNvSpPr txBox="1">
            <a:spLocks noChangeArrowheads="1"/>
          </p:cNvSpPr>
          <p:nvPr/>
        </p:nvSpPr>
        <p:spPr bwMode="auto">
          <a:xfrm>
            <a:off x="6477000" y="3200400"/>
            <a:ext cx="304800" cy="314325"/>
          </a:xfrm>
          <a:prstGeom prst="rect">
            <a:avLst/>
          </a:prstGeom>
          <a:solidFill>
            <a:srgbClr val="0000CC"/>
          </a:solidFill>
          <a:ln w="9525">
            <a:solidFill>
              <a:srgbClr val="0000CC"/>
            </a:solidFill>
            <a:miter lim="800000"/>
            <a:headEnd/>
            <a:tailEnd/>
          </a:ln>
        </p:spPr>
        <p:txBody>
          <a:bodyPr>
            <a:spAutoFit/>
          </a:bodyPr>
          <a:lstStyle/>
          <a:p>
            <a:pPr>
              <a:spcBef>
                <a:spcPct val="50000"/>
              </a:spcBef>
            </a:pPr>
            <a:r>
              <a:rPr lang="en-US" sz="1400">
                <a:solidFill>
                  <a:schemeClr val="bg1"/>
                </a:solidFill>
                <a:latin typeface="Arial" charset="0"/>
              </a:rPr>
              <a:t>1</a:t>
            </a:r>
          </a:p>
        </p:txBody>
      </p:sp>
      <p:sp>
        <p:nvSpPr>
          <p:cNvPr id="11278" name="Text Box 54"/>
          <p:cNvSpPr txBox="1">
            <a:spLocks noChangeArrowheads="1"/>
          </p:cNvSpPr>
          <p:nvPr/>
        </p:nvSpPr>
        <p:spPr bwMode="auto">
          <a:xfrm>
            <a:off x="914400" y="4495800"/>
            <a:ext cx="304800" cy="304800"/>
          </a:xfrm>
          <a:prstGeom prst="rect">
            <a:avLst/>
          </a:prstGeom>
          <a:solidFill>
            <a:srgbClr val="0000CC"/>
          </a:solidFill>
          <a:ln w="9525">
            <a:noFill/>
            <a:miter lim="800000"/>
            <a:headEnd/>
            <a:tailEnd/>
          </a:ln>
        </p:spPr>
        <p:txBody>
          <a:bodyPr>
            <a:spAutoFit/>
          </a:bodyPr>
          <a:lstStyle/>
          <a:p>
            <a:pPr>
              <a:spcBef>
                <a:spcPct val="50000"/>
              </a:spcBef>
            </a:pPr>
            <a:r>
              <a:rPr lang="en-US" sz="1400">
                <a:solidFill>
                  <a:schemeClr val="bg1"/>
                </a:solidFill>
                <a:latin typeface="Arial" charset="0"/>
              </a:rPr>
              <a:t>2</a:t>
            </a:r>
          </a:p>
        </p:txBody>
      </p:sp>
      <p:sp>
        <p:nvSpPr>
          <p:cNvPr id="11279" name="Text Box 55"/>
          <p:cNvSpPr txBox="1">
            <a:spLocks noChangeArrowheads="1"/>
          </p:cNvSpPr>
          <p:nvPr/>
        </p:nvSpPr>
        <p:spPr bwMode="auto">
          <a:xfrm>
            <a:off x="4419600" y="5334000"/>
            <a:ext cx="304800" cy="314325"/>
          </a:xfrm>
          <a:prstGeom prst="rect">
            <a:avLst/>
          </a:prstGeom>
          <a:solidFill>
            <a:srgbClr val="0000CC"/>
          </a:solidFill>
          <a:ln w="9525">
            <a:solidFill>
              <a:srgbClr val="0000CC"/>
            </a:solidFill>
            <a:miter lim="800000"/>
            <a:headEnd/>
            <a:tailEnd/>
          </a:ln>
        </p:spPr>
        <p:txBody>
          <a:bodyPr>
            <a:spAutoFit/>
          </a:bodyPr>
          <a:lstStyle/>
          <a:p>
            <a:pPr>
              <a:spcBef>
                <a:spcPct val="50000"/>
              </a:spcBef>
            </a:pPr>
            <a:r>
              <a:rPr lang="en-US" sz="1400">
                <a:solidFill>
                  <a:schemeClr val="bg1"/>
                </a:solidFill>
                <a:latin typeface="Arial" charset="0"/>
              </a:rPr>
              <a:t>1</a:t>
            </a:r>
          </a:p>
        </p:txBody>
      </p:sp>
      <p:sp>
        <p:nvSpPr>
          <p:cNvPr id="11280" name="Text Box 56"/>
          <p:cNvSpPr txBox="1">
            <a:spLocks noChangeArrowheads="1"/>
          </p:cNvSpPr>
          <p:nvPr/>
        </p:nvSpPr>
        <p:spPr bwMode="auto">
          <a:xfrm>
            <a:off x="8763000" y="6324600"/>
            <a:ext cx="304800" cy="304800"/>
          </a:xfrm>
          <a:prstGeom prst="rect">
            <a:avLst/>
          </a:prstGeom>
          <a:solidFill>
            <a:srgbClr val="0000CC"/>
          </a:solidFill>
          <a:ln w="9525">
            <a:noFill/>
            <a:miter lim="800000"/>
            <a:headEnd/>
            <a:tailEnd/>
          </a:ln>
        </p:spPr>
        <p:txBody>
          <a:bodyPr>
            <a:spAutoFit/>
          </a:bodyPr>
          <a:lstStyle/>
          <a:p>
            <a:pPr>
              <a:spcBef>
                <a:spcPct val="50000"/>
              </a:spcBef>
            </a:pPr>
            <a:r>
              <a:rPr lang="en-US" sz="1400">
                <a:solidFill>
                  <a:schemeClr val="bg1"/>
                </a:solidFill>
                <a:latin typeface="Arial" charset="0"/>
              </a:rPr>
              <a:t>2</a:t>
            </a:r>
          </a:p>
        </p:txBody>
      </p:sp>
      <p:sp>
        <p:nvSpPr>
          <p:cNvPr id="49209" name="Line 57"/>
          <p:cNvSpPr>
            <a:spLocks noChangeShapeType="1"/>
          </p:cNvSpPr>
          <p:nvPr/>
        </p:nvSpPr>
        <p:spPr bwMode="auto">
          <a:xfrm>
            <a:off x="512763" y="360363"/>
            <a:ext cx="2971800" cy="0"/>
          </a:xfrm>
          <a:prstGeom prst="line">
            <a:avLst/>
          </a:prstGeom>
          <a:noFill/>
          <a:ln w="9525">
            <a:solidFill>
              <a:schemeClr val="tx1"/>
            </a:solidFill>
            <a:round/>
            <a:headEnd/>
            <a:tailEnd/>
          </a:ln>
        </p:spPr>
        <p:txBody>
          <a:bodyPr/>
          <a:lstStyle/>
          <a:p>
            <a:endParaRPr lang="en-US"/>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9209"/>
                                        </p:tgtEl>
                                        <p:attrNameLst>
                                          <p:attrName>style.visibility</p:attrName>
                                        </p:attrNameLst>
                                      </p:cBhvr>
                                      <p:to>
                                        <p:strVal val="visible"/>
                                      </p:to>
                                    </p:set>
                                    <p:anim from="(-#ppt_w/2)" to="(#ppt_x)" calcmode="lin" valueType="num">
                                      <p:cBhvr>
                                        <p:cTn id="7" dur="600" fill="hold">
                                          <p:stCondLst>
                                            <p:cond delay="0"/>
                                          </p:stCondLst>
                                        </p:cTn>
                                        <p:tgtEl>
                                          <p:spTgt spid="49209"/>
                                        </p:tgtEl>
                                        <p:attrNameLst>
                                          <p:attrName>ppt_x</p:attrName>
                                        </p:attrNameLst>
                                      </p:cBhvr>
                                    </p:anim>
                                    <p:anim from="0" to="-1.0" calcmode="lin" valueType="num">
                                      <p:cBhvr>
                                        <p:cTn id="8" dur="200" decel="50000" autoRev="1" fill="hold">
                                          <p:stCondLst>
                                            <p:cond delay="600"/>
                                          </p:stCondLst>
                                        </p:cTn>
                                        <p:tgtEl>
                                          <p:spTgt spid="49209"/>
                                        </p:tgtEl>
                                        <p:attrNameLst>
                                          <p:attrName>xshear</p:attrName>
                                        </p:attrNameLst>
                                      </p:cBhvr>
                                    </p:anim>
                                    <p:animScale>
                                      <p:cBhvr>
                                        <p:cTn id="9" dur="200" decel="100000" autoRev="1" fill="hold">
                                          <p:stCondLst>
                                            <p:cond delay="600"/>
                                          </p:stCondLst>
                                        </p:cTn>
                                        <p:tgtEl>
                                          <p:spTgt spid="49209"/>
                                        </p:tgtEl>
                                      </p:cBhvr>
                                      <p:from x="100000" y="100000"/>
                                      <p:to x="80000" y="100000"/>
                                    </p:animScale>
                                    <p:anim by="(#ppt_h/3+#ppt_w*0.1)" calcmode="lin" valueType="num">
                                      <p:cBhvr additive="sum">
                                        <p:cTn id="10" dur="200" decel="100000" autoRev="1" fill="hold">
                                          <p:stCondLst>
                                            <p:cond delay="600"/>
                                          </p:stCondLst>
                                        </p:cTn>
                                        <p:tgtEl>
                                          <p:spTgt spid="4920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0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6019800" y="3192463"/>
            <a:ext cx="2667000" cy="457200"/>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12291" name="Text Box 3"/>
          <p:cNvSpPr txBox="1">
            <a:spLocks noChangeArrowheads="1"/>
          </p:cNvSpPr>
          <p:nvPr/>
        </p:nvSpPr>
        <p:spPr bwMode="auto">
          <a:xfrm>
            <a:off x="0" y="-76200"/>
            <a:ext cx="9144000" cy="701675"/>
          </a:xfrm>
          <a:prstGeom prst="rect">
            <a:avLst/>
          </a:prstGeom>
          <a:solidFill>
            <a:schemeClr val="accent1"/>
          </a:solidFill>
          <a:ln w="9525">
            <a:noFill/>
            <a:miter lim="800000"/>
            <a:headEnd/>
            <a:tailEnd/>
          </a:ln>
        </p:spPr>
        <p:txBody>
          <a:bodyPr>
            <a:spAutoFit/>
          </a:bodyPr>
          <a:lstStyle/>
          <a:p>
            <a:pPr>
              <a:spcBef>
                <a:spcPct val="50000"/>
              </a:spcBef>
            </a:pPr>
            <a:r>
              <a:rPr lang="en-US" sz="2000" b="1">
                <a:solidFill>
                  <a:srgbClr val="0000CC"/>
                </a:solidFill>
                <a:latin typeface="Arial" charset="0"/>
              </a:rPr>
              <a:t>3. Tìm những tiếng thích hợp với mỗi ô trống để hoàn chỉnh mẩu chuyện vui dưới đây. Biết rằng:</a:t>
            </a:r>
          </a:p>
        </p:txBody>
      </p:sp>
      <p:sp>
        <p:nvSpPr>
          <p:cNvPr id="12292" name="Text Box 4"/>
          <p:cNvSpPr txBox="1">
            <a:spLocks noChangeArrowheads="1"/>
          </p:cNvSpPr>
          <p:nvPr/>
        </p:nvSpPr>
        <p:spPr bwMode="auto">
          <a:xfrm>
            <a:off x="685800" y="838200"/>
            <a:ext cx="304800" cy="304800"/>
          </a:xfrm>
          <a:prstGeom prst="rect">
            <a:avLst/>
          </a:prstGeom>
          <a:solidFill>
            <a:srgbClr val="0000CC"/>
          </a:solidFill>
          <a:ln w="9525">
            <a:noFill/>
            <a:miter lim="800000"/>
            <a:headEnd/>
            <a:tailEnd/>
          </a:ln>
        </p:spPr>
        <p:txBody>
          <a:bodyPr>
            <a:spAutoFit/>
          </a:bodyPr>
          <a:lstStyle/>
          <a:p>
            <a:pPr>
              <a:spcBef>
                <a:spcPct val="50000"/>
              </a:spcBef>
            </a:pPr>
            <a:r>
              <a:rPr lang="en-US" sz="1400">
                <a:solidFill>
                  <a:schemeClr val="bg1"/>
                </a:solidFill>
                <a:latin typeface="Arial" charset="0"/>
              </a:rPr>
              <a:t>2</a:t>
            </a:r>
          </a:p>
        </p:txBody>
      </p:sp>
      <p:sp>
        <p:nvSpPr>
          <p:cNvPr id="12293" name="Text Box 5"/>
          <p:cNvSpPr txBox="1">
            <a:spLocks noChangeArrowheads="1"/>
          </p:cNvSpPr>
          <p:nvPr/>
        </p:nvSpPr>
        <p:spPr bwMode="auto">
          <a:xfrm>
            <a:off x="990600" y="533400"/>
            <a:ext cx="7162800" cy="396875"/>
          </a:xfrm>
          <a:prstGeom prst="rect">
            <a:avLst/>
          </a:prstGeom>
          <a:noFill/>
          <a:ln w="9525">
            <a:noFill/>
            <a:miter lim="800000"/>
            <a:headEnd/>
            <a:tailEnd/>
          </a:ln>
        </p:spPr>
        <p:txBody>
          <a:bodyPr>
            <a:spAutoFit/>
          </a:bodyPr>
          <a:lstStyle/>
          <a:p>
            <a:pPr>
              <a:spcBef>
                <a:spcPct val="50000"/>
              </a:spcBef>
            </a:pPr>
            <a:r>
              <a:rPr lang="en-US" sz="2000" b="1">
                <a:latin typeface="Arial" charset="0"/>
              </a:rPr>
              <a:t>chứa tiếng bắt đầu bằng r hoặc gi.</a:t>
            </a:r>
          </a:p>
        </p:txBody>
      </p:sp>
      <p:sp>
        <p:nvSpPr>
          <p:cNvPr id="12294" name="Text Box 6"/>
          <p:cNvSpPr txBox="1">
            <a:spLocks noChangeArrowheads="1"/>
          </p:cNvSpPr>
          <p:nvPr/>
        </p:nvSpPr>
        <p:spPr bwMode="auto">
          <a:xfrm>
            <a:off x="990600" y="838200"/>
            <a:ext cx="7162800" cy="396875"/>
          </a:xfrm>
          <a:prstGeom prst="rect">
            <a:avLst/>
          </a:prstGeom>
          <a:noFill/>
          <a:ln w="9525">
            <a:noFill/>
            <a:miter lim="800000"/>
            <a:headEnd/>
            <a:tailEnd/>
          </a:ln>
        </p:spPr>
        <p:txBody>
          <a:bodyPr>
            <a:spAutoFit/>
          </a:bodyPr>
          <a:lstStyle/>
          <a:p>
            <a:pPr>
              <a:spcBef>
                <a:spcPct val="50000"/>
              </a:spcBef>
            </a:pPr>
            <a:r>
              <a:rPr lang="en-US" sz="2000" b="1">
                <a:latin typeface="Arial" charset="0"/>
              </a:rPr>
              <a:t>chứa tiếng bắt đầu bằng v hoặc d.</a:t>
            </a:r>
          </a:p>
        </p:txBody>
      </p:sp>
      <p:sp>
        <p:nvSpPr>
          <p:cNvPr id="12295" name="Text Box 7"/>
          <p:cNvSpPr txBox="1">
            <a:spLocks noChangeArrowheads="1"/>
          </p:cNvSpPr>
          <p:nvPr/>
        </p:nvSpPr>
        <p:spPr bwMode="auto">
          <a:xfrm>
            <a:off x="0" y="1143000"/>
            <a:ext cx="9296400" cy="5786438"/>
          </a:xfrm>
          <a:prstGeom prst="rect">
            <a:avLst/>
          </a:prstGeom>
          <a:noFill/>
          <a:ln w="9525">
            <a:noFill/>
            <a:miter lim="800000"/>
            <a:headEnd/>
            <a:tailEnd/>
          </a:ln>
        </p:spPr>
        <p:txBody>
          <a:bodyPr>
            <a:spAutoFit/>
          </a:bodyPr>
          <a:lstStyle/>
          <a:p>
            <a:pPr algn="ctr">
              <a:spcBef>
                <a:spcPct val="50000"/>
              </a:spcBef>
            </a:pPr>
            <a:r>
              <a:rPr lang="en-US" sz="2000" b="1">
                <a:solidFill>
                  <a:srgbClr val="0000CC"/>
                </a:solidFill>
                <a:latin typeface="Arial" charset="0"/>
              </a:rPr>
              <a:t>Thầy quên mặt nhà con      hay sao?</a:t>
            </a:r>
          </a:p>
          <a:p>
            <a:pPr>
              <a:spcBef>
                <a:spcPct val="50000"/>
              </a:spcBef>
            </a:pPr>
            <a:r>
              <a:rPr lang="en-US" sz="2000" b="1">
                <a:latin typeface="Arial" charset="0"/>
              </a:rPr>
              <a:t>   Có anh thợ vẽ truyền thần làm không đủ ăn. Bạn bè đến thăm, anh than thở thì họ bảo:</a:t>
            </a:r>
          </a:p>
          <a:p>
            <a:pPr>
              <a:spcBef>
                <a:spcPct val="50000"/>
              </a:spcBef>
            </a:pPr>
            <a:r>
              <a:rPr lang="en-US" sz="2000" b="1">
                <a:latin typeface="Arial" charset="0"/>
              </a:rPr>
              <a:t>   -Cậu hãy    ngay một bức chân dung hai vợ chồng cậu     lồng khung kính mà treo. Thiên hạ thấy cậu khéo tay sẽ xô nhau tới, lo gì không khấm khá!</a:t>
            </a:r>
          </a:p>
          <a:p>
            <a:pPr>
              <a:spcBef>
                <a:spcPct val="50000"/>
              </a:spcBef>
            </a:pPr>
            <a:r>
              <a:rPr lang="en-US" sz="2000" b="1">
                <a:latin typeface="Arial" charset="0"/>
              </a:rPr>
              <a:t>   Nghe lời bạn, anh bảo vợ ngồi cho anh truyền thần,    lại tự hoạ chính mình ngồi cạnh.    xong, anh ngắm đi ngắm lại, lấy làm đắc ý lắm.</a:t>
            </a:r>
          </a:p>
          <a:p>
            <a:pPr>
              <a:spcBef>
                <a:spcPct val="50000"/>
              </a:spcBef>
            </a:pPr>
            <a:r>
              <a:rPr lang="en-US" sz="2000" b="1">
                <a:latin typeface="Arial" charset="0"/>
              </a:rPr>
              <a:t>   Một hôm, bố vợ tới chơi, thấy bức hoạ, hỏi:</a:t>
            </a:r>
          </a:p>
          <a:p>
            <a:pPr>
              <a:spcBef>
                <a:spcPct val="50000"/>
              </a:spcBef>
            </a:pPr>
            <a:r>
              <a:rPr lang="en-US" sz="2000" b="1">
                <a:latin typeface="Arial" charset="0"/>
              </a:rPr>
              <a:t>   -Anh    hình chị nào treo đó?</a:t>
            </a:r>
          </a:p>
          <a:p>
            <a:pPr>
              <a:spcBef>
                <a:spcPct val="50000"/>
              </a:spcBef>
            </a:pPr>
            <a:r>
              <a:rPr lang="en-US" sz="2000" b="1">
                <a:latin typeface="Arial" charset="0"/>
              </a:rPr>
              <a:t>   Anh trả lời:</a:t>
            </a:r>
          </a:p>
          <a:p>
            <a:pPr>
              <a:spcBef>
                <a:spcPct val="50000"/>
              </a:spcBef>
            </a:pPr>
            <a:r>
              <a:rPr lang="en-US" sz="2000" b="1">
                <a:latin typeface="Arial" charset="0"/>
              </a:rPr>
              <a:t>   -Chết thật, thầy quên mặt nhà con    hay sao?</a:t>
            </a:r>
          </a:p>
          <a:p>
            <a:pPr>
              <a:spcBef>
                <a:spcPct val="50000"/>
              </a:spcBef>
            </a:pPr>
            <a:r>
              <a:rPr lang="en-US" sz="2000" b="1">
                <a:latin typeface="Arial" charset="0"/>
              </a:rPr>
              <a:t>   Ông bố vợ nói tiếp:</a:t>
            </a:r>
          </a:p>
          <a:p>
            <a:pPr>
              <a:spcBef>
                <a:spcPct val="50000"/>
              </a:spcBef>
            </a:pPr>
            <a:r>
              <a:rPr lang="en-US" sz="2000" b="1">
                <a:latin typeface="Arial" charset="0"/>
              </a:rPr>
              <a:t>   -Thì ra là vợ anh. Thế nó ngồi cạnh người nào mà trong tướng mạo kì   vậy.</a:t>
            </a:r>
          </a:p>
        </p:txBody>
      </p:sp>
      <p:sp>
        <p:nvSpPr>
          <p:cNvPr id="12296" name="Text Box 8"/>
          <p:cNvSpPr txBox="1">
            <a:spLocks noChangeArrowheads="1"/>
          </p:cNvSpPr>
          <p:nvPr/>
        </p:nvSpPr>
        <p:spPr bwMode="auto">
          <a:xfrm>
            <a:off x="685800" y="533400"/>
            <a:ext cx="304800" cy="314325"/>
          </a:xfrm>
          <a:prstGeom prst="rect">
            <a:avLst/>
          </a:prstGeom>
          <a:solidFill>
            <a:srgbClr val="0000CC"/>
          </a:solidFill>
          <a:ln w="9525">
            <a:solidFill>
              <a:srgbClr val="0000CC"/>
            </a:solidFill>
            <a:miter lim="800000"/>
            <a:headEnd/>
            <a:tailEnd/>
          </a:ln>
        </p:spPr>
        <p:txBody>
          <a:bodyPr>
            <a:spAutoFit/>
          </a:bodyPr>
          <a:lstStyle/>
          <a:p>
            <a:pPr>
              <a:spcBef>
                <a:spcPct val="50000"/>
              </a:spcBef>
            </a:pPr>
            <a:r>
              <a:rPr lang="en-US" sz="1400">
                <a:solidFill>
                  <a:schemeClr val="bg1"/>
                </a:solidFill>
                <a:latin typeface="Arial" charset="0"/>
              </a:rPr>
              <a:t>1</a:t>
            </a:r>
          </a:p>
        </p:txBody>
      </p:sp>
      <p:sp>
        <p:nvSpPr>
          <p:cNvPr id="51217" name="Text Box 17"/>
          <p:cNvSpPr txBox="1">
            <a:spLocks noChangeArrowheads="1"/>
          </p:cNvSpPr>
          <p:nvPr/>
        </p:nvSpPr>
        <p:spPr bwMode="auto">
          <a:xfrm>
            <a:off x="6781800" y="2362200"/>
            <a:ext cx="6096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rồi</a:t>
            </a:r>
          </a:p>
        </p:txBody>
      </p:sp>
      <p:sp>
        <p:nvSpPr>
          <p:cNvPr id="51218" name="Text Box 18"/>
          <p:cNvSpPr txBox="1">
            <a:spLocks noChangeArrowheads="1"/>
          </p:cNvSpPr>
          <p:nvPr/>
        </p:nvSpPr>
        <p:spPr bwMode="auto">
          <a:xfrm>
            <a:off x="1219200" y="2362200"/>
            <a:ext cx="5334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vẽ</a:t>
            </a:r>
          </a:p>
        </p:txBody>
      </p:sp>
      <p:sp>
        <p:nvSpPr>
          <p:cNvPr id="51219" name="Text Box 19"/>
          <p:cNvSpPr txBox="1">
            <a:spLocks noChangeArrowheads="1"/>
          </p:cNvSpPr>
          <p:nvPr/>
        </p:nvSpPr>
        <p:spPr bwMode="auto">
          <a:xfrm>
            <a:off x="6400800" y="3124200"/>
            <a:ext cx="6096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rồi</a:t>
            </a:r>
          </a:p>
        </p:txBody>
      </p:sp>
      <p:sp>
        <p:nvSpPr>
          <p:cNvPr id="51220" name="Text Box 20"/>
          <p:cNvSpPr txBox="1">
            <a:spLocks noChangeArrowheads="1"/>
          </p:cNvSpPr>
          <p:nvPr/>
        </p:nvSpPr>
        <p:spPr bwMode="auto">
          <a:xfrm>
            <a:off x="4248150" y="5257800"/>
            <a:ext cx="6096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rồi</a:t>
            </a:r>
          </a:p>
        </p:txBody>
      </p:sp>
      <p:sp>
        <p:nvSpPr>
          <p:cNvPr id="51221" name="Text Box 21"/>
          <p:cNvSpPr txBox="1">
            <a:spLocks noChangeArrowheads="1"/>
          </p:cNvSpPr>
          <p:nvPr/>
        </p:nvSpPr>
        <p:spPr bwMode="auto">
          <a:xfrm>
            <a:off x="762000" y="4343400"/>
            <a:ext cx="5334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vẽ</a:t>
            </a:r>
          </a:p>
        </p:txBody>
      </p:sp>
      <p:sp>
        <p:nvSpPr>
          <p:cNvPr id="51222" name="Text Box 22"/>
          <p:cNvSpPr txBox="1">
            <a:spLocks noChangeArrowheads="1"/>
          </p:cNvSpPr>
          <p:nvPr/>
        </p:nvSpPr>
        <p:spPr bwMode="auto">
          <a:xfrm>
            <a:off x="1905000" y="3429000"/>
            <a:ext cx="5334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Vẽ</a:t>
            </a:r>
          </a:p>
        </p:txBody>
      </p:sp>
      <p:sp>
        <p:nvSpPr>
          <p:cNvPr id="51223" name="Text Box 23"/>
          <p:cNvSpPr txBox="1">
            <a:spLocks noChangeArrowheads="1"/>
          </p:cNvSpPr>
          <p:nvPr/>
        </p:nvSpPr>
        <p:spPr bwMode="auto">
          <a:xfrm>
            <a:off x="8610600" y="6172200"/>
            <a:ext cx="457200" cy="396875"/>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dị</a:t>
            </a:r>
          </a:p>
        </p:txBody>
      </p:sp>
      <p:sp>
        <p:nvSpPr>
          <p:cNvPr id="51224" name="Text Box 24"/>
          <p:cNvSpPr txBox="1">
            <a:spLocks noChangeArrowheads="1"/>
          </p:cNvSpPr>
          <p:nvPr/>
        </p:nvSpPr>
        <p:spPr bwMode="auto">
          <a:xfrm>
            <a:off x="5181600" y="1066800"/>
            <a:ext cx="609600" cy="457200"/>
          </a:xfrm>
          <a:prstGeom prst="rect">
            <a:avLst/>
          </a:prstGeom>
          <a:noFill/>
          <a:ln w="9525">
            <a:noFill/>
            <a:miter lim="800000"/>
            <a:headEnd/>
            <a:tailEnd/>
          </a:ln>
        </p:spPr>
        <p:txBody>
          <a:bodyPr>
            <a:spAutoFit/>
          </a:bodyPr>
          <a:lstStyle/>
          <a:p>
            <a:pPr>
              <a:spcBef>
                <a:spcPct val="50000"/>
              </a:spcBef>
            </a:pPr>
            <a:r>
              <a:rPr lang="en-US">
                <a:latin typeface="Arial" charset="0"/>
              </a:rPr>
              <a:t> </a:t>
            </a:r>
            <a:r>
              <a:rPr lang="en-US" sz="2000" b="1">
                <a:latin typeface="Arial" charset="0"/>
              </a:rPr>
              <a:t>rồi</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repeatCount="5000" fill="hold" grpId="0" nodeType="withEffect">
                                  <p:stCondLst>
                                    <p:cond delay="0"/>
                                  </p:stCondLst>
                                  <p:childTnLst>
                                    <p:set>
                                      <p:cBhvr>
                                        <p:cTn id="6" dur="1" fill="hold">
                                          <p:stCondLst>
                                            <p:cond delay="0"/>
                                          </p:stCondLst>
                                        </p:cTn>
                                        <p:tgtEl>
                                          <p:spTgt spid="51224"/>
                                        </p:tgtEl>
                                        <p:attrNameLst>
                                          <p:attrName>style.visibility</p:attrName>
                                        </p:attrNameLst>
                                      </p:cBhvr>
                                      <p:to>
                                        <p:strVal val="visible"/>
                                      </p:to>
                                    </p:set>
                                    <p:animEffect transition="in" filter="fade">
                                      <p:cBhvr>
                                        <p:cTn id="7" dur="1000"/>
                                        <p:tgtEl>
                                          <p:spTgt spid="51224"/>
                                        </p:tgtEl>
                                      </p:cBhvr>
                                    </p:animEffect>
                                  </p:childTnLst>
                                </p:cTn>
                              </p:par>
                              <p:par>
                                <p:cTn id="8" presetID="10" presetClass="entr" presetSubtype="0" repeatCount="5000" fill="hold" grpId="0" nodeType="withEffect">
                                  <p:stCondLst>
                                    <p:cond delay="0"/>
                                  </p:stCondLst>
                                  <p:childTnLst>
                                    <p:set>
                                      <p:cBhvr>
                                        <p:cTn id="9" dur="1" fill="hold">
                                          <p:stCondLst>
                                            <p:cond delay="0"/>
                                          </p:stCondLst>
                                        </p:cTn>
                                        <p:tgtEl>
                                          <p:spTgt spid="51217"/>
                                        </p:tgtEl>
                                        <p:attrNameLst>
                                          <p:attrName>style.visibility</p:attrName>
                                        </p:attrNameLst>
                                      </p:cBhvr>
                                      <p:to>
                                        <p:strVal val="visible"/>
                                      </p:to>
                                    </p:set>
                                    <p:animEffect transition="in" filter="fade">
                                      <p:cBhvr>
                                        <p:cTn id="10" dur="1000"/>
                                        <p:tgtEl>
                                          <p:spTgt spid="51217"/>
                                        </p:tgtEl>
                                      </p:cBhvr>
                                    </p:animEffect>
                                  </p:childTnLst>
                                </p:cTn>
                              </p:par>
                              <p:par>
                                <p:cTn id="11" presetID="10" presetClass="entr" presetSubtype="0" repeatCount="5000" fill="hold" grpId="0" nodeType="withEffect">
                                  <p:stCondLst>
                                    <p:cond delay="0"/>
                                  </p:stCondLst>
                                  <p:childTnLst>
                                    <p:set>
                                      <p:cBhvr>
                                        <p:cTn id="12" dur="1" fill="hold">
                                          <p:stCondLst>
                                            <p:cond delay="0"/>
                                          </p:stCondLst>
                                        </p:cTn>
                                        <p:tgtEl>
                                          <p:spTgt spid="51218"/>
                                        </p:tgtEl>
                                        <p:attrNameLst>
                                          <p:attrName>style.visibility</p:attrName>
                                        </p:attrNameLst>
                                      </p:cBhvr>
                                      <p:to>
                                        <p:strVal val="visible"/>
                                      </p:to>
                                    </p:set>
                                    <p:animEffect transition="in" filter="fade">
                                      <p:cBhvr>
                                        <p:cTn id="13" dur="1000"/>
                                        <p:tgtEl>
                                          <p:spTgt spid="51218"/>
                                        </p:tgtEl>
                                      </p:cBhvr>
                                    </p:animEffect>
                                  </p:childTnLst>
                                </p:cTn>
                              </p:par>
                              <p:par>
                                <p:cTn id="14" presetID="10" presetClass="entr" presetSubtype="0" repeatCount="5000" fill="hold" grpId="0" nodeType="withEffect">
                                  <p:stCondLst>
                                    <p:cond delay="0"/>
                                  </p:stCondLst>
                                  <p:childTnLst>
                                    <p:set>
                                      <p:cBhvr>
                                        <p:cTn id="15" dur="1" fill="hold">
                                          <p:stCondLst>
                                            <p:cond delay="0"/>
                                          </p:stCondLst>
                                        </p:cTn>
                                        <p:tgtEl>
                                          <p:spTgt spid="51222"/>
                                        </p:tgtEl>
                                        <p:attrNameLst>
                                          <p:attrName>style.visibility</p:attrName>
                                        </p:attrNameLst>
                                      </p:cBhvr>
                                      <p:to>
                                        <p:strVal val="visible"/>
                                      </p:to>
                                    </p:set>
                                    <p:animEffect transition="in" filter="fade">
                                      <p:cBhvr>
                                        <p:cTn id="16" dur="1000"/>
                                        <p:tgtEl>
                                          <p:spTgt spid="51222"/>
                                        </p:tgtEl>
                                      </p:cBhvr>
                                    </p:animEffect>
                                  </p:childTnLst>
                                </p:cTn>
                              </p:par>
                              <p:par>
                                <p:cTn id="17" presetID="10" presetClass="entr" presetSubtype="0" repeatCount="5000" fill="hold" grpId="0" nodeType="withEffect">
                                  <p:stCondLst>
                                    <p:cond delay="0"/>
                                  </p:stCondLst>
                                  <p:childTnLst>
                                    <p:set>
                                      <p:cBhvr>
                                        <p:cTn id="18" dur="1" fill="hold">
                                          <p:stCondLst>
                                            <p:cond delay="0"/>
                                          </p:stCondLst>
                                        </p:cTn>
                                        <p:tgtEl>
                                          <p:spTgt spid="51219"/>
                                        </p:tgtEl>
                                        <p:attrNameLst>
                                          <p:attrName>style.visibility</p:attrName>
                                        </p:attrNameLst>
                                      </p:cBhvr>
                                      <p:to>
                                        <p:strVal val="visible"/>
                                      </p:to>
                                    </p:set>
                                    <p:animEffect transition="in" filter="fade">
                                      <p:cBhvr>
                                        <p:cTn id="19" dur="1000"/>
                                        <p:tgtEl>
                                          <p:spTgt spid="51219"/>
                                        </p:tgtEl>
                                      </p:cBhvr>
                                    </p:animEffect>
                                  </p:childTnLst>
                                </p:cTn>
                              </p:par>
                              <p:par>
                                <p:cTn id="20" presetID="10" presetClass="entr" presetSubtype="0" repeatCount="5000" fill="hold" grpId="0" nodeType="withEffect">
                                  <p:stCondLst>
                                    <p:cond delay="0"/>
                                  </p:stCondLst>
                                  <p:childTnLst>
                                    <p:set>
                                      <p:cBhvr>
                                        <p:cTn id="21" dur="1" fill="hold">
                                          <p:stCondLst>
                                            <p:cond delay="0"/>
                                          </p:stCondLst>
                                        </p:cTn>
                                        <p:tgtEl>
                                          <p:spTgt spid="51221"/>
                                        </p:tgtEl>
                                        <p:attrNameLst>
                                          <p:attrName>style.visibility</p:attrName>
                                        </p:attrNameLst>
                                      </p:cBhvr>
                                      <p:to>
                                        <p:strVal val="visible"/>
                                      </p:to>
                                    </p:set>
                                    <p:animEffect transition="in" filter="fade">
                                      <p:cBhvr>
                                        <p:cTn id="22" dur="1000"/>
                                        <p:tgtEl>
                                          <p:spTgt spid="51221"/>
                                        </p:tgtEl>
                                      </p:cBhvr>
                                    </p:animEffect>
                                  </p:childTnLst>
                                </p:cTn>
                              </p:par>
                              <p:par>
                                <p:cTn id="23" presetID="10" presetClass="entr" presetSubtype="0" repeatCount="5000" fill="hold" grpId="0" nodeType="withEffect">
                                  <p:stCondLst>
                                    <p:cond delay="0"/>
                                  </p:stCondLst>
                                  <p:childTnLst>
                                    <p:set>
                                      <p:cBhvr>
                                        <p:cTn id="24" dur="1" fill="hold">
                                          <p:stCondLst>
                                            <p:cond delay="0"/>
                                          </p:stCondLst>
                                        </p:cTn>
                                        <p:tgtEl>
                                          <p:spTgt spid="51220"/>
                                        </p:tgtEl>
                                        <p:attrNameLst>
                                          <p:attrName>style.visibility</p:attrName>
                                        </p:attrNameLst>
                                      </p:cBhvr>
                                      <p:to>
                                        <p:strVal val="visible"/>
                                      </p:to>
                                    </p:set>
                                    <p:animEffect transition="in" filter="fade">
                                      <p:cBhvr>
                                        <p:cTn id="25" dur="1000"/>
                                        <p:tgtEl>
                                          <p:spTgt spid="51220"/>
                                        </p:tgtEl>
                                      </p:cBhvr>
                                    </p:animEffect>
                                  </p:childTnLst>
                                </p:cTn>
                              </p:par>
                              <p:par>
                                <p:cTn id="26" presetID="10" presetClass="entr" presetSubtype="0" repeatCount="5000" fill="hold" grpId="0" nodeType="withEffect">
                                  <p:stCondLst>
                                    <p:cond delay="0"/>
                                  </p:stCondLst>
                                  <p:childTnLst>
                                    <p:set>
                                      <p:cBhvr>
                                        <p:cTn id="27" dur="1" fill="hold">
                                          <p:stCondLst>
                                            <p:cond delay="0"/>
                                          </p:stCondLst>
                                        </p:cTn>
                                        <p:tgtEl>
                                          <p:spTgt spid="51223"/>
                                        </p:tgtEl>
                                        <p:attrNameLst>
                                          <p:attrName>style.visibility</p:attrName>
                                        </p:attrNameLst>
                                      </p:cBhvr>
                                      <p:to>
                                        <p:strVal val="visible"/>
                                      </p:to>
                                    </p:set>
                                    <p:animEffect transition="in" filter="fade">
                                      <p:cBhvr>
                                        <p:cTn id="28" dur="1000"/>
                                        <p:tgtEl>
                                          <p:spTgt spid="51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7" grpId="0"/>
      <p:bldP spid="51218" grpId="0"/>
      <p:bldP spid="51219" grpId="0"/>
      <p:bldP spid="51220" grpId="0"/>
      <p:bldP spid="51221" grpId="0"/>
      <p:bldP spid="51222" grpId="0"/>
      <p:bldP spid="51223" grpId="0"/>
      <p:bldP spid="512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6534150"/>
            <a:ext cx="9144000" cy="476250"/>
            <a:chOff x="0" y="4020"/>
            <a:chExt cx="5760" cy="300"/>
          </a:xfrm>
        </p:grpSpPr>
        <p:pic>
          <p:nvPicPr>
            <p:cNvPr id="13324" name="Picture 3" descr="pink_flower_divider_md_wht"/>
            <p:cNvPicPr>
              <a:picLocks noChangeAspect="1" noChangeArrowheads="1" noCrop="1"/>
            </p:cNvPicPr>
            <p:nvPr/>
          </p:nvPicPr>
          <p:blipFill>
            <a:blip r:embed="rId3"/>
            <a:srcRect/>
            <a:stretch>
              <a:fillRect/>
            </a:stretch>
          </p:blipFill>
          <p:spPr bwMode="auto">
            <a:xfrm>
              <a:off x="0" y="4020"/>
              <a:ext cx="2064" cy="300"/>
            </a:xfrm>
            <a:prstGeom prst="rect">
              <a:avLst/>
            </a:prstGeom>
            <a:noFill/>
            <a:ln w="9525">
              <a:noFill/>
              <a:miter lim="800000"/>
              <a:headEnd/>
              <a:tailEnd/>
            </a:ln>
          </p:spPr>
        </p:pic>
        <p:pic>
          <p:nvPicPr>
            <p:cNvPr id="13325" name="Picture 4" descr="pink_flower_divider_md_wht"/>
            <p:cNvPicPr>
              <a:picLocks noChangeAspect="1" noChangeArrowheads="1" noCrop="1"/>
            </p:cNvPicPr>
            <p:nvPr/>
          </p:nvPicPr>
          <p:blipFill>
            <a:blip r:embed="rId3"/>
            <a:srcRect/>
            <a:stretch>
              <a:fillRect/>
            </a:stretch>
          </p:blipFill>
          <p:spPr bwMode="auto">
            <a:xfrm>
              <a:off x="1824" y="4020"/>
              <a:ext cx="2064" cy="300"/>
            </a:xfrm>
            <a:prstGeom prst="rect">
              <a:avLst/>
            </a:prstGeom>
            <a:noFill/>
            <a:ln w="9525">
              <a:noFill/>
              <a:miter lim="800000"/>
              <a:headEnd/>
              <a:tailEnd/>
            </a:ln>
          </p:spPr>
        </p:pic>
        <p:pic>
          <p:nvPicPr>
            <p:cNvPr id="13326" name="Picture 5" descr="pink_flower_divider_md_wht"/>
            <p:cNvPicPr>
              <a:picLocks noChangeAspect="1" noChangeArrowheads="1" noCrop="1"/>
            </p:cNvPicPr>
            <p:nvPr/>
          </p:nvPicPr>
          <p:blipFill>
            <a:blip r:embed="rId3"/>
            <a:srcRect/>
            <a:stretch>
              <a:fillRect/>
            </a:stretch>
          </p:blipFill>
          <p:spPr bwMode="auto">
            <a:xfrm>
              <a:off x="3696" y="4020"/>
              <a:ext cx="2064" cy="300"/>
            </a:xfrm>
            <a:prstGeom prst="rect">
              <a:avLst/>
            </a:prstGeom>
            <a:noFill/>
            <a:ln w="9525">
              <a:noFill/>
              <a:miter lim="800000"/>
              <a:headEnd/>
              <a:tailEnd/>
            </a:ln>
          </p:spPr>
        </p:pic>
      </p:grpSp>
      <p:pic>
        <p:nvPicPr>
          <p:cNvPr id="13315" name="Picture 6" descr="Emb01"/>
          <p:cNvPicPr>
            <a:picLocks noChangeAspect="1" noChangeArrowheads="1"/>
          </p:cNvPicPr>
          <p:nvPr/>
        </p:nvPicPr>
        <p:blipFill>
          <a:blip r:embed="rId4"/>
          <a:srcRect/>
          <a:stretch>
            <a:fillRect/>
          </a:stretch>
        </p:blipFill>
        <p:spPr bwMode="auto">
          <a:xfrm>
            <a:off x="9021763" y="0"/>
            <a:ext cx="160337" cy="6858000"/>
          </a:xfrm>
          <a:prstGeom prst="rect">
            <a:avLst/>
          </a:prstGeom>
          <a:noFill/>
          <a:ln w="9525">
            <a:noFill/>
            <a:miter lim="800000"/>
            <a:headEnd/>
            <a:tailEnd/>
          </a:ln>
        </p:spPr>
      </p:pic>
      <p:pic>
        <p:nvPicPr>
          <p:cNvPr id="13316" name="Picture 7" descr="Emb01"/>
          <p:cNvPicPr>
            <a:picLocks noChangeAspect="1" noChangeArrowheads="1"/>
          </p:cNvPicPr>
          <p:nvPr/>
        </p:nvPicPr>
        <p:blipFill>
          <a:blip r:embed="rId5"/>
          <a:srcRect/>
          <a:stretch>
            <a:fillRect/>
          </a:stretch>
        </p:blipFill>
        <p:spPr bwMode="auto">
          <a:xfrm>
            <a:off x="-50800" y="0"/>
            <a:ext cx="160338" cy="6858000"/>
          </a:xfrm>
          <a:prstGeom prst="rect">
            <a:avLst/>
          </a:prstGeom>
          <a:noFill/>
          <a:ln w="9525">
            <a:noFill/>
            <a:miter lim="800000"/>
            <a:headEnd/>
            <a:tailEnd/>
          </a:ln>
        </p:spPr>
      </p:pic>
      <p:sp>
        <p:nvSpPr>
          <p:cNvPr id="13317" name="Text Box 8"/>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13318" name="Text Box 9"/>
          <p:cNvSpPr txBox="1">
            <a:spLocks noChangeArrowheads="1"/>
          </p:cNvSpPr>
          <p:nvPr/>
        </p:nvSpPr>
        <p:spPr bwMode="auto">
          <a:xfrm>
            <a:off x="838200" y="914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13319" name="Text Box 10"/>
          <p:cNvSpPr txBox="1">
            <a:spLocks noChangeArrowheads="1"/>
          </p:cNvSpPr>
          <p:nvPr/>
        </p:nvSpPr>
        <p:spPr bwMode="auto">
          <a:xfrm>
            <a:off x="2743200" y="914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13320" name="Text Box 11"/>
          <p:cNvSpPr txBox="1">
            <a:spLocks noChangeArrowheads="1"/>
          </p:cNvSpPr>
          <p:nvPr/>
        </p:nvSpPr>
        <p:spPr bwMode="auto">
          <a:xfrm>
            <a:off x="762000" y="1371600"/>
            <a:ext cx="8458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2. Tìm những từ ngữ:</a:t>
            </a:r>
          </a:p>
        </p:txBody>
      </p:sp>
      <p:sp>
        <p:nvSpPr>
          <p:cNvPr id="13321" name="Text Box 13"/>
          <p:cNvSpPr txBox="1">
            <a:spLocks noChangeArrowheads="1"/>
          </p:cNvSpPr>
          <p:nvPr/>
        </p:nvSpPr>
        <p:spPr bwMode="auto">
          <a:xfrm>
            <a:off x="6019800" y="3192463"/>
            <a:ext cx="2667000"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13322" name="Text Box 34"/>
          <p:cNvSpPr txBox="1">
            <a:spLocks noChangeArrowheads="1"/>
          </p:cNvSpPr>
          <p:nvPr/>
        </p:nvSpPr>
        <p:spPr bwMode="auto">
          <a:xfrm>
            <a:off x="762000" y="1905000"/>
            <a:ext cx="8382000" cy="708025"/>
          </a:xfrm>
          <a:prstGeom prst="rect">
            <a:avLst/>
          </a:prstGeom>
          <a:noFill/>
          <a:ln w="9525">
            <a:noFill/>
            <a:miter lim="800000"/>
            <a:headEnd/>
            <a:tailEnd/>
          </a:ln>
        </p:spPr>
        <p:txBody>
          <a:bodyPr>
            <a:spAutoFit/>
          </a:bodyPr>
          <a:lstStyle/>
          <a:p>
            <a:pPr>
              <a:spcBef>
                <a:spcPct val="50000"/>
              </a:spcBef>
            </a:pPr>
            <a:r>
              <a:rPr lang="en-US" sz="2000" b="1">
                <a:latin typeface="Arial" charset="0"/>
              </a:rPr>
              <a:t>3. Tìm những tiếng thích hợp với mỗi ô trống để hoàn chỉnh mẩu chuyện vui.</a:t>
            </a:r>
            <a:endParaRPr lang="en-US" sz="2000">
              <a:latin typeface="Arial" charset="0"/>
            </a:endParaRPr>
          </a:p>
        </p:txBody>
      </p:sp>
      <p:sp>
        <p:nvSpPr>
          <p:cNvPr id="55331" name="Text Box 35"/>
          <p:cNvSpPr txBox="1">
            <a:spLocks noChangeArrowheads="1"/>
          </p:cNvSpPr>
          <p:nvPr/>
        </p:nvSpPr>
        <p:spPr bwMode="auto">
          <a:xfrm>
            <a:off x="914400" y="3276600"/>
            <a:ext cx="80010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 Câu chuyện đáng cười ở chỗ nào?</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5331"/>
                                        </p:tgtEl>
                                        <p:attrNameLst>
                                          <p:attrName>style.visibility</p:attrName>
                                        </p:attrNameLst>
                                      </p:cBhvr>
                                      <p:to>
                                        <p:strVal val="visible"/>
                                      </p:to>
                                    </p:set>
                                    <p:anim calcmode="discrete" valueType="clr">
                                      <p:cBhvr override="childStyle">
                                        <p:cTn id="7" dur="80"/>
                                        <p:tgtEl>
                                          <p:spTgt spid="5533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5331"/>
                                        </p:tgtEl>
                                        <p:attrNameLst>
                                          <p:attrName>fillcolor</p:attrName>
                                        </p:attrNameLst>
                                      </p:cBhvr>
                                      <p:tavLst>
                                        <p:tav tm="0">
                                          <p:val>
                                            <p:clrVal>
                                              <a:schemeClr val="accent2"/>
                                            </p:clrVal>
                                          </p:val>
                                        </p:tav>
                                        <p:tav tm="50000">
                                          <p:val>
                                            <p:clrVal>
                                              <a:schemeClr val="hlink"/>
                                            </p:clrVal>
                                          </p:val>
                                        </p:tav>
                                      </p:tavLst>
                                    </p:anim>
                                    <p:set>
                                      <p:cBhvr>
                                        <p:cTn id="9" dur="80"/>
                                        <p:tgtEl>
                                          <p:spTgt spid="553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8"/>
          <p:cNvSpPr txBox="1">
            <a:spLocks noChangeArrowheads="1"/>
          </p:cNvSpPr>
          <p:nvPr/>
        </p:nvSpPr>
        <p:spPr bwMode="auto">
          <a:xfrm>
            <a:off x="762000" y="3429000"/>
            <a:ext cx="1828800" cy="400050"/>
          </a:xfrm>
          <a:prstGeom prst="rect">
            <a:avLst/>
          </a:prstGeom>
          <a:noFill/>
          <a:ln w="9525">
            <a:noFill/>
            <a:miter lim="800000"/>
            <a:headEnd/>
            <a:tailEnd/>
          </a:ln>
        </p:spPr>
        <p:txBody>
          <a:bodyPr>
            <a:spAutoFit/>
          </a:bodyPr>
          <a:lstStyle/>
          <a:p>
            <a:pPr>
              <a:spcBef>
                <a:spcPct val="50000"/>
              </a:spcBef>
            </a:pPr>
            <a:r>
              <a:rPr lang="en-US" sz="2000" b="1">
                <a:solidFill>
                  <a:srgbClr val="6600CC"/>
                </a:solidFill>
                <a:latin typeface="Arial" charset="0"/>
              </a:rPr>
              <a:t>Dặn dò:</a:t>
            </a:r>
          </a:p>
        </p:txBody>
      </p:sp>
      <p:sp>
        <p:nvSpPr>
          <p:cNvPr id="29705" name="Text Box 9"/>
          <p:cNvSpPr txBox="1">
            <a:spLocks noChangeArrowheads="1"/>
          </p:cNvSpPr>
          <p:nvPr/>
        </p:nvSpPr>
        <p:spPr bwMode="auto">
          <a:xfrm>
            <a:off x="762000" y="4114800"/>
            <a:ext cx="8153400" cy="400050"/>
          </a:xfrm>
          <a:prstGeom prst="rect">
            <a:avLst/>
          </a:prstGeom>
          <a:noFill/>
          <a:ln w="9525">
            <a:noFill/>
            <a:miter lim="800000"/>
            <a:headEnd/>
            <a:tailEnd/>
          </a:ln>
        </p:spPr>
        <p:txBody>
          <a:bodyPr>
            <a:spAutoFit/>
          </a:bodyPr>
          <a:lstStyle/>
          <a:p>
            <a:pPr>
              <a:spcBef>
                <a:spcPct val="50000"/>
              </a:spcBef>
            </a:pPr>
            <a:r>
              <a:rPr lang="en-US" sz="2000">
                <a:latin typeface="Arial" charset="0"/>
              </a:rPr>
              <a:t>- </a:t>
            </a:r>
            <a:r>
              <a:rPr lang="en-US" sz="2000" b="1">
                <a:latin typeface="Arial" charset="0"/>
              </a:rPr>
              <a:t>Về nhà xem lại bài, kể lại câu chuyện cười cho người thân nghe.</a:t>
            </a:r>
          </a:p>
        </p:txBody>
      </p:sp>
      <p:sp>
        <p:nvSpPr>
          <p:cNvPr id="29707" name="Text Box 11"/>
          <p:cNvSpPr txBox="1">
            <a:spLocks noChangeArrowheads="1"/>
          </p:cNvSpPr>
          <p:nvPr/>
        </p:nvSpPr>
        <p:spPr bwMode="auto">
          <a:xfrm>
            <a:off x="762000" y="5105400"/>
            <a:ext cx="6324600" cy="400050"/>
          </a:xfrm>
          <a:prstGeom prst="rect">
            <a:avLst/>
          </a:prstGeom>
          <a:noFill/>
          <a:ln w="9525">
            <a:noFill/>
            <a:miter lim="800000"/>
            <a:headEnd/>
            <a:tailEnd/>
          </a:ln>
        </p:spPr>
        <p:txBody>
          <a:bodyPr>
            <a:spAutoFit/>
          </a:bodyPr>
          <a:lstStyle/>
          <a:p>
            <a:pPr>
              <a:spcBef>
                <a:spcPct val="50000"/>
              </a:spcBef>
            </a:pPr>
            <a:r>
              <a:rPr lang="en-US" sz="2000">
                <a:latin typeface="Arial" charset="0"/>
              </a:rPr>
              <a:t>- </a:t>
            </a:r>
            <a:r>
              <a:rPr lang="en-US" sz="2000" b="1">
                <a:latin typeface="Arial" charset="0"/>
              </a:rPr>
              <a:t>Xem trước bài </a:t>
            </a:r>
            <a:r>
              <a:rPr lang="en-US" sz="2000" b="1">
                <a:solidFill>
                  <a:srgbClr val="FF0000"/>
                </a:solidFill>
                <a:latin typeface="Arial" charset="0"/>
              </a:rPr>
              <a:t>“Người mẹ của 51 đứa con”.</a:t>
            </a:r>
          </a:p>
        </p:txBody>
      </p:sp>
      <p:pic>
        <p:nvPicPr>
          <p:cNvPr id="14341" name="Picture 12" descr="Flwr30"/>
          <p:cNvPicPr>
            <a:picLocks noChangeAspect="1" noChangeArrowheads="1"/>
          </p:cNvPicPr>
          <p:nvPr/>
        </p:nvPicPr>
        <p:blipFill>
          <a:blip r:embed="rId3"/>
          <a:srcRect/>
          <a:stretch>
            <a:fillRect/>
          </a:stretch>
        </p:blipFill>
        <p:spPr bwMode="auto">
          <a:xfrm>
            <a:off x="0" y="6731000"/>
            <a:ext cx="9144000" cy="152400"/>
          </a:xfrm>
          <a:prstGeom prst="rect">
            <a:avLst/>
          </a:prstGeom>
          <a:noFill/>
          <a:ln w="9525">
            <a:noFill/>
            <a:miter lim="800000"/>
            <a:headEnd/>
            <a:tailEnd/>
          </a:ln>
        </p:spPr>
      </p:pic>
      <p:pic>
        <p:nvPicPr>
          <p:cNvPr id="14342" name="Picture 13" descr="Flwr30"/>
          <p:cNvPicPr>
            <a:picLocks noChangeAspect="1" noChangeArrowheads="1"/>
          </p:cNvPicPr>
          <p:nvPr/>
        </p:nvPicPr>
        <p:blipFill>
          <a:blip r:embed="rId3"/>
          <a:srcRect/>
          <a:stretch>
            <a:fillRect/>
          </a:stretch>
        </p:blipFill>
        <p:spPr bwMode="auto">
          <a:xfrm>
            <a:off x="0" y="-25400"/>
            <a:ext cx="9144000" cy="152400"/>
          </a:xfrm>
          <a:prstGeom prst="rect">
            <a:avLst/>
          </a:prstGeom>
          <a:noFill/>
          <a:ln w="9525">
            <a:noFill/>
            <a:miter lim="800000"/>
            <a:headEnd/>
            <a:tailEnd/>
          </a:ln>
        </p:spPr>
      </p:pic>
      <p:pic>
        <p:nvPicPr>
          <p:cNvPr id="14343" name="Picture 14" descr="Flwr30"/>
          <p:cNvPicPr>
            <a:picLocks noChangeAspect="1" noChangeArrowheads="1"/>
          </p:cNvPicPr>
          <p:nvPr/>
        </p:nvPicPr>
        <p:blipFill>
          <a:blip r:embed="rId4"/>
          <a:srcRect/>
          <a:stretch>
            <a:fillRect/>
          </a:stretch>
        </p:blipFill>
        <p:spPr bwMode="auto">
          <a:xfrm>
            <a:off x="9029700" y="0"/>
            <a:ext cx="177800" cy="6781800"/>
          </a:xfrm>
          <a:prstGeom prst="rect">
            <a:avLst/>
          </a:prstGeom>
          <a:noFill/>
          <a:ln w="9525">
            <a:noFill/>
            <a:miter lim="800000"/>
            <a:headEnd/>
            <a:tailEnd/>
          </a:ln>
        </p:spPr>
      </p:pic>
      <p:pic>
        <p:nvPicPr>
          <p:cNvPr id="14344" name="Picture 15" descr="Flwr30"/>
          <p:cNvPicPr>
            <a:picLocks noChangeAspect="1" noChangeArrowheads="1"/>
          </p:cNvPicPr>
          <p:nvPr/>
        </p:nvPicPr>
        <p:blipFill>
          <a:blip r:embed="rId4"/>
          <a:srcRect/>
          <a:stretch>
            <a:fillRect/>
          </a:stretch>
        </p:blipFill>
        <p:spPr bwMode="auto">
          <a:xfrm>
            <a:off x="-50800" y="0"/>
            <a:ext cx="177800" cy="6781800"/>
          </a:xfrm>
          <a:prstGeom prst="rect">
            <a:avLst/>
          </a:prstGeom>
          <a:noFill/>
          <a:ln w="9525">
            <a:noFill/>
            <a:miter lim="800000"/>
            <a:headEnd/>
            <a:tailEnd/>
          </a:ln>
        </p:spPr>
      </p:pic>
      <p:sp>
        <p:nvSpPr>
          <p:cNvPr id="14345" name="Text Box 17"/>
          <p:cNvSpPr txBox="1">
            <a:spLocks noChangeArrowheads="1"/>
          </p:cNvSpPr>
          <p:nvPr/>
        </p:nvSpPr>
        <p:spPr bwMode="auto">
          <a:xfrm>
            <a:off x="0" y="257175"/>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14346" name="Text Box 18"/>
          <p:cNvSpPr txBox="1">
            <a:spLocks noChangeArrowheads="1"/>
          </p:cNvSpPr>
          <p:nvPr/>
        </p:nvSpPr>
        <p:spPr bwMode="auto">
          <a:xfrm>
            <a:off x="838200" y="1158875"/>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14347" name="Text Box 19"/>
          <p:cNvSpPr txBox="1">
            <a:spLocks noChangeArrowheads="1"/>
          </p:cNvSpPr>
          <p:nvPr/>
        </p:nvSpPr>
        <p:spPr bwMode="auto">
          <a:xfrm>
            <a:off x="2743200" y="1158875"/>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14348" name="Text Box 20"/>
          <p:cNvSpPr txBox="1">
            <a:spLocks noChangeArrowheads="1"/>
          </p:cNvSpPr>
          <p:nvPr/>
        </p:nvSpPr>
        <p:spPr bwMode="auto">
          <a:xfrm>
            <a:off x="762000" y="1616075"/>
            <a:ext cx="8458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2. Tìm những từ ngữ:</a:t>
            </a:r>
          </a:p>
        </p:txBody>
      </p:sp>
      <p:sp>
        <p:nvSpPr>
          <p:cNvPr id="14349" name="Text Box 21"/>
          <p:cNvSpPr txBox="1">
            <a:spLocks noChangeArrowheads="1"/>
          </p:cNvSpPr>
          <p:nvPr/>
        </p:nvSpPr>
        <p:spPr bwMode="auto">
          <a:xfrm>
            <a:off x="762000" y="2149475"/>
            <a:ext cx="8382000" cy="708025"/>
          </a:xfrm>
          <a:prstGeom prst="rect">
            <a:avLst/>
          </a:prstGeom>
          <a:noFill/>
          <a:ln w="9525">
            <a:noFill/>
            <a:miter lim="800000"/>
            <a:headEnd/>
            <a:tailEnd/>
          </a:ln>
        </p:spPr>
        <p:txBody>
          <a:bodyPr>
            <a:spAutoFit/>
          </a:bodyPr>
          <a:lstStyle/>
          <a:p>
            <a:pPr>
              <a:spcBef>
                <a:spcPct val="50000"/>
              </a:spcBef>
            </a:pPr>
            <a:r>
              <a:rPr lang="en-US" sz="2000" b="1">
                <a:latin typeface="Arial" charset="0"/>
              </a:rPr>
              <a:t>3. Tìm những tiếng thích hợp với mỗi ô trống để hoàn chỉnh mẩu chuyện vui.</a:t>
            </a:r>
            <a:endParaRPr lang="en-US" sz="2000">
              <a:latin typeface="Arial" charset="0"/>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p:cTn id="7" dur="1000" fill="hold"/>
                                        <p:tgtEl>
                                          <p:spTgt spid="29705"/>
                                        </p:tgtEl>
                                        <p:attrNameLst>
                                          <p:attrName>ppt_x</p:attrName>
                                        </p:attrNameLst>
                                      </p:cBhvr>
                                      <p:tavLst>
                                        <p:tav tm="0">
                                          <p:val>
                                            <p:strVal val="#ppt_x-.2"/>
                                          </p:val>
                                        </p:tav>
                                        <p:tav tm="100000">
                                          <p:val>
                                            <p:strVal val="#ppt_x"/>
                                          </p:val>
                                        </p:tav>
                                      </p:tavLst>
                                    </p:anim>
                                    <p:anim calcmode="lin" valueType="num">
                                      <p:cBhvr>
                                        <p:cTn id="8" dur="1000" fill="hold"/>
                                        <p:tgtEl>
                                          <p:spTgt spid="29705"/>
                                        </p:tgtEl>
                                        <p:attrNameLst>
                                          <p:attrName>ppt_y</p:attrName>
                                        </p:attrNameLst>
                                      </p:cBhvr>
                                      <p:tavLst>
                                        <p:tav tm="0">
                                          <p:val>
                                            <p:strVal val="#ppt_y"/>
                                          </p:val>
                                        </p:tav>
                                        <p:tav tm="100000">
                                          <p:val>
                                            <p:strVal val="#ppt_y"/>
                                          </p:val>
                                        </p:tav>
                                      </p:tavLst>
                                    </p:anim>
                                    <p:animEffect transition="in" filter="wipe(right)" prLst="gradientSize: 0.1">
                                      <p:cBhvr>
                                        <p:cTn id="9" dur="1000"/>
                                        <p:tgtEl>
                                          <p:spTgt spid="2970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29707"/>
                                        </p:tgtEl>
                                        <p:attrNameLst>
                                          <p:attrName>style.visibility</p:attrName>
                                        </p:attrNameLst>
                                      </p:cBhvr>
                                      <p:to>
                                        <p:strVal val="visible"/>
                                      </p:to>
                                    </p:set>
                                    <p:animEffect transition="in" filter="fade">
                                      <p:cBhvr>
                                        <p:cTn id="14" dur="1000"/>
                                        <p:tgtEl>
                                          <p:spTgt spid="29707"/>
                                        </p:tgtEl>
                                      </p:cBhvr>
                                    </p:animEffect>
                                    <p:anim calcmode="lin" valueType="num">
                                      <p:cBhvr>
                                        <p:cTn id="15" dur="1000" fill="hold"/>
                                        <p:tgtEl>
                                          <p:spTgt spid="29707"/>
                                        </p:tgtEl>
                                        <p:attrNameLst>
                                          <p:attrName>ppt_x</p:attrName>
                                        </p:attrNameLst>
                                      </p:cBhvr>
                                      <p:tavLst>
                                        <p:tav tm="0">
                                          <p:val>
                                            <p:strVal val="#ppt_x-.1"/>
                                          </p:val>
                                        </p:tav>
                                        <p:tav tm="100000">
                                          <p:val>
                                            <p:strVal val="#ppt_x"/>
                                          </p:val>
                                        </p:tav>
                                      </p:tavLst>
                                    </p:anim>
                                    <p:anim calcmode="lin" valueType="num">
                                      <p:cBhvr>
                                        <p:cTn id="16" dur="1000" fill="hold"/>
                                        <p:tgtEl>
                                          <p:spTgt spid="297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p:bldP spid="297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89" name="Picture 421" descr="Ngoi nha dang xay"/>
          <p:cNvPicPr>
            <a:picLocks noChangeAspect="1" noChangeArrowheads="1"/>
          </p:cNvPicPr>
          <p:nvPr/>
        </p:nvPicPr>
        <p:blipFill>
          <a:blip r:embed="rId4">
            <a:lum bright="72000" contrast="-60000"/>
          </a:blip>
          <a:srcRect/>
          <a:stretch>
            <a:fillRect/>
          </a:stretch>
        </p:blipFill>
        <p:spPr bwMode="auto">
          <a:xfrm>
            <a:off x="0" y="1447800"/>
            <a:ext cx="9144000" cy="5410200"/>
          </a:xfrm>
          <a:prstGeom prst="rect">
            <a:avLst/>
          </a:prstGeom>
          <a:noFill/>
          <a:ln w="9525">
            <a:noFill/>
            <a:miter lim="800000"/>
            <a:headEnd/>
            <a:tailEnd/>
          </a:ln>
        </p:spPr>
      </p:pic>
      <p:sp>
        <p:nvSpPr>
          <p:cNvPr id="4099" name="Text Box 412"/>
          <p:cNvSpPr txBox="1">
            <a:spLocks noChangeArrowheads="1"/>
          </p:cNvSpPr>
          <p:nvPr/>
        </p:nvSpPr>
        <p:spPr bwMode="auto">
          <a:xfrm>
            <a:off x="0" y="762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4100" name="Text Box 413"/>
          <p:cNvSpPr txBox="1">
            <a:spLocks noChangeArrowheads="1"/>
          </p:cNvSpPr>
          <p:nvPr/>
        </p:nvSpPr>
        <p:spPr bwMode="auto">
          <a:xfrm>
            <a:off x="762000" y="9906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7582" name="Text Box 414"/>
          <p:cNvSpPr txBox="1">
            <a:spLocks noChangeArrowheads="1"/>
          </p:cNvSpPr>
          <p:nvPr/>
        </p:nvSpPr>
        <p:spPr bwMode="auto">
          <a:xfrm>
            <a:off x="2743200" y="9906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7583" name="Text Box 415"/>
          <p:cNvSpPr txBox="1">
            <a:spLocks noChangeArrowheads="1"/>
          </p:cNvSpPr>
          <p:nvPr/>
        </p:nvSpPr>
        <p:spPr bwMode="auto">
          <a:xfrm>
            <a:off x="2286000" y="1447800"/>
            <a:ext cx="5638800" cy="2708275"/>
          </a:xfrm>
          <a:prstGeom prst="rect">
            <a:avLst/>
          </a:prstGeom>
          <a:noFill/>
          <a:ln w="9525">
            <a:noFill/>
            <a:miter lim="800000"/>
            <a:headEnd/>
            <a:tailEnd/>
          </a:ln>
        </p:spPr>
        <p:txBody>
          <a:bodyPr>
            <a:spAutoFit/>
          </a:bodyPr>
          <a:lstStyle/>
          <a:p>
            <a:pPr>
              <a:spcBef>
                <a:spcPct val="50000"/>
              </a:spcBef>
            </a:pPr>
            <a:r>
              <a:rPr lang="en-US" sz="2000" b="1">
                <a:latin typeface="Arial" charset="0"/>
              </a:rPr>
              <a:t>Chiều đi học về</a:t>
            </a:r>
          </a:p>
          <a:p>
            <a:pPr>
              <a:spcBef>
                <a:spcPct val="50000"/>
              </a:spcBef>
            </a:pPr>
            <a:r>
              <a:rPr lang="en-US" sz="2000" b="1">
                <a:latin typeface="Arial" charset="0"/>
              </a:rPr>
              <a:t>Chúng em qua ngôi nhà xây dở</a:t>
            </a:r>
          </a:p>
          <a:p>
            <a:pPr>
              <a:spcBef>
                <a:spcPct val="50000"/>
              </a:spcBef>
            </a:pPr>
            <a:r>
              <a:rPr lang="en-US" sz="2000" b="1">
                <a:latin typeface="Arial" charset="0"/>
              </a:rPr>
              <a:t>Giàn giáo tựa cái lồng che chở</a:t>
            </a:r>
          </a:p>
          <a:p>
            <a:pPr>
              <a:spcBef>
                <a:spcPct val="50000"/>
              </a:spcBef>
            </a:pPr>
            <a:r>
              <a:rPr lang="en-US" sz="2000" b="1">
                <a:latin typeface="Arial" charset="0"/>
              </a:rPr>
              <a:t>Trụ bê tông nhú lên như một mầm cây</a:t>
            </a:r>
          </a:p>
          <a:p>
            <a:pPr>
              <a:spcBef>
                <a:spcPct val="50000"/>
              </a:spcBef>
            </a:pPr>
            <a:r>
              <a:rPr lang="en-US" sz="2000" b="1">
                <a:latin typeface="Arial" charset="0"/>
              </a:rPr>
              <a:t>Bác thợ nề ra về còn huơ huơ cái bay:</a:t>
            </a:r>
          </a:p>
          <a:p>
            <a:pPr>
              <a:spcBef>
                <a:spcPct val="50000"/>
              </a:spcBef>
            </a:pPr>
            <a:r>
              <a:rPr lang="en-US" sz="2000" b="1">
                <a:latin typeface="Arial" charset="0"/>
              </a:rPr>
              <a:t>Tạm biệt!</a:t>
            </a:r>
          </a:p>
        </p:txBody>
      </p:sp>
      <p:sp>
        <p:nvSpPr>
          <p:cNvPr id="7584" name="Text Box 416"/>
          <p:cNvSpPr txBox="1">
            <a:spLocks noChangeArrowheads="1"/>
          </p:cNvSpPr>
          <p:nvPr/>
        </p:nvSpPr>
        <p:spPr bwMode="auto">
          <a:xfrm>
            <a:off x="2286000" y="4724400"/>
            <a:ext cx="6019800" cy="1784350"/>
          </a:xfrm>
          <a:prstGeom prst="rect">
            <a:avLst/>
          </a:prstGeom>
          <a:noFill/>
          <a:ln w="9525">
            <a:noFill/>
            <a:miter lim="800000"/>
            <a:headEnd/>
            <a:tailEnd/>
          </a:ln>
        </p:spPr>
        <p:txBody>
          <a:bodyPr>
            <a:spAutoFit/>
          </a:bodyPr>
          <a:lstStyle/>
          <a:p>
            <a:pPr>
              <a:spcBef>
                <a:spcPct val="50000"/>
              </a:spcBef>
            </a:pPr>
            <a:r>
              <a:rPr lang="en-US" sz="2000" b="1">
                <a:latin typeface="Arial" charset="0"/>
              </a:rPr>
              <a:t>Ngôi nhà tựa vào nền trời sẫm biếc</a:t>
            </a:r>
          </a:p>
          <a:p>
            <a:pPr>
              <a:spcBef>
                <a:spcPct val="50000"/>
              </a:spcBef>
            </a:pPr>
            <a:r>
              <a:rPr lang="en-US" sz="2000" b="1">
                <a:latin typeface="Arial" charset="0"/>
              </a:rPr>
              <a:t>Thở ra mùi vôi vữa nồng hăng</a:t>
            </a:r>
          </a:p>
          <a:p>
            <a:pPr>
              <a:spcBef>
                <a:spcPct val="50000"/>
              </a:spcBef>
            </a:pPr>
            <a:r>
              <a:rPr lang="en-US" sz="2000" b="1">
                <a:latin typeface="Arial" charset="0"/>
              </a:rPr>
              <a:t>Ngôi nhà giống bài thơ sắp làm xong</a:t>
            </a:r>
          </a:p>
          <a:p>
            <a:pPr>
              <a:spcBef>
                <a:spcPct val="50000"/>
              </a:spcBef>
            </a:pPr>
            <a:r>
              <a:rPr lang="en-US" sz="2000" b="1">
                <a:latin typeface="Arial" charset="0"/>
              </a:rPr>
              <a:t>Là bức tranh còn nguyên màu vôi, gạch.</a:t>
            </a:r>
          </a:p>
        </p:txBody>
      </p:sp>
    </p:spTree>
  </p:cSld>
  <p:clrMapOvr>
    <a:masterClrMapping/>
  </p:clrMapOvr>
  <p:transition spd="med">
    <p:circle/>
    <p:sndAc>
      <p:stSnd>
        <p:snd r:embed="rId3" name="applause.wav" builtIn="1"/>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582"/>
                                        </p:tgtEl>
                                        <p:attrNameLst>
                                          <p:attrName>style.visibility</p:attrName>
                                        </p:attrNameLst>
                                      </p:cBhvr>
                                      <p:to>
                                        <p:strVal val="visible"/>
                                      </p:to>
                                    </p:set>
                                    <p:anim calcmode="lin" valueType="num">
                                      <p:cBhvr>
                                        <p:cTn id="7" dur="1000" fill="hold"/>
                                        <p:tgtEl>
                                          <p:spTgt spid="7582"/>
                                        </p:tgtEl>
                                        <p:attrNameLst>
                                          <p:attrName>ppt_x</p:attrName>
                                        </p:attrNameLst>
                                      </p:cBhvr>
                                      <p:tavLst>
                                        <p:tav tm="0">
                                          <p:val>
                                            <p:strVal val="#ppt_x-.2"/>
                                          </p:val>
                                        </p:tav>
                                        <p:tav tm="100000">
                                          <p:val>
                                            <p:strVal val="#ppt_x"/>
                                          </p:val>
                                        </p:tav>
                                      </p:tavLst>
                                    </p:anim>
                                    <p:anim calcmode="lin" valueType="num">
                                      <p:cBhvr>
                                        <p:cTn id="8" dur="1000" fill="hold"/>
                                        <p:tgtEl>
                                          <p:spTgt spid="75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75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7589"/>
                                        </p:tgtEl>
                                        <p:attrNameLst>
                                          <p:attrName>style.visibility</p:attrName>
                                        </p:attrNameLst>
                                      </p:cBhvr>
                                      <p:to>
                                        <p:strVal val="visible"/>
                                      </p:to>
                                    </p:set>
                                    <p:animEffect transition="in" filter="wipe(down)">
                                      <p:cBhvr>
                                        <p:cTn id="14" dur="500"/>
                                        <p:tgtEl>
                                          <p:spTgt spid="7589"/>
                                        </p:tgtEl>
                                      </p:cBhvr>
                                    </p:animEffect>
                                  </p:childTnLst>
                                </p:cTn>
                              </p:par>
                            </p:childTnLst>
                          </p:cTn>
                        </p:par>
                        <p:par>
                          <p:cTn id="15" fill="hold" nodeType="afterGroup">
                            <p:stCondLst>
                              <p:cond delay="500"/>
                            </p:stCondLst>
                            <p:childTnLst>
                              <p:par>
                                <p:cTn id="16" presetID="27" presetClass="entr" presetSubtype="0" fill="hold" grpId="0" nodeType="afterEffect">
                                  <p:stCondLst>
                                    <p:cond delay="0"/>
                                  </p:stCondLst>
                                  <p:iterate type="lt">
                                    <p:tmPct val="50000"/>
                                  </p:iterate>
                                  <p:childTnLst>
                                    <p:set>
                                      <p:cBhvr>
                                        <p:cTn id="17" dur="1" fill="hold">
                                          <p:stCondLst>
                                            <p:cond delay="0"/>
                                          </p:stCondLst>
                                        </p:cTn>
                                        <p:tgtEl>
                                          <p:spTgt spid="7583"/>
                                        </p:tgtEl>
                                        <p:attrNameLst>
                                          <p:attrName>style.visibility</p:attrName>
                                        </p:attrNameLst>
                                      </p:cBhvr>
                                      <p:to>
                                        <p:strVal val="visible"/>
                                      </p:to>
                                    </p:set>
                                    <p:anim calcmode="discrete" valueType="clr">
                                      <p:cBhvr override="childStyle">
                                        <p:cTn id="18" dur="80"/>
                                        <p:tgtEl>
                                          <p:spTgt spid="7583"/>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7583"/>
                                        </p:tgtEl>
                                        <p:attrNameLst>
                                          <p:attrName>fillcolor</p:attrName>
                                        </p:attrNameLst>
                                      </p:cBhvr>
                                      <p:tavLst>
                                        <p:tav tm="0">
                                          <p:val>
                                            <p:clrVal>
                                              <a:schemeClr val="accent2"/>
                                            </p:clrVal>
                                          </p:val>
                                        </p:tav>
                                        <p:tav tm="50000">
                                          <p:val>
                                            <p:clrVal>
                                              <a:schemeClr val="hlink"/>
                                            </p:clrVal>
                                          </p:val>
                                        </p:tav>
                                      </p:tavLst>
                                    </p:anim>
                                    <p:set>
                                      <p:cBhvr>
                                        <p:cTn id="20" dur="80"/>
                                        <p:tgtEl>
                                          <p:spTgt spid="7583"/>
                                        </p:tgtEl>
                                        <p:attrNameLst>
                                          <p:attrName>fill.type</p:attrName>
                                        </p:attrNameLst>
                                      </p:cBhvr>
                                      <p:to>
                                        <p:strVal val="solid"/>
                                      </p:to>
                                    </p:set>
                                  </p:childTnLst>
                                </p:cTn>
                              </p:par>
                            </p:childTnLst>
                          </p:cTn>
                        </p:par>
                        <p:par>
                          <p:cTn id="21" fill="hold" nodeType="afterGroup">
                            <p:stCondLst>
                              <p:cond delay="5380"/>
                            </p:stCondLst>
                            <p:childTnLst>
                              <p:par>
                                <p:cTn id="22" presetID="27" presetClass="entr" presetSubtype="0" fill="hold" grpId="0" nodeType="afterEffect">
                                  <p:stCondLst>
                                    <p:cond delay="0"/>
                                  </p:stCondLst>
                                  <p:iterate type="lt">
                                    <p:tmPct val="50000"/>
                                  </p:iterate>
                                  <p:childTnLst>
                                    <p:set>
                                      <p:cBhvr>
                                        <p:cTn id="23" dur="1" fill="hold">
                                          <p:stCondLst>
                                            <p:cond delay="0"/>
                                          </p:stCondLst>
                                        </p:cTn>
                                        <p:tgtEl>
                                          <p:spTgt spid="7584"/>
                                        </p:tgtEl>
                                        <p:attrNameLst>
                                          <p:attrName>style.visibility</p:attrName>
                                        </p:attrNameLst>
                                      </p:cBhvr>
                                      <p:to>
                                        <p:strVal val="visible"/>
                                      </p:to>
                                    </p:set>
                                    <p:anim calcmode="discrete" valueType="clr">
                                      <p:cBhvr override="childStyle">
                                        <p:cTn id="24" dur="80"/>
                                        <p:tgtEl>
                                          <p:spTgt spid="7584"/>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7584"/>
                                        </p:tgtEl>
                                        <p:attrNameLst>
                                          <p:attrName>fillcolor</p:attrName>
                                        </p:attrNameLst>
                                      </p:cBhvr>
                                      <p:tavLst>
                                        <p:tav tm="0">
                                          <p:val>
                                            <p:clrVal>
                                              <a:schemeClr val="accent2"/>
                                            </p:clrVal>
                                          </p:val>
                                        </p:tav>
                                        <p:tav tm="50000">
                                          <p:val>
                                            <p:clrVal>
                                              <a:schemeClr val="hlink"/>
                                            </p:clrVal>
                                          </p:val>
                                        </p:tav>
                                      </p:tavLst>
                                    </p:anim>
                                    <p:set>
                                      <p:cBhvr>
                                        <p:cTn id="26" dur="80"/>
                                        <p:tgtEl>
                                          <p:spTgt spid="75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 grpId="0"/>
      <p:bldP spid="7583" grpId="0"/>
      <p:bldP spid="758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14"/>
          <p:cNvSpPr txBox="1">
            <a:spLocks noChangeArrowheads="1"/>
          </p:cNvSpPr>
          <p:nvPr/>
        </p:nvSpPr>
        <p:spPr bwMode="auto">
          <a:xfrm>
            <a:off x="0" y="1651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5123" name="Text Box 215"/>
          <p:cNvSpPr txBox="1">
            <a:spLocks noChangeArrowheads="1"/>
          </p:cNvSpPr>
          <p:nvPr/>
        </p:nvSpPr>
        <p:spPr bwMode="auto">
          <a:xfrm>
            <a:off x="838200" y="1295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5124" name="Text Box 216"/>
          <p:cNvSpPr txBox="1">
            <a:spLocks noChangeArrowheads="1"/>
          </p:cNvSpPr>
          <p:nvPr/>
        </p:nvSpPr>
        <p:spPr bwMode="auto">
          <a:xfrm>
            <a:off x="2743200" y="1295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36057" name="Text Box 217"/>
          <p:cNvSpPr txBox="1">
            <a:spLocks noChangeArrowheads="1"/>
          </p:cNvSpPr>
          <p:nvPr/>
        </p:nvSpPr>
        <p:spPr bwMode="auto">
          <a:xfrm>
            <a:off x="152400" y="1981200"/>
            <a:ext cx="86868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 Hình ảnh ngôi nhà đang xây cho em thấy điều gì về đất nước ta?</a:t>
            </a:r>
          </a:p>
        </p:txBody>
      </p:sp>
      <p:pic>
        <p:nvPicPr>
          <p:cNvPr id="5126" name="Picture 218" descr="Ngoi nha dang xay"/>
          <p:cNvPicPr>
            <a:picLocks noChangeAspect="1" noChangeArrowheads="1"/>
          </p:cNvPicPr>
          <p:nvPr/>
        </p:nvPicPr>
        <p:blipFill>
          <a:blip r:embed="rId3">
            <a:lum bright="-12000" contrast="-12000"/>
          </a:blip>
          <a:srcRect/>
          <a:stretch>
            <a:fillRect/>
          </a:stretch>
        </p:blipFill>
        <p:spPr bwMode="auto">
          <a:xfrm>
            <a:off x="1371600" y="3108325"/>
            <a:ext cx="6248400" cy="3576638"/>
          </a:xfrm>
          <a:prstGeom prst="rect">
            <a:avLst/>
          </a:prstGeom>
          <a:noFill/>
          <a:ln w="9525">
            <a:noFill/>
            <a:miter lim="800000"/>
            <a:headEnd/>
            <a:tailEnd/>
          </a:ln>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36057"/>
                                        </p:tgtEl>
                                        <p:attrNameLst>
                                          <p:attrName>style.visibility</p:attrName>
                                        </p:attrNameLst>
                                      </p:cBhvr>
                                      <p:to>
                                        <p:strVal val="visible"/>
                                      </p:to>
                                    </p:set>
                                    <p:anim calcmode="discrete" valueType="clr">
                                      <p:cBhvr override="childStyle">
                                        <p:cTn id="7" dur="80"/>
                                        <p:tgtEl>
                                          <p:spTgt spid="3605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6057"/>
                                        </p:tgtEl>
                                        <p:attrNameLst>
                                          <p:attrName>fillcolor</p:attrName>
                                        </p:attrNameLst>
                                      </p:cBhvr>
                                      <p:tavLst>
                                        <p:tav tm="0">
                                          <p:val>
                                            <p:clrVal>
                                              <a:schemeClr val="accent2"/>
                                            </p:clrVal>
                                          </p:val>
                                        </p:tav>
                                        <p:tav tm="50000">
                                          <p:val>
                                            <p:clrVal>
                                              <a:schemeClr val="hlink"/>
                                            </p:clrVal>
                                          </p:val>
                                        </p:tav>
                                      </p:tavLst>
                                    </p:anim>
                                    <p:set>
                                      <p:cBhvr>
                                        <p:cTn id="9" dur="80"/>
                                        <p:tgtEl>
                                          <p:spTgt spid="3605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82"/>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1028" name="Text Box 83"/>
          <p:cNvSpPr txBox="1">
            <a:spLocks noChangeArrowheads="1"/>
          </p:cNvSpPr>
          <p:nvPr/>
        </p:nvSpPr>
        <p:spPr bwMode="auto">
          <a:xfrm>
            <a:off x="838200" y="914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1029" name="Text Box 84"/>
          <p:cNvSpPr txBox="1">
            <a:spLocks noChangeArrowheads="1"/>
          </p:cNvSpPr>
          <p:nvPr/>
        </p:nvSpPr>
        <p:spPr bwMode="auto">
          <a:xfrm>
            <a:off x="2743200" y="914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pic>
        <p:nvPicPr>
          <p:cNvPr id="1030" name="Picture 86" descr="Ngoi nha dang xay"/>
          <p:cNvPicPr>
            <a:picLocks noChangeAspect="1" noChangeArrowheads="1"/>
          </p:cNvPicPr>
          <p:nvPr/>
        </p:nvPicPr>
        <p:blipFill>
          <a:blip r:embed="rId5">
            <a:lum bright="72000" contrast="-60000"/>
          </a:blip>
          <a:srcRect/>
          <a:stretch>
            <a:fillRect/>
          </a:stretch>
        </p:blipFill>
        <p:spPr bwMode="auto">
          <a:xfrm>
            <a:off x="0" y="1447800"/>
            <a:ext cx="9144000" cy="5410200"/>
          </a:xfrm>
          <a:prstGeom prst="rect">
            <a:avLst/>
          </a:prstGeom>
          <a:noFill/>
          <a:ln w="9525">
            <a:noFill/>
            <a:miter lim="800000"/>
            <a:headEnd/>
            <a:tailEnd/>
          </a:ln>
        </p:spPr>
      </p:pic>
      <p:sp>
        <p:nvSpPr>
          <p:cNvPr id="1031" name="Text Box 87"/>
          <p:cNvSpPr txBox="1">
            <a:spLocks noChangeArrowheads="1"/>
          </p:cNvSpPr>
          <p:nvPr/>
        </p:nvSpPr>
        <p:spPr bwMode="auto">
          <a:xfrm>
            <a:off x="3352800" y="1447800"/>
            <a:ext cx="5638800" cy="2708275"/>
          </a:xfrm>
          <a:prstGeom prst="rect">
            <a:avLst/>
          </a:prstGeom>
          <a:noFill/>
          <a:ln w="9525">
            <a:noFill/>
            <a:miter lim="800000"/>
            <a:headEnd/>
            <a:tailEnd/>
          </a:ln>
        </p:spPr>
        <p:txBody>
          <a:bodyPr>
            <a:spAutoFit/>
          </a:bodyPr>
          <a:lstStyle/>
          <a:p>
            <a:pPr>
              <a:spcBef>
                <a:spcPct val="50000"/>
              </a:spcBef>
            </a:pPr>
            <a:r>
              <a:rPr lang="en-US" sz="2000" b="1">
                <a:latin typeface="Arial" charset="0"/>
              </a:rPr>
              <a:t>Chiều đi học về</a:t>
            </a:r>
          </a:p>
          <a:p>
            <a:pPr>
              <a:spcBef>
                <a:spcPct val="50000"/>
              </a:spcBef>
            </a:pPr>
            <a:r>
              <a:rPr lang="en-US" sz="2000" b="1">
                <a:latin typeface="Arial" charset="0"/>
              </a:rPr>
              <a:t>Chúng em qua ngôi nhà xây dở</a:t>
            </a:r>
          </a:p>
          <a:p>
            <a:pPr>
              <a:spcBef>
                <a:spcPct val="50000"/>
              </a:spcBef>
            </a:pPr>
            <a:r>
              <a:rPr lang="en-US" sz="2000" b="1">
                <a:latin typeface="Arial" charset="0"/>
              </a:rPr>
              <a:t>Giàn giáo tựa cái lồng che chở</a:t>
            </a:r>
          </a:p>
          <a:p>
            <a:pPr>
              <a:spcBef>
                <a:spcPct val="50000"/>
              </a:spcBef>
            </a:pPr>
            <a:r>
              <a:rPr lang="en-US" sz="2000" b="1">
                <a:latin typeface="Arial" charset="0"/>
              </a:rPr>
              <a:t>Trụ bê tông nhú lên như một mầm cây</a:t>
            </a:r>
          </a:p>
          <a:p>
            <a:pPr>
              <a:spcBef>
                <a:spcPct val="50000"/>
              </a:spcBef>
            </a:pPr>
            <a:r>
              <a:rPr lang="en-US" sz="2000" b="1">
                <a:latin typeface="Arial" charset="0"/>
              </a:rPr>
              <a:t>Bác thợ nề ra về còn huơ huơ cái bay:</a:t>
            </a:r>
          </a:p>
          <a:p>
            <a:pPr>
              <a:spcBef>
                <a:spcPct val="50000"/>
              </a:spcBef>
            </a:pPr>
            <a:r>
              <a:rPr lang="en-US" sz="2000" b="1">
                <a:latin typeface="Arial" charset="0"/>
              </a:rPr>
              <a:t>Tạm biệt!</a:t>
            </a:r>
          </a:p>
        </p:txBody>
      </p:sp>
      <p:sp>
        <p:nvSpPr>
          <p:cNvPr id="1032" name="Text Box 88"/>
          <p:cNvSpPr txBox="1">
            <a:spLocks noChangeArrowheads="1"/>
          </p:cNvSpPr>
          <p:nvPr/>
        </p:nvSpPr>
        <p:spPr bwMode="auto">
          <a:xfrm>
            <a:off x="3352800" y="4724400"/>
            <a:ext cx="6019800" cy="1784350"/>
          </a:xfrm>
          <a:prstGeom prst="rect">
            <a:avLst/>
          </a:prstGeom>
          <a:noFill/>
          <a:ln w="9525">
            <a:noFill/>
            <a:miter lim="800000"/>
            <a:headEnd/>
            <a:tailEnd/>
          </a:ln>
        </p:spPr>
        <p:txBody>
          <a:bodyPr>
            <a:spAutoFit/>
          </a:bodyPr>
          <a:lstStyle/>
          <a:p>
            <a:pPr>
              <a:spcBef>
                <a:spcPct val="50000"/>
              </a:spcBef>
            </a:pPr>
            <a:r>
              <a:rPr lang="en-US" sz="2000" b="1">
                <a:latin typeface="Arial" charset="0"/>
              </a:rPr>
              <a:t>Ngôi nhà tựa vào nền trời sẫm biếc</a:t>
            </a:r>
          </a:p>
          <a:p>
            <a:pPr>
              <a:spcBef>
                <a:spcPct val="50000"/>
              </a:spcBef>
            </a:pPr>
            <a:r>
              <a:rPr lang="en-US" sz="2000" b="1">
                <a:latin typeface="Arial" charset="0"/>
              </a:rPr>
              <a:t>Thở ra mùi vôi vữa nồng hăng</a:t>
            </a:r>
          </a:p>
          <a:p>
            <a:pPr>
              <a:spcBef>
                <a:spcPct val="50000"/>
              </a:spcBef>
            </a:pPr>
            <a:r>
              <a:rPr lang="en-US" sz="2000" b="1">
                <a:latin typeface="Arial" charset="0"/>
              </a:rPr>
              <a:t>Ngôi nhà giống bài thơ sắp làm xong</a:t>
            </a:r>
          </a:p>
          <a:p>
            <a:pPr>
              <a:spcBef>
                <a:spcPct val="50000"/>
              </a:spcBef>
            </a:pPr>
            <a:r>
              <a:rPr lang="en-US" sz="2000" b="1">
                <a:latin typeface="Arial" charset="0"/>
              </a:rPr>
              <a:t>Là bức tranh còn nguyên màu vôi, gạch.</a:t>
            </a:r>
          </a:p>
        </p:txBody>
      </p:sp>
      <p:sp>
        <p:nvSpPr>
          <p:cNvPr id="1033" name="Text Box 90"/>
          <p:cNvSpPr txBox="1">
            <a:spLocks noChangeArrowheads="1"/>
          </p:cNvSpPr>
          <p:nvPr/>
        </p:nvSpPr>
        <p:spPr bwMode="auto">
          <a:xfrm>
            <a:off x="0" y="1447800"/>
            <a:ext cx="2590800" cy="400050"/>
          </a:xfrm>
          <a:prstGeom prst="rect">
            <a:avLst/>
          </a:prstGeom>
          <a:noFill/>
          <a:ln w="9525">
            <a:noFill/>
            <a:miter lim="800000"/>
            <a:headEnd/>
            <a:tailEnd/>
          </a:ln>
        </p:spPr>
        <p:txBody>
          <a:bodyPr>
            <a:spAutoFit/>
          </a:bodyPr>
          <a:lstStyle/>
          <a:p>
            <a:pPr>
              <a:spcBef>
                <a:spcPct val="50000"/>
              </a:spcBef>
            </a:pPr>
            <a:r>
              <a:rPr lang="en-US" sz="2000" b="1">
                <a:solidFill>
                  <a:srgbClr val="0000CC"/>
                </a:solidFill>
                <a:latin typeface="Arial" charset="0"/>
              </a:rPr>
              <a:t>Luyện viết từ khó</a:t>
            </a:r>
          </a:p>
        </p:txBody>
      </p:sp>
    </p:spTree>
    <p:controls>
      <p:control spid="1026" name="TextBox1" r:id="rId2" imgW="1981080" imgH="4191120"/>
    </p:controls>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62" name="Picture 18" descr="Ngoi nha dang xay"/>
          <p:cNvPicPr>
            <a:picLocks noChangeAspect="1" noChangeArrowheads="1"/>
          </p:cNvPicPr>
          <p:nvPr/>
        </p:nvPicPr>
        <p:blipFill>
          <a:blip r:embed="rId3">
            <a:lum bright="72000" contrast="-60000"/>
          </a:blip>
          <a:srcRect/>
          <a:stretch>
            <a:fillRect/>
          </a:stretch>
        </p:blipFill>
        <p:spPr bwMode="auto">
          <a:xfrm>
            <a:off x="0" y="1447800"/>
            <a:ext cx="9144000" cy="5410200"/>
          </a:xfrm>
          <a:prstGeom prst="rect">
            <a:avLst/>
          </a:prstGeom>
          <a:noFill/>
          <a:ln w="9525">
            <a:noFill/>
            <a:miter lim="800000"/>
            <a:headEnd/>
            <a:tailEnd/>
          </a:ln>
        </p:spPr>
      </p:pic>
      <p:sp>
        <p:nvSpPr>
          <p:cNvPr id="6147" name="Text Box 2"/>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6148" name="Text Box 3"/>
          <p:cNvSpPr txBox="1">
            <a:spLocks noChangeArrowheads="1"/>
          </p:cNvSpPr>
          <p:nvPr/>
        </p:nvSpPr>
        <p:spPr bwMode="auto">
          <a:xfrm>
            <a:off x="838200" y="9906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6149" name="Text Box 4"/>
          <p:cNvSpPr txBox="1">
            <a:spLocks noChangeArrowheads="1"/>
          </p:cNvSpPr>
          <p:nvPr/>
        </p:nvSpPr>
        <p:spPr bwMode="auto">
          <a:xfrm>
            <a:off x="2743200" y="9906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6150" name="Line 6"/>
          <p:cNvSpPr>
            <a:spLocks noChangeShapeType="1"/>
          </p:cNvSpPr>
          <p:nvPr/>
        </p:nvSpPr>
        <p:spPr bwMode="auto">
          <a:xfrm>
            <a:off x="2057400" y="1524000"/>
            <a:ext cx="0" cy="5334000"/>
          </a:xfrm>
          <a:prstGeom prst="line">
            <a:avLst/>
          </a:prstGeom>
          <a:noFill/>
          <a:ln w="9525">
            <a:solidFill>
              <a:schemeClr val="tx1"/>
            </a:solidFill>
            <a:round/>
            <a:headEnd/>
            <a:tailEnd/>
          </a:ln>
        </p:spPr>
        <p:txBody>
          <a:bodyPr/>
          <a:lstStyle/>
          <a:p>
            <a:endParaRPr lang="en-US"/>
          </a:p>
        </p:txBody>
      </p:sp>
      <p:sp>
        <p:nvSpPr>
          <p:cNvPr id="6151" name="Text Box 7"/>
          <p:cNvSpPr txBox="1">
            <a:spLocks noChangeArrowheads="1"/>
          </p:cNvSpPr>
          <p:nvPr/>
        </p:nvSpPr>
        <p:spPr bwMode="auto">
          <a:xfrm>
            <a:off x="0" y="1585913"/>
            <a:ext cx="2057400" cy="862012"/>
          </a:xfrm>
          <a:prstGeom prst="rect">
            <a:avLst/>
          </a:prstGeom>
          <a:noFill/>
          <a:ln w="9525">
            <a:noFill/>
            <a:miter lim="800000"/>
            <a:headEnd/>
            <a:tailEnd/>
          </a:ln>
        </p:spPr>
        <p:txBody>
          <a:bodyPr>
            <a:spAutoFit/>
          </a:bodyPr>
          <a:lstStyle/>
          <a:p>
            <a:pPr>
              <a:spcBef>
                <a:spcPct val="50000"/>
              </a:spcBef>
            </a:pPr>
            <a:r>
              <a:rPr lang="en-US" sz="2000" b="1">
                <a:latin typeface="Arial" charset="0"/>
              </a:rPr>
              <a:t>      Chổ sửa</a:t>
            </a:r>
          </a:p>
          <a:p>
            <a:pPr>
              <a:spcBef>
                <a:spcPct val="50000"/>
              </a:spcBef>
            </a:pPr>
            <a:r>
              <a:rPr lang="en-US" sz="2000" b="1">
                <a:latin typeface="Arial" charset="0"/>
              </a:rPr>
              <a:t>       . . . Lỗi</a:t>
            </a:r>
          </a:p>
        </p:txBody>
      </p:sp>
      <p:sp>
        <p:nvSpPr>
          <p:cNvPr id="57352" name="Text Box 8"/>
          <p:cNvSpPr txBox="1">
            <a:spLocks noChangeArrowheads="1"/>
          </p:cNvSpPr>
          <p:nvPr/>
        </p:nvSpPr>
        <p:spPr bwMode="auto">
          <a:xfrm>
            <a:off x="2590800" y="1600200"/>
            <a:ext cx="5638800" cy="862013"/>
          </a:xfrm>
          <a:prstGeom prst="rect">
            <a:avLst/>
          </a:prstGeom>
          <a:noFill/>
          <a:ln w="9525">
            <a:noFill/>
            <a:miter lim="800000"/>
            <a:headEnd/>
            <a:tailEnd/>
          </a:ln>
        </p:spPr>
        <p:txBody>
          <a:bodyPr>
            <a:spAutoFit/>
          </a:bodyPr>
          <a:lstStyle/>
          <a:p>
            <a:pPr>
              <a:spcBef>
                <a:spcPct val="50000"/>
              </a:spcBef>
            </a:pPr>
            <a:r>
              <a:rPr lang="en-US" sz="2000" b="1">
                <a:latin typeface="Arial" charset="0"/>
              </a:rPr>
              <a:t>Chiều đi học về</a:t>
            </a:r>
          </a:p>
          <a:p>
            <a:pPr>
              <a:spcBef>
                <a:spcPct val="50000"/>
              </a:spcBef>
            </a:pPr>
            <a:r>
              <a:rPr lang="en-US" sz="2000" b="1">
                <a:latin typeface="Arial" charset="0"/>
              </a:rPr>
              <a:t>Chúng em qua ngôi nhà xây dở</a:t>
            </a:r>
          </a:p>
        </p:txBody>
      </p:sp>
      <p:sp>
        <p:nvSpPr>
          <p:cNvPr id="57353" name="Text Box 9"/>
          <p:cNvSpPr txBox="1">
            <a:spLocks noChangeArrowheads="1"/>
          </p:cNvSpPr>
          <p:nvPr/>
        </p:nvSpPr>
        <p:spPr bwMode="auto">
          <a:xfrm>
            <a:off x="2743200" y="6202363"/>
            <a:ext cx="60198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Là bức tranh còn nguyên màu vôi, gạch.</a:t>
            </a:r>
          </a:p>
        </p:txBody>
      </p:sp>
      <p:sp>
        <p:nvSpPr>
          <p:cNvPr id="57355" name="Text Box 11"/>
          <p:cNvSpPr txBox="1">
            <a:spLocks noChangeArrowheads="1"/>
          </p:cNvSpPr>
          <p:nvPr/>
        </p:nvSpPr>
        <p:spPr bwMode="auto">
          <a:xfrm>
            <a:off x="2590800" y="2514600"/>
            <a:ext cx="47244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Giàn giáo tựa cái lồng che chở</a:t>
            </a:r>
            <a:endParaRPr lang="en-US" sz="2000">
              <a:latin typeface="Arial" charset="0"/>
            </a:endParaRPr>
          </a:p>
        </p:txBody>
      </p:sp>
      <p:sp>
        <p:nvSpPr>
          <p:cNvPr id="57356" name="Text Box 12"/>
          <p:cNvSpPr txBox="1">
            <a:spLocks noChangeArrowheads="1"/>
          </p:cNvSpPr>
          <p:nvPr/>
        </p:nvSpPr>
        <p:spPr bwMode="auto">
          <a:xfrm>
            <a:off x="2590800" y="3048000"/>
            <a:ext cx="62484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Trụ bê tông nhú lên như một mầm cây</a:t>
            </a:r>
            <a:endParaRPr lang="en-US" sz="2000">
              <a:latin typeface="Arial" charset="0"/>
            </a:endParaRPr>
          </a:p>
        </p:txBody>
      </p:sp>
      <p:sp>
        <p:nvSpPr>
          <p:cNvPr id="57358" name="Text Box 14"/>
          <p:cNvSpPr txBox="1">
            <a:spLocks noChangeArrowheads="1"/>
          </p:cNvSpPr>
          <p:nvPr/>
        </p:nvSpPr>
        <p:spPr bwMode="auto">
          <a:xfrm>
            <a:off x="2667000" y="3505200"/>
            <a:ext cx="5638800" cy="708025"/>
          </a:xfrm>
          <a:prstGeom prst="rect">
            <a:avLst/>
          </a:prstGeom>
          <a:noFill/>
          <a:ln w="9525">
            <a:noFill/>
            <a:miter lim="800000"/>
            <a:headEnd/>
            <a:tailEnd/>
          </a:ln>
        </p:spPr>
        <p:txBody>
          <a:bodyPr>
            <a:spAutoFit/>
          </a:bodyPr>
          <a:lstStyle/>
          <a:p>
            <a:r>
              <a:rPr lang="en-US" sz="2000" b="1">
                <a:latin typeface="Arial" charset="0"/>
              </a:rPr>
              <a:t>Bác thợ nề ra về còn huơ huơ cái bay:</a:t>
            </a:r>
          </a:p>
          <a:p>
            <a:r>
              <a:rPr lang="en-US" sz="2000" b="1">
                <a:latin typeface="Arial" charset="0"/>
              </a:rPr>
              <a:t>Tạm biệt!</a:t>
            </a:r>
            <a:endParaRPr lang="en-US" sz="2000">
              <a:latin typeface="Arial" charset="0"/>
            </a:endParaRPr>
          </a:p>
        </p:txBody>
      </p:sp>
      <p:sp>
        <p:nvSpPr>
          <p:cNvPr id="57359" name="Text Box 15"/>
          <p:cNvSpPr txBox="1">
            <a:spLocks noChangeArrowheads="1"/>
          </p:cNvSpPr>
          <p:nvPr/>
        </p:nvSpPr>
        <p:spPr bwMode="auto">
          <a:xfrm>
            <a:off x="2667000" y="4648200"/>
            <a:ext cx="60198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Ngôi nhà tựa vào nền trời sẫm biếc</a:t>
            </a:r>
            <a:endParaRPr lang="en-US" sz="2000">
              <a:latin typeface="Arial" charset="0"/>
            </a:endParaRPr>
          </a:p>
        </p:txBody>
      </p:sp>
      <p:sp>
        <p:nvSpPr>
          <p:cNvPr id="57360" name="Text Box 16"/>
          <p:cNvSpPr txBox="1">
            <a:spLocks noChangeArrowheads="1"/>
          </p:cNvSpPr>
          <p:nvPr/>
        </p:nvSpPr>
        <p:spPr bwMode="auto">
          <a:xfrm>
            <a:off x="2667000" y="5181600"/>
            <a:ext cx="48768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Thở ra mùi vôi vữa nồng hăng</a:t>
            </a:r>
            <a:endParaRPr lang="en-US" sz="2000">
              <a:latin typeface="Arial" charset="0"/>
            </a:endParaRPr>
          </a:p>
        </p:txBody>
      </p:sp>
      <p:sp>
        <p:nvSpPr>
          <p:cNvPr id="57361" name="Text Box 17"/>
          <p:cNvSpPr txBox="1">
            <a:spLocks noChangeArrowheads="1"/>
          </p:cNvSpPr>
          <p:nvPr/>
        </p:nvSpPr>
        <p:spPr bwMode="auto">
          <a:xfrm>
            <a:off x="2667000" y="5638800"/>
            <a:ext cx="58674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Ngôi nhà giống bài thơ sắp làm xong</a:t>
            </a:r>
            <a:endParaRPr lang="en-US" sz="2000">
              <a:latin typeface="Arial"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57362"/>
                                        </p:tgtEl>
                                        <p:attrNameLst>
                                          <p:attrName>style.visibility</p:attrName>
                                        </p:attrNameLst>
                                      </p:cBhvr>
                                      <p:to>
                                        <p:strVal val="visible"/>
                                      </p:to>
                                    </p:set>
                                    <p:animEffect transition="in" filter="barn(inHorizontal)">
                                      <p:cBhvr>
                                        <p:cTn id="7" dur="500"/>
                                        <p:tgtEl>
                                          <p:spTgt spid="57362"/>
                                        </p:tgtEl>
                                      </p:cBhvr>
                                    </p:animEffect>
                                  </p:childTnLst>
                                </p:cTn>
                              </p:par>
                            </p:childTnLst>
                          </p:cTn>
                        </p:par>
                        <p:par>
                          <p:cTn id="8" fill="hold" nodeType="afterGroup">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57352"/>
                                        </p:tgtEl>
                                        <p:attrNameLst>
                                          <p:attrName>style.visibility</p:attrName>
                                        </p:attrNameLst>
                                      </p:cBhvr>
                                      <p:to>
                                        <p:strVal val="visible"/>
                                      </p:to>
                                    </p:set>
                                    <p:anim calcmode="discrete" valueType="clr">
                                      <p:cBhvr override="childStyle">
                                        <p:cTn id="11" dur="80"/>
                                        <p:tgtEl>
                                          <p:spTgt spid="57352"/>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57352"/>
                                        </p:tgtEl>
                                        <p:attrNameLst>
                                          <p:attrName>fillcolor</p:attrName>
                                        </p:attrNameLst>
                                      </p:cBhvr>
                                      <p:tavLst>
                                        <p:tav tm="0">
                                          <p:val>
                                            <p:clrVal>
                                              <a:schemeClr val="accent2"/>
                                            </p:clrVal>
                                          </p:val>
                                        </p:tav>
                                        <p:tav tm="50000">
                                          <p:val>
                                            <p:clrVal>
                                              <a:schemeClr val="hlink"/>
                                            </p:clrVal>
                                          </p:val>
                                        </p:tav>
                                      </p:tavLst>
                                    </p:anim>
                                    <p:set>
                                      <p:cBhvr>
                                        <p:cTn id="13" dur="80"/>
                                        <p:tgtEl>
                                          <p:spTgt spid="57352"/>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57355"/>
                                        </p:tgtEl>
                                        <p:attrNameLst>
                                          <p:attrName>style.visibility</p:attrName>
                                        </p:attrNameLst>
                                      </p:cBhvr>
                                      <p:to>
                                        <p:strVal val="visible"/>
                                      </p:to>
                                    </p:set>
                                    <p:anim calcmode="discrete" valueType="clr">
                                      <p:cBhvr override="childStyle">
                                        <p:cTn id="18" dur="80"/>
                                        <p:tgtEl>
                                          <p:spTgt spid="57355"/>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57355"/>
                                        </p:tgtEl>
                                        <p:attrNameLst>
                                          <p:attrName>fillcolor</p:attrName>
                                        </p:attrNameLst>
                                      </p:cBhvr>
                                      <p:tavLst>
                                        <p:tav tm="0">
                                          <p:val>
                                            <p:clrVal>
                                              <a:schemeClr val="accent2"/>
                                            </p:clrVal>
                                          </p:val>
                                        </p:tav>
                                        <p:tav tm="50000">
                                          <p:val>
                                            <p:clrVal>
                                              <a:schemeClr val="hlink"/>
                                            </p:clrVal>
                                          </p:val>
                                        </p:tav>
                                      </p:tavLst>
                                    </p:anim>
                                    <p:set>
                                      <p:cBhvr>
                                        <p:cTn id="20" dur="80"/>
                                        <p:tgtEl>
                                          <p:spTgt spid="57355"/>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57356"/>
                                        </p:tgtEl>
                                        <p:attrNameLst>
                                          <p:attrName>style.visibility</p:attrName>
                                        </p:attrNameLst>
                                      </p:cBhvr>
                                      <p:to>
                                        <p:strVal val="visible"/>
                                      </p:to>
                                    </p:set>
                                    <p:anim calcmode="discrete" valueType="clr">
                                      <p:cBhvr override="childStyle">
                                        <p:cTn id="25" dur="80"/>
                                        <p:tgtEl>
                                          <p:spTgt spid="57356"/>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57356"/>
                                        </p:tgtEl>
                                        <p:attrNameLst>
                                          <p:attrName>fillcolor</p:attrName>
                                        </p:attrNameLst>
                                      </p:cBhvr>
                                      <p:tavLst>
                                        <p:tav tm="0">
                                          <p:val>
                                            <p:clrVal>
                                              <a:schemeClr val="accent2"/>
                                            </p:clrVal>
                                          </p:val>
                                        </p:tav>
                                        <p:tav tm="50000">
                                          <p:val>
                                            <p:clrVal>
                                              <a:schemeClr val="hlink"/>
                                            </p:clrVal>
                                          </p:val>
                                        </p:tav>
                                      </p:tavLst>
                                    </p:anim>
                                    <p:set>
                                      <p:cBhvr>
                                        <p:cTn id="27" dur="80"/>
                                        <p:tgtEl>
                                          <p:spTgt spid="57356"/>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57358"/>
                                        </p:tgtEl>
                                        <p:attrNameLst>
                                          <p:attrName>style.visibility</p:attrName>
                                        </p:attrNameLst>
                                      </p:cBhvr>
                                      <p:to>
                                        <p:strVal val="visible"/>
                                      </p:to>
                                    </p:set>
                                    <p:anim calcmode="discrete" valueType="clr">
                                      <p:cBhvr override="childStyle">
                                        <p:cTn id="32" dur="80"/>
                                        <p:tgtEl>
                                          <p:spTgt spid="57358"/>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57358"/>
                                        </p:tgtEl>
                                        <p:attrNameLst>
                                          <p:attrName>fillcolor</p:attrName>
                                        </p:attrNameLst>
                                      </p:cBhvr>
                                      <p:tavLst>
                                        <p:tav tm="0">
                                          <p:val>
                                            <p:clrVal>
                                              <a:schemeClr val="accent2"/>
                                            </p:clrVal>
                                          </p:val>
                                        </p:tav>
                                        <p:tav tm="50000">
                                          <p:val>
                                            <p:clrVal>
                                              <a:schemeClr val="hlink"/>
                                            </p:clrVal>
                                          </p:val>
                                        </p:tav>
                                      </p:tavLst>
                                    </p:anim>
                                    <p:set>
                                      <p:cBhvr>
                                        <p:cTn id="34" dur="80"/>
                                        <p:tgtEl>
                                          <p:spTgt spid="57358"/>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57359"/>
                                        </p:tgtEl>
                                        <p:attrNameLst>
                                          <p:attrName>style.visibility</p:attrName>
                                        </p:attrNameLst>
                                      </p:cBhvr>
                                      <p:to>
                                        <p:strVal val="visible"/>
                                      </p:to>
                                    </p:set>
                                    <p:anim calcmode="discrete" valueType="clr">
                                      <p:cBhvr override="childStyle">
                                        <p:cTn id="39" dur="80"/>
                                        <p:tgtEl>
                                          <p:spTgt spid="57359"/>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57359"/>
                                        </p:tgtEl>
                                        <p:attrNameLst>
                                          <p:attrName>fillcolor</p:attrName>
                                        </p:attrNameLst>
                                      </p:cBhvr>
                                      <p:tavLst>
                                        <p:tav tm="0">
                                          <p:val>
                                            <p:clrVal>
                                              <a:schemeClr val="accent2"/>
                                            </p:clrVal>
                                          </p:val>
                                        </p:tav>
                                        <p:tav tm="50000">
                                          <p:val>
                                            <p:clrVal>
                                              <a:schemeClr val="hlink"/>
                                            </p:clrVal>
                                          </p:val>
                                        </p:tav>
                                      </p:tavLst>
                                    </p:anim>
                                    <p:set>
                                      <p:cBhvr>
                                        <p:cTn id="41" dur="80"/>
                                        <p:tgtEl>
                                          <p:spTgt spid="57359"/>
                                        </p:tgtEl>
                                        <p:attrNameLst>
                                          <p:attrName>fill.type</p:attrName>
                                        </p:attrNameLst>
                                      </p:cBhvr>
                                      <p:to>
                                        <p:strVal val="solid"/>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57360"/>
                                        </p:tgtEl>
                                        <p:attrNameLst>
                                          <p:attrName>style.visibility</p:attrName>
                                        </p:attrNameLst>
                                      </p:cBhvr>
                                      <p:to>
                                        <p:strVal val="visible"/>
                                      </p:to>
                                    </p:set>
                                    <p:anim calcmode="discrete" valueType="clr">
                                      <p:cBhvr override="childStyle">
                                        <p:cTn id="46" dur="80"/>
                                        <p:tgtEl>
                                          <p:spTgt spid="57360"/>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57360"/>
                                        </p:tgtEl>
                                        <p:attrNameLst>
                                          <p:attrName>fillcolor</p:attrName>
                                        </p:attrNameLst>
                                      </p:cBhvr>
                                      <p:tavLst>
                                        <p:tav tm="0">
                                          <p:val>
                                            <p:clrVal>
                                              <a:schemeClr val="accent2"/>
                                            </p:clrVal>
                                          </p:val>
                                        </p:tav>
                                        <p:tav tm="50000">
                                          <p:val>
                                            <p:clrVal>
                                              <a:schemeClr val="hlink"/>
                                            </p:clrVal>
                                          </p:val>
                                        </p:tav>
                                      </p:tavLst>
                                    </p:anim>
                                    <p:set>
                                      <p:cBhvr>
                                        <p:cTn id="48" dur="80"/>
                                        <p:tgtEl>
                                          <p:spTgt spid="57360"/>
                                        </p:tgtEl>
                                        <p:attrNameLst>
                                          <p:attrName>fill.type</p:attrName>
                                        </p:attrNameLst>
                                      </p:cBhvr>
                                      <p:to>
                                        <p:strVal val="solid"/>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57361"/>
                                        </p:tgtEl>
                                        <p:attrNameLst>
                                          <p:attrName>style.visibility</p:attrName>
                                        </p:attrNameLst>
                                      </p:cBhvr>
                                      <p:to>
                                        <p:strVal val="visible"/>
                                      </p:to>
                                    </p:set>
                                    <p:anim calcmode="discrete" valueType="clr">
                                      <p:cBhvr override="childStyle">
                                        <p:cTn id="53" dur="80"/>
                                        <p:tgtEl>
                                          <p:spTgt spid="57361"/>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57361"/>
                                        </p:tgtEl>
                                        <p:attrNameLst>
                                          <p:attrName>fillcolor</p:attrName>
                                        </p:attrNameLst>
                                      </p:cBhvr>
                                      <p:tavLst>
                                        <p:tav tm="0">
                                          <p:val>
                                            <p:clrVal>
                                              <a:schemeClr val="accent2"/>
                                            </p:clrVal>
                                          </p:val>
                                        </p:tav>
                                        <p:tav tm="50000">
                                          <p:val>
                                            <p:clrVal>
                                              <a:schemeClr val="hlink"/>
                                            </p:clrVal>
                                          </p:val>
                                        </p:tav>
                                      </p:tavLst>
                                    </p:anim>
                                    <p:set>
                                      <p:cBhvr>
                                        <p:cTn id="55" dur="80"/>
                                        <p:tgtEl>
                                          <p:spTgt spid="57361"/>
                                        </p:tgtEl>
                                        <p:attrNameLst>
                                          <p:attrName>fill.type</p:attrName>
                                        </p:attrNameLst>
                                      </p:cBhvr>
                                      <p:to>
                                        <p:strVal val="solid"/>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27" presetClass="entr" presetSubtype="0" fill="hold" grpId="0" nodeType="clickEffect">
                                  <p:stCondLst>
                                    <p:cond delay="0"/>
                                  </p:stCondLst>
                                  <p:iterate type="lt">
                                    <p:tmPct val="50000"/>
                                  </p:iterate>
                                  <p:childTnLst>
                                    <p:set>
                                      <p:cBhvr>
                                        <p:cTn id="59" dur="1" fill="hold">
                                          <p:stCondLst>
                                            <p:cond delay="0"/>
                                          </p:stCondLst>
                                        </p:cTn>
                                        <p:tgtEl>
                                          <p:spTgt spid="57353"/>
                                        </p:tgtEl>
                                        <p:attrNameLst>
                                          <p:attrName>style.visibility</p:attrName>
                                        </p:attrNameLst>
                                      </p:cBhvr>
                                      <p:to>
                                        <p:strVal val="visible"/>
                                      </p:to>
                                    </p:set>
                                    <p:anim calcmode="discrete" valueType="clr">
                                      <p:cBhvr override="childStyle">
                                        <p:cTn id="60" dur="80"/>
                                        <p:tgtEl>
                                          <p:spTgt spid="57353"/>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57353"/>
                                        </p:tgtEl>
                                        <p:attrNameLst>
                                          <p:attrName>fillcolor</p:attrName>
                                        </p:attrNameLst>
                                      </p:cBhvr>
                                      <p:tavLst>
                                        <p:tav tm="0">
                                          <p:val>
                                            <p:clrVal>
                                              <a:schemeClr val="accent2"/>
                                            </p:clrVal>
                                          </p:val>
                                        </p:tav>
                                        <p:tav tm="50000">
                                          <p:val>
                                            <p:clrVal>
                                              <a:schemeClr val="hlink"/>
                                            </p:clrVal>
                                          </p:val>
                                        </p:tav>
                                      </p:tavLst>
                                    </p:anim>
                                    <p:set>
                                      <p:cBhvr>
                                        <p:cTn id="62" dur="80"/>
                                        <p:tgtEl>
                                          <p:spTgt spid="5735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2" grpId="0"/>
      <p:bldP spid="57353" grpId="0"/>
      <p:bldP spid="57355" grpId="0"/>
      <p:bldP spid="57356" grpId="0"/>
      <p:bldP spid="57358" grpId="0"/>
      <p:bldP spid="57359" grpId="0"/>
      <p:bldP spid="57360" grpId="0"/>
      <p:bldP spid="573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4"/>
          <p:cNvGrpSpPr>
            <a:grpSpLocks/>
          </p:cNvGrpSpPr>
          <p:nvPr/>
        </p:nvGrpSpPr>
        <p:grpSpPr bwMode="auto">
          <a:xfrm>
            <a:off x="0" y="6534150"/>
            <a:ext cx="9144000" cy="476250"/>
            <a:chOff x="0" y="4020"/>
            <a:chExt cx="5760" cy="300"/>
          </a:xfrm>
        </p:grpSpPr>
        <p:pic>
          <p:nvPicPr>
            <p:cNvPr id="7204" name="Picture 15" descr="pink_flower_divider_md_wht"/>
            <p:cNvPicPr>
              <a:picLocks noChangeAspect="1" noChangeArrowheads="1" noCrop="1"/>
            </p:cNvPicPr>
            <p:nvPr/>
          </p:nvPicPr>
          <p:blipFill>
            <a:blip r:embed="rId3"/>
            <a:srcRect/>
            <a:stretch>
              <a:fillRect/>
            </a:stretch>
          </p:blipFill>
          <p:spPr bwMode="auto">
            <a:xfrm>
              <a:off x="0" y="4020"/>
              <a:ext cx="2064" cy="300"/>
            </a:xfrm>
            <a:prstGeom prst="rect">
              <a:avLst/>
            </a:prstGeom>
            <a:noFill/>
            <a:ln w="9525">
              <a:noFill/>
              <a:miter lim="800000"/>
              <a:headEnd/>
              <a:tailEnd/>
            </a:ln>
          </p:spPr>
        </p:pic>
        <p:pic>
          <p:nvPicPr>
            <p:cNvPr id="7205" name="Picture 16" descr="pink_flower_divider_md_wht"/>
            <p:cNvPicPr>
              <a:picLocks noChangeAspect="1" noChangeArrowheads="1" noCrop="1"/>
            </p:cNvPicPr>
            <p:nvPr/>
          </p:nvPicPr>
          <p:blipFill>
            <a:blip r:embed="rId3"/>
            <a:srcRect/>
            <a:stretch>
              <a:fillRect/>
            </a:stretch>
          </p:blipFill>
          <p:spPr bwMode="auto">
            <a:xfrm>
              <a:off x="1824" y="4020"/>
              <a:ext cx="2064" cy="300"/>
            </a:xfrm>
            <a:prstGeom prst="rect">
              <a:avLst/>
            </a:prstGeom>
            <a:noFill/>
            <a:ln w="9525">
              <a:noFill/>
              <a:miter lim="800000"/>
              <a:headEnd/>
              <a:tailEnd/>
            </a:ln>
          </p:spPr>
        </p:pic>
        <p:pic>
          <p:nvPicPr>
            <p:cNvPr id="7206" name="Picture 17" descr="pink_flower_divider_md_wht"/>
            <p:cNvPicPr>
              <a:picLocks noChangeAspect="1" noChangeArrowheads="1" noCrop="1"/>
            </p:cNvPicPr>
            <p:nvPr/>
          </p:nvPicPr>
          <p:blipFill>
            <a:blip r:embed="rId3"/>
            <a:srcRect/>
            <a:stretch>
              <a:fillRect/>
            </a:stretch>
          </p:blipFill>
          <p:spPr bwMode="auto">
            <a:xfrm>
              <a:off x="3696" y="4020"/>
              <a:ext cx="2064" cy="300"/>
            </a:xfrm>
            <a:prstGeom prst="rect">
              <a:avLst/>
            </a:prstGeom>
            <a:noFill/>
            <a:ln w="9525">
              <a:noFill/>
              <a:miter lim="800000"/>
              <a:headEnd/>
              <a:tailEnd/>
            </a:ln>
          </p:spPr>
        </p:pic>
      </p:grpSp>
      <p:pic>
        <p:nvPicPr>
          <p:cNvPr id="7171" name="Picture 18" descr="Emb01"/>
          <p:cNvPicPr>
            <a:picLocks noChangeAspect="1" noChangeArrowheads="1"/>
          </p:cNvPicPr>
          <p:nvPr/>
        </p:nvPicPr>
        <p:blipFill>
          <a:blip r:embed="rId4"/>
          <a:srcRect/>
          <a:stretch>
            <a:fillRect/>
          </a:stretch>
        </p:blipFill>
        <p:spPr bwMode="auto">
          <a:xfrm>
            <a:off x="9021763" y="0"/>
            <a:ext cx="160337" cy="6858000"/>
          </a:xfrm>
          <a:prstGeom prst="rect">
            <a:avLst/>
          </a:prstGeom>
          <a:noFill/>
          <a:ln w="9525">
            <a:noFill/>
            <a:miter lim="800000"/>
            <a:headEnd/>
            <a:tailEnd/>
          </a:ln>
        </p:spPr>
      </p:pic>
      <p:pic>
        <p:nvPicPr>
          <p:cNvPr id="7172" name="Picture 19" descr="Emb01"/>
          <p:cNvPicPr>
            <a:picLocks noChangeAspect="1" noChangeArrowheads="1"/>
          </p:cNvPicPr>
          <p:nvPr/>
        </p:nvPicPr>
        <p:blipFill>
          <a:blip r:embed="rId5"/>
          <a:srcRect/>
          <a:stretch>
            <a:fillRect/>
          </a:stretch>
        </p:blipFill>
        <p:spPr bwMode="auto">
          <a:xfrm>
            <a:off x="-50800" y="0"/>
            <a:ext cx="160338" cy="6858000"/>
          </a:xfrm>
          <a:prstGeom prst="rect">
            <a:avLst/>
          </a:prstGeom>
          <a:noFill/>
          <a:ln w="9525">
            <a:noFill/>
            <a:miter lim="800000"/>
            <a:headEnd/>
            <a:tailEnd/>
          </a:ln>
        </p:spPr>
      </p:pic>
      <p:sp>
        <p:nvSpPr>
          <p:cNvPr id="7173" name="Text Box 27"/>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7174" name="Text Box 28"/>
          <p:cNvSpPr txBox="1">
            <a:spLocks noChangeArrowheads="1"/>
          </p:cNvSpPr>
          <p:nvPr/>
        </p:nvSpPr>
        <p:spPr bwMode="auto">
          <a:xfrm>
            <a:off x="838200" y="914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7175" name="Text Box 29"/>
          <p:cNvSpPr txBox="1">
            <a:spLocks noChangeArrowheads="1"/>
          </p:cNvSpPr>
          <p:nvPr/>
        </p:nvSpPr>
        <p:spPr bwMode="auto">
          <a:xfrm>
            <a:off x="2743200" y="914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7176" name="Text Box 30"/>
          <p:cNvSpPr txBox="1">
            <a:spLocks noChangeArrowheads="1"/>
          </p:cNvSpPr>
          <p:nvPr/>
        </p:nvSpPr>
        <p:spPr bwMode="auto">
          <a:xfrm>
            <a:off x="762000" y="1600200"/>
            <a:ext cx="8458200" cy="708025"/>
          </a:xfrm>
          <a:prstGeom prst="rect">
            <a:avLst/>
          </a:prstGeom>
          <a:noFill/>
          <a:ln w="9525">
            <a:noFill/>
            <a:miter lim="800000"/>
            <a:headEnd/>
            <a:tailEnd/>
          </a:ln>
        </p:spPr>
        <p:txBody>
          <a:bodyPr>
            <a:spAutoFit/>
          </a:bodyPr>
          <a:lstStyle/>
          <a:p>
            <a:pPr>
              <a:spcBef>
                <a:spcPct val="50000"/>
              </a:spcBef>
            </a:pPr>
            <a:r>
              <a:rPr lang="en-US" sz="2000" b="1">
                <a:latin typeface="Arial" charset="0"/>
              </a:rPr>
              <a:t>2. </a:t>
            </a:r>
            <a:r>
              <a:rPr lang="en-US" sz="1600">
                <a:latin typeface="Arial" charset="0"/>
              </a:rPr>
              <a:t>b</a:t>
            </a:r>
            <a:r>
              <a:rPr lang="en-US" sz="1200" b="1">
                <a:latin typeface="Arial" charset="0"/>
              </a:rPr>
              <a:t>)</a:t>
            </a:r>
            <a:r>
              <a:rPr lang="en-US" sz="2000" b="1">
                <a:latin typeface="Arial" charset="0"/>
              </a:rPr>
              <a:t> Tìm những từ ngữ chứa các tiếng chỉ khác nhau ở âm đầu </a:t>
            </a:r>
            <a:r>
              <a:rPr lang="en-US" sz="2000" b="1">
                <a:solidFill>
                  <a:srgbClr val="0000CC"/>
                </a:solidFill>
                <a:latin typeface="Arial" charset="0"/>
              </a:rPr>
              <a:t>v</a:t>
            </a:r>
            <a:r>
              <a:rPr lang="en-US" sz="2000" b="1">
                <a:latin typeface="Arial" charset="0"/>
              </a:rPr>
              <a:t> hay </a:t>
            </a:r>
            <a:r>
              <a:rPr lang="en-US" sz="2000" b="1">
                <a:solidFill>
                  <a:srgbClr val="0000CC"/>
                </a:solidFill>
                <a:latin typeface="Arial" charset="0"/>
              </a:rPr>
              <a:t>d</a:t>
            </a:r>
            <a:r>
              <a:rPr lang="en-US" sz="2000" b="1">
                <a:latin typeface="Arial" charset="0"/>
              </a:rPr>
              <a:t>:</a:t>
            </a:r>
          </a:p>
        </p:txBody>
      </p:sp>
      <p:graphicFrame>
        <p:nvGraphicFramePr>
          <p:cNvPr id="19516" name="Group 60"/>
          <p:cNvGraphicFramePr>
            <a:graphicFrameLocks noGrp="1"/>
          </p:cNvGraphicFramePr>
          <p:nvPr>
            <p:ph/>
          </p:nvPr>
        </p:nvGraphicFramePr>
        <p:xfrm>
          <a:off x="457200" y="2590800"/>
          <a:ext cx="8229600" cy="3200400"/>
        </p:xfrm>
        <a:graphic>
          <a:graphicData uri="http://schemas.openxmlformats.org/drawingml/2006/table">
            <a:tbl>
              <a:tblPr/>
              <a:tblGrid>
                <a:gridCol w="2743200"/>
                <a:gridCol w="2743200"/>
                <a:gridCol w="2743200"/>
              </a:tblGrid>
              <a:tr h="160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vàng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vào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vỗ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dàng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dào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dỗ</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91" name="Text Box 62"/>
          <p:cNvSpPr txBox="1">
            <a:spLocks noChangeArrowheads="1"/>
          </p:cNvSpPr>
          <p:nvPr/>
        </p:nvSpPr>
        <p:spPr bwMode="auto">
          <a:xfrm>
            <a:off x="2590800" y="5943600"/>
            <a:ext cx="4267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M: sóng vỗ / dỗ dành</a:t>
            </a:r>
          </a:p>
        </p:txBody>
      </p:sp>
      <p:sp>
        <p:nvSpPr>
          <p:cNvPr id="19519" name="Text Box 63"/>
          <p:cNvSpPr txBox="1">
            <a:spLocks noChangeArrowheads="1"/>
          </p:cNvSpPr>
          <p:nvPr/>
        </p:nvSpPr>
        <p:spPr bwMode="auto">
          <a:xfrm>
            <a:off x="457200" y="2971800"/>
            <a:ext cx="26670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vàng tươi</a:t>
            </a:r>
          </a:p>
          <a:p>
            <a:pPr algn="ctr">
              <a:spcBef>
                <a:spcPct val="50000"/>
              </a:spcBef>
            </a:pPr>
            <a:r>
              <a:rPr lang="en-US" sz="2000" b="1">
                <a:latin typeface="Arial" charset="0"/>
              </a:rPr>
              <a:t>vàng bạc, ...</a:t>
            </a:r>
          </a:p>
        </p:txBody>
      </p:sp>
      <p:sp>
        <p:nvSpPr>
          <p:cNvPr id="19520" name="Text Box 64"/>
          <p:cNvSpPr txBox="1">
            <a:spLocks noChangeArrowheads="1"/>
          </p:cNvSpPr>
          <p:nvPr/>
        </p:nvSpPr>
        <p:spPr bwMode="auto">
          <a:xfrm>
            <a:off x="3200400" y="2971800"/>
            <a:ext cx="27432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ra vào</a:t>
            </a:r>
          </a:p>
          <a:p>
            <a:pPr algn="ctr">
              <a:spcBef>
                <a:spcPct val="50000"/>
              </a:spcBef>
            </a:pPr>
            <a:r>
              <a:rPr lang="en-US" sz="2000" b="1">
                <a:latin typeface="Arial" charset="0"/>
              </a:rPr>
              <a:t>vào ra, ...</a:t>
            </a:r>
          </a:p>
        </p:txBody>
      </p:sp>
      <p:sp>
        <p:nvSpPr>
          <p:cNvPr id="7194" name="Text Box 65"/>
          <p:cNvSpPr txBox="1">
            <a:spLocks noChangeArrowheads="1"/>
          </p:cNvSpPr>
          <p:nvPr/>
        </p:nvSpPr>
        <p:spPr bwMode="auto">
          <a:xfrm>
            <a:off x="6019800" y="3192463"/>
            <a:ext cx="2667000"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19523" name="Text Box 67"/>
          <p:cNvSpPr txBox="1">
            <a:spLocks noChangeArrowheads="1"/>
          </p:cNvSpPr>
          <p:nvPr/>
        </p:nvSpPr>
        <p:spPr bwMode="auto">
          <a:xfrm>
            <a:off x="5943600" y="2895600"/>
            <a:ext cx="27432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vỗ về; vỗ vai</a:t>
            </a:r>
          </a:p>
          <a:p>
            <a:pPr algn="ctr">
              <a:spcBef>
                <a:spcPct val="50000"/>
              </a:spcBef>
            </a:pPr>
            <a:r>
              <a:rPr lang="en-US" sz="2000" b="1">
                <a:latin typeface="Arial" charset="0"/>
              </a:rPr>
              <a:t>vỗ sóng, ...</a:t>
            </a:r>
          </a:p>
        </p:txBody>
      </p:sp>
      <p:sp>
        <p:nvSpPr>
          <p:cNvPr id="19524" name="Text Box 68"/>
          <p:cNvSpPr txBox="1">
            <a:spLocks noChangeArrowheads="1"/>
          </p:cNvSpPr>
          <p:nvPr/>
        </p:nvSpPr>
        <p:spPr bwMode="auto">
          <a:xfrm>
            <a:off x="457200" y="4648200"/>
            <a:ext cx="27432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dễ dàng</a:t>
            </a:r>
          </a:p>
          <a:p>
            <a:pPr algn="ctr">
              <a:spcBef>
                <a:spcPct val="50000"/>
              </a:spcBef>
            </a:pPr>
            <a:r>
              <a:rPr lang="en-US" sz="2000" b="1">
                <a:latin typeface="Arial" charset="0"/>
              </a:rPr>
              <a:t>dềnh dàng, ...</a:t>
            </a:r>
          </a:p>
        </p:txBody>
      </p:sp>
      <p:sp>
        <p:nvSpPr>
          <p:cNvPr id="19525" name="Text Box 69"/>
          <p:cNvSpPr txBox="1">
            <a:spLocks noChangeArrowheads="1"/>
          </p:cNvSpPr>
          <p:nvPr/>
        </p:nvSpPr>
        <p:spPr bwMode="auto">
          <a:xfrm>
            <a:off x="3200400" y="4648200"/>
            <a:ext cx="27432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dồi dào</a:t>
            </a:r>
          </a:p>
          <a:p>
            <a:pPr algn="ctr">
              <a:spcBef>
                <a:spcPct val="50000"/>
              </a:spcBef>
            </a:pPr>
            <a:r>
              <a:rPr lang="en-US" sz="2000" b="1">
                <a:latin typeface="Arial" charset="0"/>
              </a:rPr>
              <a:t>dạt dào, ...</a:t>
            </a:r>
          </a:p>
        </p:txBody>
      </p:sp>
      <p:sp>
        <p:nvSpPr>
          <p:cNvPr id="19526" name="Text Box 70"/>
          <p:cNvSpPr txBox="1">
            <a:spLocks noChangeArrowheads="1"/>
          </p:cNvSpPr>
          <p:nvPr/>
        </p:nvSpPr>
        <p:spPr bwMode="auto">
          <a:xfrm>
            <a:off x="5943600" y="4648200"/>
            <a:ext cx="27432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dỗ dành</a:t>
            </a:r>
          </a:p>
          <a:p>
            <a:pPr algn="ctr">
              <a:spcBef>
                <a:spcPct val="50000"/>
              </a:spcBef>
            </a:pPr>
            <a:r>
              <a:rPr lang="en-US" sz="2000" b="1">
                <a:latin typeface="Arial" charset="0"/>
              </a:rPr>
              <a:t>dạy dỗ, ...</a:t>
            </a:r>
          </a:p>
        </p:txBody>
      </p:sp>
      <p:sp>
        <p:nvSpPr>
          <p:cNvPr id="19527" name="Line 71"/>
          <p:cNvSpPr>
            <a:spLocks noChangeShapeType="1"/>
          </p:cNvSpPr>
          <p:nvPr/>
        </p:nvSpPr>
        <p:spPr bwMode="auto">
          <a:xfrm>
            <a:off x="1643063" y="1938338"/>
            <a:ext cx="533400" cy="0"/>
          </a:xfrm>
          <a:prstGeom prst="line">
            <a:avLst/>
          </a:prstGeom>
          <a:noFill/>
          <a:ln w="19050">
            <a:solidFill>
              <a:srgbClr val="0000CC"/>
            </a:solidFill>
            <a:round/>
            <a:headEnd/>
            <a:tailEnd/>
          </a:ln>
        </p:spPr>
        <p:txBody>
          <a:bodyPr/>
          <a:lstStyle/>
          <a:p>
            <a:endParaRPr lang="en-US"/>
          </a:p>
        </p:txBody>
      </p:sp>
      <p:sp>
        <p:nvSpPr>
          <p:cNvPr id="19528" name="Line 72"/>
          <p:cNvSpPr>
            <a:spLocks noChangeShapeType="1"/>
          </p:cNvSpPr>
          <p:nvPr/>
        </p:nvSpPr>
        <p:spPr bwMode="auto">
          <a:xfrm>
            <a:off x="4338638" y="1952625"/>
            <a:ext cx="533400" cy="0"/>
          </a:xfrm>
          <a:prstGeom prst="line">
            <a:avLst/>
          </a:prstGeom>
          <a:noFill/>
          <a:ln w="19050">
            <a:solidFill>
              <a:srgbClr val="0000CC"/>
            </a:solidFill>
            <a:round/>
            <a:headEnd/>
            <a:tailEnd/>
          </a:ln>
        </p:spPr>
        <p:txBody>
          <a:bodyPr/>
          <a:lstStyle/>
          <a:p>
            <a:endParaRPr lang="en-US"/>
          </a:p>
        </p:txBody>
      </p:sp>
      <p:sp>
        <p:nvSpPr>
          <p:cNvPr id="19533" name="Line 77"/>
          <p:cNvSpPr>
            <a:spLocks noChangeShapeType="1"/>
          </p:cNvSpPr>
          <p:nvPr/>
        </p:nvSpPr>
        <p:spPr bwMode="auto">
          <a:xfrm flipV="1">
            <a:off x="6200775" y="1952625"/>
            <a:ext cx="1981200" cy="0"/>
          </a:xfrm>
          <a:prstGeom prst="line">
            <a:avLst/>
          </a:prstGeom>
          <a:noFill/>
          <a:ln w="19050">
            <a:solidFill>
              <a:srgbClr val="0000CC"/>
            </a:solidFill>
            <a:round/>
            <a:headEnd/>
            <a:tailEnd/>
          </a:ln>
        </p:spPr>
        <p:txBody>
          <a:bodyPr/>
          <a:lstStyle/>
          <a:p>
            <a:endParaRPr lang="en-US"/>
          </a:p>
        </p:txBody>
      </p:sp>
      <p:sp>
        <p:nvSpPr>
          <p:cNvPr id="19535" name="Line 79"/>
          <p:cNvSpPr>
            <a:spLocks noChangeShapeType="1"/>
          </p:cNvSpPr>
          <p:nvPr/>
        </p:nvSpPr>
        <p:spPr bwMode="auto">
          <a:xfrm>
            <a:off x="1400175" y="2305050"/>
            <a:ext cx="228600" cy="0"/>
          </a:xfrm>
          <a:prstGeom prst="line">
            <a:avLst/>
          </a:prstGeom>
          <a:noFill/>
          <a:ln w="19050">
            <a:solidFill>
              <a:schemeClr val="tx1"/>
            </a:solidFill>
            <a:round/>
            <a:headEnd/>
            <a:tailEnd/>
          </a:ln>
        </p:spPr>
        <p:txBody>
          <a:bodyPr/>
          <a:lstStyle/>
          <a:p>
            <a:endParaRPr lang="en-US"/>
          </a:p>
        </p:txBody>
      </p:sp>
      <p:sp>
        <p:nvSpPr>
          <p:cNvPr id="19536" name="Line 80"/>
          <p:cNvSpPr>
            <a:spLocks noChangeShapeType="1"/>
          </p:cNvSpPr>
          <p:nvPr/>
        </p:nvSpPr>
        <p:spPr bwMode="auto">
          <a:xfrm>
            <a:off x="2286000" y="2300288"/>
            <a:ext cx="228600" cy="0"/>
          </a:xfrm>
          <a:prstGeom prst="line">
            <a:avLst/>
          </a:prstGeom>
          <a:noFill/>
          <a:ln w="19050">
            <a:solidFill>
              <a:schemeClr val="tx1"/>
            </a:solidFill>
            <a:round/>
            <a:headEnd/>
            <a:tailEnd/>
          </a:ln>
        </p:spPr>
        <p:txBody>
          <a:bodyPr/>
          <a:lstStyle/>
          <a:p>
            <a:endParaRPr lang="en-US"/>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9528"/>
                                        </p:tgtEl>
                                        <p:attrNameLst>
                                          <p:attrName>style.visibility</p:attrName>
                                        </p:attrNameLst>
                                      </p:cBhvr>
                                      <p:to>
                                        <p:strVal val="visible"/>
                                      </p:to>
                                    </p:set>
                                    <p:anim from="(-#ppt_w/2)" to="(#ppt_x)" calcmode="lin" valueType="num">
                                      <p:cBhvr>
                                        <p:cTn id="7" dur="600" fill="hold">
                                          <p:stCondLst>
                                            <p:cond delay="0"/>
                                          </p:stCondLst>
                                        </p:cTn>
                                        <p:tgtEl>
                                          <p:spTgt spid="19528"/>
                                        </p:tgtEl>
                                        <p:attrNameLst>
                                          <p:attrName>ppt_x</p:attrName>
                                        </p:attrNameLst>
                                      </p:cBhvr>
                                    </p:anim>
                                    <p:anim from="0" to="-1.0" calcmode="lin" valueType="num">
                                      <p:cBhvr>
                                        <p:cTn id="8" dur="200" decel="50000" autoRev="1" fill="hold">
                                          <p:stCondLst>
                                            <p:cond delay="600"/>
                                          </p:stCondLst>
                                        </p:cTn>
                                        <p:tgtEl>
                                          <p:spTgt spid="19528"/>
                                        </p:tgtEl>
                                        <p:attrNameLst>
                                          <p:attrName>xshear</p:attrName>
                                        </p:attrNameLst>
                                      </p:cBhvr>
                                    </p:anim>
                                    <p:animScale>
                                      <p:cBhvr>
                                        <p:cTn id="9" dur="200" decel="100000" autoRev="1" fill="hold">
                                          <p:stCondLst>
                                            <p:cond delay="600"/>
                                          </p:stCondLst>
                                        </p:cTn>
                                        <p:tgtEl>
                                          <p:spTgt spid="19528"/>
                                        </p:tgtEl>
                                      </p:cBhvr>
                                      <p:from x="100000" y="100000"/>
                                      <p:to x="80000" y="100000"/>
                                    </p:animScale>
                                    <p:anim by="(#ppt_h/3+#ppt_w*0.1)" calcmode="lin" valueType="num">
                                      <p:cBhvr additive="sum">
                                        <p:cTn id="10" dur="200" decel="100000" autoRev="1" fill="hold">
                                          <p:stCondLst>
                                            <p:cond delay="600"/>
                                          </p:stCondLst>
                                        </p:cTn>
                                        <p:tgtEl>
                                          <p:spTgt spid="19528"/>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19527"/>
                                        </p:tgtEl>
                                        <p:attrNameLst>
                                          <p:attrName>style.visibility</p:attrName>
                                        </p:attrNameLst>
                                      </p:cBhvr>
                                      <p:to>
                                        <p:strVal val="visible"/>
                                      </p:to>
                                    </p:set>
                                    <p:anim from="(-#ppt_w/2)" to="(#ppt_x)" calcmode="lin" valueType="num">
                                      <p:cBhvr>
                                        <p:cTn id="13" dur="600" fill="hold">
                                          <p:stCondLst>
                                            <p:cond delay="0"/>
                                          </p:stCondLst>
                                        </p:cTn>
                                        <p:tgtEl>
                                          <p:spTgt spid="19527"/>
                                        </p:tgtEl>
                                        <p:attrNameLst>
                                          <p:attrName>ppt_x</p:attrName>
                                        </p:attrNameLst>
                                      </p:cBhvr>
                                    </p:anim>
                                    <p:anim from="0" to="-1.0" calcmode="lin" valueType="num">
                                      <p:cBhvr>
                                        <p:cTn id="14" dur="200" decel="50000" autoRev="1" fill="hold">
                                          <p:stCondLst>
                                            <p:cond delay="600"/>
                                          </p:stCondLst>
                                        </p:cTn>
                                        <p:tgtEl>
                                          <p:spTgt spid="19527"/>
                                        </p:tgtEl>
                                        <p:attrNameLst>
                                          <p:attrName>xshear</p:attrName>
                                        </p:attrNameLst>
                                      </p:cBhvr>
                                    </p:anim>
                                    <p:animScale>
                                      <p:cBhvr>
                                        <p:cTn id="15" dur="200" decel="100000" autoRev="1" fill="hold">
                                          <p:stCondLst>
                                            <p:cond delay="600"/>
                                          </p:stCondLst>
                                        </p:cTn>
                                        <p:tgtEl>
                                          <p:spTgt spid="19527"/>
                                        </p:tgtEl>
                                      </p:cBhvr>
                                      <p:from x="100000" y="100000"/>
                                      <p:to x="80000" y="100000"/>
                                    </p:animScale>
                                    <p:anim by="(#ppt_h/3+#ppt_w*0.1)" calcmode="lin" valueType="num">
                                      <p:cBhvr additive="sum">
                                        <p:cTn id="16" dur="200" decel="100000" autoRev="1" fill="hold">
                                          <p:stCondLst>
                                            <p:cond delay="600"/>
                                          </p:stCondLst>
                                        </p:cTn>
                                        <p:tgtEl>
                                          <p:spTgt spid="19527"/>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19533"/>
                                        </p:tgtEl>
                                        <p:attrNameLst>
                                          <p:attrName>style.visibility</p:attrName>
                                        </p:attrNameLst>
                                      </p:cBhvr>
                                      <p:to>
                                        <p:strVal val="visible"/>
                                      </p:to>
                                    </p:set>
                                    <p:anim from="(-#ppt_w/2)" to="(#ppt_x)" calcmode="lin" valueType="num">
                                      <p:cBhvr>
                                        <p:cTn id="19" dur="600" fill="hold">
                                          <p:stCondLst>
                                            <p:cond delay="0"/>
                                          </p:stCondLst>
                                        </p:cTn>
                                        <p:tgtEl>
                                          <p:spTgt spid="19533"/>
                                        </p:tgtEl>
                                        <p:attrNameLst>
                                          <p:attrName>ppt_x</p:attrName>
                                        </p:attrNameLst>
                                      </p:cBhvr>
                                    </p:anim>
                                    <p:anim from="0" to="-1.0" calcmode="lin" valueType="num">
                                      <p:cBhvr>
                                        <p:cTn id="20" dur="200" decel="50000" autoRev="1" fill="hold">
                                          <p:stCondLst>
                                            <p:cond delay="600"/>
                                          </p:stCondLst>
                                        </p:cTn>
                                        <p:tgtEl>
                                          <p:spTgt spid="19533"/>
                                        </p:tgtEl>
                                        <p:attrNameLst>
                                          <p:attrName>xshear</p:attrName>
                                        </p:attrNameLst>
                                      </p:cBhvr>
                                    </p:anim>
                                    <p:animScale>
                                      <p:cBhvr>
                                        <p:cTn id="21" dur="200" decel="100000" autoRev="1" fill="hold">
                                          <p:stCondLst>
                                            <p:cond delay="600"/>
                                          </p:stCondLst>
                                        </p:cTn>
                                        <p:tgtEl>
                                          <p:spTgt spid="19533"/>
                                        </p:tgtEl>
                                      </p:cBhvr>
                                      <p:from x="100000" y="100000"/>
                                      <p:to x="80000" y="100000"/>
                                    </p:animScale>
                                    <p:anim by="(#ppt_h/3+#ppt_w*0.1)" calcmode="lin" valueType="num">
                                      <p:cBhvr additive="sum">
                                        <p:cTn id="22" dur="200" decel="100000" autoRev="1" fill="hold">
                                          <p:stCondLst>
                                            <p:cond delay="600"/>
                                          </p:stCondLst>
                                        </p:cTn>
                                        <p:tgtEl>
                                          <p:spTgt spid="19533"/>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19536"/>
                                        </p:tgtEl>
                                        <p:attrNameLst>
                                          <p:attrName>style.visibility</p:attrName>
                                        </p:attrNameLst>
                                      </p:cBhvr>
                                      <p:to>
                                        <p:strVal val="visible"/>
                                      </p:to>
                                    </p:set>
                                    <p:anim from="(-#ppt_w/2)" to="(#ppt_x)" calcmode="lin" valueType="num">
                                      <p:cBhvr>
                                        <p:cTn id="25" dur="600" fill="hold">
                                          <p:stCondLst>
                                            <p:cond delay="0"/>
                                          </p:stCondLst>
                                        </p:cTn>
                                        <p:tgtEl>
                                          <p:spTgt spid="19536"/>
                                        </p:tgtEl>
                                        <p:attrNameLst>
                                          <p:attrName>ppt_x</p:attrName>
                                        </p:attrNameLst>
                                      </p:cBhvr>
                                    </p:anim>
                                    <p:anim from="0" to="-1.0" calcmode="lin" valueType="num">
                                      <p:cBhvr>
                                        <p:cTn id="26" dur="200" decel="50000" autoRev="1" fill="hold">
                                          <p:stCondLst>
                                            <p:cond delay="600"/>
                                          </p:stCondLst>
                                        </p:cTn>
                                        <p:tgtEl>
                                          <p:spTgt spid="19536"/>
                                        </p:tgtEl>
                                        <p:attrNameLst>
                                          <p:attrName>xshear</p:attrName>
                                        </p:attrNameLst>
                                      </p:cBhvr>
                                    </p:anim>
                                    <p:animScale>
                                      <p:cBhvr>
                                        <p:cTn id="27" dur="200" decel="100000" autoRev="1" fill="hold">
                                          <p:stCondLst>
                                            <p:cond delay="600"/>
                                          </p:stCondLst>
                                        </p:cTn>
                                        <p:tgtEl>
                                          <p:spTgt spid="19536"/>
                                        </p:tgtEl>
                                      </p:cBhvr>
                                      <p:from x="100000" y="100000"/>
                                      <p:to x="80000" y="100000"/>
                                    </p:animScale>
                                    <p:anim by="(#ppt_h/3+#ppt_w*0.1)" calcmode="lin" valueType="num">
                                      <p:cBhvr additive="sum">
                                        <p:cTn id="28" dur="200" decel="100000" autoRev="1" fill="hold">
                                          <p:stCondLst>
                                            <p:cond delay="600"/>
                                          </p:stCondLst>
                                        </p:cTn>
                                        <p:tgtEl>
                                          <p:spTgt spid="19536"/>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19535"/>
                                        </p:tgtEl>
                                        <p:attrNameLst>
                                          <p:attrName>style.visibility</p:attrName>
                                        </p:attrNameLst>
                                      </p:cBhvr>
                                      <p:to>
                                        <p:strVal val="visible"/>
                                      </p:to>
                                    </p:set>
                                    <p:anim from="(-#ppt_w/2)" to="(#ppt_x)" calcmode="lin" valueType="num">
                                      <p:cBhvr>
                                        <p:cTn id="31" dur="600" fill="hold">
                                          <p:stCondLst>
                                            <p:cond delay="0"/>
                                          </p:stCondLst>
                                        </p:cTn>
                                        <p:tgtEl>
                                          <p:spTgt spid="19535"/>
                                        </p:tgtEl>
                                        <p:attrNameLst>
                                          <p:attrName>ppt_x</p:attrName>
                                        </p:attrNameLst>
                                      </p:cBhvr>
                                    </p:anim>
                                    <p:anim from="0" to="-1.0" calcmode="lin" valueType="num">
                                      <p:cBhvr>
                                        <p:cTn id="32" dur="200" decel="50000" autoRev="1" fill="hold">
                                          <p:stCondLst>
                                            <p:cond delay="600"/>
                                          </p:stCondLst>
                                        </p:cTn>
                                        <p:tgtEl>
                                          <p:spTgt spid="19535"/>
                                        </p:tgtEl>
                                        <p:attrNameLst>
                                          <p:attrName>xshear</p:attrName>
                                        </p:attrNameLst>
                                      </p:cBhvr>
                                    </p:anim>
                                    <p:animScale>
                                      <p:cBhvr>
                                        <p:cTn id="33" dur="200" decel="100000" autoRev="1" fill="hold">
                                          <p:stCondLst>
                                            <p:cond delay="600"/>
                                          </p:stCondLst>
                                        </p:cTn>
                                        <p:tgtEl>
                                          <p:spTgt spid="19535"/>
                                        </p:tgtEl>
                                      </p:cBhvr>
                                      <p:from x="100000" y="100000"/>
                                      <p:to x="80000" y="100000"/>
                                    </p:animScale>
                                    <p:anim by="(#ppt_h/3+#ppt_w*0.1)" calcmode="lin" valueType="num">
                                      <p:cBhvr additive="sum">
                                        <p:cTn id="34" dur="200" decel="100000" autoRev="1" fill="hold">
                                          <p:stCondLst>
                                            <p:cond delay="600"/>
                                          </p:stCondLst>
                                        </p:cTn>
                                        <p:tgtEl>
                                          <p:spTgt spid="19535"/>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19524"/>
                                        </p:tgtEl>
                                        <p:attrNameLst>
                                          <p:attrName>style.visibility</p:attrName>
                                        </p:attrNameLst>
                                      </p:cBhvr>
                                      <p:to>
                                        <p:strVal val="visible"/>
                                      </p:to>
                                    </p:set>
                                    <p:anim calcmode="lin" valueType="num">
                                      <p:cBhvr>
                                        <p:cTn id="39" dur="1000" fill="hold"/>
                                        <p:tgtEl>
                                          <p:spTgt spid="19524"/>
                                        </p:tgtEl>
                                        <p:attrNameLst>
                                          <p:attrName>ppt_x</p:attrName>
                                        </p:attrNameLst>
                                      </p:cBhvr>
                                      <p:tavLst>
                                        <p:tav tm="0">
                                          <p:val>
                                            <p:strVal val="#ppt_x-.2"/>
                                          </p:val>
                                        </p:tav>
                                        <p:tav tm="100000">
                                          <p:val>
                                            <p:strVal val="#ppt_x"/>
                                          </p:val>
                                        </p:tav>
                                      </p:tavLst>
                                    </p:anim>
                                    <p:anim calcmode="lin" valueType="num">
                                      <p:cBhvr>
                                        <p:cTn id="40" dur="1000" fill="hold"/>
                                        <p:tgtEl>
                                          <p:spTgt spid="19524"/>
                                        </p:tgtEl>
                                        <p:attrNameLst>
                                          <p:attrName>ppt_y</p:attrName>
                                        </p:attrNameLst>
                                      </p:cBhvr>
                                      <p:tavLst>
                                        <p:tav tm="0">
                                          <p:val>
                                            <p:strVal val="#ppt_y"/>
                                          </p:val>
                                        </p:tav>
                                        <p:tav tm="100000">
                                          <p:val>
                                            <p:strVal val="#ppt_y"/>
                                          </p:val>
                                        </p:tav>
                                      </p:tavLst>
                                    </p:anim>
                                    <p:animEffect transition="in" filter="wipe(right)" prLst="gradientSize: 0.1">
                                      <p:cBhvr>
                                        <p:cTn id="41" dur="1000"/>
                                        <p:tgtEl>
                                          <p:spTgt spid="19524"/>
                                        </p:tgtEl>
                                      </p:cBhvr>
                                    </p:animEffect>
                                  </p:childTnLst>
                                </p:cTn>
                              </p:par>
                              <p:par>
                                <p:cTn id="42" presetID="29" presetClass="entr" presetSubtype="0" fill="hold" grpId="0" nodeType="withEffect">
                                  <p:stCondLst>
                                    <p:cond delay="0"/>
                                  </p:stCondLst>
                                  <p:childTnLst>
                                    <p:set>
                                      <p:cBhvr>
                                        <p:cTn id="43" dur="1" fill="hold">
                                          <p:stCondLst>
                                            <p:cond delay="0"/>
                                          </p:stCondLst>
                                        </p:cTn>
                                        <p:tgtEl>
                                          <p:spTgt spid="19519"/>
                                        </p:tgtEl>
                                        <p:attrNameLst>
                                          <p:attrName>style.visibility</p:attrName>
                                        </p:attrNameLst>
                                      </p:cBhvr>
                                      <p:to>
                                        <p:strVal val="visible"/>
                                      </p:to>
                                    </p:set>
                                    <p:anim calcmode="lin" valueType="num">
                                      <p:cBhvr>
                                        <p:cTn id="44" dur="1000" fill="hold"/>
                                        <p:tgtEl>
                                          <p:spTgt spid="19519"/>
                                        </p:tgtEl>
                                        <p:attrNameLst>
                                          <p:attrName>ppt_x</p:attrName>
                                        </p:attrNameLst>
                                      </p:cBhvr>
                                      <p:tavLst>
                                        <p:tav tm="0">
                                          <p:val>
                                            <p:strVal val="#ppt_x-.2"/>
                                          </p:val>
                                        </p:tav>
                                        <p:tav tm="100000">
                                          <p:val>
                                            <p:strVal val="#ppt_x"/>
                                          </p:val>
                                        </p:tav>
                                      </p:tavLst>
                                    </p:anim>
                                    <p:anim calcmode="lin" valueType="num">
                                      <p:cBhvr>
                                        <p:cTn id="45" dur="1000" fill="hold"/>
                                        <p:tgtEl>
                                          <p:spTgt spid="19519"/>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951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520"/>
                                        </p:tgtEl>
                                        <p:attrNameLst>
                                          <p:attrName>style.visibility</p:attrName>
                                        </p:attrNameLst>
                                      </p:cBhvr>
                                      <p:to>
                                        <p:strVal val="visible"/>
                                      </p:to>
                                    </p:set>
                                    <p:anim calcmode="lin" valueType="num">
                                      <p:cBhvr additive="base">
                                        <p:cTn id="51" dur="500" fill="hold"/>
                                        <p:tgtEl>
                                          <p:spTgt spid="19520"/>
                                        </p:tgtEl>
                                        <p:attrNameLst>
                                          <p:attrName>ppt_x</p:attrName>
                                        </p:attrNameLst>
                                      </p:cBhvr>
                                      <p:tavLst>
                                        <p:tav tm="0">
                                          <p:val>
                                            <p:strVal val="#ppt_x"/>
                                          </p:val>
                                        </p:tav>
                                        <p:tav tm="100000">
                                          <p:val>
                                            <p:strVal val="#ppt_x"/>
                                          </p:val>
                                        </p:tav>
                                      </p:tavLst>
                                    </p:anim>
                                    <p:anim calcmode="lin" valueType="num">
                                      <p:cBhvr additive="base">
                                        <p:cTn id="52" dur="500" fill="hold"/>
                                        <p:tgtEl>
                                          <p:spTgt spid="1952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525"/>
                                        </p:tgtEl>
                                        <p:attrNameLst>
                                          <p:attrName>style.visibility</p:attrName>
                                        </p:attrNameLst>
                                      </p:cBhvr>
                                      <p:to>
                                        <p:strVal val="visible"/>
                                      </p:to>
                                    </p:set>
                                    <p:anim calcmode="lin" valueType="num">
                                      <p:cBhvr additive="base">
                                        <p:cTn id="55" dur="500" fill="hold"/>
                                        <p:tgtEl>
                                          <p:spTgt spid="19525"/>
                                        </p:tgtEl>
                                        <p:attrNameLst>
                                          <p:attrName>ppt_x</p:attrName>
                                        </p:attrNameLst>
                                      </p:cBhvr>
                                      <p:tavLst>
                                        <p:tav tm="0">
                                          <p:val>
                                            <p:strVal val="#ppt_x"/>
                                          </p:val>
                                        </p:tav>
                                        <p:tav tm="100000">
                                          <p:val>
                                            <p:strVal val="#ppt_x"/>
                                          </p:val>
                                        </p:tav>
                                      </p:tavLst>
                                    </p:anim>
                                    <p:anim calcmode="lin" valueType="num">
                                      <p:cBhvr additive="base">
                                        <p:cTn id="56" dur="500" fill="hold"/>
                                        <p:tgtEl>
                                          <p:spTgt spid="19525"/>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19523"/>
                                        </p:tgtEl>
                                        <p:attrNameLst>
                                          <p:attrName>style.visibility</p:attrName>
                                        </p:attrNameLst>
                                      </p:cBhvr>
                                      <p:to>
                                        <p:strVal val="visible"/>
                                      </p:to>
                                    </p:set>
                                    <p:anim calcmode="lin" valueType="num">
                                      <p:cBhvr>
                                        <p:cTn id="61" dur="1000" fill="hold"/>
                                        <p:tgtEl>
                                          <p:spTgt spid="19523"/>
                                        </p:tgtEl>
                                        <p:attrNameLst>
                                          <p:attrName>ppt_x</p:attrName>
                                        </p:attrNameLst>
                                      </p:cBhvr>
                                      <p:tavLst>
                                        <p:tav tm="0">
                                          <p:val>
                                            <p:strVal val="#ppt_x-.2"/>
                                          </p:val>
                                        </p:tav>
                                        <p:tav tm="100000">
                                          <p:val>
                                            <p:strVal val="#ppt_x"/>
                                          </p:val>
                                        </p:tav>
                                      </p:tavLst>
                                    </p:anim>
                                    <p:anim calcmode="lin" valueType="num">
                                      <p:cBhvr>
                                        <p:cTn id="62" dur="1000" fill="hold"/>
                                        <p:tgtEl>
                                          <p:spTgt spid="19523"/>
                                        </p:tgtEl>
                                        <p:attrNameLst>
                                          <p:attrName>ppt_y</p:attrName>
                                        </p:attrNameLst>
                                      </p:cBhvr>
                                      <p:tavLst>
                                        <p:tav tm="0">
                                          <p:val>
                                            <p:strVal val="#ppt_y"/>
                                          </p:val>
                                        </p:tav>
                                        <p:tav tm="100000">
                                          <p:val>
                                            <p:strVal val="#ppt_y"/>
                                          </p:val>
                                        </p:tav>
                                      </p:tavLst>
                                    </p:anim>
                                    <p:animEffect transition="in" filter="wipe(right)" prLst="gradientSize: 0.1">
                                      <p:cBhvr>
                                        <p:cTn id="63" dur="1000"/>
                                        <p:tgtEl>
                                          <p:spTgt spid="19523"/>
                                        </p:tgtEl>
                                      </p:cBhvr>
                                    </p:animEffect>
                                  </p:childTnLst>
                                </p:cTn>
                              </p:par>
                              <p:par>
                                <p:cTn id="64" presetID="29" presetClass="entr" presetSubtype="0" fill="hold" grpId="0" nodeType="withEffect">
                                  <p:stCondLst>
                                    <p:cond delay="0"/>
                                  </p:stCondLst>
                                  <p:childTnLst>
                                    <p:set>
                                      <p:cBhvr>
                                        <p:cTn id="65" dur="1" fill="hold">
                                          <p:stCondLst>
                                            <p:cond delay="0"/>
                                          </p:stCondLst>
                                        </p:cTn>
                                        <p:tgtEl>
                                          <p:spTgt spid="19526"/>
                                        </p:tgtEl>
                                        <p:attrNameLst>
                                          <p:attrName>style.visibility</p:attrName>
                                        </p:attrNameLst>
                                      </p:cBhvr>
                                      <p:to>
                                        <p:strVal val="visible"/>
                                      </p:to>
                                    </p:set>
                                    <p:anim calcmode="lin" valueType="num">
                                      <p:cBhvr>
                                        <p:cTn id="66" dur="1000" fill="hold"/>
                                        <p:tgtEl>
                                          <p:spTgt spid="19526"/>
                                        </p:tgtEl>
                                        <p:attrNameLst>
                                          <p:attrName>ppt_x</p:attrName>
                                        </p:attrNameLst>
                                      </p:cBhvr>
                                      <p:tavLst>
                                        <p:tav tm="0">
                                          <p:val>
                                            <p:strVal val="#ppt_x-.2"/>
                                          </p:val>
                                        </p:tav>
                                        <p:tav tm="100000">
                                          <p:val>
                                            <p:strVal val="#ppt_x"/>
                                          </p:val>
                                        </p:tav>
                                      </p:tavLst>
                                    </p:anim>
                                    <p:anim calcmode="lin" valueType="num">
                                      <p:cBhvr>
                                        <p:cTn id="67" dur="1000" fill="hold"/>
                                        <p:tgtEl>
                                          <p:spTgt spid="19526"/>
                                        </p:tgtEl>
                                        <p:attrNameLst>
                                          <p:attrName>ppt_y</p:attrName>
                                        </p:attrNameLst>
                                      </p:cBhvr>
                                      <p:tavLst>
                                        <p:tav tm="0">
                                          <p:val>
                                            <p:strVal val="#ppt_y"/>
                                          </p:val>
                                        </p:tav>
                                        <p:tav tm="100000">
                                          <p:val>
                                            <p:strVal val="#ppt_y"/>
                                          </p:val>
                                        </p:tav>
                                      </p:tavLst>
                                    </p:anim>
                                    <p:animEffect transition="in" filter="wipe(right)" prLst="gradientSize: 0.1">
                                      <p:cBhvr>
                                        <p:cTn id="68" dur="1000"/>
                                        <p:tgtEl>
                                          <p:spTgt spid="19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19" grpId="0"/>
      <p:bldP spid="19520" grpId="0"/>
      <p:bldP spid="19523" grpId="0"/>
      <p:bldP spid="19524" grpId="0"/>
      <p:bldP spid="19525" grpId="0"/>
      <p:bldP spid="19526" grpId="0"/>
      <p:bldP spid="19527" grpId="0" animBg="1"/>
      <p:bldP spid="19528" grpId="0" animBg="1"/>
      <p:bldP spid="19533" grpId="0" animBg="1"/>
      <p:bldP spid="19535" grpId="0" animBg="1"/>
      <p:bldP spid="195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Emb01"/>
          <p:cNvPicPr>
            <a:picLocks noChangeAspect="1" noChangeArrowheads="1"/>
          </p:cNvPicPr>
          <p:nvPr/>
        </p:nvPicPr>
        <p:blipFill>
          <a:blip r:embed="rId3"/>
          <a:srcRect/>
          <a:stretch>
            <a:fillRect/>
          </a:stretch>
        </p:blipFill>
        <p:spPr bwMode="auto">
          <a:xfrm>
            <a:off x="9021763" y="0"/>
            <a:ext cx="160337" cy="6858000"/>
          </a:xfrm>
          <a:prstGeom prst="rect">
            <a:avLst/>
          </a:prstGeom>
          <a:noFill/>
          <a:ln w="9525">
            <a:noFill/>
            <a:miter lim="800000"/>
            <a:headEnd/>
            <a:tailEnd/>
          </a:ln>
        </p:spPr>
      </p:pic>
      <p:pic>
        <p:nvPicPr>
          <p:cNvPr id="8195" name="Picture 3" descr="Emb01"/>
          <p:cNvPicPr>
            <a:picLocks noChangeAspect="1" noChangeArrowheads="1"/>
          </p:cNvPicPr>
          <p:nvPr/>
        </p:nvPicPr>
        <p:blipFill>
          <a:blip r:embed="rId4"/>
          <a:srcRect/>
          <a:stretch>
            <a:fillRect/>
          </a:stretch>
        </p:blipFill>
        <p:spPr bwMode="auto">
          <a:xfrm>
            <a:off x="-50800" y="0"/>
            <a:ext cx="160338" cy="6858000"/>
          </a:xfrm>
          <a:prstGeom prst="rect">
            <a:avLst/>
          </a:prstGeom>
          <a:noFill/>
          <a:ln w="9525">
            <a:noFill/>
            <a:miter lim="800000"/>
            <a:headEnd/>
            <a:tailEnd/>
          </a:ln>
        </p:spPr>
      </p:pic>
      <p:sp>
        <p:nvSpPr>
          <p:cNvPr id="8196" name="Text Box 4"/>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8197" name="Text Box 5"/>
          <p:cNvSpPr txBox="1">
            <a:spLocks noChangeArrowheads="1"/>
          </p:cNvSpPr>
          <p:nvPr/>
        </p:nvSpPr>
        <p:spPr bwMode="auto">
          <a:xfrm>
            <a:off x="838200" y="914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8198" name="Text Box 6"/>
          <p:cNvSpPr txBox="1">
            <a:spLocks noChangeArrowheads="1"/>
          </p:cNvSpPr>
          <p:nvPr/>
        </p:nvSpPr>
        <p:spPr bwMode="auto">
          <a:xfrm>
            <a:off x="2743200" y="914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graphicFrame>
        <p:nvGraphicFramePr>
          <p:cNvPr id="66608" name="Group 48"/>
          <p:cNvGraphicFramePr>
            <a:graphicFrameLocks noGrp="1"/>
          </p:cNvGraphicFramePr>
          <p:nvPr>
            <p:ph sz="quarter" idx="2"/>
          </p:nvPr>
        </p:nvGraphicFramePr>
        <p:xfrm>
          <a:off x="457200" y="2590800"/>
          <a:ext cx="8305800" cy="792163"/>
        </p:xfrm>
        <a:graphic>
          <a:graphicData uri="http://schemas.openxmlformats.org/drawingml/2006/table">
            <a:tbl>
              <a:tblPr/>
              <a:tblGrid>
                <a:gridCol w="4152900"/>
                <a:gridCol w="4152900"/>
              </a:tblGrid>
              <a:tr h="3960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chiêm</a:t>
                      </a:r>
                    </a:p>
                  </a:txBody>
                  <a:tcPr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liêm</a:t>
                      </a:r>
                    </a:p>
                  </a:txBody>
                  <a:tcPr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chim</a:t>
                      </a:r>
                    </a:p>
                  </a:txBody>
                  <a:tcPr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lim</a:t>
                      </a:r>
                    </a:p>
                  </a:txBody>
                  <a:tcPr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6610" name="Group 50"/>
          <p:cNvGraphicFramePr>
            <a:graphicFrameLocks noGrp="1"/>
          </p:cNvGraphicFramePr>
          <p:nvPr>
            <p:ph sz="quarter" idx="3"/>
          </p:nvPr>
        </p:nvGraphicFramePr>
        <p:xfrm>
          <a:off x="457200" y="4876800"/>
          <a:ext cx="8305800" cy="792163"/>
        </p:xfrm>
        <a:graphic>
          <a:graphicData uri="http://schemas.openxmlformats.org/drawingml/2006/table">
            <a:tbl>
              <a:tblPr/>
              <a:tblGrid>
                <a:gridCol w="4152900"/>
                <a:gridCol w="4152900"/>
              </a:tblGrid>
              <a:tr h="3960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diếp</a:t>
                      </a:r>
                    </a:p>
                  </a:txBody>
                  <a:tcPr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kiếp</a:t>
                      </a:r>
                    </a:p>
                  </a:txBody>
                  <a:tcPr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díp</a:t>
                      </a:r>
                    </a:p>
                  </a:txBody>
                  <a:tcPr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CC"/>
                          </a:solidFill>
                          <a:effectLst/>
                          <a:latin typeface="HP001 5 hàng" pitchFamily="34" charset="0"/>
                        </a:rPr>
                        <a:t>kíp</a:t>
                      </a:r>
                    </a:p>
                  </a:txBody>
                  <a:tcPr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21" name="Text Box 45"/>
          <p:cNvSpPr txBox="1">
            <a:spLocks noChangeArrowheads="1"/>
          </p:cNvSpPr>
          <p:nvPr/>
        </p:nvSpPr>
        <p:spPr bwMode="auto">
          <a:xfrm>
            <a:off x="381000" y="1447800"/>
            <a:ext cx="8763000" cy="862013"/>
          </a:xfrm>
          <a:prstGeom prst="rect">
            <a:avLst/>
          </a:prstGeom>
          <a:noFill/>
          <a:ln w="9525">
            <a:noFill/>
            <a:miter lim="800000"/>
            <a:headEnd/>
            <a:tailEnd/>
          </a:ln>
        </p:spPr>
        <p:txBody>
          <a:bodyPr>
            <a:spAutoFit/>
          </a:bodyPr>
          <a:lstStyle/>
          <a:p>
            <a:pPr>
              <a:spcBef>
                <a:spcPct val="50000"/>
              </a:spcBef>
            </a:pPr>
            <a:r>
              <a:rPr lang="en-US" sz="2000" b="1">
                <a:latin typeface="Arial" charset="0"/>
              </a:rPr>
              <a:t>    2. c</a:t>
            </a:r>
            <a:r>
              <a:rPr lang="en-US" sz="1200" b="1">
                <a:latin typeface="Arial" charset="0"/>
              </a:rPr>
              <a:t>)</a:t>
            </a:r>
            <a:r>
              <a:rPr lang="en-US" sz="2000" b="1">
                <a:latin typeface="Arial" charset="0"/>
              </a:rPr>
              <a:t> Tìm những từ ngữ:</a:t>
            </a:r>
          </a:p>
          <a:p>
            <a:pPr>
              <a:spcBef>
                <a:spcPct val="50000"/>
              </a:spcBef>
            </a:pPr>
            <a:r>
              <a:rPr lang="en-US" sz="2000" b="1">
                <a:latin typeface="Arial" charset="0"/>
              </a:rPr>
              <a:t> -Chứa các tiếng chỉ khác nhau ở vần </a:t>
            </a:r>
            <a:r>
              <a:rPr lang="en-US" sz="2000" b="1">
                <a:solidFill>
                  <a:srgbClr val="0000CC"/>
                </a:solidFill>
                <a:latin typeface="Arial" charset="0"/>
              </a:rPr>
              <a:t>iêm</a:t>
            </a:r>
            <a:r>
              <a:rPr lang="en-US" sz="2000" b="1">
                <a:latin typeface="Arial" charset="0"/>
              </a:rPr>
              <a:t> hay </a:t>
            </a:r>
            <a:r>
              <a:rPr lang="en-US" sz="2000" b="1">
                <a:solidFill>
                  <a:srgbClr val="0000CC"/>
                </a:solidFill>
                <a:latin typeface="Arial" charset="0"/>
              </a:rPr>
              <a:t>im:</a:t>
            </a:r>
            <a:endParaRPr lang="en-US" sz="2000" b="1">
              <a:latin typeface="Arial" charset="0"/>
            </a:endParaRPr>
          </a:p>
        </p:txBody>
      </p:sp>
      <p:sp>
        <p:nvSpPr>
          <p:cNvPr id="8222" name="Text Box 46"/>
          <p:cNvSpPr txBox="1">
            <a:spLocks noChangeArrowheads="1"/>
          </p:cNvSpPr>
          <p:nvPr/>
        </p:nvSpPr>
        <p:spPr bwMode="auto">
          <a:xfrm>
            <a:off x="457200" y="4267200"/>
            <a:ext cx="87630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-Chứa các tiếng chỉ khác nhau ở vần </a:t>
            </a:r>
            <a:r>
              <a:rPr lang="en-US" sz="2000" b="1">
                <a:solidFill>
                  <a:srgbClr val="0000CC"/>
                </a:solidFill>
                <a:latin typeface="Arial" charset="0"/>
              </a:rPr>
              <a:t>iêp</a:t>
            </a:r>
            <a:r>
              <a:rPr lang="en-US" sz="2000" b="1">
                <a:latin typeface="Arial" charset="0"/>
              </a:rPr>
              <a:t> hay </a:t>
            </a:r>
            <a:r>
              <a:rPr lang="en-US" sz="2000" b="1">
                <a:solidFill>
                  <a:srgbClr val="0000CC"/>
                </a:solidFill>
                <a:latin typeface="Arial" charset="0"/>
              </a:rPr>
              <a:t>ip</a:t>
            </a:r>
            <a:r>
              <a:rPr lang="en-US" sz="2000" b="1">
                <a:latin typeface="Arial" charset="0"/>
              </a:rPr>
              <a:t>:</a:t>
            </a:r>
            <a:endParaRPr lang="en-US" sz="2000">
              <a:latin typeface="Arial" charset="0"/>
            </a:endParaRPr>
          </a:p>
        </p:txBody>
      </p:sp>
      <p:sp>
        <p:nvSpPr>
          <p:cNvPr id="8223" name="Text Box 49"/>
          <p:cNvSpPr txBox="1">
            <a:spLocks noChangeArrowheads="1"/>
          </p:cNvSpPr>
          <p:nvPr/>
        </p:nvSpPr>
        <p:spPr bwMode="auto">
          <a:xfrm>
            <a:off x="533400" y="3505200"/>
            <a:ext cx="48768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M: thanh liêm / gỗ lim</a:t>
            </a:r>
          </a:p>
        </p:txBody>
      </p:sp>
      <p:sp>
        <p:nvSpPr>
          <p:cNvPr id="8224" name="Text Box 51"/>
          <p:cNvSpPr txBox="1">
            <a:spLocks noChangeArrowheads="1"/>
          </p:cNvSpPr>
          <p:nvPr/>
        </p:nvSpPr>
        <p:spPr bwMode="auto">
          <a:xfrm>
            <a:off x="685800" y="5867400"/>
            <a:ext cx="53340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M: rau diếp / díp mắt</a:t>
            </a:r>
            <a:endParaRPr lang="en-US" sz="2000">
              <a:latin typeface="Arial" charset="0"/>
            </a:endParaRPr>
          </a:p>
        </p:txBody>
      </p:sp>
      <p:sp>
        <p:nvSpPr>
          <p:cNvPr id="66612" name="Line 52"/>
          <p:cNvSpPr>
            <a:spLocks noChangeShapeType="1"/>
          </p:cNvSpPr>
          <p:nvPr/>
        </p:nvSpPr>
        <p:spPr bwMode="auto">
          <a:xfrm>
            <a:off x="1662113" y="1781175"/>
            <a:ext cx="609600" cy="0"/>
          </a:xfrm>
          <a:prstGeom prst="line">
            <a:avLst/>
          </a:prstGeom>
          <a:noFill/>
          <a:ln w="19050">
            <a:solidFill>
              <a:srgbClr val="0000CC"/>
            </a:solidFill>
            <a:round/>
            <a:headEnd/>
            <a:tailEnd/>
          </a:ln>
        </p:spPr>
        <p:txBody>
          <a:bodyPr/>
          <a:lstStyle/>
          <a:p>
            <a:endParaRPr lang="en-US"/>
          </a:p>
        </p:txBody>
      </p:sp>
      <p:sp>
        <p:nvSpPr>
          <p:cNvPr id="66613" name="Line 53"/>
          <p:cNvSpPr>
            <a:spLocks noChangeShapeType="1"/>
          </p:cNvSpPr>
          <p:nvPr/>
        </p:nvSpPr>
        <p:spPr bwMode="auto">
          <a:xfrm>
            <a:off x="823913" y="2333625"/>
            <a:ext cx="609600" cy="0"/>
          </a:xfrm>
          <a:prstGeom prst="line">
            <a:avLst/>
          </a:prstGeom>
          <a:noFill/>
          <a:ln w="19050">
            <a:solidFill>
              <a:srgbClr val="0000CC"/>
            </a:solidFill>
            <a:round/>
            <a:headEnd/>
            <a:tailEnd/>
          </a:ln>
        </p:spPr>
        <p:txBody>
          <a:bodyPr/>
          <a:lstStyle/>
          <a:p>
            <a:endParaRPr lang="en-US"/>
          </a:p>
        </p:txBody>
      </p:sp>
      <p:sp>
        <p:nvSpPr>
          <p:cNvPr id="66614" name="Line 54"/>
          <p:cNvSpPr>
            <a:spLocks noChangeShapeType="1"/>
          </p:cNvSpPr>
          <p:nvPr/>
        </p:nvSpPr>
        <p:spPr bwMode="auto">
          <a:xfrm>
            <a:off x="2895600" y="2338388"/>
            <a:ext cx="1752600" cy="0"/>
          </a:xfrm>
          <a:prstGeom prst="line">
            <a:avLst/>
          </a:prstGeom>
          <a:noFill/>
          <a:ln w="19050">
            <a:solidFill>
              <a:srgbClr val="0000CC"/>
            </a:solidFill>
            <a:round/>
            <a:headEnd/>
            <a:tailEnd/>
          </a:ln>
        </p:spPr>
        <p:txBody>
          <a:bodyPr/>
          <a:lstStyle/>
          <a:p>
            <a:endParaRPr lang="en-US"/>
          </a:p>
        </p:txBody>
      </p:sp>
      <p:sp>
        <p:nvSpPr>
          <p:cNvPr id="66615" name="Line 55"/>
          <p:cNvSpPr>
            <a:spLocks noChangeShapeType="1"/>
          </p:cNvSpPr>
          <p:nvPr/>
        </p:nvSpPr>
        <p:spPr bwMode="auto">
          <a:xfrm>
            <a:off x="5667375" y="2333625"/>
            <a:ext cx="533400" cy="0"/>
          </a:xfrm>
          <a:prstGeom prst="line">
            <a:avLst/>
          </a:prstGeom>
          <a:noFill/>
          <a:ln w="19050">
            <a:solidFill>
              <a:schemeClr val="tx1"/>
            </a:solidFill>
            <a:round/>
            <a:headEnd/>
            <a:tailEnd/>
          </a:ln>
        </p:spPr>
        <p:txBody>
          <a:bodyPr/>
          <a:lstStyle/>
          <a:p>
            <a:endParaRPr lang="en-US"/>
          </a:p>
        </p:txBody>
      </p:sp>
      <p:sp>
        <p:nvSpPr>
          <p:cNvPr id="66616" name="Line 56"/>
          <p:cNvSpPr>
            <a:spLocks noChangeShapeType="1"/>
          </p:cNvSpPr>
          <p:nvPr/>
        </p:nvSpPr>
        <p:spPr bwMode="auto">
          <a:xfrm>
            <a:off x="6858000" y="2333625"/>
            <a:ext cx="457200" cy="0"/>
          </a:xfrm>
          <a:prstGeom prst="line">
            <a:avLst/>
          </a:prstGeom>
          <a:noFill/>
          <a:ln w="19050">
            <a:solidFill>
              <a:schemeClr val="tx1"/>
            </a:solidFill>
            <a:round/>
            <a:headEnd/>
            <a:tailEnd/>
          </a:ln>
        </p:spPr>
        <p:txBody>
          <a:bodyPr/>
          <a:lstStyle/>
          <a:p>
            <a:endParaRPr lang="en-US"/>
          </a:p>
        </p:txBody>
      </p:sp>
      <p:sp>
        <p:nvSpPr>
          <p:cNvPr id="66617" name="Line 57"/>
          <p:cNvSpPr>
            <a:spLocks noChangeShapeType="1"/>
          </p:cNvSpPr>
          <p:nvPr/>
        </p:nvSpPr>
        <p:spPr bwMode="auto">
          <a:xfrm>
            <a:off x="747713" y="4600575"/>
            <a:ext cx="609600" cy="0"/>
          </a:xfrm>
          <a:prstGeom prst="line">
            <a:avLst/>
          </a:prstGeom>
          <a:noFill/>
          <a:ln w="19050">
            <a:solidFill>
              <a:srgbClr val="0000CC"/>
            </a:solidFill>
            <a:round/>
            <a:headEnd/>
            <a:tailEnd/>
          </a:ln>
        </p:spPr>
        <p:txBody>
          <a:bodyPr/>
          <a:lstStyle/>
          <a:p>
            <a:endParaRPr lang="en-US"/>
          </a:p>
        </p:txBody>
      </p:sp>
      <p:sp>
        <p:nvSpPr>
          <p:cNvPr id="66618" name="Line 58"/>
          <p:cNvSpPr>
            <a:spLocks noChangeShapeType="1"/>
          </p:cNvSpPr>
          <p:nvPr/>
        </p:nvSpPr>
        <p:spPr bwMode="auto">
          <a:xfrm>
            <a:off x="2819400" y="4605338"/>
            <a:ext cx="1752600" cy="0"/>
          </a:xfrm>
          <a:prstGeom prst="line">
            <a:avLst/>
          </a:prstGeom>
          <a:noFill/>
          <a:ln w="19050">
            <a:solidFill>
              <a:srgbClr val="0000CC"/>
            </a:solidFill>
            <a:round/>
            <a:headEnd/>
            <a:tailEnd/>
          </a:ln>
        </p:spPr>
        <p:txBody>
          <a:bodyPr/>
          <a:lstStyle/>
          <a:p>
            <a:endParaRPr lang="en-US"/>
          </a:p>
        </p:txBody>
      </p:sp>
      <p:sp>
        <p:nvSpPr>
          <p:cNvPr id="66619" name="Line 59"/>
          <p:cNvSpPr>
            <a:spLocks noChangeShapeType="1"/>
          </p:cNvSpPr>
          <p:nvPr/>
        </p:nvSpPr>
        <p:spPr bwMode="auto">
          <a:xfrm>
            <a:off x="5610225" y="4691063"/>
            <a:ext cx="381000" cy="0"/>
          </a:xfrm>
          <a:prstGeom prst="line">
            <a:avLst/>
          </a:prstGeom>
          <a:noFill/>
          <a:ln w="19050">
            <a:solidFill>
              <a:srgbClr val="0000CC"/>
            </a:solidFill>
            <a:round/>
            <a:headEnd/>
            <a:tailEnd/>
          </a:ln>
        </p:spPr>
        <p:txBody>
          <a:bodyPr/>
          <a:lstStyle/>
          <a:p>
            <a:endParaRPr lang="en-US"/>
          </a:p>
        </p:txBody>
      </p:sp>
      <p:sp>
        <p:nvSpPr>
          <p:cNvPr id="66620" name="Line 60"/>
          <p:cNvSpPr>
            <a:spLocks noChangeShapeType="1"/>
          </p:cNvSpPr>
          <p:nvPr/>
        </p:nvSpPr>
        <p:spPr bwMode="auto">
          <a:xfrm>
            <a:off x="6705600" y="4695825"/>
            <a:ext cx="304800" cy="0"/>
          </a:xfrm>
          <a:prstGeom prst="line">
            <a:avLst/>
          </a:prstGeom>
          <a:noFill/>
          <a:ln w="19050">
            <a:solidFill>
              <a:schemeClr val="tx1"/>
            </a:solidFill>
            <a:round/>
            <a:headEnd/>
            <a:tailEnd/>
          </a:ln>
        </p:spPr>
        <p:txBody>
          <a:bodyPr/>
          <a:lstStyle/>
          <a:p>
            <a:endParaRPr lang="en-US"/>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66612"/>
                                        </p:tgtEl>
                                        <p:attrNameLst>
                                          <p:attrName>style.visibility</p:attrName>
                                        </p:attrNameLst>
                                      </p:cBhvr>
                                      <p:to>
                                        <p:strVal val="visible"/>
                                      </p:to>
                                    </p:set>
                                    <p:anim from="(-#ppt_w/2)" to="(#ppt_x)" calcmode="lin" valueType="num">
                                      <p:cBhvr>
                                        <p:cTn id="7" dur="600" fill="hold">
                                          <p:stCondLst>
                                            <p:cond delay="0"/>
                                          </p:stCondLst>
                                        </p:cTn>
                                        <p:tgtEl>
                                          <p:spTgt spid="66612"/>
                                        </p:tgtEl>
                                        <p:attrNameLst>
                                          <p:attrName>ppt_x</p:attrName>
                                        </p:attrNameLst>
                                      </p:cBhvr>
                                    </p:anim>
                                    <p:anim from="0" to="-1.0" calcmode="lin" valueType="num">
                                      <p:cBhvr>
                                        <p:cTn id="8" dur="200" decel="50000" autoRev="1" fill="hold">
                                          <p:stCondLst>
                                            <p:cond delay="600"/>
                                          </p:stCondLst>
                                        </p:cTn>
                                        <p:tgtEl>
                                          <p:spTgt spid="66612"/>
                                        </p:tgtEl>
                                        <p:attrNameLst>
                                          <p:attrName>xshear</p:attrName>
                                        </p:attrNameLst>
                                      </p:cBhvr>
                                    </p:anim>
                                    <p:animScale>
                                      <p:cBhvr>
                                        <p:cTn id="9" dur="200" decel="100000" autoRev="1" fill="hold">
                                          <p:stCondLst>
                                            <p:cond delay="600"/>
                                          </p:stCondLst>
                                        </p:cTn>
                                        <p:tgtEl>
                                          <p:spTgt spid="66612"/>
                                        </p:tgtEl>
                                      </p:cBhvr>
                                      <p:from x="100000" y="100000"/>
                                      <p:to x="80000" y="100000"/>
                                    </p:animScale>
                                    <p:anim by="(#ppt_h/3+#ppt_w*0.1)" calcmode="lin" valueType="num">
                                      <p:cBhvr additive="sum">
                                        <p:cTn id="10" dur="200" decel="100000" autoRev="1" fill="hold">
                                          <p:stCondLst>
                                            <p:cond delay="600"/>
                                          </p:stCondLst>
                                        </p:cTn>
                                        <p:tgtEl>
                                          <p:spTgt spid="66612"/>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66613"/>
                                        </p:tgtEl>
                                        <p:attrNameLst>
                                          <p:attrName>style.visibility</p:attrName>
                                        </p:attrNameLst>
                                      </p:cBhvr>
                                      <p:to>
                                        <p:strVal val="visible"/>
                                      </p:to>
                                    </p:set>
                                    <p:anim from="(-#ppt_w/2)" to="(#ppt_x)" calcmode="lin" valueType="num">
                                      <p:cBhvr>
                                        <p:cTn id="13" dur="600" fill="hold">
                                          <p:stCondLst>
                                            <p:cond delay="0"/>
                                          </p:stCondLst>
                                        </p:cTn>
                                        <p:tgtEl>
                                          <p:spTgt spid="66613"/>
                                        </p:tgtEl>
                                        <p:attrNameLst>
                                          <p:attrName>ppt_x</p:attrName>
                                        </p:attrNameLst>
                                      </p:cBhvr>
                                    </p:anim>
                                    <p:anim from="0" to="-1.0" calcmode="lin" valueType="num">
                                      <p:cBhvr>
                                        <p:cTn id="14" dur="200" decel="50000" autoRev="1" fill="hold">
                                          <p:stCondLst>
                                            <p:cond delay="600"/>
                                          </p:stCondLst>
                                        </p:cTn>
                                        <p:tgtEl>
                                          <p:spTgt spid="66613"/>
                                        </p:tgtEl>
                                        <p:attrNameLst>
                                          <p:attrName>xshear</p:attrName>
                                        </p:attrNameLst>
                                      </p:cBhvr>
                                    </p:anim>
                                    <p:animScale>
                                      <p:cBhvr>
                                        <p:cTn id="15" dur="200" decel="100000" autoRev="1" fill="hold">
                                          <p:stCondLst>
                                            <p:cond delay="600"/>
                                          </p:stCondLst>
                                        </p:cTn>
                                        <p:tgtEl>
                                          <p:spTgt spid="66613"/>
                                        </p:tgtEl>
                                      </p:cBhvr>
                                      <p:from x="100000" y="100000"/>
                                      <p:to x="80000" y="100000"/>
                                    </p:animScale>
                                    <p:anim by="(#ppt_h/3+#ppt_w*0.1)" calcmode="lin" valueType="num">
                                      <p:cBhvr additive="sum">
                                        <p:cTn id="16" dur="200" decel="100000" autoRev="1" fill="hold">
                                          <p:stCondLst>
                                            <p:cond delay="600"/>
                                          </p:stCondLst>
                                        </p:cTn>
                                        <p:tgtEl>
                                          <p:spTgt spid="66613"/>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66614"/>
                                        </p:tgtEl>
                                        <p:attrNameLst>
                                          <p:attrName>style.visibility</p:attrName>
                                        </p:attrNameLst>
                                      </p:cBhvr>
                                      <p:to>
                                        <p:strVal val="visible"/>
                                      </p:to>
                                    </p:set>
                                    <p:anim from="(-#ppt_w/2)" to="(#ppt_x)" calcmode="lin" valueType="num">
                                      <p:cBhvr>
                                        <p:cTn id="19" dur="600" fill="hold">
                                          <p:stCondLst>
                                            <p:cond delay="0"/>
                                          </p:stCondLst>
                                        </p:cTn>
                                        <p:tgtEl>
                                          <p:spTgt spid="66614"/>
                                        </p:tgtEl>
                                        <p:attrNameLst>
                                          <p:attrName>ppt_x</p:attrName>
                                        </p:attrNameLst>
                                      </p:cBhvr>
                                    </p:anim>
                                    <p:anim from="0" to="-1.0" calcmode="lin" valueType="num">
                                      <p:cBhvr>
                                        <p:cTn id="20" dur="200" decel="50000" autoRev="1" fill="hold">
                                          <p:stCondLst>
                                            <p:cond delay="600"/>
                                          </p:stCondLst>
                                        </p:cTn>
                                        <p:tgtEl>
                                          <p:spTgt spid="66614"/>
                                        </p:tgtEl>
                                        <p:attrNameLst>
                                          <p:attrName>xshear</p:attrName>
                                        </p:attrNameLst>
                                      </p:cBhvr>
                                    </p:anim>
                                    <p:animScale>
                                      <p:cBhvr>
                                        <p:cTn id="21" dur="200" decel="100000" autoRev="1" fill="hold">
                                          <p:stCondLst>
                                            <p:cond delay="600"/>
                                          </p:stCondLst>
                                        </p:cTn>
                                        <p:tgtEl>
                                          <p:spTgt spid="66614"/>
                                        </p:tgtEl>
                                      </p:cBhvr>
                                      <p:from x="100000" y="100000"/>
                                      <p:to x="80000" y="100000"/>
                                    </p:animScale>
                                    <p:anim by="(#ppt_h/3+#ppt_w*0.1)" calcmode="lin" valueType="num">
                                      <p:cBhvr additive="sum">
                                        <p:cTn id="22" dur="200" decel="100000" autoRev="1" fill="hold">
                                          <p:stCondLst>
                                            <p:cond delay="600"/>
                                          </p:stCondLst>
                                        </p:cTn>
                                        <p:tgtEl>
                                          <p:spTgt spid="66614"/>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66615"/>
                                        </p:tgtEl>
                                        <p:attrNameLst>
                                          <p:attrName>style.visibility</p:attrName>
                                        </p:attrNameLst>
                                      </p:cBhvr>
                                      <p:to>
                                        <p:strVal val="visible"/>
                                      </p:to>
                                    </p:set>
                                    <p:anim from="(-#ppt_w/2)" to="(#ppt_x)" calcmode="lin" valueType="num">
                                      <p:cBhvr>
                                        <p:cTn id="25" dur="600" fill="hold">
                                          <p:stCondLst>
                                            <p:cond delay="0"/>
                                          </p:stCondLst>
                                        </p:cTn>
                                        <p:tgtEl>
                                          <p:spTgt spid="66615"/>
                                        </p:tgtEl>
                                        <p:attrNameLst>
                                          <p:attrName>ppt_x</p:attrName>
                                        </p:attrNameLst>
                                      </p:cBhvr>
                                    </p:anim>
                                    <p:anim from="0" to="-1.0" calcmode="lin" valueType="num">
                                      <p:cBhvr>
                                        <p:cTn id="26" dur="200" decel="50000" autoRev="1" fill="hold">
                                          <p:stCondLst>
                                            <p:cond delay="600"/>
                                          </p:stCondLst>
                                        </p:cTn>
                                        <p:tgtEl>
                                          <p:spTgt spid="66615"/>
                                        </p:tgtEl>
                                        <p:attrNameLst>
                                          <p:attrName>xshear</p:attrName>
                                        </p:attrNameLst>
                                      </p:cBhvr>
                                    </p:anim>
                                    <p:animScale>
                                      <p:cBhvr>
                                        <p:cTn id="27" dur="200" decel="100000" autoRev="1" fill="hold">
                                          <p:stCondLst>
                                            <p:cond delay="600"/>
                                          </p:stCondLst>
                                        </p:cTn>
                                        <p:tgtEl>
                                          <p:spTgt spid="66615"/>
                                        </p:tgtEl>
                                      </p:cBhvr>
                                      <p:from x="100000" y="100000"/>
                                      <p:to x="80000" y="100000"/>
                                    </p:animScale>
                                    <p:anim by="(#ppt_h/3+#ppt_w*0.1)" calcmode="lin" valueType="num">
                                      <p:cBhvr additive="sum">
                                        <p:cTn id="28" dur="200" decel="100000" autoRev="1" fill="hold">
                                          <p:stCondLst>
                                            <p:cond delay="600"/>
                                          </p:stCondLst>
                                        </p:cTn>
                                        <p:tgtEl>
                                          <p:spTgt spid="66615"/>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66616"/>
                                        </p:tgtEl>
                                        <p:attrNameLst>
                                          <p:attrName>style.visibility</p:attrName>
                                        </p:attrNameLst>
                                      </p:cBhvr>
                                      <p:to>
                                        <p:strVal val="visible"/>
                                      </p:to>
                                    </p:set>
                                    <p:anim from="(-#ppt_w/2)" to="(#ppt_x)" calcmode="lin" valueType="num">
                                      <p:cBhvr>
                                        <p:cTn id="31" dur="600" fill="hold">
                                          <p:stCondLst>
                                            <p:cond delay="0"/>
                                          </p:stCondLst>
                                        </p:cTn>
                                        <p:tgtEl>
                                          <p:spTgt spid="66616"/>
                                        </p:tgtEl>
                                        <p:attrNameLst>
                                          <p:attrName>ppt_x</p:attrName>
                                        </p:attrNameLst>
                                      </p:cBhvr>
                                    </p:anim>
                                    <p:anim from="0" to="-1.0" calcmode="lin" valueType="num">
                                      <p:cBhvr>
                                        <p:cTn id="32" dur="200" decel="50000" autoRev="1" fill="hold">
                                          <p:stCondLst>
                                            <p:cond delay="600"/>
                                          </p:stCondLst>
                                        </p:cTn>
                                        <p:tgtEl>
                                          <p:spTgt spid="66616"/>
                                        </p:tgtEl>
                                        <p:attrNameLst>
                                          <p:attrName>xshear</p:attrName>
                                        </p:attrNameLst>
                                      </p:cBhvr>
                                    </p:anim>
                                    <p:animScale>
                                      <p:cBhvr>
                                        <p:cTn id="33" dur="200" decel="100000" autoRev="1" fill="hold">
                                          <p:stCondLst>
                                            <p:cond delay="600"/>
                                          </p:stCondLst>
                                        </p:cTn>
                                        <p:tgtEl>
                                          <p:spTgt spid="66616"/>
                                        </p:tgtEl>
                                      </p:cBhvr>
                                      <p:from x="100000" y="100000"/>
                                      <p:to x="80000" y="100000"/>
                                    </p:animScale>
                                    <p:anim by="(#ppt_h/3+#ppt_w*0.1)" calcmode="lin" valueType="num">
                                      <p:cBhvr additive="sum">
                                        <p:cTn id="34" dur="200" decel="100000" autoRev="1" fill="hold">
                                          <p:stCondLst>
                                            <p:cond delay="600"/>
                                          </p:stCondLst>
                                        </p:cTn>
                                        <p:tgtEl>
                                          <p:spTgt spid="66616"/>
                                        </p:tgtEl>
                                        <p:attrNameLst>
                                          <p:attrName>ppt_x</p:attrName>
                                        </p:attrNameLst>
                                      </p:cBhvr>
                                    </p:anim>
                                  </p:childTnLst>
                                </p:cTn>
                              </p:par>
                              <p:par>
                                <p:cTn id="35" presetID="34" presetClass="entr" presetSubtype="0" fill="hold" grpId="0" nodeType="withEffect">
                                  <p:stCondLst>
                                    <p:cond delay="0"/>
                                  </p:stCondLst>
                                  <p:childTnLst>
                                    <p:set>
                                      <p:cBhvr>
                                        <p:cTn id="36" dur="1" fill="hold">
                                          <p:stCondLst>
                                            <p:cond delay="0"/>
                                          </p:stCondLst>
                                        </p:cTn>
                                        <p:tgtEl>
                                          <p:spTgt spid="66617"/>
                                        </p:tgtEl>
                                        <p:attrNameLst>
                                          <p:attrName>style.visibility</p:attrName>
                                        </p:attrNameLst>
                                      </p:cBhvr>
                                      <p:to>
                                        <p:strVal val="visible"/>
                                      </p:to>
                                    </p:set>
                                    <p:anim from="(-#ppt_w/2)" to="(#ppt_x)" calcmode="lin" valueType="num">
                                      <p:cBhvr>
                                        <p:cTn id="37" dur="600" fill="hold">
                                          <p:stCondLst>
                                            <p:cond delay="0"/>
                                          </p:stCondLst>
                                        </p:cTn>
                                        <p:tgtEl>
                                          <p:spTgt spid="66617"/>
                                        </p:tgtEl>
                                        <p:attrNameLst>
                                          <p:attrName>ppt_x</p:attrName>
                                        </p:attrNameLst>
                                      </p:cBhvr>
                                    </p:anim>
                                    <p:anim from="0" to="-1.0" calcmode="lin" valueType="num">
                                      <p:cBhvr>
                                        <p:cTn id="38" dur="200" decel="50000" autoRev="1" fill="hold">
                                          <p:stCondLst>
                                            <p:cond delay="600"/>
                                          </p:stCondLst>
                                        </p:cTn>
                                        <p:tgtEl>
                                          <p:spTgt spid="66617"/>
                                        </p:tgtEl>
                                        <p:attrNameLst>
                                          <p:attrName>xshear</p:attrName>
                                        </p:attrNameLst>
                                      </p:cBhvr>
                                    </p:anim>
                                    <p:animScale>
                                      <p:cBhvr>
                                        <p:cTn id="39" dur="200" decel="100000" autoRev="1" fill="hold">
                                          <p:stCondLst>
                                            <p:cond delay="600"/>
                                          </p:stCondLst>
                                        </p:cTn>
                                        <p:tgtEl>
                                          <p:spTgt spid="66617"/>
                                        </p:tgtEl>
                                      </p:cBhvr>
                                      <p:from x="100000" y="100000"/>
                                      <p:to x="80000" y="100000"/>
                                    </p:animScale>
                                    <p:anim by="(#ppt_h/3+#ppt_w*0.1)" calcmode="lin" valueType="num">
                                      <p:cBhvr additive="sum">
                                        <p:cTn id="40" dur="200" decel="100000" autoRev="1" fill="hold">
                                          <p:stCondLst>
                                            <p:cond delay="600"/>
                                          </p:stCondLst>
                                        </p:cTn>
                                        <p:tgtEl>
                                          <p:spTgt spid="66617"/>
                                        </p:tgtEl>
                                        <p:attrNameLst>
                                          <p:attrName>ppt_x</p:attrName>
                                        </p:attrNameLst>
                                      </p:cBhvr>
                                    </p:anim>
                                  </p:childTnLst>
                                </p:cTn>
                              </p:par>
                              <p:par>
                                <p:cTn id="41" presetID="34" presetClass="entr" presetSubtype="0" fill="hold" grpId="0" nodeType="withEffect">
                                  <p:stCondLst>
                                    <p:cond delay="0"/>
                                  </p:stCondLst>
                                  <p:childTnLst>
                                    <p:set>
                                      <p:cBhvr>
                                        <p:cTn id="42" dur="1" fill="hold">
                                          <p:stCondLst>
                                            <p:cond delay="0"/>
                                          </p:stCondLst>
                                        </p:cTn>
                                        <p:tgtEl>
                                          <p:spTgt spid="66618"/>
                                        </p:tgtEl>
                                        <p:attrNameLst>
                                          <p:attrName>style.visibility</p:attrName>
                                        </p:attrNameLst>
                                      </p:cBhvr>
                                      <p:to>
                                        <p:strVal val="visible"/>
                                      </p:to>
                                    </p:set>
                                    <p:anim from="(-#ppt_w/2)" to="(#ppt_x)" calcmode="lin" valueType="num">
                                      <p:cBhvr>
                                        <p:cTn id="43" dur="600" fill="hold">
                                          <p:stCondLst>
                                            <p:cond delay="0"/>
                                          </p:stCondLst>
                                        </p:cTn>
                                        <p:tgtEl>
                                          <p:spTgt spid="66618"/>
                                        </p:tgtEl>
                                        <p:attrNameLst>
                                          <p:attrName>ppt_x</p:attrName>
                                        </p:attrNameLst>
                                      </p:cBhvr>
                                    </p:anim>
                                    <p:anim from="0" to="-1.0" calcmode="lin" valueType="num">
                                      <p:cBhvr>
                                        <p:cTn id="44" dur="200" decel="50000" autoRev="1" fill="hold">
                                          <p:stCondLst>
                                            <p:cond delay="600"/>
                                          </p:stCondLst>
                                        </p:cTn>
                                        <p:tgtEl>
                                          <p:spTgt spid="66618"/>
                                        </p:tgtEl>
                                        <p:attrNameLst>
                                          <p:attrName>xshear</p:attrName>
                                        </p:attrNameLst>
                                      </p:cBhvr>
                                    </p:anim>
                                    <p:animScale>
                                      <p:cBhvr>
                                        <p:cTn id="45" dur="200" decel="100000" autoRev="1" fill="hold">
                                          <p:stCondLst>
                                            <p:cond delay="600"/>
                                          </p:stCondLst>
                                        </p:cTn>
                                        <p:tgtEl>
                                          <p:spTgt spid="66618"/>
                                        </p:tgtEl>
                                      </p:cBhvr>
                                      <p:from x="100000" y="100000"/>
                                      <p:to x="80000" y="100000"/>
                                    </p:animScale>
                                    <p:anim by="(#ppt_h/3+#ppt_w*0.1)" calcmode="lin" valueType="num">
                                      <p:cBhvr additive="sum">
                                        <p:cTn id="46" dur="200" decel="100000" autoRev="1" fill="hold">
                                          <p:stCondLst>
                                            <p:cond delay="600"/>
                                          </p:stCondLst>
                                        </p:cTn>
                                        <p:tgtEl>
                                          <p:spTgt spid="66618"/>
                                        </p:tgtEl>
                                        <p:attrNameLst>
                                          <p:attrName>ppt_x</p:attrName>
                                        </p:attrNameLst>
                                      </p:cBhvr>
                                    </p:anim>
                                  </p:childTnLst>
                                </p:cTn>
                              </p:par>
                              <p:par>
                                <p:cTn id="47" presetID="34" presetClass="entr" presetSubtype="0" fill="hold" grpId="0" nodeType="withEffect">
                                  <p:stCondLst>
                                    <p:cond delay="0"/>
                                  </p:stCondLst>
                                  <p:childTnLst>
                                    <p:set>
                                      <p:cBhvr>
                                        <p:cTn id="48" dur="1" fill="hold">
                                          <p:stCondLst>
                                            <p:cond delay="0"/>
                                          </p:stCondLst>
                                        </p:cTn>
                                        <p:tgtEl>
                                          <p:spTgt spid="66619"/>
                                        </p:tgtEl>
                                        <p:attrNameLst>
                                          <p:attrName>style.visibility</p:attrName>
                                        </p:attrNameLst>
                                      </p:cBhvr>
                                      <p:to>
                                        <p:strVal val="visible"/>
                                      </p:to>
                                    </p:set>
                                    <p:anim from="(-#ppt_w/2)" to="(#ppt_x)" calcmode="lin" valueType="num">
                                      <p:cBhvr>
                                        <p:cTn id="49" dur="600" fill="hold">
                                          <p:stCondLst>
                                            <p:cond delay="0"/>
                                          </p:stCondLst>
                                        </p:cTn>
                                        <p:tgtEl>
                                          <p:spTgt spid="66619"/>
                                        </p:tgtEl>
                                        <p:attrNameLst>
                                          <p:attrName>ppt_x</p:attrName>
                                        </p:attrNameLst>
                                      </p:cBhvr>
                                    </p:anim>
                                    <p:anim from="0" to="-1.0" calcmode="lin" valueType="num">
                                      <p:cBhvr>
                                        <p:cTn id="50" dur="200" decel="50000" autoRev="1" fill="hold">
                                          <p:stCondLst>
                                            <p:cond delay="600"/>
                                          </p:stCondLst>
                                        </p:cTn>
                                        <p:tgtEl>
                                          <p:spTgt spid="66619"/>
                                        </p:tgtEl>
                                        <p:attrNameLst>
                                          <p:attrName>xshear</p:attrName>
                                        </p:attrNameLst>
                                      </p:cBhvr>
                                    </p:anim>
                                    <p:animScale>
                                      <p:cBhvr>
                                        <p:cTn id="51" dur="200" decel="100000" autoRev="1" fill="hold">
                                          <p:stCondLst>
                                            <p:cond delay="600"/>
                                          </p:stCondLst>
                                        </p:cTn>
                                        <p:tgtEl>
                                          <p:spTgt spid="66619"/>
                                        </p:tgtEl>
                                      </p:cBhvr>
                                      <p:from x="100000" y="100000"/>
                                      <p:to x="80000" y="100000"/>
                                    </p:animScale>
                                    <p:anim by="(#ppt_h/3+#ppt_w*0.1)" calcmode="lin" valueType="num">
                                      <p:cBhvr additive="sum">
                                        <p:cTn id="52" dur="200" decel="100000" autoRev="1" fill="hold">
                                          <p:stCondLst>
                                            <p:cond delay="600"/>
                                          </p:stCondLst>
                                        </p:cTn>
                                        <p:tgtEl>
                                          <p:spTgt spid="66619"/>
                                        </p:tgtEl>
                                        <p:attrNameLst>
                                          <p:attrName>ppt_x</p:attrName>
                                        </p:attrNameLst>
                                      </p:cBhvr>
                                    </p:anim>
                                  </p:childTnLst>
                                </p:cTn>
                              </p:par>
                              <p:par>
                                <p:cTn id="53" presetID="34" presetClass="entr" presetSubtype="0" fill="hold" grpId="0" nodeType="withEffect">
                                  <p:stCondLst>
                                    <p:cond delay="0"/>
                                  </p:stCondLst>
                                  <p:childTnLst>
                                    <p:set>
                                      <p:cBhvr>
                                        <p:cTn id="54" dur="1" fill="hold">
                                          <p:stCondLst>
                                            <p:cond delay="0"/>
                                          </p:stCondLst>
                                        </p:cTn>
                                        <p:tgtEl>
                                          <p:spTgt spid="66620"/>
                                        </p:tgtEl>
                                        <p:attrNameLst>
                                          <p:attrName>style.visibility</p:attrName>
                                        </p:attrNameLst>
                                      </p:cBhvr>
                                      <p:to>
                                        <p:strVal val="visible"/>
                                      </p:to>
                                    </p:set>
                                    <p:anim from="(-#ppt_w/2)" to="(#ppt_x)" calcmode="lin" valueType="num">
                                      <p:cBhvr>
                                        <p:cTn id="55" dur="600" fill="hold">
                                          <p:stCondLst>
                                            <p:cond delay="0"/>
                                          </p:stCondLst>
                                        </p:cTn>
                                        <p:tgtEl>
                                          <p:spTgt spid="66620"/>
                                        </p:tgtEl>
                                        <p:attrNameLst>
                                          <p:attrName>ppt_x</p:attrName>
                                        </p:attrNameLst>
                                      </p:cBhvr>
                                    </p:anim>
                                    <p:anim from="0" to="-1.0" calcmode="lin" valueType="num">
                                      <p:cBhvr>
                                        <p:cTn id="56" dur="200" decel="50000" autoRev="1" fill="hold">
                                          <p:stCondLst>
                                            <p:cond delay="600"/>
                                          </p:stCondLst>
                                        </p:cTn>
                                        <p:tgtEl>
                                          <p:spTgt spid="66620"/>
                                        </p:tgtEl>
                                        <p:attrNameLst>
                                          <p:attrName>xshear</p:attrName>
                                        </p:attrNameLst>
                                      </p:cBhvr>
                                    </p:anim>
                                    <p:animScale>
                                      <p:cBhvr>
                                        <p:cTn id="57" dur="200" decel="100000" autoRev="1" fill="hold">
                                          <p:stCondLst>
                                            <p:cond delay="600"/>
                                          </p:stCondLst>
                                        </p:cTn>
                                        <p:tgtEl>
                                          <p:spTgt spid="66620"/>
                                        </p:tgtEl>
                                      </p:cBhvr>
                                      <p:from x="100000" y="100000"/>
                                      <p:to x="80000" y="100000"/>
                                    </p:animScale>
                                    <p:anim by="(#ppt_h/3+#ppt_w*0.1)" calcmode="lin" valueType="num">
                                      <p:cBhvr additive="sum">
                                        <p:cTn id="58" dur="200" decel="100000" autoRev="1" fill="hold">
                                          <p:stCondLst>
                                            <p:cond delay="600"/>
                                          </p:stCondLst>
                                        </p:cTn>
                                        <p:tgtEl>
                                          <p:spTgt spid="6662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12" grpId="0" animBg="1"/>
      <p:bldP spid="66613" grpId="0" animBg="1"/>
      <p:bldP spid="66614" grpId="0" animBg="1"/>
      <p:bldP spid="66615" grpId="0" animBg="1"/>
      <p:bldP spid="66616" grpId="0" animBg="1"/>
      <p:bldP spid="66617" grpId="0" animBg="1"/>
      <p:bldP spid="66618" grpId="0" animBg="1"/>
      <p:bldP spid="66619" grpId="0" animBg="1"/>
      <p:bldP spid="666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6534150"/>
            <a:ext cx="9144000" cy="476250"/>
            <a:chOff x="0" y="4020"/>
            <a:chExt cx="5760" cy="300"/>
          </a:xfrm>
        </p:grpSpPr>
        <p:pic>
          <p:nvPicPr>
            <p:cNvPr id="9243" name="Picture 3" descr="pink_flower_divider_md_wht"/>
            <p:cNvPicPr>
              <a:picLocks noChangeAspect="1" noChangeArrowheads="1" noCrop="1"/>
            </p:cNvPicPr>
            <p:nvPr/>
          </p:nvPicPr>
          <p:blipFill>
            <a:blip r:embed="rId3"/>
            <a:srcRect/>
            <a:stretch>
              <a:fillRect/>
            </a:stretch>
          </p:blipFill>
          <p:spPr bwMode="auto">
            <a:xfrm>
              <a:off x="0" y="4020"/>
              <a:ext cx="2064" cy="300"/>
            </a:xfrm>
            <a:prstGeom prst="rect">
              <a:avLst/>
            </a:prstGeom>
            <a:noFill/>
            <a:ln w="9525">
              <a:noFill/>
              <a:miter lim="800000"/>
              <a:headEnd/>
              <a:tailEnd/>
            </a:ln>
          </p:spPr>
        </p:pic>
        <p:pic>
          <p:nvPicPr>
            <p:cNvPr id="9244" name="Picture 4" descr="pink_flower_divider_md_wht"/>
            <p:cNvPicPr>
              <a:picLocks noChangeAspect="1" noChangeArrowheads="1" noCrop="1"/>
            </p:cNvPicPr>
            <p:nvPr/>
          </p:nvPicPr>
          <p:blipFill>
            <a:blip r:embed="rId3"/>
            <a:srcRect/>
            <a:stretch>
              <a:fillRect/>
            </a:stretch>
          </p:blipFill>
          <p:spPr bwMode="auto">
            <a:xfrm>
              <a:off x="1824" y="4020"/>
              <a:ext cx="2064" cy="300"/>
            </a:xfrm>
            <a:prstGeom prst="rect">
              <a:avLst/>
            </a:prstGeom>
            <a:noFill/>
            <a:ln w="9525">
              <a:noFill/>
              <a:miter lim="800000"/>
              <a:headEnd/>
              <a:tailEnd/>
            </a:ln>
          </p:spPr>
        </p:pic>
        <p:pic>
          <p:nvPicPr>
            <p:cNvPr id="9245" name="Picture 5" descr="pink_flower_divider_md_wht"/>
            <p:cNvPicPr>
              <a:picLocks noChangeAspect="1" noChangeArrowheads="1" noCrop="1"/>
            </p:cNvPicPr>
            <p:nvPr/>
          </p:nvPicPr>
          <p:blipFill>
            <a:blip r:embed="rId3"/>
            <a:srcRect/>
            <a:stretch>
              <a:fillRect/>
            </a:stretch>
          </p:blipFill>
          <p:spPr bwMode="auto">
            <a:xfrm>
              <a:off x="3696" y="4020"/>
              <a:ext cx="2064" cy="300"/>
            </a:xfrm>
            <a:prstGeom prst="rect">
              <a:avLst/>
            </a:prstGeom>
            <a:noFill/>
            <a:ln w="9525">
              <a:noFill/>
              <a:miter lim="800000"/>
              <a:headEnd/>
              <a:tailEnd/>
            </a:ln>
          </p:spPr>
        </p:pic>
      </p:grpSp>
      <p:pic>
        <p:nvPicPr>
          <p:cNvPr id="9219" name="Picture 6" descr="Emb01"/>
          <p:cNvPicPr>
            <a:picLocks noChangeAspect="1" noChangeArrowheads="1"/>
          </p:cNvPicPr>
          <p:nvPr/>
        </p:nvPicPr>
        <p:blipFill>
          <a:blip r:embed="rId4"/>
          <a:srcRect/>
          <a:stretch>
            <a:fillRect/>
          </a:stretch>
        </p:blipFill>
        <p:spPr bwMode="auto">
          <a:xfrm>
            <a:off x="9021763" y="0"/>
            <a:ext cx="160337" cy="6858000"/>
          </a:xfrm>
          <a:prstGeom prst="rect">
            <a:avLst/>
          </a:prstGeom>
          <a:noFill/>
          <a:ln w="9525">
            <a:noFill/>
            <a:miter lim="800000"/>
            <a:headEnd/>
            <a:tailEnd/>
          </a:ln>
        </p:spPr>
      </p:pic>
      <p:pic>
        <p:nvPicPr>
          <p:cNvPr id="9220" name="Picture 7" descr="Emb01"/>
          <p:cNvPicPr>
            <a:picLocks noChangeAspect="1" noChangeArrowheads="1"/>
          </p:cNvPicPr>
          <p:nvPr/>
        </p:nvPicPr>
        <p:blipFill>
          <a:blip r:embed="rId5"/>
          <a:srcRect/>
          <a:stretch>
            <a:fillRect/>
          </a:stretch>
        </p:blipFill>
        <p:spPr bwMode="auto">
          <a:xfrm>
            <a:off x="-50800" y="0"/>
            <a:ext cx="160338" cy="6858000"/>
          </a:xfrm>
          <a:prstGeom prst="rect">
            <a:avLst/>
          </a:prstGeom>
          <a:noFill/>
          <a:ln w="9525">
            <a:noFill/>
            <a:miter lim="800000"/>
            <a:headEnd/>
            <a:tailEnd/>
          </a:ln>
        </p:spPr>
      </p:pic>
      <p:sp>
        <p:nvSpPr>
          <p:cNvPr id="9221" name="Text Box 8"/>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9222" name="Text Box 9"/>
          <p:cNvSpPr txBox="1">
            <a:spLocks noChangeArrowheads="1"/>
          </p:cNvSpPr>
          <p:nvPr/>
        </p:nvSpPr>
        <p:spPr bwMode="auto">
          <a:xfrm>
            <a:off x="838200" y="914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9223" name="Text Box 10"/>
          <p:cNvSpPr txBox="1">
            <a:spLocks noChangeArrowheads="1"/>
          </p:cNvSpPr>
          <p:nvPr/>
        </p:nvSpPr>
        <p:spPr bwMode="auto">
          <a:xfrm>
            <a:off x="2743200" y="914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9224" name="Text Box 11"/>
          <p:cNvSpPr txBox="1">
            <a:spLocks noChangeArrowheads="1"/>
          </p:cNvSpPr>
          <p:nvPr/>
        </p:nvSpPr>
        <p:spPr bwMode="auto">
          <a:xfrm>
            <a:off x="762000" y="1371600"/>
            <a:ext cx="8458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2. c</a:t>
            </a:r>
            <a:r>
              <a:rPr lang="en-US" sz="1200" b="1">
                <a:latin typeface="Arial" charset="0"/>
              </a:rPr>
              <a:t>)</a:t>
            </a:r>
            <a:r>
              <a:rPr lang="en-US" sz="2000" b="1">
                <a:latin typeface="Arial" charset="0"/>
              </a:rPr>
              <a:t> Tìm những từ ngữ:</a:t>
            </a:r>
          </a:p>
        </p:txBody>
      </p:sp>
      <p:sp>
        <p:nvSpPr>
          <p:cNvPr id="9225" name="Text Box 12"/>
          <p:cNvSpPr txBox="1">
            <a:spLocks noChangeArrowheads="1"/>
          </p:cNvSpPr>
          <p:nvPr/>
        </p:nvSpPr>
        <p:spPr bwMode="auto">
          <a:xfrm>
            <a:off x="2590800" y="5867400"/>
            <a:ext cx="4267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M: thanh liêm / gỗ lim</a:t>
            </a:r>
          </a:p>
        </p:txBody>
      </p:sp>
      <p:sp>
        <p:nvSpPr>
          <p:cNvPr id="9226" name="Text Box 13"/>
          <p:cNvSpPr txBox="1">
            <a:spLocks noChangeArrowheads="1"/>
          </p:cNvSpPr>
          <p:nvPr/>
        </p:nvSpPr>
        <p:spPr bwMode="auto">
          <a:xfrm>
            <a:off x="6019800" y="3192463"/>
            <a:ext cx="2667000"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9227" name="Text Box 14"/>
          <p:cNvSpPr txBox="1">
            <a:spLocks noChangeArrowheads="1"/>
          </p:cNvSpPr>
          <p:nvPr/>
        </p:nvSpPr>
        <p:spPr bwMode="auto">
          <a:xfrm>
            <a:off x="1143000" y="1828800"/>
            <a:ext cx="70866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 Chứa các tiếng chỉ khác nhau ở vần </a:t>
            </a:r>
            <a:r>
              <a:rPr lang="en-US" sz="2000" b="1">
                <a:solidFill>
                  <a:srgbClr val="0000CC"/>
                </a:solidFill>
                <a:latin typeface="Arial" charset="0"/>
              </a:rPr>
              <a:t>iêm</a:t>
            </a:r>
            <a:r>
              <a:rPr lang="en-US" sz="2000" b="1">
                <a:latin typeface="Arial" charset="0"/>
              </a:rPr>
              <a:t> hay </a:t>
            </a:r>
            <a:r>
              <a:rPr lang="en-US" sz="2000" b="1">
                <a:solidFill>
                  <a:srgbClr val="0000CC"/>
                </a:solidFill>
                <a:latin typeface="Arial" charset="0"/>
              </a:rPr>
              <a:t>im</a:t>
            </a:r>
            <a:r>
              <a:rPr lang="en-US" sz="2000" b="1">
                <a:latin typeface="Arial" charset="0"/>
              </a:rPr>
              <a:t>.</a:t>
            </a:r>
          </a:p>
        </p:txBody>
      </p:sp>
      <p:graphicFrame>
        <p:nvGraphicFramePr>
          <p:cNvPr id="47119" name="Group 15"/>
          <p:cNvGraphicFramePr>
            <a:graphicFrameLocks noGrp="1"/>
          </p:cNvGraphicFramePr>
          <p:nvPr>
            <p:ph/>
          </p:nvPr>
        </p:nvGraphicFramePr>
        <p:xfrm>
          <a:off x="228600" y="2438400"/>
          <a:ext cx="8763000" cy="3124200"/>
        </p:xfrm>
        <a:graphic>
          <a:graphicData uri="http://schemas.openxmlformats.org/drawingml/2006/table">
            <a:tbl>
              <a:tblPr/>
              <a:tblGrid>
                <a:gridCol w="4381500"/>
                <a:gridCol w="4381500"/>
              </a:tblGrid>
              <a:tr h="1562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chiêm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liêm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2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chim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lim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30" name="Text Box 26"/>
          <p:cNvSpPr txBox="1">
            <a:spLocks noChangeArrowheads="1"/>
          </p:cNvSpPr>
          <p:nvPr/>
        </p:nvSpPr>
        <p:spPr bwMode="auto">
          <a:xfrm>
            <a:off x="228600" y="2881313"/>
            <a:ext cx="4267200" cy="862012"/>
          </a:xfrm>
          <a:prstGeom prst="rect">
            <a:avLst/>
          </a:prstGeom>
          <a:noFill/>
          <a:ln w="9525">
            <a:noFill/>
            <a:miter lim="800000"/>
            <a:headEnd/>
            <a:tailEnd/>
          </a:ln>
        </p:spPr>
        <p:txBody>
          <a:bodyPr>
            <a:spAutoFit/>
          </a:bodyPr>
          <a:lstStyle/>
          <a:p>
            <a:pPr algn="ctr">
              <a:spcBef>
                <a:spcPct val="50000"/>
              </a:spcBef>
            </a:pPr>
            <a:r>
              <a:rPr lang="en-US" sz="2000" b="1">
                <a:latin typeface="Arial" charset="0"/>
              </a:rPr>
              <a:t>chiêm bao, lúa chiêm, </a:t>
            </a:r>
          </a:p>
          <a:p>
            <a:pPr algn="ctr">
              <a:spcBef>
                <a:spcPct val="50000"/>
              </a:spcBef>
            </a:pPr>
            <a:r>
              <a:rPr lang="en-US" sz="2000" b="1">
                <a:latin typeface="Arial" charset="0"/>
              </a:rPr>
              <a:t>vụ chiêm, ...</a:t>
            </a:r>
          </a:p>
        </p:txBody>
      </p:sp>
      <p:sp>
        <p:nvSpPr>
          <p:cNvPr id="47131" name="Text Box 27"/>
          <p:cNvSpPr txBox="1">
            <a:spLocks noChangeArrowheads="1"/>
          </p:cNvSpPr>
          <p:nvPr/>
        </p:nvSpPr>
        <p:spPr bwMode="auto">
          <a:xfrm>
            <a:off x="4572000" y="2895600"/>
            <a:ext cx="44196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thanh liêm, liêm khiết,</a:t>
            </a:r>
          </a:p>
          <a:p>
            <a:pPr algn="ctr">
              <a:spcBef>
                <a:spcPct val="50000"/>
              </a:spcBef>
            </a:pPr>
            <a:r>
              <a:rPr lang="en-US" sz="2000" b="1">
                <a:latin typeface="Arial" charset="0"/>
              </a:rPr>
              <a:t>liêm sĩ, ...</a:t>
            </a:r>
          </a:p>
        </p:txBody>
      </p:sp>
      <p:sp>
        <p:nvSpPr>
          <p:cNvPr id="47132" name="Text Box 28"/>
          <p:cNvSpPr txBox="1">
            <a:spLocks noChangeArrowheads="1"/>
          </p:cNvSpPr>
          <p:nvPr/>
        </p:nvSpPr>
        <p:spPr bwMode="auto">
          <a:xfrm>
            <a:off x="228600" y="4419600"/>
            <a:ext cx="43434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chim gáy</a:t>
            </a:r>
          </a:p>
          <a:p>
            <a:pPr algn="ctr">
              <a:spcBef>
                <a:spcPct val="50000"/>
              </a:spcBef>
            </a:pPr>
            <a:r>
              <a:rPr lang="en-US" sz="2000" b="1">
                <a:latin typeface="Arial" charset="0"/>
              </a:rPr>
              <a:t>tổ chim, ...</a:t>
            </a:r>
          </a:p>
        </p:txBody>
      </p:sp>
      <p:sp>
        <p:nvSpPr>
          <p:cNvPr id="47133" name="Text Box 29"/>
          <p:cNvSpPr txBox="1">
            <a:spLocks noChangeArrowheads="1"/>
          </p:cNvSpPr>
          <p:nvPr/>
        </p:nvSpPr>
        <p:spPr bwMode="auto">
          <a:xfrm>
            <a:off x="4572000" y="4419600"/>
            <a:ext cx="45720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tủ lim, gỗ lim, </a:t>
            </a:r>
          </a:p>
          <a:p>
            <a:pPr algn="ctr">
              <a:spcBef>
                <a:spcPct val="50000"/>
              </a:spcBef>
            </a:pPr>
            <a:r>
              <a:rPr lang="en-US" sz="2000" b="1">
                <a:latin typeface="Arial" charset="0"/>
              </a:rPr>
              <a:t>lòng lim dạ đá, ...</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7130"/>
                                        </p:tgtEl>
                                        <p:attrNameLst>
                                          <p:attrName>style.visibility</p:attrName>
                                        </p:attrNameLst>
                                      </p:cBhvr>
                                      <p:to>
                                        <p:strVal val="visible"/>
                                      </p:to>
                                    </p:set>
                                    <p:animEffect transition="in" filter="fade">
                                      <p:cBhvr>
                                        <p:cTn id="7" dur="1000"/>
                                        <p:tgtEl>
                                          <p:spTgt spid="47130"/>
                                        </p:tgtEl>
                                      </p:cBhvr>
                                    </p:animEffect>
                                    <p:anim calcmode="lin" valueType="num">
                                      <p:cBhvr>
                                        <p:cTn id="8" dur="1000" fill="hold"/>
                                        <p:tgtEl>
                                          <p:spTgt spid="47130"/>
                                        </p:tgtEl>
                                        <p:attrNameLst>
                                          <p:attrName>ppt_x</p:attrName>
                                        </p:attrNameLst>
                                      </p:cBhvr>
                                      <p:tavLst>
                                        <p:tav tm="0">
                                          <p:val>
                                            <p:strVal val="#ppt_x"/>
                                          </p:val>
                                        </p:tav>
                                        <p:tav tm="100000">
                                          <p:val>
                                            <p:strVal val="#ppt_x"/>
                                          </p:val>
                                        </p:tav>
                                      </p:tavLst>
                                    </p:anim>
                                    <p:anim calcmode="lin" valueType="num">
                                      <p:cBhvr>
                                        <p:cTn id="9" dur="1000" fill="hold"/>
                                        <p:tgtEl>
                                          <p:spTgt spid="47130"/>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7132"/>
                                        </p:tgtEl>
                                        <p:attrNameLst>
                                          <p:attrName>style.visibility</p:attrName>
                                        </p:attrNameLst>
                                      </p:cBhvr>
                                      <p:to>
                                        <p:strVal val="visible"/>
                                      </p:to>
                                    </p:set>
                                    <p:animEffect transition="in" filter="fade">
                                      <p:cBhvr>
                                        <p:cTn id="12" dur="1000"/>
                                        <p:tgtEl>
                                          <p:spTgt spid="47132"/>
                                        </p:tgtEl>
                                      </p:cBhvr>
                                    </p:animEffect>
                                    <p:anim calcmode="lin" valueType="num">
                                      <p:cBhvr>
                                        <p:cTn id="13" dur="1000" fill="hold"/>
                                        <p:tgtEl>
                                          <p:spTgt spid="47132"/>
                                        </p:tgtEl>
                                        <p:attrNameLst>
                                          <p:attrName>ppt_x</p:attrName>
                                        </p:attrNameLst>
                                      </p:cBhvr>
                                      <p:tavLst>
                                        <p:tav tm="0">
                                          <p:val>
                                            <p:strVal val="#ppt_x"/>
                                          </p:val>
                                        </p:tav>
                                        <p:tav tm="100000">
                                          <p:val>
                                            <p:strVal val="#ppt_x"/>
                                          </p:val>
                                        </p:tav>
                                      </p:tavLst>
                                    </p:anim>
                                    <p:anim calcmode="lin" valueType="num">
                                      <p:cBhvr>
                                        <p:cTn id="14" dur="1000" fill="hold"/>
                                        <p:tgtEl>
                                          <p:spTgt spid="47132"/>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47133"/>
                                        </p:tgtEl>
                                        <p:attrNameLst>
                                          <p:attrName>style.visibility</p:attrName>
                                        </p:attrNameLst>
                                      </p:cBhvr>
                                      <p:to>
                                        <p:strVal val="visible"/>
                                      </p:to>
                                    </p:set>
                                    <p:anim calcmode="discrete" valueType="clr">
                                      <p:cBhvr override="childStyle">
                                        <p:cTn id="19" dur="80"/>
                                        <p:tgtEl>
                                          <p:spTgt spid="4713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47133"/>
                                        </p:tgtEl>
                                        <p:attrNameLst>
                                          <p:attrName>fillcolor</p:attrName>
                                        </p:attrNameLst>
                                      </p:cBhvr>
                                      <p:tavLst>
                                        <p:tav tm="0">
                                          <p:val>
                                            <p:clrVal>
                                              <a:schemeClr val="accent2"/>
                                            </p:clrVal>
                                          </p:val>
                                        </p:tav>
                                        <p:tav tm="50000">
                                          <p:val>
                                            <p:clrVal>
                                              <a:schemeClr val="hlink"/>
                                            </p:clrVal>
                                          </p:val>
                                        </p:tav>
                                      </p:tavLst>
                                    </p:anim>
                                    <p:set>
                                      <p:cBhvr>
                                        <p:cTn id="21" dur="80"/>
                                        <p:tgtEl>
                                          <p:spTgt spid="47133"/>
                                        </p:tgtEl>
                                        <p:attrNameLst>
                                          <p:attrName>fill.type</p:attrName>
                                        </p:attrNameLst>
                                      </p:cBhvr>
                                      <p:to>
                                        <p:strVal val="solid"/>
                                      </p:to>
                                    </p:set>
                                  </p:childTnLst>
                                </p:cTn>
                              </p:par>
                              <p:par>
                                <p:cTn id="22" presetID="27" presetClass="entr" presetSubtype="0" fill="hold" grpId="0" nodeType="withEffect">
                                  <p:stCondLst>
                                    <p:cond delay="0"/>
                                  </p:stCondLst>
                                  <p:iterate type="lt">
                                    <p:tmPct val="50000"/>
                                  </p:iterate>
                                  <p:childTnLst>
                                    <p:set>
                                      <p:cBhvr>
                                        <p:cTn id="23" dur="1" fill="hold">
                                          <p:stCondLst>
                                            <p:cond delay="0"/>
                                          </p:stCondLst>
                                        </p:cTn>
                                        <p:tgtEl>
                                          <p:spTgt spid="47131"/>
                                        </p:tgtEl>
                                        <p:attrNameLst>
                                          <p:attrName>style.visibility</p:attrName>
                                        </p:attrNameLst>
                                      </p:cBhvr>
                                      <p:to>
                                        <p:strVal val="visible"/>
                                      </p:to>
                                    </p:set>
                                    <p:anim calcmode="discrete" valueType="clr">
                                      <p:cBhvr override="childStyle">
                                        <p:cTn id="24" dur="80"/>
                                        <p:tgtEl>
                                          <p:spTgt spid="47131"/>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47131"/>
                                        </p:tgtEl>
                                        <p:attrNameLst>
                                          <p:attrName>fillcolor</p:attrName>
                                        </p:attrNameLst>
                                      </p:cBhvr>
                                      <p:tavLst>
                                        <p:tav tm="0">
                                          <p:val>
                                            <p:clrVal>
                                              <a:schemeClr val="accent2"/>
                                            </p:clrVal>
                                          </p:val>
                                        </p:tav>
                                        <p:tav tm="50000">
                                          <p:val>
                                            <p:clrVal>
                                              <a:schemeClr val="hlink"/>
                                            </p:clrVal>
                                          </p:val>
                                        </p:tav>
                                      </p:tavLst>
                                    </p:anim>
                                    <p:set>
                                      <p:cBhvr>
                                        <p:cTn id="26" dur="80"/>
                                        <p:tgtEl>
                                          <p:spTgt spid="471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0" grpId="0"/>
      <p:bldP spid="47131" grpId="0"/>
      <p:bldP spid="47132" grpId="0"/>
      <p:bldP spid="471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6534150"/>
            <a:ext cx="9144000" cy="476250"/>
            <a:chOff x="0" y="4020"/>
            <a:chExt cx="5760" cy="300"/>
          </a:xfrm>
        </p:grpSpPr>
        <p:pic>
          <p:nvPicPr>
            <p:cNvPr id="10267" name="Picture 3" descr="pink_flower_divider_md_wht"/>
            <p:cNvPicPr>
              <a:picLocks noChangeAspect="1" noChangeArrowheads="1" noCrop="1"/>
            </p:cNvPicPr>
            <p:nvPr/>
          </p:nvPicPr>
          <p:blipFill>
            <a:blip r:embed="rId3"/>
            <a:srcRect/>
            <a:stretch>
              <a:fillRect/>
            </a:stretch>
          </p:blipFill>
          <p:spPr bwMode="auto">
            <a:xfrm>
              <a:off x="0" y="4020"/>
              <a:ext cx="2064" cy="300"/>
            </a:xfrm>
            <a:prstGeom prst="rect">
              <a:avLst/>
            </a:prstGeom>
            <a:noFill/>
            <a:ln w="9525">
              <a:noFill/>
              <a:miter lim="800000"/>
              <a:headEnd/>
              <a:tailEnd/>
            </a:ln>
          </p:spPr>
        </p:pic>
        <p:pic>
          <p:nvPicPr>
            <p:cNvPr id="10268" name="Picture 4" descr="pink_flower_divider_md_wht"/>
            <p:cNvPicPr>
              <a:picLocks noChangeAspect="1" noChangeArrowheads="1" noCrop="1"/>
            </p:cNvPicPr>
            <p:nvPr/>
          </p:nvPicPr>
          <p:blipFill>
            <a:blip r:embed="rId3"/>
            <a:srcRect/>
            <a:stretch>
              <a:fillRect/>
            </a:stretch>
          </p:blipFill>
          <p:spPr bwMode="auto">
            <a:xfrm>
              <a:off x="1824" y="4020"/>
              <a:ext cx="2064" cy="300"/>
            </a:xfrm>
            <a:prstGeom prst="rect">
              <a:avLst/>
            </a:prstGeom>
            <a:noFill/>
            <a:ln w="9525">
              <a:noFill/>
              <a:miter lim="800000"/>
              <a:headEnd/>
              <a:tailEnd/>
            </a:ln>
          </p:spPr>
        </p:pic>
        <p:pic>
          <p:nvPicPr>
            <p:cNvPr id="10269" name="Picture 5" descr="pink_flower_divider_md_wht"/>
            <p:cNvPicPr>
              <a:picLocks noChangeAspect="1" noChangeArrowheads="1" noCrop="1"/>
            </p:cNvPicPr>
            <p:nvPr/>
          </p:nvPicPr>
          <p:blipFill>
            <a:blip r:embed="rId3"/>
            <a:srcRect/>
            <a:stretch>
              <a:fillRect/>
            </a:stretch>
          </p:blipFill>
          <p:spPr bwMode="auto">
            <a:xfrm>
              <a:off x="3696" y="4020"/>
              <a:ext cx="2064" cy="300"/>
            </a:xfrm>
            <a:prstGeom prst="rect">
              <a:avLst/>
            </a:prstGeom>
            <a:noFill/>
            <a:ln w="9525">
              <a:noFill/>
              <a:miter lim="800000"/>
              <a:headEnd/>
              <a:tailEnd/>
            </a:ln>
          </p:spPr>
        </p:pic>
      </p:grpSp>
      <p:pic>
        <p:nvPicPr>
          <p:cNvPr id="10243" name="Picture 6" descr="Emb01"/>
          <p:cNvPicPr>
            <a:picLocks noChangeAspect="1" noChangeArrowheads="1"/>
          </p:cNvPicPr>
          <p:nvPr/>
        </p:nvPicPr>
        <p:blipFill>
          <a:blip r:embed="rId4"/>
          <a:srcRect/>
          <a:stretch>
            <a:fillRect/>
          </a:stretch>
        </p:blipFill>
        <p:spPr bwMode="auto">
          <a:xfrm>
            <a:off x="9021763" y="0"/>
            <a:ext cx="160337" cy="6858000"/>
          </a:xfrm>
          <a:prstGeom prst="rect">
            <a:avLst/>
          </a:prstGeom>
          <a:noFill/>
          <a:ln w="9525">
            <a:noFill/>
            <a:miter lim="800000"/>
            <a:headEnd/>
            <a:tailEnd/>
          </a:ln>
        </p:spPr>
      </p:pic>
      <p:pic>
        <p:nvPicPr>
          <p:cNvPr id="10244" name="Picture 7" descr="Emb01"/>
          <p:cNvPicPr>
            <a:picLocks noChangeAspect="1" noChangeArrowheads="1"/>
          </p:cNvPicPr>
          <p:nvPr/>
        </p:nvPicPr>
        <p:blipFill>
          <a:blip r:embed="rId5"/>
          <a:srcRect/>
          <a:stretch>
            <a:fillRect/>
          </a:stretch>
        </p:blipFill>
        <p:spPr bwMode="auto">
          <a:xfrm>
            <a:off x="-50800" y="0"/>
            <a:ext cx="160338" cy="6858000"/>
          </a:xfrm>
          <a:prstGeom prst="rect">
            <a:avLst/>
          </a:prstGeom>
          <a:noFill/>
          <a:ln w="9525">
            <a:noFill/>
            <a:miter lim="800000"/>
            <a:headEnd/>
            <a:tailEnd/>
          </a:ln>
        </p:spPr>
      </p:pic>
      <p:sp>
        <p:nvSpPr>
          <p:cNvPr id="10245" name="Text Box 8"/>
          <p:cNvSpPr txBox="1">
            <a:spLocks noChangeArrowheads="1"/>
          </p:cNvSpPr>
          <p:nvPr/>
        </p:nvSpPr>
        <p:spPr bwMode="auto">
          <a:xfrm>
            <a:off x="0" y="12700"/>
            <a:ext cx="91440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Môn: </a:t>
            </a:r>
            <a:r>
              <a:rPr lang="en-US" sz="2000" b="1">
                <a:solidFill>
                  <a:srgbClr val="0000CC"/>
                </a:solidFill>
                <a:latin typeface="Arial" charset="0"/>
              </a:rPr>
              <a:t>Chính tả</a:t>
            </a:r>
          </a:p>
        </p:txBody>
      </p:sp>
      <p:sp>
        <p:nvSpPr>
          <p:cNvPr id="10246" name="Text Box 9"/>
          <p:cNvSpPr txBox="1">
            <a:spLocks noChangeArrowheads="1"/>
          </p:cNvSpPr>
          <p:nvPr/>
        </p:nvSpPr>
        <p:spPr bwMode="auto">
          <a:xfrm>
            <a:off x="838200" y="914400"/>
            <a:ext cx="2497138" cy="400050"/>
          </a:xfrm>
          <a:prstGeom prst="rect">
            <a:avLst/>
          </a:prstGeom>
          <a:noFill/>
          <a:ln w="9525">
            <a:noFill/>
            <a:miter lim="800000"/>
            <a:headEnd/>
            <a:tailEnd/>
          </a:ln>
        </p:spPr>
        <p:txBody>
          <a:bodyPr>
            <a:spAutoFit/>
          </a:bodyPr>
          <a:lstStyle/>
          <a:p>
            <a:pPr>
              <a:spcBef>
                <a:spcPct val="50000"/>
              </a:spcBef>
            </a:pPr>
            <a:r>
              <a:rPr lang="en-US" sz="2000" b="1">
                <a:latin typeface="Arial" charset="0"/>
              </a:rPr>
              <a:t>1. Nghe - viết:</a:t>
            </a:r>
          </a:p>
        </p:txBody>
      </p:sp>
      <p:sp>
        <p:nvSpPr>
          <p:cNvPr id="10247" name="Text Box 10"/>
          <p:cNvSpPr txBox="1">
            <a:spLocks noChangeArrowheads="1"/>
          </p:cNvSpPr>
          <p:nvPr/>
        </p:nvSpPr>
        <p:spPr bwMode="auto">
          <a:xfrm>
            <a:off x="2743200" y="914400"/>
            <a:ext cx="5638800" cy="400050"/>
          </a:xfrm>
          <a:prstGeom prst="rect">
            <a:avLst/>
          </a:prstGeom>
          <a:noFill/>
          <a:ln w="9525">
            <a:noFill/>
            <a:miter lim="800000"/>
            <a:headEnd/>
            <a:tailEnd/>
          </a:ln>
        </p:spPr>
        <p:txBody>
          <a:bodyPr>
            <a:spAutoFit/>
          </a:bodyPr>
          <a:lstStyle/>
          <a:p>
            <a:pPr>
              <a:spcBef>
                <a:spcPct val="50000"/>
              </a:spcBef>
            </a:pPr>
            <a:r>
              <a:rPr lang="en-US" sz="2000" b="1">
                <a:solidFill>
                  <a:srgbClr val="CC0000"/>
                </a:solidFill>
                <a:latin typeface="Arial" charset="0"/>
              </a:rPr>
              <a:t>Về ngôi nhà đang xây (hai khổ thơ đầu)</a:t>
            </a:r>
          </a:p>
        </p:txBody>
      </p:sp>
      <p:sp>
        <p:nvSpPr>
          <p:cNvPr id="10248" name="Text Box 11"/>
          <p:cNvSpPr txBox="1">
            <a:spLocks noChangeArrowheads="1"/>
          </p:cNvSpPr>
          <p:nvPr/>
        </p:nvSpPr>
        <p:spPr bwMode="auto">
          <a:xfrm>
            <a:off x="762000" y="1371600"/>
            <a:ext cx="8458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2. c</a:t>
            </a:r>
            <a:r>
              <a:rPr lang="en-US" sz="1200" b="1">
                <a:latin typeface="Arial" charset="0"/>
              </a:rPr>
              <a:t>)</a:t>
            </a:r>
            <a:r>
              <a:rPr lang="en-US" sz="2000" b="1">
                <a:latin typeface="Arial" charset="0"/>
              </a:rPr>
              <a:t> Tìm những từ ngữ:</a:t>
            </a:r>
          </a:p>
        </p:txBody>
      </p:sp>
      <p:sp>
        <p:nvSpPr>
          <p:cNvPr id="10249" name="Text Box 26"/>
          <p:cNvSpPr txBox="1">
            <a:spLocks noChangeArrowheads="1"/>
          </p:cNvSpPr>
          <p:nvPr/>
        </p:nvSpPr>
        <p:spPr bwMode="auto">
          <a:xfrm>
            <a:off x="2057400" y="5867400"/>
            <a:ext cx="50292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M: rau diếp / buồn ngủ díp mắt</a:t>
            </a:r>
          </a:p>
        </p:txBody>
      </p:sp>
      <p:sp>
        <p:nvSpPr>
          <p:cNvPr id="10250" name="Text Box 29"/>
          <p:cNvSpPr txBox="1">
            <a:spLocks noChangeArrowheads="1"/>
          </p:cNvSpPr>
          <p:nvPr/>
        </p:nvSpPr>
        <p:spPr bwMode="auto">
          <a:xfrm>
            <a:off x="6019800" y="3192463"/>
            <a:ext cx="2667000"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10251" name="Text Box 35"/>
          <p:cNvSpPr txBox="1">
            <a:spLocks noChangeArrowheads="1"/>
          </p:cNvSpPr>
          <p:nvPr/>
        </p:nvSpPr>
        <p:spPr bwMode="auto">
          <a:xfrm>
            <a:off x="1143000" y="1828800"/>
            <a:ext cx="7086600" cy="400050"/>
          </a:xfrm>
          <a:prstGeom prst="rect">
            <a:avLst/>
          </a:prstGeom>
          <a:noFill/>
          <a:ln w="9525">
            <a:noFill/>
            <a:miter lim="800000"/>
            <a:headEnd/>
            <a:tailEnd/>
          </a:ln>
        </p:spPr>
        <p:txBody>
          <a:bodyPr>
            <a:spAutoFit/>
          </a:bodyPr>
          <a:lstStyle/>
          <a:p>
            <a:pPr>
              <a:spcBef>
                <a:spcPct val="50000"/>
              </a:spcBef>
            </a:pPr>
            <a:r>
              <a:rPr lang="en-US" sz="2000" b="1">
                <a:latin typeface="Arial" charset="0"/>
              </a:rPr>
              <a:t>- Chứa các tiếng chỉ khác nhau ở vần </a:t>
            </a:r>
            <a:r>
              <a:rPr lang="en-US" sz="2000" b="1">
                <a:solidFill>
                  <a:srgbClr val="0000CC"/>
                </a:solidFill>
                <a:latin typeface="Arial" charset="0"/>
              </a:rPr>
              <a:t>iêp</a:t>
            </a:r>
            <a:r>
              <a:rPr lang="en-US" sz="2000" b="1">
                <a:latin typeface="Arial" charset="0"/>
              </a:rPr>
              <a:t> hay </a:t>
            </a:r>
            <a:r>
              <a:rPr lang="en-US" sz="2000" b="1">
                <a:solidFill>
                  <a:srgbClr val="0000CC"/>
                </a:solidFill>
                <a:latin typeface="Arial" charset="0"/>
              </a:rPr>
              <a:t>ip</a:t>
            </a:r>
            <a:r>
              <a:rPr lang="en-US" sz="2000" b="1">
                <a:latin typeface="Arial" charset="0"/>
              </a:rPr>
              <a:t>.</a:t>
            </a:r>
          </a:p>
        </p:txBody>
      </p:sp>
      <p:graphicFrame>
        <p:nvGraphicFramePr>
          <p:cNvPr id="45103" name="Group 47"/>
          <p:cNvGraphicFramePr>
            <a:graphicFrameLocks noGrp="1"/>
          </p:cNvGraphicFramePr>
          <p:nvPr>
            <p:ph/>
          </p:nvPr>
        </p:nvGraphicFramePr>
        <p:xfrm>
          <a:off x="228600" y="2438400"/>
          <a:ext cx="8763000" cy="3124200"/>
        </p:xfrm>
        <a:graphic>
          <a:graphicData uri="http://schemas.openxmlformats.org/drawingml/2006/table">
            <a:tbl>
              <a:tblPr/>
              <a:tblGrid>
                <a:gridCol w="4381500"/>
                <a:gridCol w="4381500"/>
              </a:tblGrid>
              <a:tr h="1562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diếp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kiếp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21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díp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CC"/>
                          </a:solidFill>
                          <a:effectLst/>
                          <a:latin typeface="HP001 5 hàng" pitchFamily="34" charset="0"/>
                        </a:rPr>
                        <a:t>kíp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5106" name="Text Box 50"/>
          <p:cNvSpPr txBox="1">
            <a:spLocks noChangeArrowheads="1"/>
          </p:cNvSpPr>
          <p:nvPr/>
        </p:nvSpPr>
        <p:spPr bwMode="auto">
          <a:xfrm>
            <a:off x="228600" y="3048000"/>
            <a:ext cx="4267200" cy="400050"/>
          </a:xfrm>
          <a:prstGeom prst="rect">
            <a:avLst/>
          </a:prstGeom>
          <a:noFill/>
          <a:ln w="9525">
            <a:noFill/>
            <a:miter lim="800000"/>
            <a:headEnd/>
            <a:tailEnd/>
          </a:ln>
        </p:spPr>
        <p:txBody>
          <a:bodyPr>
            <a:spAutoFit/>
          </a:bodyPr>
          <a:lstStyle/>
          <a:p>
            <a:pPr algn="ctr">
              <a:spcBef>
                <a:spcPct val="50000"/>
              </a:spcBef>
            </a:pPr>
            <a:r>
              <a:rPr lang="en-US" sz="2000" b="1">
                <a:latin typeface="Arial" charset="0"/>
              </a:rPr>
              <a:t>rau diếp, ...</a:t>
            </a:r>
          </a:p>
        </p:txBody>
      </p:sp>
      <p:sp>
        <p:nvSpPr>
          <p:cNvPr id="45107" name="Text Box 51"/>
          <p:cNvSpPr txBox="1">
            <a:spLocks noChangeArrowheads="1"/>
          </p:cNvSpPr>
          <p:nvPr/>
        </p:nvSpPr>
        <p:spPr bwMode="auto">
          <a:xfrm>
            <a:off x="4572000" y="2895600"/>
            <a:ext cx="44196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số kiếp</a:t>
            </a:r>
          </a:p>
          <a:p>
            <a:pPr algn="ctr">
              <a:spcBef>
                <a:spcPct val="50000"/>
              </a:spcBef>
            </a:pPr>
            <a:r>
              <a:rPr lang="en-US" sz="2000" b="1">
                <a:latin typeface="Arial" charset="0"/>
              </a:rPr>
              <a:t>kiếp người, ...</a:t>
            </a:r>
          </a:p>
        </p:txBody>
      </p:sp>
      <p:sp>
        <p:nvSpPr>
          <p:cNvPr id="45108" name="Text Box 52"/>
          <p:cNvSpPr txBox="1">
            <a:spLocks noChangeArrowheads="1"/>
          </p:cNvSpPr>
          <p:nvPr/>
        </p:nvSpPr>
        <p:spPr bwMode="auto">
          <a:xfrm>
            <a:off x="228600" y="4419600"/>
            <a:ext cx="43434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dao díp</a:t>
            </a:r>
          </a:p>
          <a:p>
            <a:pPr algn="ctr">
              <a:spcBef>
                <a:spcPct val="50000"/>
              </a:spcBef>
            </a:pPr>
            <a:r>
              <a:rPr lang="en-US" sz="2000" b="1">
                <a:latin typeface="Arial" charset="0"/>
              </a:rPr>
              <a:t>díp mắt, ...</a:t>
            </a:r>
          </a:p>
        </p:txBody>
      </p:sp>
      <p:sp>
        <p:nvSpPr>
          <p:cNvPr id="45109" name="Text Box 53"/>
          <p:cNvSpPr txBox="1">
            <a:spLocks noChangeArrowheads="1"/>
          </p:cNvSpPr>
          <p:nvPr/>
        </p:nvSpPr>
        <p:spPr bwMode="auto">
          <a:xfrm>
            <a:off x="4572000" y="4419600"/>
            <a:ext cx="4572000" cy="862013"/>
          </a:xfrm>
          <a:prstGeom prst="rect">
            <a:avLst/>
          </a:prstGeom>
          <a:noFill/>
          <a:ln w="9525">
            <a:noFill/>
            <a:miter lim="800000"/>
            <a:headEnd/>
            <a:tailEnd/>
          </a:ln>
        </p:spPr>
        <p:txBody>
          <a:bodyPr>
            <a:spAutoFit/>
          </a:bodyPr>
          <a:lstStyle/>
          <a:p>
            <a:pPr algn="ctr">
              <a:spcBef>
                <a:spcPct val="50000"/>
              </a:spcBef>
            </a:pPr>
            <a:r>
              <a:rPr lang="en-US" sz="2000" b="1">
                <a:latin typeface="Arial" charset="0"/>
              </a:rPr>
              <a:t>kíp mổ</a:t>
            </a:r>
          </a:p>
          <a:p>
            <a:pPr algn="ctr">
              <a:spcBef>
                <a:spcPct val="50000"/>
              </a:spcBef>
            </a:pPr>
            <a:r>
              <a:rPr lang="en-US" sz="2000" b="1">
                <a:latin typeface="Arial" charset="0"/>
              </a:rPr>
              <a:t>cần kíp, ...</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5106"/>
                                        </p:tgtEl>
                                        <p:attrNameLst>
                                          <p:attrName>style.visibility</p:attrName>
                                        </p:attrNameLst>
                                      </p:cBhvr>
                                      <p:to>
                                        <p:strVal val="visible"/>
                                      </p:to>
                                    </p:set>
                                    <p:animEffect transition="in" filter="fade">
                                      <p:cBhvr>
                                        <p:cTn id="7" dur="1000"/>
                                        <p:tgtEl>
                                          <p:spTgt spid="45106"/>
                                        </p:tgtEl>
                                      </p:cBhvr>
                                    </p:animEffect>
                                    <p:anim calcmode="lin" valueType="num">
                                      <p:cBhvr>
                                        <p:cTn id="8" dur="1000" fill="hold"/>
                                        <p:tgtEl>
                                          <p:spTgt spid="45106"/>
                                        </p:tgtEl>
                                        <p:attrNameLst>
                                          <p:attrName>ppt_x</p:attrName>
                                        </p:attrNameLst>
                                      </p:cBhvr>
                                      <p:tavLst>
                                        <p:tav tm="0">
                                          <p:val>
                                            <p:strVal val="#ppt_x"/>
                                          </p:val>
                                        </p:tav>
                                        <p:tav tm="100000">
                                          <p:val>
                                            <p:strVal val="#ppt_x"/>
                                          </p:val>
                                        </p:tav>
                                      </p:tavLst>
                                    </p:anim>
                                    <p:anim calcmode="lin" valueType="num">
                                      <p:cBhvr>
                                        <p:cTn id="9" dur="1000" fill="hold"/>
                                        <p:tgtEl>
                                          <p:spTgt spid="45106"/>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5108"/>
                                        </p:tgtEl>
                                        <p:attrNameLst>
                                          <p:attrName>style.visibility</p:attrName>
                                        </p:attrNameLst>
                                      </p:cBhvr>
                                      <p:to>
                                        <p:strVal val="visible"/>
                                      </p:to>
                                    </p:set>
                                    <p:animEffect transition="in" filter="fade">
                                      <p:cBhvr>
                                        <p:cTn id="12" dur="1000"/>
                                        <p:tgtEl>
                                          <p:spTgt spid="45108"/>
                                        </p:tgtEl>
                                      </p:cBhvr>
                                    </p:animEffect>
                                    <p:anim calcmode="lin" valueType="num">
                                      <p:cBhvr>
                                        <p:cTn id="13" dur="1000" fill="hold"/>
                                        <p:tgtEl>
                                          <p:spTgt spid="45108"/>
                                        </p:tgtEl>
                                        <p:attrNameLst>
                                          <p:attrName>ppt_x</p:attrName>
                                        </p:attrNameLst>
                                      </p:cBhvr>
                                      <p:tavLst>
                                        <p:tav tm="0">
                                          <p:val>
                                            <p:strVal val="#ppt_x"/>
                                          </p:val>
                                        </p:tav>
                                        <p:tav tm="100000">
                                          <p:val>
                                            <p:strVal val="#ppt_x"/>
                                          </p:val>
                                        </p:tav>
                                      </p:tavLst>
                                    </p:anim>
                                    <p:anim calcmode="lin" valueType="num">
                                      <p:cBhvr>
                                        <p:cTn id="14" dur="1000" fill="hold"/>
                                        <p:tgtEl>
                                          <p:spTgt spid="4510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45107"/>
                                        </p:tgtEl>
                                        <p:attrNameLst>
                                          <p:attrName>style.visibility</p:attrName>
                                        </p:attrNameLst>
                                      </p:cBhvr>
                                      <p:to>
                                        <p:strVal val="visible"/>
                                      </p:to>
                                    </p:set>
                                    <p:anim calcmode="discrete" valueType="clr">
                                      <p:cBhvr override="childStyle">
                                        <p:cTn id="19" dur="80"/>
                                        <p:tgtEl>
                                          <p:spTgt spid="45107"/>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45107"/>
                                        </p:tgtEl>
                                        <p:attrNameLst>
                                          <p:attrName>fillcolor</p:attrName>
                                        </p:attrNameLst>
                                      </p:cBhvr>
                                      <p:tavLst>
                                        <p:tav tm="0">
                                          <p:val>
                                            <p:clrVal>
                                              <a:schemeClr val="accent2"/>
                                            </p:clrVal>
                                          </p:val>
                                        </p:tav>
                                        <p:tav tm="50000">
                                          <p:val>
                                            <p:clrVal>
                                              <a:schemeClr val="hlink"/>
                                            </p:clrVal>
                                          </p:val>
                                        </p:tav>
                                      </p:tavLst>
                                    </p:anim>
                                    <p:set>
                                      <p:cBhvr>
                                        <p:cTn id="21" dur="80"/>
                                        <p:tgtEl>
                                          <p:spTgt spid="45107"/>
                                        </p:tgtEl>
                                        <p:attrNameLst>
                                          <p:attrName>fill.type</p:attrName>
                                        </p:attrNameLst>
                                      </p:cBhvr>
                                      <p:to>
                                        <p:strVal val="solid"/>
                                      </p:to>
                                    </p:set>
                                  </p:childTnLst>
                                </p:cTn>
                              </p:par>
                              <p:par>
                                <p:cTn id="22" presetID="27" presetClass="entr" presetSubtype="0" fill="hold" grpId="0" nodeType="withEffect">
                                  <p:stCondLst>
                                    <p:cond delay="0"/>
                                  </p:stCondLst>
                                  <p:iterate type="lt">
                                    <p:tmPct val="50000"/>
                                  </p:iterate>
                                  <p:childTnLst>
                                    <p:set>
                                      <p:cBhvr>
                                        <p:cTn id="23" dur="1" fill="hold">
                                          <p:stCondLst>
                                            <p:cond delay="0"/>
                                          </p:stCondLst>
                                        </p:cTn>
                                        <p:tgtEl>
                                          <p:spTgt spid="45109"/>
                                        </p:tgtEl>
                                        <p:attrNameLst>
                                          <p:attrName>style.visibility</p:attrName>
                                        </p:attrNameLst>
                                      </p:cBhvr>
                                      <p:to>
                                        <p:strVal val="visible"/>
                                      </p:to>
                                    </p:set>
                                    <p:anim calcmode="discrete" valueType="clr">
                                      <p:cBhvr override="childStyle">
                                        <p:cTn id="24" dur="80"/>
                                        <p:tgtEl>
                                          <p:spTgt spid="45109"/>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45109"/>
                                        </p:tgtEl>
                                        <p:attrNameLst>
                                          <p:attrName>fillcolor</p:attrName>
                                        </p:attrNameLst>
                                      </p:cBhvr>
                                      <p:tavLst>
                                        <p:tav tm="0">
                                          <p:val>
                                            <p:clrVal>
                                              <a:schemeClr val="accent2"/>
                                            </p:clrVal>
                                          </p:val>
                                        </p:tav>
                                        <p:tav tm="50000">
                                          <p:val>
                                            <p:clrVal>
                                              <a:schemeClr val="hlink"/>
                                            </p:clrVal>
                                          </p:val>
                                        </p:tav>
                                      </p:tavLst>
                                    </p:anim>
                                    <p:set>
                                      <p:cBhvr>
                                        <p:cTn id="26" dur="80"/>
                                        <p:tgtEl>
                                          <p:spTgt spid="4510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06" grpId="0"/>
      <p:bldP spid="45107" grpId="0"/>
      <p:bldP spid="45108" grpId="0"/>
      <p:bldP spid="45109" grpId="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1233</TotalTime>
  <Words>1297</Words>
  <Application>Microsoft Office PowerPoint</Application>
  <PresentationFormat>On-screen Show (4:3)</PresentationFormat>
  <Paragraphs>200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HP001 5 hàng</vt:lpstr>
      <vt:lpstr>Arial</vt:lpstr>
      <vt:lpstr>1_Default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527</cp:revision>
  <dcterms:created xsi:type="dcterms:W3CDTF">2009-11-04T05:50:05Z</dcterms:created>
  <dcterms:modified xsi:type="dcterms:W3CDTF">2016-06-30T03:12:27Z</dcterms:modified>
</cp:coreProperties>
</file>