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257" r:id="rId3"/>
    <p:sldId id="258" r:id="rId4"/>
    <p:sldId id="259" r:id="rId5"/>
    <p:sldId id="261" r:id="rId6"/>
    <p:sldId id="262" r:id="rId7"/>
    <p:sldId id="263" r:id="rId8"/>
    <p:sldId id="265" r:id="rId9"/>
    <p:sldId id="266" r:id="rId10"/>
    <p:sldId id="264" r:id="rId11"/>
    <p:sldId id="268" r:id="rId12"/>
    <p:sldId id="269" r:id="rId13"/>
    <p:sldId id="272" r:id="rId14"/>
    <p:sldId id="284" r:id="rId15"/>
    <p:sldId id="273" r:id="rId16"/>
    <p:sldId id="274" r:id="rId17"/>
    <p:sldId id="275" r:id="rId18"/>
    <p:sldId id="276" r:id="rId19"/>
    <p:sldId id="271" r:id="rId20"/>
    <p:sldId id="281" r:id="rId21"/>
    <p:sldId id="282" r:id="rId22"/>
    <p:sldId id="283" r:id="rId23"/>
    <p:sldId id="285" r:id="rId24"/>
    <p:sldId id="279" r:id="rId25"/>
    <p:sldId id="278" r:id="rId2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allowPng="1" imgSz="1024x768" encoding="windows-1252"/>
  <p:clrMru>
    <a:srgbClr val="000099"/>
    <a:srgbClr val="6600CC"/>
    <a:srgbClr val="0000CC"/>
    <a:srgbClr val="FFFFCC"/>
    <a:srgbClr val="CC3300"/>
    <a:srgbClr val="FF3300"/>
    <a:srgbClr val="6600FF"/>
    <a:srgbClr val="AFEFC4"/>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2973" autoAdjust="0"/>
  </p:normalViewPr>
  <p:slideViewPr>
    <p:cSldViewPr>
      <p:cViewPr varScale="1">
        <p:scale>
          <a:sx n="40" d="100"/>
          <a:sy n="40" d="100"/>
        </p:scale>
        <p:origin x="-1338"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cs typeface="Arial"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charset="0"/>
                <a:cs typeface="Arial" charset="0"/>
              </a:defRPr>
            </a:lvl1pPr>
          </a:lstStyle>
          <a:p>
            <a:pPr>
              <a:defRPr/>
            </a:pPr>
            <a:fld id="{E43EB7C4-97C5-4F10-BA41-2ED32762B62A}" type="datetimeFigureOut">
              <a:rPr lang="en-US"/>
              <a:pPr>
                <a:defRPr/>
              </a:pPr>
              <a:t>6/30/2016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cs typeface="Arial"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charset="0"/>
                <a:cs typeface="Arial" charset="0"/>
              </a:defRPr>
            </a:lvl1pPr>
          </a:lstStyle>
          <a:p>
            <a:pPr>
              <a:defRPr/>
            </a:pPr>
            <a:fld id="{CE664F39-1362-4462-94A0-C3AE55BF40AE}"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957D93E-36E6-4B10-BF30-54136B2B2C5E}"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604EFBD-B9FD-4CD8-8565-19074E38844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CEAF817-8757-42FD-AB17-373D6595A40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63674C9-1EC6-4383-B6F7-CB058673158F}"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0180CE1-2C6E-49FD-8862-8F9074B96DE3}"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4510071-410F-42A8-BF2E-F324C2C8C76D}"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EFDF0CFA-5977-43A2-9FD7-B3EFF5E3760D}"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08568B1B-B1BD-4720-B6C0-1E2D88182BB1}"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004C7BDD-7E07-4D7B-BD32-B14097311DF1}"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A5495BB-3020-4786-8A27-CA9F4776F8F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F8EB507-EF17-4C1D-A483-82C149F1EF8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cs typeface="Arial" charset="0"/>
              </a:defRPr>
            </a:lvl1pPr>
          </a:lstStyle>
          <a:p>
            <a:pPr>
              <a:defRPr/>
            </a:pPr>
            <a:fld id="{32864111-2C58-4E04-91F5-00CF5550C7A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7.xml"/><Relationship Id="rId5" Type="http://schemas.openxmlformats.org/officeDocument/2006/relationships/image" Target="../media/image1.gif"/><Relationship Id="rId4" Type="http://schemas.openxmlformats.org/officeDocument/2006/relationships/image" Target="../media/image9.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50" name="Group 133"/>
          <p:cNvGrpSpPr>
            <a:grpSpLocks/>
          </p:cNvGrpSpPr>
          <p:nvPr/>
        </p:nvGrpSpPr>
        <p:grpSpPr bwMode="auto">
          <a:xfrm>
            <a:off x="342900" y="0"/>
            <a:ext cx="8496300" cy="6683375"/>
            <a:chOff x="0" y="192"/>
            <a:chExt cx="5760" cy="3936"/>
          </a:xfrm>
        </p:grpSpPr>
        <p:grpSp>
          <p:nvGrpSpPr>
            <p:cNvPr id="2194" name="Group 134"/>
            <p:cNvGrpSpPr>
              <a:grpSpLocks/>
            </p:cNvGrpSpPr>
            <p:nvPr/>
          </p:nvGrpSpPr>
          <p:grpSpPr bwMode="auto">
            <a:xfrm>
              <a:off x="0" y="336"/>
              <a:ext cx="5760" cy="3700"/>
              <a:chOff x="0" y="336"/>
              <a:chExt cx="5760" cy="3700"/>
            </a:xfrm>
          </p:grpSpPr>
          <p:pic>
            <p:nvPicPr>
              <p:cNvPr id="2197" name="Picture 135" descr="n3"/>
              <p:cNvPicPr>
                <a:picLocks noChangeAspect="1" noChangeArrowheads="1"/>
              </p:cNvPicPr>
              <p:nvPr/>
            </p:nvPicPr>
            <p:blipFill>
              <a:blip r:embed="rId2"/>
              <a:srcRect/>
              <a:stretch>
                <a:fillRect/>
              </a:stretch>
            </p:blipFill>
            <p:spPr bwMode="auto">
              <a:xfrm>
                <a:off x="0" y="3984"/>
                <a:ext cx="5760" cy="52"/>
              </a:xfrm>
              <a:prstGeom prst="rect">
                <a:avLst/>
              </a:prstGeom>
              <a:noFill/>
              <a:ln w="9525">
                <a:noFill/>
                <a:miter lim="800000"/>
                <a:headEnd/>
                <a:tailEnd/>
              </a:ln>
            </p:spPr>
          </p:pic>
          <p:pic>
            <p:nvPicPr>
              <p:cNvPr id="2198" name="Picture 136" descr="n3"/>
              <p:cNvPicPr>
                <a:picLocks noChangeAspect="1" noChangeArrowheads="1"/>
              </p:cNvPicPr>
              <p:nvPr/>
            </p:nvPicPr>
            <p:blipFill>
              <a:blip r:embed="rId2"/>
              <a:srcRect/>
              <a:stretch>
                <a:fillRect/>
              </a:stretch>
            </p:blipFill>
            <p:spPr bwMode="auto">
              <a:xfrm>
                <a:off x="0" y="336"/>
                <a:ext cx="5760" cy="48"/>
              </a:xfrm>
              <a:prstGeom prst="rect">
                <a:avLst/>
              </a:prstGeom>
              <a:noFill/>
              <a:ln w="9525">
                <a:noFill/>
                <a:miter lim="800000"/>
                <a:headEnd/>
                <a:tailEnd/>
              </a:ln>
            </p:spPr>
          </p:pic>
        </p:grpSp>
        <p:pic>
          <p:nvPicPr>
            <p:cNvPr id="2195" name="Picture 137" descr="n3"/>
            <p:cNvPicPr>
              <a:picLocks noChangeAspect="1" noChangeArrowheads="1"/>
            </p:cNvPicPr>
            <p:nvPr/>
          </p:nvPicPr>
          <p:blipFill>
            <a:blip r:embed="rId2"/>
            <a:srcRect/>
            <a:stretch>
              <a:fillRect/>
            </a:stretch>
          </p:blipFill>
          <p:spPr bwMode="auto">
            <a:xfrm rot="5400000">
              <a:off x="-1848" y="2136"/>
              <a:ext cx="3936" cy="48"/>
            </a:xfrm>
            <a:prstGeom prst="rect">
              <a:avLst/>
            </a:prstGeom>
            <a:noFill/>
            <a:ln w="9525">
              <a:noFill/>
              <a:miter lim="800000"/>
              <a:headEnd/>
              <a:tailEnd/>
            </a:ln>
          </p:spPr>
        </p:pic>
        <p:pic>
          <p:nvPicPr>
            <p:cNvPr id="2196" name="Picture 138" descr="n3"/>
            <p:cNvPicPr>
              <a:picLocks noChangeAspect="1" noChangeArrowheads="1"/>
            </p:cNvPicPr>
            <p:nvPr/>
          </p:nvPicPr>
          <p:blipFill>
            <a:blip r:embed="rId2"/>
            <a:srcRect/>
            <a:stretch>
              <a:fillRect/>
            </a:stretch>
          </p:blipFill>
          <p:spPr bwMode="auto">
            <a:xfrm rot="16200000" flipH="1">
              <a:off x="3671" y="2135"/>
              <a:ext cx="3936" cy="50"/>
            </a:xfrm>
            <a:prstGeom prst="rect">
              <a:avLst/>
            </a:prstGeom>
            <a:noFill/>
            <a:ln w="9525">
              <a:noFill/>
              <a:miter lim="800000"/>
              <a:headEnd/>
              <a:tailEnd/>
            </a:ln>
          </p:spPr>
        </p:pic>
      </p:grpSp>
      <p:grpSp>
        <p:nvGrpSpPr>
          <p:cNvPr id="2051" name="Group 139"/>
          <p:cNvGrpSpPr>
            <a:grpSpLocks/>
          </p:cNvGrpSpPr>
          <p:nvPr/>
        </p:nvGrpSpPr>
        <p:grpSpPr bwMode="auto">
          <a:xfrm>
            <a:off x="495300" y="152400"/>
            <a:ext cx="8496300" cy="6683375"/>
            <a:chOff x="0" y="192"/>
            <a:chExt cx="5760" cy="3936"/>
          </a:xfrm>
        </p:grpSpPr>
        <p:grpSp>
          <p:nvGrpSpPr>
            <p:cNvPr id="2189" name="Group 140"/>
            <p:cNvGrpSpPr>
              <a:grpSpLocks/>
            </p:cNvGrpSpPr>
            <p:nvPr/>
          </p:nvGrpSpPr>
          <p:grpSpPr bwMode="auto">
            <a:xfrm>
              <a:off x="0" y="336"/>
              <a:ext cx="5760" cy="3700"/>
              <a:chOff x="0" y="336"/>
              <a:chExt cx="5760" cy="3700"/>
            </a:xfrm>
          </p:grpSpPr>
          <p:pic>
            <p:nvPicPr>
              <p:cNvPr id="2192" name="Picture 141" descr="n3"/>
              <p:cNvPicPr>
                <a:picLocks noChangeAspect="1" noChangeArrowheads="1"/>
              </p:cNvPicPr>
              <p:nvPr/>
            </p:nvPicPr>
            <p:blipFill>
              <a:blip r:embed="rId2"/>
              <a:srcRect/>
              <a:stretch>
                <a:fillRect/>
              </a:stretch>
            </p:blipFill>
            <p:spPr bwMode="auto">
              <a:xfrm>
                <a:off x="0" y="3984"/>
                <a:ext cx="5760" cy="52"/>
              </a:xfrm>
              <a:prstGeom prst="rect">
                <a:avLst/>
              </a:prstGeom>
              <a:noFill/>
              <a:ln w="9525">
                <a:noFill/>
                <a:miter lim="800000"/>
                <a:headEnd/>
                <a:tailEnd/>
              </a:ln>
            </p:spPr>
          </p:pic>
          <p:pic>
            <p:nvPicPr>
              <p:cNvPr id="2193" name="Picture 142" descr="n3"/>
              <p:cNvPicPr>
                <a:picLocks noChangeAspect="1" noChangeArrowheads="1"/>
              </p:cNvPicPr>
              <p:nvPr/>
            </p:nvPicPr>
            <p:blipFill>
              <a:blip r:embed="rId2"/>
              <a:srcRect/>
              <a:stretch>
                <a:fillRect/>
              </a:stretch>
            </p:blipFill>
            <p:spPr bwMode="auto">
              <a:xfrm>
                <a:off x="0" y="336"/>
                <a:ext cx="5760" cy="48"/>
              </a:xfrm>
              <a:prstGeom prst="rect">
                <a:avLst/>
              </a:prstGeom>
              <a:noFill/>
              <a:ln w="9525">
                <a:noFill/>
                <a:miter lim="800000"/>
                <a:headEnd/>
                <a:tailEnd/>
              </a:ln>
            </p:spPr>
          </p:pic>
        </p:grpSp>
        <p:pic>
          <p:nvPicPr>
            <p:cNvPr id="2190" name="Picture 143" descr="n3"/>
            <p:cNvPicPr>
              <a:picLocks noChangeAspect="1" noChangeArrowheads="1"/>
            </p:cNvPicPr>
            <p:nvPr/>
          </p:nvPicPr>
          <p:blipFill>
            <a:blip r:embed="rId2"/>
            <a:srcRect/>
            <a:stretch>
              <a:fillRect/>
            </a:stretch>
          </p:blipFill>
          <p:spPr bwMode="auto">
            <a:xfrm rot="5400000">
              <a:off x="-1848" y="2136"/>
              <a:ext cx="3936" cy="48"/>
            </a:xfrm>
            <a:prstGeom prst="rect">
              <a:avLst/>
            </a:prstGeom>
            <a:noFill/>
            <a:ln w="9525">
              <a:noFill/>
              <a:miter lim="800000"/>
              <a:headEnd/>
              <a:tailEnd/>
            </a:ln>
          </p:spPr>
        </p:pic>
        <p:pic>
          <p:nvPicPr>
            <p:cNvPr id="2191" name="Picture 144" descr="n3"/>
            <p:cNvPicPr>
              <a:picLocks noChangeAspect="1" noChangeArrowheads="1"/>
            </p:cNvPicPr>
            <p:nvPr/>
          </p:nvPicPr>
          <p:blipFill>
            <a:blip r:embed="rId2"/>
            <a:srcRect/>
            <a:stretch>
              <a:fillRect/>
            </a:stretch>
          </p:blipFill>
          <p:spPr bwMode="auto">
            <a:xfrm rot="16200000" flipH="1">
              <a:off x="3671" y="2135"/>
              <a:ext cx="3936" cy="50"/>
            </a:xfrm>
            <a:prstGeom prst="rect">
              <a:avLst/>
            </a:prstGeom>
            <a:noFill/>
            <a:ln w="9525">
              <a:noFill/>
              <a:miter lim="800000"/>
              <a:headEnd/>
              <a:tailEnd/>
            </a:ln>
          </p:spPr>
        </p:pic>
      </p:grpSp>
      <p:sp>
        <p:nvSpPr>
          <p:cNvPr id="2052" name="Rectangle 145"/>
          <p:cNvSpPr>
            <a:spLocks noChangeArrowheads="1"/>
          </p:cNvSpPr>
          <p:nvPr/>
        </p:nvSpPr>
        <p:spPr bwMode="auto">
          <a:xfrm>
            <a:off x="762000" y="381000"/>
            <a:ext cx="7772400" cy="5583238"/>
          </a:xfrm>
          <a:prstGeom prst="rect">
            <a:avLst/>
          </a:prstGeom>
          <a:solidFill>
            <a:srgbClr val="CCFFCC"/>
          </a:solidFill>
          <a:ln w="9525">
            <a:noFill/>
            <a:miter lim="800000"/>
            <a:headEnd/>
            <a:tailEnd/>
          </a:ln>
        </p:spPr>
        <p:txBody>
          <a:bodyPr wrap="none" anchor="ctr"/>
          <a:lstStyle/>
          <a:p>
            <a:pPr algn="ctr"/>
            <a:r>
              <a:rPr lang="en-US"/>
              <a:t>  </a:t>
            </a:r>
          </a:p>
        </p:txBody>
      </p:sp>
      <p:grpSp>
        <p:nvGrpSpPr>
          <p:cNvPr id="2053" name="Group 146"/>
          <p:cNvGrpSpPr>
            <a:grpSpLocks/>
          </p:cNvGrpSpPr>
          <p:nvPr/>
        </p:nvGrpSpPr>
        <p:grpSpPr bwMode="auto">
          <a:xfrm>
            <a:off x="3352800" y="3886200"/>
            <a:ext cx="3270250" cy="2189163"/>
            <a:chOff x="386" y="0"/>
            <a:chExt cx="4798" cy="4329"/>
          </a:xfrm>
        </p:grpSpPr>
        <p:sp>
          <p:nvSpPr>
            <p:cNvPr id="2061" name="AutoShape 147"/>
            <p:cNvSpPr>
              <a:spLocks noChangeArrowheads="1"/>
            </p:cNvSpPr>
            <p:nvPr/>
          </p:nvSpPr>
          <p:spPr bwMode="auto">
            <a:xfrm>
              <a:off x="1680" y="1920"/>
              <a:ext cx="2304" cy="421"/>
            </a:xfrm>
            <a:prstGeom prst="flowChartManualOperation">
              <a:avLst/>
            </a:prstGeom>
            <a:solidFill>
              <a:schemeClr val="accent1"/>
            </a:solidFill>
            <a:ln w="9525">
              <a:solidFill>
                <a:schemeClr val="tx1"/>
              </a:solidFill>
              <a:miter lim="800000"/>
              <a:headEnd/>
              <a:tailEnd/>
            </a:ln>
          </p:spPr>
          <p:txBody>
            <a:bodyPr wrap="none" anchor="ctr"/>
            <a:lstStyle/>
            <a:p>
              <a:endParaRPr lang="en-US"/>
            </a:p>
          </p:txBody>
        </p:sp>
        <p:sp>
          <p:nvSpPr>
            <p:cNvPr id="2062" name="Line 148"/>
            <p:cNvSpPr>
              <a:spLocks noChangeShapeType="1"/>
            </p:cNvSpPr>
            <p:nvPr/>
          </p:nvSpPr>
          <p:spPr bwMode="auto">
            <a:xfrm flipH="1">
              <a:off x="1968" y="1824"/>
              <a:ext cx="588" cy="368"/>
            </a:xfrm>
            <a:prstGeom prst="line">
              <a:avLst/>
            </a:prstGeom>
            <a:noFill/>
            <a:ln w="9525">
              <a:solidFill>
                <a:schemeClr val="tx1"/>
              </a:solidFill>
              <a:round/>
              <a:headEnd/>
              <a:tailEnd/>
            </a:ln>
          </p:spPr>
          <p:txBody>
            <a:bodyPr/>
            <a:lstStyle/>
            <a:p>
              <a:endParaRPr lang="en-US"/>
            </a:p>
          </p:txBody>
        </p:sp>
        <p:sp>
          <p:nvSpPr>
            <p:cNvPr id="2063" name="Arc 149"/>
            <p:cNvSpPr>
              <a:spLocks/>
            </p:cNvSpPr>
            <p:nvPr/>
          </p:nvSpPr>
          <p:spPr bwMode="auto">
            <a:xfrm>
              <a:off x="1729" y="703"/>
              <a:ext cx="637" cy="1079"/>
            </a:xfrm>
            <a:custGeom>
              <a:avLst/>
              <a:gdLst>
                <a:gd name="T0" fmla="*/ 0 w 21600"/>
                <a:gd name="T1" fmla="*/ 0 h 20120"/>
                <a:gd name="T2" fmla="*/ 0 w 21600"/>
                <a:gd name="T3" fmla="*/ 0 h 20120"/>
                <a:gd name="T4" fmla="*/ 0 w 21600"/>
                <a:gd name="T5" fmla="*/ 0 h 20120"/>
                <a:gd name="T6" fmla="*/ 0 60000 65536"/>
                <a:gd name="T7" fmla="*/ 0 60000 65536"/>
                <a:gd name="T8" fmla="*/ 0 60000 65536"/>
                <a:gd name="T9" fmla="*/ 0 w 21600"/>
                <a:gd name="T10" fmla="*/ 0 h 20120"/>
                <a:gd name="T11" fmla="*/ 21600 w 21600"/>
                <a:gd name="T12" fmla="*/ 20120 h 20120"/>
              </a:gdLst>
              <a:ahLst/>
              <a:cxnLst>
                <a:cxn ang="T6">
                  <a:pos x="T0" y="T1"/>
                </a:cxn>
                <a:cxn ang="T7">
                  <a:pos x="T2" y="T3"/>
                </a:cxn>
                <a:cxn ang="T8">
                  <a:pos x="T4" y="T5"/>
                </a:cxn>
              </a:cxnLst>
              <a:rect l="T9" t="T10" r="T11" b="T12"/>
              <a:pathLst>
                <a:path w="21600" h="20120" fill="none" extrusionOk="0">
                  <a:moveTo>
                    <a:pt x="7858" y="0"/>
                  </a:moveTo>
                  <a:cubicBezTo>
                    <a:pt x="16145" y="3237"/>
                    <a:pt x="21600" y="11223"/>
                    <a:pt x="21600" y="20120"/>
                  </a:cubicBezTo>
                </a:path>
                <a:path w="21600" h="20120" stroke="0" extrusionOk="0">
                  <a:moveTo>
                    <a:pt x="7858" y="0"/>
                  </a:moveTo>
                  <a:cubicBezTo>
                    <a:pt x="16145" y="3237"/>
                    <a:pt x="21600" y="11223"/>
                    <a:pt x="21600" y="20120"/>
                  </a:cubicBezTo>
                  <a:lnTo>
                    <a:pt x="0" y="20120"/>
                  </a:lnTo>
                  <a:lnTo>
                    <a:pt x="7858" y="0"/>
                  </a:lnTo>
                  <a:close/>
                </a:path>
              </a:pathLst>
            </a:custGeom>
            <a:noFill/>
            <a:ln w="9525">
              <a:solidFill>
                <a:srgbClr val="00FF00"/>
              </a:solidFill>
              <a:round/>
              <a:headEnd/>
              <a:tailEnd/>
            </a:ln>
          </p:spPr>
          <p:txBody>
            <a:bodyPr wrap="none" anchor="ctr"/>
            <a:lstStyle/>
            <a:p>
              <a:endParaRPr lang="en-US"/>
            </a:p>
          </p:txBody>
        </p:sp>
        <p:sp>
          <p:nvSpPr>
            <p:cNvPr id="2064" name="Line 150"/>
            <p:cNvSpPr>
              <a:spLocks noChangeShapeType="1"/>
            </p:cNvSpPr>
            <p:nvPr/>
          </p:nvSpPr>
          <p:spPr bwMode="auto">
            <a:xfrm flipV="1">
              <a:off x="1968" y="288"/>
              <a:ext cx="96" cy="432"/>
            </a:xfrm>
            <a:prstGeom prst="line">
              <a:avLst/>
            </a:prstGeom>
            <a:noFill/>
            <a:ln w="9525">
              <a:solidFill>
                <a:srgbClr val="00FF00"/>
              </a:solidFill>
              <a:round/>
              <a:headEnd/>
              <a:tailEnd/>
            </a:ln>
          </p:spPr>
          <p:txBody>
            <a:bodyPr/>
            <a:lstStyle/>
            <a:p>
              <a:endParaRPr lang="en-US"/>
            </a:p>
          </p:txBody>
        </p:sp>
        <p:sp>
          <p:nvSpPr>
            <p:cNvPr id="2065" name="Line 151"/>
            <p:cNvSpPr>
              <a:spLocks noChangeShapeType="1"/>
            </p:cNvSpPr>
            <p:nvPr/>
          </p:nvSpPr>
          <p:spPr bwMode="auto">
            <a:xfrm>
              <a:off x="2065" y="288"/>
              <a:ext cx="240" cy="672"/>
            </a:xfrm>
            <a:prstGeom prst="line">
              <a:avLst/>
            </a:prstGeom>
            <a:noFill/>
            <a:ln w="9525">
              <a:solidFill>
                <a:srgbClr val="00FF00"/>
              </a:solidFill>
              <a:round/>
              <a:headEnd/>
              <a:tailEnd/>
            </a:ln>
          </p:spPr>
          <p:txBody>
            <a:bodyPr/>
            <a:lstStyle/>
            <a:p>
              <a:endParaRPr lang="en-US"/>
            </a:p>
          </p:txBody>
        </p:sp>
        <p:sp>
          <p:nvSpPr>
            <p:cNvPr id="2066" name="Arc 152"/>
            <p:cNvSpPr>
              <a:spLocks/>
            </p:cNvSpPr>
            <p:nvPr/>
          </p:nvSpPr>
          <p:spPr bwMode="auto">
            <a:xfrm rot="13707161" flipV="1">
              <a:off x="3699" y="883"/>
              <a:ext cx="854" cy="1104"/>
            </a:xfrm>
            <a:custGeom>
              <a:avLst/>
              <a:gdLst>
                <a:gd name="T0" fmla="*/ 0 w 38443"/>
                <a:gd name="T1" fmla="*/ 0 h 21600"/>
                <a:gd name="T2" fmla="*/ 0 w 38443"/>
                <a:gd name="T3" fmla="*/ 0 h 21600"/>
                <a:gd name="T4" fmla="*/ 0 w 38443"/>
                <a:gd name="T5" fmla="*/ 0 h 21600"/>
                <a:gd name="T6" fmla="*/ 0 60000 65536"/>
                <a:gd name="T7" fmla="*/ 0 60000 65536"/>
                <a:gd name="T8" fmla="*/ 0 60000 65536"/>
                <a:gd name="T9" fmla="*/ 0 w 38443"/>
                <a:gd name="T10" fmla="*/ 0 h 21600"/>
                <a:gd name="T11" fmla="*/ 38443 w 38443"/>
                <a:gd name="T12" fmla="*/ 21600 h 21600"/>
              </a:gdLst>
              <a:ahLst/>
              <a:cxnLst>
                <a:cxn ang="T6">
                  <a:pos x="T0" y="T1"/>
                </a:cxn>
                <a:cxn ang="T7">
                  <a:pos x="T2" y="T3"/>
                </a:cxn>
                <a:cxn ang="T8">
                  <a:pos x="T4" y="T5"/>
                </a:cxn>
              </a:cxnLst>
              <a:rect l="T9" t="T10" r="T11" b="T12"/>
              <a:pathLst>
                <a:path w="38443" h="21600" fill="none" extrusionOk="0">
                  <a:moveTo>
                    <a:pt x="0" y="8076"/>
                  </a:moveTo>
                  <a:cubicBezTo>
                    <a:pt x="4100" y="2970"/>
                    <a:pt x="10294" y="-1"/>
                    <a:pt x="16843" y="0"/>
                  </a:cubicBezTo>
                  <a:cubicBezTo>
                    <a:pt x="28772" y="0"/>
                    <a:pt x="38443" y="9670"/>
                    <a:pt x="38443" y="21600"/>
                  </a:cubicBezTo>
                </a:path>
                <a:path w="38443" h="21600" stroke="0" extrusionOk="0">
                  <a:moveTo>
                    <a:pt x="0" y="8076"/>
                  </a:moveTo>
                  <a:cubicBezTo>
                    <a:pt x="4100" y="2970"/>
                    <a:pt x="10294" y="-1"/>
                    <a:pt x="16843" y="0"/>
                  </a:cubicBezTo>
                  <a:cubicBezTo>
                    <a:pt x="28772" y="0"/>
                    <a:pt x="38443" y="9670"/>
                    <a:pt x="38443" y="21600"/>
                  </a:cubicBezTo>
                  <a:lnTo>
                    <a:pt x="16843" y="21600"/>
                  </a:lnTo>
                  <a:lnTo>
                    <a:pt x="0" y="8076"/>
                  </a:lnTo>
                  <a:close/>
                </a:path>
              </a:pathLst>
            </a:custGeom>
            <a:noFill/>
            <a:ln w="9525">
              <a:solidFill>
                <a:srgbClr val="00FF00"/>
              </a:solidFill>
              <a:round/>
              <a:headEnd/>
              <a:tailEnd/>
            </a:ln>
          </p:spPr>
          <p:txBody>
            <a:bodyPr wrap="none" anchor="ctr"/>
            <a:lstStyle/>
            <a:p>
              <a:endParaRPr lang="en-US"/>
            </a:p>
          </p:txBody>
        </p:sp>
        <p:sp>
          <p:nvSpPr>
            <p:cNvPr id="2201" name="Arc 153"/>
            <p:cNvSpPr>
              <a:spLocks/>
            </p:cNvSpPr>
            <p:nvPr/>
          </p:nvSpPr>
          <p:spPr bwMode="auto">
            <a:xfrm rot="-12034703" flipH="1" flipV="1">
              <a:off x="912" y="574"/>
              <a:ext cx="1032" cy="1202"/>
            </a:xfrm>
            <a:custGeom>
              <a:avLst/>
              <a:gdLst>
                <a:gd name="G0" fmla="+- 14108 0 0"/>
                <a:gd name="G1" fmla="+- 21600 0 0"/>
                <a:gd name="G2" fmla="+- 21600 0 0"/>
                <a:gd name="T0" fmla="*/ 0 w 35708"/>
                <a:gd name="T1" fmla="*/ 5244 h 21600"/>
                <a:gd name="T2" fmla="*/ 35708 w 35708"/>
                <a:gd name="T3" fmla="*/ 21600 h 21600"/>
                <a:gd name="T4" fmla="*/ 14108 w 35708"/>
                <a:gd name="T5" fmla="*/ 21600 h 21600"/>
              </a:gdLst>
              <a:ahLst/>
              <a:cxnLst>
                <a:cxn ang="0">
                  <a:pos x="T0" y="T1"/>
                </a:cxn>
                <a:cxn ang="0">
                  <a:pos x="T2" y="T3"/>
                </a:cxn>
                <a:cxn ang="0">
                  <a:pos x="T4" y="T5"/>
                </a:cxn>
              </a:cxnLst>
              <a:rect l="0" t="0" r="r" b="b"/>
              <a:pathLst>
                <a:path w="35708" h="21600" fill="none" extrusionOk="0">
                  <a:moveTo>
                    <a:pt x="-1" y="5243"/>
                  </a:moveTo>
                  <a:cubicBezTo>
                    <a:pt x="3921" y="1861"/>
                    <a:pt x="8928" y="-1"/>
                    <a:pt x="14108" y="0"/>
                  </a:cubicBezTo>
                  <a:cubicBezTo>
                    <a:pt x="26037" y="0"/>
                    <a:pt x="35708" y="9670"/>
                    <a:pt x="35708" y="21600"/>
                  </a:cubicBezTo>
                </a:path>
                <a:path w="35708" h="21600" stroke="0" extrusionOk="0">
                  <a:moveTo>
                    <a:pt x="-1" y="5243"/>
                  </a:moveTo>
                  <a:cubicBezTo>
                    <a:pt x="3921" y="1861"/>
                    <a:pt x="8928" y="-1"/>
                    <a:pt x="14108" y="0"/>
                  </a:cubicBezTo>
                  <a:cubicBezTo>
                    <a:pt x="26037" y="0"/>
                    <a:pt x="35708" y="9670"/>
                    <a:pt x="35708" y="21600"/>
                  </a:cubicBezTo>
                  <a:lnTo>
                    <a:pt x="14108" y="21600"/>
                  </a:lnTo>
                  <a:close/>
                </a:path>
              </a:pathLst>
            </a:custGeom>
            <a:noFill/>
            <a:ln w="9525">
              <a:solidFill>
                <a:srgbClr val="00FF00"/>
              </a:solidFill>
              <a:round/>
              <a:headEnd/>
              <a:tailEnd/>
            </a:ln>
            <a:effectLst/>
          </p:spPr>
          <p:txBody>
            <a:bodyPr wrap="none" anchor="ctr"/>
            <a:lstStyle/>
            <a:p>
              <a:pPr algn="ctr">
                <a:defRPr/>
              </a:pPr>
              <a:endParaRPr lang="en-US" sz="4400" i="1">
                <a:solidFill>
                  <a:schemeClr val="tx2"/>
                </a:solidFill>
                <a:effectLst>
                  <a:outerShdw blurRad="38100" dist="38100" dir="2700000" algn="tl">
                    <a:srgbClr val="C0C0C0"/>
                  </a:outerShdw>
                </a:effectLst>
                <a:latin typeface=".VnTime" pitchFamily="34" charset="0"/>
                <a:cs typeface="Arial" charset="0"/>
              </a:endParaRPr>
            </a:p>
          </p:txBody>
        </p:sp>
        <p:sp>
          <p:nvSpPr>
            <p:cNvPr id="2068" name="Arc 154"/>
            <p:cNvSpPr>
              <a:spLocks/>
            </p:cNvSpPr>
            <p:nvPr/>
          </p:nvSpPr>
          <p:spPr bwMode="auto">
            <a:xfrm rot="8066298" flipH="1" flipV="1">
              <a:off x="1168" y="1387"/>
              <a:ext cx="661" cy="864"/>
            </a:xfrm>
            <a:custGeom>
              <a:avLst/>
              <a:gdLst>
                <a:gd name="T0" fmla="*/ 0 w 37161"/>
                <a:gd name="T1" fmla="*/ 0 h 21600"/>
                <a:gd name="T2" fmla="*/ 0 w 37161"/>
                <a:gd name="T3" fmla="*/ 0 h 21600"/>
                <a:gd name="T4" fmla="*/ 0 w 37161"/>
                <a:gd name="T5" fmla="*/ 0 h 21600"/>
                <a:gd name="T6" fmla="*/ 0 60000 65536"/>
                <a:gd name="T7" fmla="*/ 0 60000 65536"/>
                <a:gd name="T8" fmla="*/ 0 60000 65536"/>
                <a:gd name="T9" fmla="*/ 0 w 37161"/>
                <a:gd name="T10" fmla="*/ 0 h 21600"/>
                <a:gd name="T11" fmla="*/ 37161 w 37161"/>
                <a:gd name="T12" fmla="*/ 21600 h 21600"/>
              </a:gdLst>
              <a:ahLst/>
              <a:cxnLst>
                <a:cxn ang="T6">
                  <a:pos x="T0" y="T1"/>
                </a:cxn>
                <a:cxn ang="T7">
                  <a:pos x="T2" y="T3"/>
                </a:cxn>
                <a:cxn ang="T8">
                  <a:pos x="T4" y="T5"/>
                </a:cxn>
              </a:cxnLst>
              <a:rect l="T9" t="T10" r="T11" b="T12"/>
              <a:pathLst>
                <a:path w="37161" h="21600" fill="none" extrusionOk="0">
                  <a:moveTo>
                    <a:pt x="-1" y="6619"/>
                  </a:moveTo>
                  <a:cubicBezTo>
                    <a:pt x="4071" y="2389"/>
                    <a:pt x="9689" y="-1"/>
                    <a:pt x="15561" y="0"/>
                  </a:cubicBezTo>
                  <a:cubicBezTo>
                    <a:pt x="27490" y="0"/>
                    <a:pt x="37161" y="9670"/>
                    <a:pt x="37161" y="21600"/>
                  </a:cubicBezTo>
                </a:path>
                <a:path w="37161" h="21600" stroke="0" extrusionOk="0">
                  <a:moveTo>
                    <a:pt x="-1" y="6619"/>
                  </a:moveTo>
                  <a:cubicBezTo>
                    <a:pt x="4071" y="2389"/>
                    <a:pt x="9689" y="-1"/>
                    <a:pt x="15561" y="0"/>
                  </a:cubicBezTo>
                  <a:cubicBezTo>
                    <a:pt x="27490" y="0"/>
                    <a:pt x="37161" y="9670"/>
                    <a:pt x="37161" y="21600"/>
                  </a:cubicBezTo>
                  <a:lnTo>
                    <a:pt x="15561" y="21600"/>
                  </a:lnTo>
                  <a:lnTo>
                    <a:pt x="-1" y="6619"/>
                  </a:lnTo>
                  <a:close/>
                </a:path>
              </a:pathLst>
            </a:custGeom>
            <a:noFill/>
            <a:ln w="9525">
              <a:solidFill>
                <a:srgbClr val="00FF00"/>
              </a:solidFill>
              <a:round/>
              <a:headEnd/>
              <a:tailEnd/>
            </a:ln>
          </p:spPr>
          <p:txBody>
            <a:bodyPr wrap="none" anchor="ctr"/>
            <a:lstStyle/>
            <a:p>
              <a:endParaRPr lang="en-US"/>
            </a:p>
          </p:txBody>
        </p:sp>
        <p:sp>
          <p:nvSpPr>
            <p:cNvPr id="2069" name="Line 155"/>
            <p:cNvSpPr>
              <a:spLocks noChangeShapeType="1"/>
            </p:cNvSpPr>
            <p:nvPr/>
          </p:nvSpPr>
          <p:spPr bwMode="auto">
            <a:xfrm>
              <a:off x="2737" y="0"/>
              <a:ext cx="0" cy="528"/>
            </a:xfrm>
            <a:prstGeom prst="line">
              <a:avLst/>
            </a:prstGeom>
            <a:noFill/>
            <a:ln w="9525">
              <a:solidFill>
                <a:srgbClr val="00FF00"/>
              </a:solidFill>
              <a:round/>
              <a:headEnd/>
              <a:tailEnd/>
            </a:ln>
          </p:spPr>
          <p:txBody>
            <a:bodyPr/>
            <a:lstStyle/>
            <a:p>
              <a:endParaRPr lang="en-US"/>
            </a:p>
          </p:txBody>
        </p:sp>
        <p:sp>
          <p:nvSpPr>
            <p:cNvPr id="2070" name="Line 156"/>
            <p:cNvSpPr>
              <a:spLocks noChangeShapeType="1"/>
            </p:cNvSpPr>
            <p:nvPr/>
          </p:nvSpPr>
          <p:spPr bwMode="auto">
            <a:xfrm>
              <a:off x="2737" y="960"/>
              <a:ext cx="0" cy="720"/>
            </a:xfrm>
            <a:prstGeom prst="line">
              <a:avLst/>
            </a:prstGeom>
            <a:noFill/>
            <a:ln w="9525">
              <a:solidFill>
                <a:srgbClr val="00FF00"/>
              </a:solidFill>
              <a:round/>
              <a:headEnd/>
              <a:tailEnd/>
            </a:ln>
          </p:spPr>
          <p:txBody>
            <a:bodyPr/>
            <a:lstStyle/>
            <a:p>
              <a:endParaRPr lang="en-US"/>
            </a:p>
          </p:txBody>
        </p:sp>
        <p:sp>
          <p:nvSpPr>
            <p:cNvPr id="2071" name="Line 157"/>
            <p:cNvSpPr>
              <a:spLocks noChangeShapeType="1"/>
            </p:cNvSpPr>
            <p:nvPr/>
          </p:nvSpPr>
          <p:spPr bwMode="auto">
            <a:xfrm>
              <a:off x="2737" y="0"/>
              <a:ext cx="240" cy="528"/>
            </a:xfrm>
            <a:prstGeom prst="line">
              <a:avLst/>
            </a:prstGeom>
            <a:noFill/>
            <a:ln w="9525">
              <a:solidFill>
                <a:srgbClr val="00FF00"/>
              </a:solidFill>
              <a:round/>
              <a:headEnd/>
              <a:tailEnd/>
            </a:ln>
          </p:spPr>
          <p:txBody>
            <a:bodyPr/>
            <a:lstStyle/>
            <a:p>
              <a:endParaRPr lang="en-US"/>
            </a:p>
          </p:txBody>
        </p:sp>
        <p:sp>
          <p:nvSpPr>
            <p:cNvPr id="2072" name="Line 158"/>
            <p:cNvSpPr>
              <a:spLocks noChangeShapeType="1"/>
            </p:cNvSpPr>
            <p:nvPr/>
          </p:nvSpPr>
          <p:spPr bwMode="auto">
            <a:xfrm flipH="1">
              <a:off x="2881" y="960"/>
              <a:ext cx="96" cy="240"/>
            </a:xfrm>
            <a:prstGeom prst="line">
              <a:avLst/>
            </a:prstGeom>
            <a:noFill/>
            <a:ln w="9525">
              <a:solidFill>
                <a:srgbClr val="00FF00"/>
              </a:solidFill>
              <a:round/>
              <a:headEnd/>
              <a:tailEnd/>
            </a:ln>
          </p:spPr>
          <p:txBody>
            <a:bodyPr/>
            <a:lstStyle/>
            <a:p>
              <a:endParaRPr lang="en-US"/>
            </a:p>
          </p:txBody>
        </p:sp>
        <p:sp>
          <p:nvSpPr>
            <p:cNvPr id="2073" name="Arc 159"/>
            <p:cNvSpPr>
              <a:spLocks/>
            </p:cNvSpPr>
            <p:nvPr/>
          </p:nvSpPr>
          <p:spPr bwMode="auto">
            <a:xfrm rot="13707161" flipV="1">
              <a:off x="3884" y="196"/>
              <a:ext cx="776" cy="1824"/>
            </a:xfrm>
            <a:custGeom>
              <a:avLst/>
              <a:gdLst>
                <a:gd name="T0" fmla="*/ 0 w 34875"/>
                <a:gd name="T1" fmla="*/ 0 h 21600"/>
                <a:gd name="T2" fmla="*/ 0 w 34875"/>
                <a:gd name="T3" fmla="*/ 0 h 21600"/>
                <a:gd name="T4" fmla="*/ 0 w 34875"/>
                <a:gd name="T5" fmla="*/ 0 h 21600"/>
                <a:gd name="T6" fmla="*/ 0 60000 65536"/>
                <a:gd name="T7" fmla="*/ 0 60000 65536"/>
                <a:gd name="T8" fmla="*/ 0 60000 65536"/>
                <a:gd name="T9" fmla="*/ 0 w 34875"/>
                <a:gd name="T10" fmla="*/ 0 h 21600"/>
                <a:gd name="T11" fmla="*/ 34875 w 34875"/>
                <a:gd name="T12" fmla="*/ 21600 h 21600"/>
              </a:gdLst>
              <a:ahLst/>
              <a:cxnLst>
                <a:cxn ang="T6">
                  <a:pos x="T0" y="T1"/>
                </a:cxn>
                <a:cxn ang="T7">
                  <a:pos x="T2" y="T3"/>
                </a:cxn>
                <a:cxn ang="T8">
                  <a:pos x="T4" y="T5"/>
                </a:cxn>
              </a:cxnLst>
              <a:rect l="T9" t="T10" r="T11" b="T12"/>
              <a:pathLst>
                <a:path w="34875" h="21600" fill="none" extrusionOk="0">
                  <a:moveTo>
                    <a:pt x="-1" y="4560"/>
                  </a:moveTo>
                  <a:cubicBezTo>
                    <a:pt x="3793" y="1605"/>
                    <a:pt x="8465" y="-1"/>
                    <a:pt x="13275" y="0"/>
                  </a:cubicBezTo>
                  <a:cubicBezTo>
                    <a:pt x="25204" y="0"/>
                    <a:pt x="34875" y="9670"/>
                    <a:pt x="34875" y="21600"/>
                  </a:cubicBezTo>
                </a:path>
                <a:path w="34875" h="21600" stroke="0" extrusionOk="0">
                  <a:moveTo>
                    <a:pt x="-1" y="4560"/>
                  </a:moveTo>
                  <a:cubicBezTo>
                    <a:pt x="3793" y="1605"/>
                    <a:pt x="8465" y="-1"/>
                    <a:pt x="13275" y="0"/>
                  </a:cubicBezTo>
                  <a:cubicBezTo>
                    <a:pt x="25204" y="0"/>
                    <a:pt x="34875" y="9670"/>
                    <a:pt x="34875" y="21600"/>
                  </a:cubicBezTo>
                  <a:lnTo>
                    <a:pt x="13275" y="21600"/>
                  </a:lnTo>
                  <a:lnTo>
                    <a:pt x="-1" y="4560"/>
                  </a:lnTo>
                  <a:close/>
                </a:path>
              </a:pathLst>
            </a:custGeom>
            <a:noFill/>
            <a:ln w="9525">
              <a:solidFill>
                <a:srgbClr val="00FF00"/>
              </a:solidFill>
              <a:round/>
              <a:headEnd/>
              <a:tailEnd/>
            </a:ln>
          </p:spPr>
          <p:txBody>
            <a:bodyPr wrap="none" anchor="ctr"/>
            <a:lstStyle/>
            <a:p>
              <a:endParaRPr lang="en-US"/>
            </a:p>
          </p:txBody>
        </p:sp>
        <p:grpSp>
          <p:nvGrpSpPr>
            <p:cNvPr id="2074" name="Group 160"/>
            <p:cNvGrpSpPr>
              <a:grpSpLocks/>
            </p:cNvGrpSpPr>
            <p:nvPr/>
          </p:nvGrpSpPr>
          <p:grpSpPr bwMode="auto">
            <a:xfrm>
              <a:off x="1920" y="1392"/>
              <a:ext cx="768" cy="1618"/>
              <a:chOff x="1824" y="1392"/>
              <a:chExt cx="768" cy="1618"/>
            </a:xfrm>
          </p:grpSpPr>
          <p:sp>
            <p:nvSpPr>
              <p:cNvPr id="2209" name="Text Box 161"/>
              <p:cNvSpPr txBox="1">
                <a:spLocks noChangeArrowheads="1"/>
              </p:cNvSpPr>
              <p:nvPr/>
            </p:nvSpPr>
            <p:spPr bwMode="auto">
              <a:xfrm>
                <a:off x="1862" y="1488"/>
                <a:ext cx="657" cy="1523"/>
              </a:xfrm>
              <a:prstGeom prst="rect">
                <a:avLst/>
              </a:prstGeom>
              <a:noFill/>
              <a:ln w="9525">
                <a:noFill/>
                <a:miter lim="800000"/>
                <a:headEnd/>
                <a:tailEnd/>
              </a:ln>
              <a:effectLst/>
            </p:spPr>
            <p:txBody>
              <a:bodyPr>
                <a:spAutoFit/>
              </a:bodyPr>
              <a:lstStyle/>
              <a:p>
                <a:pPr>
                  <a:defRPr/>
                </a:pPr>
                <a:endParaRPr lang="en-US" sz="4400" i="1">
                  <a:solidFill>
                    <a:schemeClr val="tx2"/>
                  </a:solidFill>
                  <a:effectLst>
                    <a:outerShdw blurRad="38100" dist="38100" dir="2700000" algn="tl">
                      <a:srgbClr val="C0C0C0"/>
                    </a:outerShdw>
                  </a:effectLst>
                  <a:latin typeface="Arial"/>
                  <a:cs typeface="Arial" charset="0"/>
                </a:endParaRPr>
              </a:p>
            </p:txBody>
          </p:sp>
          <p:sp>
            <p:nvSpPr>
              <p:cNvPr id="2182" name="Arc 162"/>
              <p:cNvSpPr>
                <a:spLocks/>
              </p:cNvSpPr>
              <p:nvPr/>
            </p:nvSpPr>
            <p:spPr bwMode="auto">
              <a:xfrm>
                <a:off x="2097" y="1392"/>
                <a:ext cx="256" cy="256"/>
              </a:xfrm>
              <a:custGeom>
                <a:avLst/>
                <a:gdLst>
                  <a:gd name="T0" fmla="*/ 0 w 43200"/>
                  <a:gd name="T1" fmla="*/ 0 h 22795"/>
                  <a:gd name="T2" fmla="*/ 0 w 43200"/>
                  <a:gd name="T3" fmla="*/ 0 h 22795"/>
                  <a:gd name="T4" fmla="*/ 0 w 43200"/>
                  <a:gd name="T5" fmla="*/ 0 h 22795"/>
                  <a:gd name="T6" fmla="*/ 0 60000 65536"/>
                  <a:gd name="T7" fmla="*/ 0 60000 65536"/>
                  <a:gd name="T8" fmla="*/ 0 60000 65536"/>
                  <a:gd name="T9" fmla="*/ 0 w 43200"/>
                  <a:gd name="T10" fmla="*/ 0 h 22795"/>
                  <a:gd name="T11" fmla="*/ 43200 w 43200"/>
                  <a:gd name="T12" fmla="*/ 22795 h 22795"/>
                </a:gdLst>
                <a:ahLst/>
                <a:cxnLst>
                  <a:cxn ang="T6">
                    <a:pos x="T0" y="T1"/>
                  </a:cxn>
                  <a:cxn ang="T7">
                    <a:pos x="T2" y="T3"/>
                  </a:cxn>
                  <a:cxn ang="T8">
                    <a:pos x="T4" y="T5"/>
                  </a:cxn>
                </a:cxnLst>
                <a:rect l="T9" t="T10" r="T11" b="T12"/>
                <a:pathLst>
                  <a:path w="43200" h="22795" fill="none" extrusionOk="0">
                    <a:moveTo>
                      <a:pt x="33" y="22794"/>
                    </a:moveTo>
                    <a:cubicBezTo>
                      <a:pt x="11" y="22397"/>
                      <a:pt x="0" y="21998"/>
                      <a:pt x="0" y="21600"/>
                    </a:cubicBezTo>
                    <a:cubicBezTo>
                      <a:pt x="0" y="9670"/>
                      <a:pt x="9670" y="0"/>
                      <a:pt x="21600" y="0"/>
                    </a:cubicBezTo>
                    <a:cubicBezTo>
                      <a:pt x="33529" y="0"/>
                      <a:pt x="43200" y="9670"/>
                      <a:pt x="43200" y="21600"/>
                    </a:cubicBezTo>
                    <a:cubicBezTo>
                      <a:pt x="43200" y="21979"/>
                      <a:pt x="43189" y="22358"/>
                      <a:pt x="43170" y="22738"/>
                    </a:cubicBezTo>
                  </a:path>
                  <a:path w="43200" h="22795" stroke="0" extrusionOk="0">
                    <a:moveTo>
                      <a:pt x="33" y="22794"/>
                    </a:moveTo>
                    <a:cubicBezTo>
                      <a:pt x="11" y="22397"/>
                      <a:pt x="0" y="21998"/>
                      <a:pt x="0" y="21600"/>
                    </a:cubicBezTo>
                    <a:cubicBezTo>
                      <a:pt x="0" y="9670"/>
                      <a:pt x="9670" y="0"/>
                      <a:pt x="21600" y="0"/>
                    </a:cubicBezTo>
                    <a:cubicBezTo>
                      <a:pt x="33529" y="0"/>
                      <a:pt x="43200" y="9670"/>
                      <a:pt x="43200" y="21600"/>
                    </a:cubicBezTo>
                    <a:cubicBezTo>
                      <a:pt x="43200" y="21979"/>
                      <a:pt x="43189" y="22358"/>
                      <a:pt x="43170" y="22738"/>
                    </a:cubicBezTo>
                    <a:lnTo>
                      <a:pt x="21600" y="21600"/>
                    </a:lnTo>
                    <a:lnTo>
                      <a:pt x="33" y="22794"/>
                    </a:lnTo>
                    <a:close/>
                  </a:path>
                </a:pathLst>
              </a:custGeom>
              <a:solidFill>
                <a:srgbClr val="9933FF"/>
              </a:solidFill>
              <a:ln w="9525">
                <a:solidFill>
                  <a:srgbClr val="66FFFF"/>
                </a:solidFill>
                <a:round/>
                <a:headEnd/>
                <a:tailEnd/>
              </a:ln>
            </p:spPr>
            <p:txBody>
              <a:bodyPr wrap="none" anchor="ctr"/>
              <a:lstStyle/>
              <a:p>
                <a:endParaRPr lang="en-US"/>
              </a:p>
            </p:txBody>
          </p:sp>
          <p:sp>
            <p:nvSpPr>
              <p:cNvPr id="2183" name="Arc 163"/>
              <p:cNvSpPr>
                <a:spLocks/>
              </p:cNvSpPr>
              <p:nvPr/>
            </p:nvSpPr>
            <p:spPr bwMode="auto">
              <a:xfrm rot="3888902">
                <a:off x="2355" y="1557"/>
                <a:ext cx="226" cy="248"/>
              </a:xfrm>
              <a:custGeom>
                <a:avLst/>
                <a:gdLst>
                  <a:gd name="T0" fmla="*/ 0 w 43200"/>
                  <a:gd name="T1" fmla="*/ 0 h 22795"/>
                  <a:gd name="T2" fmla="*/ 0 w 43200"/>
                  <a:gd name="T3" fmla="*/ 0 h 22795"/>
                  <a:gd name="T4" fmla="*/ 0 w 43200"/>
                  <a:gd name="T5" fmla="*/ 0 h 22795"/>
                  <a:gd name="T6" fmla="*/ 0 60000 65536"/>
                  <a:gd name="T7" fmla="*/ 0 60000 65536"/>
                  <a:gd name="T8" fmla="*/ 0 60000 65536"/>
                  <a:gd name="T9" fmla="*/ 0 w 43200"/>
                  <a:gd name="T10" fmla="*/ 0 h 22795"/>
                  <a:gd name="T11" fmla="*/ 43200 w 43200"/>
                  <a:gd name="T12" fmla="*/ 22795 h 22795"/>
                </a:gdLst>
                <a:ahLst/>
                <a:cxnLst>
                  <a:cxn ang="T6">
                    <a:pos x="T0" y="T1"/>
                  </a:cxn>
                  <a:cxn ang="T7">
                    <a:pos x="T2" y="T3"/>
                  </a:cxn>
                  <a:cxn ang="T8">
                    <a:pos x="T4" y="T5"/>
                  </a:cxn>
                </a:cxnLst>
                <a:rect l="T9" t="T10" r="T11" b="T12"/>
                <a:pathLst>
                  <a:path w="43200" h="22795" fill="none" extrusionOk="0">
                    <a:moveTo>
                      <a:pt x="33" y="22794"/>
                    </a:moveTo>
                    <a:cubicBezTo>
                      <a:pt x="11" y="22397"/>
                      <a:pt x="0" y="21998"/>
                      <a:pt x="0" y="21600"/>
                    </a:cubicBezTo>
                    <a:cubicBezTo>
                      <a:pt x="0" y="9670"/>
                      <a:pt x="9670" y="0"/>
                      <a:pt x="21600" y="0"/>
                    </a:cubicBezTo>
                    <a:cubicBezTo>
                      <a:pt x="33529" y="0"/>
                      <a:pt x="43200" y="9670"/>
                      <a:pt x="43200" y="21600"/>
                    </a:cubicBezTo>
                    <a:cubicBezTo>
                      <a:pt x="43200" y="21979"/>
                      <a:pt x="43189" y="22358"/>
                      <a:pt x="43170" y="22738"/>
                    </a:cubicBezTo>
                  </a:path>
                  <a:path w="43200" h="22795" stroke="0" extrusionOk="0">
                    <a:moveTo>
                      <a:pt x="33" y="22794"/>
                    </a:moveTo>
                    <a:cubicBezTo>
                      <a:pt x="11" y="22397"/>
                      <a:pt x="0" y="21998"/>
                      <a:pt x="0" y="21600"/>
                    </a:cubicBezTo>
                    <a:cubicBezTo>
                      <a:pt x="0" y="9670"/>
                      <a:pt x="9670" y="0"/>
                      <a:pt x="21600" y="0"/>
                    </a:cubicBezTo>
                    <a:cubicBezTo>
                      <a:pt x="33529" y="0"/>
                      <a:pt x="43200" y="9670"/>
                      <a:pt x="43200" y="21600"/>
                    </a:cubicBezTo>
                    <a:cubicBezTo>
                      <a:pt x="43200" y="21979"/>
                      <a:pt x="43189" y="22358"/>
                      <a:pt x="43170" y="22738"/>
                    </a:cubicBezTo>
                    <a:lnTo>
                      <a:pt x="21600" y="21600"/>
                    </a:lnTo>
                    <a:lnTo>
                      <a:pt x="33" y="22794"/>
                    </a:lnTo>
                    <a:close/>
                  </a:path>
                </a:pathLst>
              </a:custGeom>
              <a:solidFill>
                <a:srgbClr val="9933FF"/>
              </a:solidFill>
              <a:ln w="9525">
                <a:solidFill>
                  <a:srgbClr val="66FFFF"/>
                </a:solidFill>
                <a:round/>
                <a:headEnd/>
                <a:tailEnd/>
              </a:ln>
            </p:spPr>
            <p:txBody>
              <a:bodyPr wrap="none" anchor="ctr"/>
              <a:lstStyle/>
              <a:p>
                <a:endParaRPr lang="en-US"/>
              </a:p>
            </p:txBody>
          </p:sp>
          <p:sp>
            <p:nvSpPr>
              <p:cNvPr id="2184" name="Arc 164"/>
              <p:cNvSpPr>
                <a:spLocks/>
              </p:cNvSpPr>
              <p:nvPr/>
            </p:nvSpPr>
            <p:spPr bwMode="auto">
              <a:xfrm rot="7161665">
                <a:off x="2316" y="1828"/>
                <a:ext cx="226" cy="236"/>
              </a:xfrm>
              <a:custGeom>
                <a:avLst/>
                <a:gdLst>
                  <a:gd name="T0" fmla="*/ 0 w 43200"/>
                  <a:gd name="T1" fmla="*/ 0 h 22795"/>
                  <a:gd name="T2" fmla="*/ 0 w 43200"/>
                  <a:gd name="T3" fmla="*/ 0 h 22795"/>
                  <a:gd name="T4" fmla="*/ 0 w 43200"/>
                  <a:gd name="T5" fmla="*/ 0 h 22795"/>
                  <a:gd name="T6" fmla="*/ 0 60000 65536"/>
                  <a:gd name="T7" fmla="*/ 0 60000 65536"/>
                  <a:gd name="T8" fmla="*/ 0 60000 65536"/>
                  <a:gd name="T9" fmla="*/ 0 w 43200"/>
                  <a:gd name="T10" fmla="*/ 0 h 22795"/>
                  <a:gd name="T11" fmla="*/ 43200 w 43200"/>
                  <a:gd name="T12" fmla="*/ 22795 h 22795"/>
                </a:gdLst>
                <a:ahLst/>
                <a:cxnLst>
                  <a:cxn ang="T6">
                    <a:pos x="T0" y="T1"/>
                  </a:cxn>
                  <a:cxn ang="T7">
                    <a:pos x="T2" y="T3"/>
                  </a:cxn>
                  <a:cxn ang="T8">
                    <a:pos x="T4" y="T5"/>
                  </a:cxn>
                </a:cxnLst>
                <a:rect l="T9" t="T10" r="T11" b="T12"/>
                <a:pathLst>
                  <a:path w="43200" h="22795" fill="none" extrusionOk="0">
                    <a:moveTo>
                      <a:pt x="33" y="22794"/>
                    </a:moveTo>
                    <a:cubicBezTo>
                      <a:pt x="11" y="22397"/>
                      <a:pt x="0" y="21998"/>
                      <a:pt x="0" y="21600"/>
                    </a:cubicBezTo>
                    <a:cubicBezTo>
                      <a:pt x="0" y="9670"/>
                      <a:pt x="9670" y="0"/>
                      <a:pt x="21600" y="0"/>
                    </a:cubicBezTo>
                    <a:cubicBezTo>
                      <a:pt x="33529" y="0"/>
                      <a:pt x="43200" y="9670"/>
                      <a:pt x="43200" y="21600"/>
                    </a:cubicBezTo>
                    <a:cubicBezTo>
                      <a:pt x="43200" y="21979"/>
                      <a:pt x="43189" y="22358"/>
                      <a:pt x="43170" y="22738"/>
                    </a:cubicBezTo>
                  </a:path>
                  <a:path w="43200" h="22795" stroke="0" extrusionOk="0">
                    <a:moveTo>
                      <a:pt x="33" y="22794"/>
                    </a:moveTo>
                    <a:cubicBezTo>
                      <a:pt x="11" y="22397"/>
                      <a:pt x="0" y="21998"/>
                      <a:pt x="0" y="21600"/>
                    </a:cubicBezTo>
                    <a:cubicBezTo>
                      <a:pt x="0" y="9670"/>
                      <a:pt x="9670" y="0"/>
                      <a:pt x="21600" y="0"/>
                    </a:cubicBezTo>
                    <a:cubicBezTo>
                      <a:pt x="33529" y="0"/>
                      <a:pt x="43200" y="9670"/>
                      <a:pt x="43200" y="21600"/>
                    </a:cubicBezTo>
                    <a:cubicBezTo>
                      <a:pt x="43200" y="21979"/>
                      <a:pt x="43189" y="22358"/>
                      <a:pt x="43170" y="22738"/>
                    </a:cubicBezTo>
                    <a:lnTo>
                      <a:pt x="21600" y="21600"/>
                    </a:lnTo>
                    <a:lnTo>
                      <a:pt x="33" y="22794"/>
                    </a:lnTo>
                    <a:close/>
                  </a:path>
                </a:pathLst>
              </a:custGeom>
              <a:solidFill>
                <a:srgbClr val="9933FF"/>
              </a:solidFill>
              <a:ln w="9525">
                <a:solidFill>
                  <a:srgbClr val="66FFFF"/>
                </a:solidFill>
                <a:round/>
                <a:headEnd/>
                <a:tailEnd/>
              </a:ln>
            </p:spPr>
            <p:txBody>
              <a:bodyPr wrap="none" anchor="ctr"/>
              <a:lstStyle/>
              <a:p>
                <a:endParaRPr lang="en-US"/>
              </a:p>
            </p:txBody>
          </p:sp>
          <p:sp>
            <p:nvSpPr>
              <p:cNvPr id="2185" name="Arc 165"/>
              <p:cNvSpPr>
                <a:spLocks/>
              </p:cNvSpPr>
              <p:nvPr/>
            </p:nvSpPr>
            <p:spPr bwMode="auto">
              <a:xfrm rot="-3633413">
                <a:off x="1845" y="1504"/>
                <a:ext cx="226" cy="238"/>
              </a:xfrm>
              <a:custGeom>
                <a:avLst/>
                <a:gdLst>
                  <a:gd name="T0" fmla="*/ 0 w 43200"/>
                  <a:gd name="T1" fmla="*/ 0 h 22795"/>
                  <a:gd name="T2" fmla="*/ 0 w 43200"/>
                  <a:gd name="T3" fmla="*/ 0 h 22795"/>
                  <a:gd name="T4" fmla="*/ 0 w 43200"/>
                  <a:gd name="T5" fmla="*/ 0 h 22795"/>
                  <a:gd name="T6" fmla="*/ 0 60000 65536"/>
                  <a:gd name="T7" fmla="*/ 0 60000 65536"/>
                  <a:gd name="T8" fmla="*/ 0 60000 65536"/>
                  <a:gd name="T9" fmla="*/ 0 w 43200"/>
                  <a:gd name="T10" fmla="*/ 0 h 22795"/>
                  <a:gd name="T11" fmla="*/ 43200 w 43200"/>
                  <a:gd name="T12" fmla="*/ 22795 h 22795"/>
                </a:gdLst>
                <a:ahLst/>
                <a:cxnLst>
                  <a:cxn ang="T6">
                    <a:pos x="T0" y="T1"/>
                  </a:cxn>
                  <a:cxn ang="T7">
                    <a:pos x="T2" y="T3"/>
                  </a:cxn>
                  <a:cxn ang="T8">
                    <a:pos x="T4" y="T5"/>
                  </a:cxn>
                </a:cxnLst>
                <a:rect l="T9" t="T10" r="T11" b="T12"/>
                <a:pathLst>
                  <a:path w="43200" h="22795" fill="none" extrusionOk="0">
                    <a:moveTo>
                      <a:pt x="33" y="22794"/>
                    </a:moveTo>
                    <a:cubicBezTo>
                      <a:pt x="11" y="22397"/>
                      <a:pt x="0" y="21998"/>
                      <a:pt x="0" y="21600"/>
                    </a:cubicBezTo>
                    <a:cubicBezTo>
                      <a:pt x="0" y="9670"/>
                      <a:pt x="9670" y="0"/>
                      <a:pt x="21600" y="0"/>
                    </a:cubicBezTo>
                    <a:cubicBezTo>
                      <a:pt x="33529" y="0"/>
                      <a:pt x="43200" y="9670"/>
                      <a:pt x="43200" y="21600"/>
                    </a:cubicBezTo>
                    <a:cubicBezTo>
                      <a:pt x="43200" y="21979"/>
                      <a:pt x="43189" y="22358"/>
                      <a:pt x="43170" y="22738"/>
                    </a:cubicBezTo>
                  </a:path>
                  <a:path w="43200" h="22795" stroke="0" extrusionOk="0">
                    <a:moveTo>
                      <a:pt x="33" y="22794"/>
                    </a:moveTo>
                    <a:cubicBezTo>
                      <a:pt x="11" y="22397"/>
                      <a:pt x="0" y="21998"/>
                      <a:pt x="0" y="21600"/>
                    </a:cubicBezTo>
                    <a:cubicBezTo>
                      <a:pt x="0" y="9670"/>
                      <a:pt x="9670" y="0"/>
                      <a:pt x="21600" y="0"/>
                    </a:cubicBezTo>
                    <a:cubicBezTo>
                      <a:pt x="33529" y="0"/>
                      <a:pt x="43200" y="9670"/>
                      <a:pt x="43200" y="21600"/>
                    </a:cubicBezTo>
                    <a:cubicBezTo>
                      <a:pt x="43200" y="21979"/>
                      <a:pt x="43189" y="22358"/>
                      <a:pt x="43170" y="22738"/>
                    </a:cubicBezTo>
                    <a:lnTo>
                      <a:pt x="21600" y="21600"/>
                    </a:lnTo>
                    <a:lnTo>
                      <a:pt x="33" y="22794"/>
                    </a:lnTo>
                    <a:close/>
                  </a:path>
                </a:pathLst>
              </a:custGeom>
              <a:solidFill>
                <a:srgbClr val="9933FF"/>
              </a:solidFill>
              <a:ln w="9525">
                <a:solidFill>
                  <a:srgbClr val="66FFFF"/>
                </a:solidFill>
                <a:round/>
                <a:headEnd/>
                <a:tailEnd/>
              </a:ln>
            </p:spPr>
            <p:txBody>
              <a:bodyPr wrap="none" anchor="ctr"/>
              <a:lstStyle/>
              <a:p>
                <a:endParaRPr lang="en-US"/>
              </a:p>
            </p:txBody>
          </p:sp>
          <p:sp>
            <p:nvSpPr>
              <p:cNvPr id="2186" name="Arc 166"/>
              <p:cNvSpPr>
                <a:spLocks/>
              </p:cNvSpPr>
              <p:nvPr/>
            </p:nvSpPr>
            <p:spPr bwMode="auto">
              <a:xfrm rot="-6611763">
                <a:off x="1830" y="1793"/>
                <a:ext cx="226" cy="238"/>
              </a:xfrm>
              <a:custGeom>
                <a:avLst/>
                <a:gdLst>
                  <a:gd name="T0" fmla="*/ 0 w 43200"/>
                  <a:gd name="T1" fmla="*/ 0 h 22795"/>
                  <a:gd name="T2" fmla="*/ 0 w 43200"/>
                  <a:gd name="T3" fmla="*/ 0 h 22795"/>
                  <a:gd name="T4" fmla="*/ 0 w 43200"/>
                  <a:gd name="T5" fmla="*/ 0 h 22795"/>
                  <a:gd name="T6" fmla="*/ 0 60000 65536"/>
                  <a:gd name="T7" fmla="*/ 0 60000 65536"/>
                  <a:gd name="T8" fmla="*/ 0 60000 65536"/>
                  <a:gd name="T9" fmla="*/ 0 w 43200"/>
                  <a:gd name="T10" fmla="*/ 0 h 22795"/>
                  <a:gd name="T11" fmla="*/ 43200 w 43200"/>
                  <a:gd name="T12" fmla="*/ 22795 h 22795"/>
                </a:gdLst>
                <a:ahLst/>
                <a:cxnLst>
                  <a:cxn ang="T6">
                    <a:pos x="T0" y="T1"/>
                  </a:cxn>
                  <a:cxn ang="T7">
                    <a:pos x="T2" y="T3"/>
                  </a:cxn>
                  <a:cxn ang="T8">
                    <a:pos x="T4" y="T5"/>
                  </a:cxn>
                </a:cxnLst>
                <a:rect l="T9" t="T10" r="T11" b="T12"/>
                <a:pathLst>
                  <a:path w="43200" h="22795" fill="none" extrusionOk="0">
                    <a:moveTo>
                      <a:pt x="33" y="22794"/>
                    </a:moveTo>
                    <a:cubicBezTo>
                      <a:pt x="11" y="22397"/>
                      <a:pt x="0" y="21998"/>
                      <a:pt x="0" y="21600"/>
                    </a:cubicBezTo>
                    <a:cubicBezTo>
                      <a:pt x="0" y="9670"/>
                      <a:pt x="9670" y="0"/>
                      <a:pt x="21600" y="0"/>
                    </a:cubicBezTo>
                    <a:cubicBezTo>
                      <a:pt x="33529" y="0"/>
                      <a:pt x="43200" y="9670"/>
                      <a:pt x="43200" y="21600"/>
                    </a:cubicBezTo>
                    <a:cubicBezTo>
                      <a:pt x="43200" y="21979"/>
                      <a:pt x="43189" y="22358"/>
                      <a:pt x="43170" y="22738"/>
                    </a:cubicBezTo>
                  </a:path>
                  <a:path w="43200" h="22795" stroke="0" extrusionOk="0">
                    <a:moveTo>
                      <a:pt x="33" y="22794"/>
                    </a:moveTo>
                    <a:cubicBezTo>
                      <a:pt x="11" y="22397"/>
                      <a:pt x="0" y="21998"/>
                      <a:pt x="0" y="21600"/>
                    </a:cubicBezTo>
                    <a:cubicBezTo>
                      <a:pt x="0" y="9670"/>
                      <a:pt x="9670" y="0"/>
                      <a:pt x="21600" y="0"/>
                    </a:cubicBezTo>
                    <a:cubicBezTo>
                      <a:pt x="33529" y="0"/>
                      <a:pt x="43200" y="9670"/>
                      <a:pt x="43200" y="21600"/>
                    </a:cubicBezTo>
                    <a:cubicBezTo>
                      <a:pt x="43200" y="21979"/>
                      <a:pt x="43189" y="22358"/>
                      <a:pt x="43170" y="22738"/>
                    </a:cubicBezTo>
                    <a:lnTo>
                      <a:pt x="21600" y="21600"/>
                    </a:lnTo>
                    <a:lnTo>
                      <a:pt x="33" y="22794"/>
                    </a:lnTo>
                    <a:close/>
                  </a:path>
                </a:pathLst>
              </a:custGeom>
              <a:solidFill>
                <a:srgbClr val="9933FF"/>
              </a:solidFill>
              <a:ln w="9525">
                <a:solidFill>
                  <a:srgbClr val="66FFFF"/>
                </a:solidFill>
                <a:round/>
                <a:headEnd/>
                <a:tailEnd/>
              </a:ln>
            </p:spPr>
            <p:txBody>
              <a:bodyPr wrap="none" anchor="ctr"/>
              <a:lstStyle/>
              <a:p>
                <a:endParaRPr lang="en-US"/>
              </a:p>
            </p:txBody>
          </p:sp>
          <p:sp>
            <p:nvSpPr>
              <p:cNvPr id="2187" name="Arc 167"/>
              <p:cNvSpPr>
                <a:spLocks/>
              </p:cNvSpPr>
              <p:nvPr/>
            </p:nvSpPr>
            <p:spPr bwMode="auto">
              <a:xfrm rot="10800000">
                <a:off x="2077" y="1951"/>
                <a:ext cx="257" cy="209"/>
              </a:xfrm>
              <a:custGeom>
                <a:avLst/>
                <a:gdLst>
                  <a:gd name="T0" fmla="*/ 0 w 43200"/>
                  <a:gd name="T1" fmla="*/ 0 h 22795"/>
                  <a:gd name="T2" fmla="*/ 0 w 43200"/>
                  <a:gd name="T3" fmla="*/ 0 h 22795"/>
                  <a:gd name="T4" fmla="*/ 0 w 43200"/>
                  <a:gd name="T5" fmla="*/ 0 h 22795"/>
                  <a:gd name="T6" fmla="*/ 0 60000 65536"/>
                  <a:gd name="T7" fmla="*/ 0 60000 65536"/>
                  <a:gd name="T8" fmla="*/ 0 60000 65536"/>
                  <a:gd name="T9" fmla="*/ 0 w 43200"/>
                  <a:gd name="T10" fmla="*/ 0 h 22795"/>
                  <a:gd name="T11" fmla="*/ 43200 w 43200"/>
                  <a:gd name="T12" fmla="*/ 22795 h 22795"/>
                </a:gdLst>
                <a:ahLst/>
                <a:cxnLst>
                  <a:cxn ang="T6">
                    <a:pos x="T0" y="T1"/>
                  </a:cxn>
                  <a:cxn ang="T7">
                    <a:pos x="T2" y="T3"/>
                  </a:cxn>
                  <a:cxn ang="T8">
                    <a:pos x="T4" y="T5"/>
                  </a:cxn>
                </a:cxnLst>
                <a:rect l="T9" t="T10" r="T11" b="T12"/>
                <a:pathLst>
                  <a:path w="43200" h="22795" fill="none" extrusionOk="0">
                    <a:moveTo>
                      <a:pt x="33" y="22794"/>
                    </a:moveTo>
                    <a:cubicBezTo>
                      <a:pt x="11" y="22397"/>
                      <a:pt x="0" y="21998"/>
                      <a:pt x="0" y="21600"/>
                    </a:cubicBezTo>
                    <a:cubicBezTo>
                      <a:pt x="0" y="9670"/>
                      <a:pt x="9670" y="0"/>
                      <a:pt x="21600" y="0"/>
                    </a:cubicBezTo>
                    <a:cubicBezTo>
                      <a:pt x="33529" y="0"/>
                      <a:pt x="43200" y="9670"/>
                      <a:pt x="43200" y="21600"/>
                    </a:cubicBezTo>
                    <a:cubicBezTo>
                      <a:pt x="43200" y="21979"/>
                      <a:pt x="43189" y="22358"/>
                      <a:pt x="43170" y="22738"/>
                    </a:cubicBezTo>
                  </a:path>
                  <a:path w="43200" h="22795" stroke="0" extrusionOk="0">
                    <a:moveTo>
                      <a:pt x="33" y="22794"/>
                    </a:moveTo>
                    <a:cubicBezTo>
                      <a:pt x="11" y="22397"/>
                      <a:pt x="0" y="21998"/>
                      <a:pt x="0" y="21600"/>
                    </a:cubicBezTo>
                    <a:cubicBezTo>
                      <a:pt x="0" y="9670"/>
                      <a:pt x="9670" y="0"/>
                      <a:pt x="21600" y="0"/>
                    </a:cubicBezTo>
                    <a:cubicBezTo>
                      <a:pt x="33529" y="0"/>
                      <a:pt x="43200" y="9670"/>
                      <a:pt x="43200" y="21600"/>
                    </a:cubicBezTo>
                    <a:cubicBezTo>
                      <a:pt x="43200" y="21979"/>
                      <a:pt x="43189" y="22358"/>
                      <a:pt x="43170" y="22738"/>
                    </a:cubicBezTo>
                    <a:lnTo>
                      <a:pt x="21600" y="21600"/>
                    </a:lnTo>
                    <a:lnTo>
                      <a:pt x="33" y="22794"/>
                    </a:lnTo>
                    <a:close/>
                  </a:path>
                </a:pathLst>
              </a:custGeom>
              <a:solidFill>
                <a:srgbClr val="9933FF"/>
              </a:solidFill>
              <a:ln w="9525">
                <a:solidFill>
                  <a:srgbClr val="66FFFF"/>
                </a:solidFill>
                <a:round/>
                <a:headEnd/>
                <a:tailEnd/>
              </a:ln>
            </p:spPr>
            <p:txBody>
              <a:bodyPr wrap="none" anchor="ctr"/>
              <a:lstStyle/>
              <a:p>
                <a:endParaRPr lang="en-US"/>
              </a:p>
            </p:txBody>
          </p:sp>
          <p:sp>
            <p:nvSpPr>
              <p:cNvPr id="2188" name="AutoShape 168"/>
              <p:cNvSpPr>
                <a:spLocks noChangeArrowheads="1"/>
              </p:cNvSpPr>
              <p:nvPr/>
            </p:nvSpPr>
            <p:spPr bwMode="auto">
              <a:xfrm>
                <a:off x="2005" y="1584"/>
                <a:ext cx="384" cy="432"/>
              </a:xfrm>
              <a:prstGeom prst="flowChartConnector">
                <a:avLst/>
              </a:prstGeom>
              <a:solidFill>
                <a:srgbClr val="FFFF99"/>
              </a:solidFill>
              <a:ln w="9525">
                <a:solidFill>
                  <a:schemeClr val="bg1"/>
                </a:solidFill>
                <a:round/>
                <a:headEnd/>
                <a:tailEnd/>
              </a:ln>
            </p:spPr>
            <p:txBody>
              <a:bodyPr wrap="none" anchor="ctr"/>
              <a:lstStyle/>
              <a:p>
                <a:endParaRPr lang="en-US"/>
              </a:p>
            </p:txBody>
          </p:sp>
        </p:grpSp>
        <p:grpSp>
          <p:nvGrpSpPr>
            <p:cNvPr id="2075" name="Group 169"/>
            <p:cNvGrpSpPr>
              <a:grpSpLocks/>
            </p:cNvGrpSpPr>
            <p:nvPr/>
          </p:nvGrpSpPr>
          <p:grpSpPr bwMode="auto">
            <a:xfrm>
              <a:off x="2544" y="1680"/>
              <a:ext cx="810" cy="763"/>
              <a:chOff x="2832" y="1632"/>
              <a:chExt cx="810" cy="763"/>
            </a:xfrm>
          </p:grpSpPr>
          <p:sp>
            <p:nvSpPr>
              <p:cNvPr id="2171" name="Line 170"/>
              <p:cNvSpPr>
                <a:spLocks noChangeShapeType="1"/>
              </p:cNvSpPr>
              <p:nvPr/>
            </p:nvSpPr>
            <p:spPr bwMode="auto">
              <a:xfrm>
                <a:off x="3079" y="1883"/>
                <a:ext cx="442" cy="421"/>
              </a:xfrm>
              <a:prstGeom prst="line">
                <a:avLst/>
              </a:prstGeom>
              <a:noFill/>
              <a:ln w="9525">
                <a:solidFill>
                  <a:schemeClr val="tx1"/>
                </a:solidFill>
                <a:round/>
                <a:headEnd/>
                <a:tailEnd/>
              </a:ln>
            </p:spPr>
            <p:txBody>
              <a:bodyPr/>
              <a:lstStyle/>
              <a:p>
                <a:endParaRPr lang="en-US"/>
              </a:p>
            </p:txBody>
          </p:sp>
          <p:sp>
            <p:nvSpPr>
              <p:cNvPr id="2172" name="Arc 171"/>
              <p:cNvSpPr>
                <a:spLocks/>
              </p:cNvSpPr>
              <p:nvPr/>
            </p:nvSpPr>
            <p:spPr bwMode="auto">
              <a:xfrm rot="-10388015">
                <a:off x="3094" y="2186"/>
                <a:ext cx="257" cy="209"/>
              </a:xfrm>
              <a:custGeom>
                <a:avLst/>
                <a:gdLst>
                  <a:gd name="T0" fmla="*/ 0 w 43200"/>
                  <a:gd name="T1" fmla="*/ 0 h 22795"/>
                  <a:gd name="T2" fmla="*/ 0 w 43200"/>
                  <a:gd name="T3" fmla="*/ 0 h 22795"/>
                  <a:gd name="T4" fmla="*/ 0 w 43200"/>
                  <a:gd name="T5" fmla="*/ 0 h 22795"/>
                  <a:gd name="T6" fmla="*/ 0 60000 65536"/>
                  <a:gd name="T7" fmla="*/ 0 60000 65536"/>
                  <a:gd name="T8" fmla="*/ 0 60000 65536"/>
                  <a:gd name="T9" fmla="*/ 0 w 43200"/>
                  <a:gd name="T10" fmla="*/ 0 h 22795"/>
                  <a:gd name="T11" fmla="*/ 43200 w 43200"/>
                  <a:gd name="T12" fmla="*/ 22795 h 22795"/>
                </a:gdLst>
                <a:ahLst/>
                <a:cxnLst>
                  <a:cxn ang="T6">
                    <a:pos x="T0" y="T1"/>
                  </a:cxn>
                  <a:cxn ang="T7">
                    <a:pos x="T2" y="T3"/>
                  </a:cxn>
                  <a:cxn ang="T8">
                    <a:pos x="T4" y="T5"/>
                  </a:cxn>
                </a:cxnLst>
                <a:rect l="T9" t="T10" r="T11" b="T12"/>
                <a:pathLst>
                  <a:path w="43200" h="22795" fill="none" extrusionOk="0">
                    <a:moveTo>
                      <a:pt x="33" y="22794"/>
                    </a:moveTo>
                    <a:cubicBezTo>
                      <a:pt x="11" y="22397"/>
                      <a:pt x="0" y="21998"/>
                      <a:pt x="0" y="21600"/>
                    </a:cubicBezTo>
                    <a:cubicBezTo>
                      <a:pt x="0" y="9670"/>
                      <a:pt x="9670" y="0"/>
                      <a:pt x="21600" y="0"/>
                    </a:cubicBezTo>
                    <a:cubicBezTo>
                      <a:pt x="33529" y="0"/>
                      <a:pt x="43200" y="9670"/>
                      <a:pt x="43200" y="21600"/>
                    </a:cubicBezTo>
                    <a:cubicBezTo>
                      <a:pt x="43200" y="21979"/>
                      <a:pt x="43189" y="22358"/>
                      <a:pt x="43170" y="22738"/>
                    </a:cubicBezTo>
                  </a:path>
                  <a:path w="43200" h="22795" stroke="0" extrusionOk="0">
                    <a:moveTo>
                      <a:pt x="33" y="22794"/>
                    </a:moveTo>
                    <a:cubicBezTo>
                      <a:pt x="11" y="22397"/>
                      <a:pt x="0" y="21998"/>
                      <a:pt x="0" y="21600"/>
                    </a:cubicBezTo>
                    <a:cubicBezTo>
                      <a:pt x="0" y="9670"/>
                      <a:pt x="9670" y="0"/>
                      <a:pt x="21600" y="0"/>
                    </a:cubicBezTo>
                    <a:cubicBezTo>
                      <a:pt x="33529" y="0"/>
                      <a:pt x="43200" y="9670"/>
                      <a:pt x="43200" y="21600"/>
                    </a:cubicBezTo>
                    <a:cubicBezTo>
                      <a:pt x="43200" y="21979"/>
                      <a:pt x="43189" y="22358"/>
                      <a:pt x="43170" y="22738"/>
                    </a:cubicBezTo>
                    <a:lnTo>
                      <a:pt x="21600" y="21600"/>
                    </a:lnTo>
                    <a:lnTo>
                      <a:pt x="33" y="22794"/>
                    </a:lnTo>
                    <a:close/>
                  </a:path>
                </a:pathLst>
              </a:custGeom>
              <a:solidFill>
                <a:srgbClr val="FF0066"/>
              </a:solidFill>
              <a:ln w="9525">
                <a:solidFill>
                  <a:srgbClr val="66FFFF"/>
                </a:solidFill>
                <a:round/>
                <a:headEnd/>
                <a:tailEnd/>
              </a:ln>
            </p:spPr>
            <p:txBody>
              <a:bodyPr wrap="none" anchor="ctr"/>
              <a:lstStyle/>
              <a:p>
                <a:endParaRPr lang="en-US"/>
              </a:p>
            </p:txBody>
          </p:sp>
          <p:grpSp>
            <p:nvGrpSpPr>
              <p:cNvPr id="2173" name="Group 172"/>
              <p:cNvGrpSpPr>
                <a:grpSpLocks/>
              </p:cNvGrpSpPr>
              <p:nvPr/>
            </p:nvGrpSpPr>
            <p:grpSpPr bwMode="auto">
              <a:xfrm>
                <a:off x="2832" y="1632"/>
                <a:ext cx="810" cy="672"/>
                <a:chOff x="2496" y="1597"/>
                <a:chExt cx="788" cy="689"/>
              </a:xfrm>
            </p:grpSpPr>
            <p:grpSp>
              <p:nvGrpSpPr>
                <p:cNvPr id="2174" name="Group 173"/>
                <p:cNvGrpSpPr>
                  <a:grpSpLocks/>
                </p:cNvGrpSpPr>
                <p:nvPr/>
              </p:nvGrpSpPr>
              <p:grpSpPr bwMode="auto">
                <a:xfrm>
                  <a:off x="2496" y="1597"/>
                  <a:ext cx="788" cy="689"/>
                  <a:chOff x="2496" y="1597"/>
                  <a:chExt cx="788" cy="689"/>
                </a:xfrm>
              </p:grpSpPr>
              <p:sp>
                <p:nvSpPr>
                  <p:cNvPr id="2176" name="Arc 174"/>
                  <p:cNvSpPr>
                    <a:spLocks/>
                  </p:cNvSpPr>
                  <p:nvPr/>
                </p:nvSpPr>
                <p:spPr bwMode="auto">
                  <a:xfrm rot="411985">
                    <a:off x="2810" y="1597"/>
                    <a:ext cx="256" cy="256"/>
                  </a:xfrm>
                  <a:custGeom>
                    <a:avLst/>
                    <a:gdLst>
                      <a:gd name="T0" fmla="*/ 0 w 43200"/>
                      <a:gd name="T1" fmla="*/ 0 h 22795"/>
                      <a:gd name="T2" fmla="*/ 0 w 43200"/>
                      <a:gd name="T3" fmla="*/ 0 h 22795"/>
                      <a:gd name="T4" fmla="*/ 0 w 43200"/>
                      <a:gd name="T5" fmla="*/ 0 h 22795"/>
                      <a:gd name="T6" fmla="*/ 0 60000 65536"/>
                      <a:gd name="T7" fmla="*/ 0 60000 65536"/>
                      <a:gd name="T8" fmla="*/ 0 60000 65536"/>
                      <a:gd name="T9" fmla="*/ 0 w 43200"/>
                      <a:gd name="T10" fmla="*/ 0 h 22795"/>
                      <a:gd name="T11" fmla="*/ 43200 w 43200"/>
                      <a:gd name="T12" fmla="*/ 22795 h 22795"/>
                    </a:gdLst>
                    <a:ahLst/>
                    <a:cxnLst>
                      <a:cxn ang="T6">
                        <a:pos x="T0" y="T1"/>
                      </a:cxn>
                      <a:cxn ang="T7">
                        <a:pos x="T2" y="T3"/>
                      </a:cxn>
                      <a:cxn ang="T8">
                        <a:pos x="T4" y="T5"/>
                      </a:cxn>
                    </a:cxnLst>
                    <a:rect l="T9" t="T10" r="T11" b="T12"/>
                    <a:pathLst>
                      <a:path w="43200" h="22795" fill="none" extrusionOk="0">
                        <a:moveTo>
                          <a:pt x="33" y="22794"/>
                        </a:moveTo>
                        <a:cubicBezTo>
                          <a:pt x="11" y="22397"/>
                          <a:pt x="0" y="21998"/>
                          <a:pt x="0" y="21600"/>
                        </a:cubicBezTo>
                        <a:cubicBezTo>
                          <a:pt x="0" y="9670"/>
                          <a:pt x="9670" y="0"/>
                          <a:pt x="21600" y="0"/>
                        </a:cubicBezTo>
                        <a:cubicBezTo>
                          <a:pt x="33529" y="0"/>
                          <a:pt x="43200" y="9670"/>
                          <a:pt x="43200" y="21600"/>
                        </a:cubicBezTo>
                        <a:cubicBezTo>
                          <a:pt x="43200" y="21979"/>
                          <a:pt x="43189" y="22358"/>
                          <a:pt x="43170" y="22738"/>
                        </a:cubicBezTo>
                      </a:path>
                      <a:path w="43200" h="22795" stroke="0" extrusionOk="0">
                        <a:moveTo>
                          <a:pt x="33" y="22794"/>
                        </a:moveTo>
                        <a:cubicBezTo>
                          <a:pt x="11" y="22397"/>
                          <a:pt x="0" y="21998"/>
                          <a:pt x="0" y="21600"/>
                        </a:cubicBezTo>
                        <a:cubicBezTo>
                          <a:pt x="0" y="9670"/>
                          <a:pt x="9670" y="0"/>
                          <a:pt x="21600" y="0"/>
                        </a:cubicBezTo>
                        <a:cubicBezTo>
                          <a:pt x="33529" y="0"/>
                          <a:pt x="43200" y="9670"/>
                          <a:pt x="43200" y="21600"/>
                        </a:cubicBezTo>
                        <a:cubicBezTo>
                          <a:pt x="43200" y="21979"/>
                          <a:pt x="43189" y="22358"/>
                          <a:pt x="43170" y="22738"/>
                        </a:cubicBezTo>
                        <a:lnTo>
                          <a:pt x="21600" y="21600"/>
                        </a:lnTo>
                        <a:lnTo>
                          <a:pt x="33" y="22794"/>
                        </a:lnTo>
                        <a:close/>
                      </a:path>
                    </a:pathLst>
                  </a:custGeom>
                  <a:solidFill>
                    <a:srgbClr val="FF0066"/>
                  </a:solidFill>
                  <a:ln w="9525">
                    <a:solidFill>
                      <a:srgbClr val="66FFFF"/>
                    </a:solidFill>
                    <a:round/>
                    <a:headEnd/>
                    <a:tailEnd/>
                  </a:ln>
                </p:spPr>
                <p:txBody>
                  <a:bodyPr wrap="none" anchor="ctr"/>
                  <a:lstStyle/>
                  <a:p>
                    <a:endParaRPr lang="en-US"/>
                  </a:p>
                </p:txBody>
              </p:sp>
              <p:sp>
                <p:nvSpPr>
                  <p:cNvPr id="2177" name="Arc 175"/>
                  <p:cNvSpPr>
                    <a:spLocks/>
                  </p:cNvSpPr>
                  <p:nvPr/>
                </p:nvSpPr>
                <p:spPr bwMode="auto">
                  <a:xfrm rot="4300887">
                    <a:off x="3047" y="1790"/>
                    <a:ext cx="226" cy="248"/>
                  </a:xfrm>
                  <a:custGeom>
                    <a:avLst/>
                    <a:gdLst>
                      <a:gd name="T0" fmla="*/ 0 w 43200"/>
                      <a:gd name="T1" fmla="*/ 0 h 22795"/>
                      <a:gd name="T2" fmla="*/ 0 w 43200"/>
                      <a:gd name="T3" fmla="*/ 0 h 22795"/>
                      <a:gd name="T4" fmla="*/ 0 w 43200"/>
                      <a:gd name="T5" fmla="*/ 0 h 22795"/>
                      <a:gd name="T6" fmla="*/ 0 60000 65536"/>
                      <a:gd name="T7" fmla="*/ 0 60000 65536"/>
                      <a:gd name="T8" fmla="*/ 0 60000 65536"/>
                      <a:gd name="T9" fmla="*/ 0 w 43200"/>
                      <a:gd name="T10" fmla="*/ 0 h 22795"/>
                      <a:gd name="T11" fmla="*/ 43200 w 43200"/>
                      <a:gd name="T12" fmla="*/ 22795 h 22795"/>
                    </a:gdLst>
                    <a:ahLst/>
                    <a:cxnLst>
                      <a:cxn ang="T6">
                        <a:pos x="T0" y="T1"/>
                      </a:cxn>
                      <a:cxn ang="T7">
                        <a:pos x="T2" y="T3"/>
                      </a:cxn>
                      <a:cxn ang="T8">
                        <a:pos x="T4" y="T5"/>
                      </a:cxn>
                    </a:cxnLst>
                    <a:rect l="T9" t="T10" r="T11" b="T12"/>
                    <a:pathLst>
                      <a:path w="43200" h="22795" fill="none" extrusionOk="0">
                        <a:moveTo>
                          <a:pt x="33" y="22794"/>
                        </a:moveTo>
                        <a:cubicBezTo>
                          <a:pt x="11" y="22397"/>
                          <a:pt x="0" y="21998"/>
                          <a:pt x="0" y="21600"/>
                        </a:cubicBezTo>
                        <a:cubicBezTo>
                          <a:pt x="0" y="9670"/>
                          <a:pt x="9670" y="0"/>
                          <a:pt x="21600" y="0"/>
                        </a:cubicBezTo>
                        <a:cubicBezTo>
                          <a:pt x="33529" y="0"/>
                          <a:pt x="43200" y="9670"/>
                          <a:pt x="43200" y="21600"/>
                        </a:cubicBezTo>
                        <a:cubicBezTo>
                          <a:pt x="43200" y="21979"/>
                          <a:pt x="43189" y="22358"/>
                          <a:pt x="43170" y="22738"/>
                        </a:cubicBezTo>
                      </a:path>
                      <a:path w="43200" h="22795" stroke="0" extrusionOk="0">
                        <a:moveTo>
                          <a:pt x="33" y="22794"/>
                        </a:moveTo>
                        <a:cubicBezTo>
                          <a:pt x="11" y="22397"/>
                          <a:pt x="0" y="21998"/>
                          <a:pt x="0" y="21600"/>
                        </a:cubicBezTo>
                        <a:cubicBezTo>
                          <a:pt x="0" y="9670"/>
                          <a:pt x="9670" y="0"/>
                          <a:pt x="21600" y="0"/>
                        </a:cubicBezTo>
                        <a:cubicBezTo>
                          <a:pt x="33529" y="0"/>
                          <a:pt x="43200" y="9670"/>
                          <a:pt x="43200" y="21600"/>
                        </a:cubicBezTo>
                        <a:cubicBezTo>
                          <a:pt x="43200" y="21979"/>
                          <a:pt x="43189" y="22358"/>
                          <a:pt x="43170" y="22738"/>
                        </a:cubicBezTo>
                        <a:lnTo>
                          <a:pt x="21600" y="21600"/>
                        </a:lnTo>
                        <a:lnTo>
                          <a:pt x="33" y="22794"/>
                        </a:lnTo>
                        <a:close/>
                      </a:path>
                    </a:pathLst>
                  </a:custGeom>
                  <a:solidFill>
                    <a:srgbClr val="FF0066"/>
                  </a:solidFill>
                  <a:ln w="9525">
                    <a:solidFill>
                      <a:srgbClr val="66FFFF"/>
                    </a:solidFill>
                    <a:round/>
                    <a:headEnd/>
                    <a:tailEnd/>
                  </a:ln>
                </p:spPr>
                <p:txBody>
                  <a:bodyPr wrap="none" anchor="ctr"/>
                  <a:lstStyle/>
                  <a:p>
                    <a:endParaRPr lang="en-US"/>
                  </a:p>
                </p:txBody>
              </p:sp>
              <p:sp>
                <p:nvSpPr>
                  <p:cNvPr id="2178" name="Arc 176"/>
                  <p:cNvSpPr>
                    <a:spLocks/>
                  </p:cNvSpPr>
                  <p:nvPr/>
                </p:nvSpPr>
                <p:spPr bwMode="auto">
                  <a:xfrm rot="7573651">
                    <a:off x="2977" y="2055"/>
                    <a:ext cx="226" cy="236"/>
                  </a:xfrm>
                  <a:custGeom>
                    <a:avLst/>
                    <a:gdLst>
                      <a:gd name="T0" fmla="*/ 0 w 43200"/>
                      <a:gd name="T1" fmla="*/ 0 h 22795"/>
                      <a:gd name="T2" fmla="*/ 0 w 43200"/>
                      <a:gd name="T3" fmla="*/ 0 h 22795"/>
                      <a:gd name="T4" fmla="*/ 0 w 43200"/>
                      <a:gd name="T5" fmla="*/ 0 h 22795"/>
                      <a:gd name="T6" fmla="*/ 0 60000 65536"/>
                      <a:gd name="T7" fmla="*/ 0 60000 65536"/>
                      <a:gd name="T8" fmla="*/ 0 60000 65536"/>
                      <a:gd name="T9" fmla="*/ 0 w 43200"/>
                      <a:gd name="T10" fmla="*/ 0 h 22795"/>
                      <a:gd name="T11" fmla="*/ 43200 w 43200"/>
                      <a:gd name="T12" fmla="*/ 22795 h 22795"/>
                    </a:gdLst>
                    <a:ahLst/>
                    <a:cxnLst>
                      <a:cxn ang="T6">
                        <a:pos x="T0" y="T1"/>
                      </a:cxn>
                      <a:cxn ang="T7">
                        <a:pos x="T2" y="T3"/>
                      </a:cxn>
                      <a:cxn ang="T8">
                        <a:pos x="T4" y="T5"/>
                      </a:cxn>
                    </a:cxnLst>
                    <a:rect l="T9" t="T10" r="T11" b="T12"/>
                    <a:pathLst>
                      <a:path w="43200" h="22795" fill="none" extrusionOk="0">
                        <a:moveTo>
                          <a:pt x="33" y="22794"/>
                        </a:moveTo>
                        <a:cubicBezTo>
                          <a:pt x="11" y="22397"/>
                          <a:pt x="0" y="21998"/>
                          <a:pt x="0" y="21600"/>
                        </a:cubicBezTo>
                        <a:cubicBezTo>
                          <a:pt x="0" y="9670"/>
                          <a:pt x="9670" y="0"/>
                          <a:pt x="21600" y="0"/>
                        </a:cubicBezTo>
                        <a:cubicBezTo>
                          <a:pt x="33529" y="0"/>
                          <a:pt x="43200" y="9670"/>
                          <a:pt x="43200" y="21600"/>
                        </a:cubicBezTo>
                        <a:cubicBezTo>
                          <a:pt x="43200" y="21979"/>
                          <a:pt x="43189" y="22358"/>
                          <a:pt x="43170" y="22738"/>
                        </a:cubicBezTo>
                      </a:path>
                      <a:path w="43200" h="22795" stroke="0" extrusionOk="0">
                        <a:moveTo>
                          <a:pt x="33" y="22794"/>
                        </a:moveTo>
                        <a:cubicBezTo>
                          <a:pt x="11" y="22397"/>
                          <a:pt x="0" y="21998"/>
                          <a:pt x="0" y="21600"/>
                        </a:cubicBezTo>
                        <a:cubicBezTo>
                          <a:pt x="0" y="9670"/>
                          <a:pt x="9670" y="0"/>
                          <a:pt x="21600" y="0"/>
                        </a:cubicBezTo>
                        <a:cubicBezTo>
                          <a:pt x="33529" y="0"/>
                          <a:pt x="43200" y="9670"/>
                          <a:pt x="43200" y="21600"/>
                        </a:cubicBezTo>
                        <a:cubicBezTo>
                          <a:pt x="43200" y="21979"/>
                          <a:pt x="43189" y="22358"/>
                          <a:pt x="43170" y="22738"/>
                        </a:cubicBezTo>
                        <a:lnTo>
                          <a:pt x="21600" y="21600"/>
                        </a:lnTo>
                        <a:lnTo>
                          <a:pt x="33" y="22794"/>
                        </a:lnTo>
                        <a:close/>
                      </a:path>
                    </a:pathLst>
                  </a:custGeom>
                  <a:solidFill>
                    <a:srgbClr val="FF0066"/>
                  </a:solidFill>
                  <a:ln w="9525">
                    <a:solidFill>
                      <a:srgbClr val="66FFFF"/>
                    </a:solidFill>
                    <a:round/>
                    <a:headEnd/>
                    <a:tailEnd/>
                  </a:ln>
                </p:spPr>
                <p:txBody>
                  <a:bodyPr wrap="none" anchor="ctr"/>
                  <a:lstStyle/>
                  <a:p>
                    <a:endParaRPr lang="en-US"/>
                  </a:p>
                </p:txBody>
              </p:sp>
              <p:sp>
                <p:nvSpPr>
                  <p:cNvPr id="2179" name="Arc 177"/>
                  <p:cNvSpPr>
                    <a:spLocks/>
                  </p:cNvSpPr>
                  <p:nvPr/>
                </p:nvSpPr>
                <p:spPr bwMode="auto">
                  <a:xfrm rot="-3221429">
                    <a:off x="2548" y="1677"/>
                    <a:ext cx="226" cy="238"/>
                  </a:xfrm>
                  <a:custGeom>
                    <a:avLst/>
                    <a:gdLst>
                      <a:gd name="T0" fmla="*/ 0 w 43200"/>
                      <a:gd name="T1" fmla="*/ 0 h 22795"/>
                      <a:gd name="T2" fmla="*/ 0 w 43200"/>
                      <a:gd name="T3" fmla="*/ 0 h 22795"/>
                      <a:gd name="T4" fmla="*/ 0 w 43200"/>
                      <a:gd name="T5" fmla="*/ 0 h 22795"/>
                      <a:gd name="T6" fmla="*/ 0 60000 65536"/>
                      <a:gd name="T7" fmla="*/ 0 60000 65536"/>
                      <a:gd name="T8" fmla="*/ 0 60000 65536"/>
                      <a:gd name="T9" fmla="*/ 0 w 43200"/>
                      <a:gd name="T10" fmla="*/ 0 h 22795"/>
                      <a:gd name="T11" fmla="*/ 43200 w 43200"/>
                      <a:gd name="T12" fmla="*/ 22795 h 22795"/>
                    </a:gdLst>
                    <a:ahLst/>
                    <a:cxnLst>
                      <a:cxn ang="T6">
                        <a:pos x="T0" y="T1"/>
                      </a:cxn>
                      <a:cxn ang="T7">
                        <a:pos x="T2" y="T3"/>
                      </a:cxn>
                      <a:cxn ang="T8">
                        <a:pos x="T4" y="T5"/>
                      </a:cxn>
                    </a:cxnLst>
                    <a:rect l="T9" t="T10" r="T11" b="T12"/>
                    <a:pathLst>
                      <a:path w="43200" h="22795" fill="none" extrusionOk="0">
                        <a:moveTo>
                          <a:pt x="33" y="22794"/>
                        </a:moveTo>
                        <a:cubicBezTo>
                          <a:pt x="11" y="22397"/>
                          <a:pt x="0" y="21998"/>
                          <a:pt x="0" y="21600"/>
                        </a:cubicBezTo>
                        <a:cubicBezTo>
                          <a:pt x="0" y="9670"/>
                          <a:pt x="9670" y="0"/>
                          <a:pt x="21600" y="0"/>
                        </a:cubicBezTo>
                        <a:cubicBezTo>
                          <a:pt x="33529" y="0"/>
                          <a:pt x="43200" y="9670"/>
                          <a:pt x="43200" y="21600"/>
                        </a:cubicBezTo>
                        <a:cubicBezTo>
                          <a:pt x="43200" y="21979"/>
                          <a:pt x="43189" y="22358"/>
                          <a:pt x="43170" y="22738"/>
                        </a:cubicBezTo>
                      </a:path>
                      <a:path w="43200" h="22795" stroke="0" extrusionOk="0">
                        <a:moveTo>
                          <a:pt x="33" y="22794"/>
                        </a:moveTo>
                        <a:cubicBezTo>
                          <a:pt x="11" y="22397"/>
                          <a:pt x="0" y="21998"/>
                          <a:pt x="0" y="21600"/>
                        </a:cubicBezTo>
                        <a:cubicBezTo>
                          <a:pt x="0" y="9670"/>
                          <a:pt x="9670" y="0"/>
                          <a:pt x="21600" y="0"/>
                        </a:cubicBezTo>
                        <a:cubicBezTo>
                          <a:pt x="33529" y="0"/>
                          <a:pt x="43200" y="9670"/>
                          <a:pt x="43200" y="21600"/>
                        </a:cubicBezTo>
                        <a:cubicBezTo>
                          <a:pt x="43200" y="21979"/>
                          <a:pt x="43189" y="22358"/>
                          <a:pt x="43170" y="22738"/>
                        </a:cubicBezTo>
                        <a:lnTo>
                          <a:pt x="21600" y="21600"/>
                        </a:lnTo>
                        <a:lnTo>
                          <a:pt x="33" y="22794"/>
                        </a:lnTo>
                        <a:close/>
                      </a:path>
                    </a:pathLst>
                  </a:custGeom>
                  <a:solidFill>
                    <a:srgbClr val="FF0066"/>
                  </a:solidFill>
                  <a:ln w="9525">
                    <a:solidFill>
                      <a:srgbClr val="66FFFF"/>
                    </a:solidFill>
                    <a:round/>
                    <a:headEnd/>
                    <a:tailEnd/>
                  </a:ln>
                </p:spPr>
                <p:txBody>
                  <a:bodyPr wrap="none" anchor="ctr"/>
                  <a:lstStyle/>
                  <a:p>
                    <a:endParaRPr lang="en-US"/>
                  </a:p>
                </p:txBody>
              </p:sp>
              <p:sp>
                <p:nvSpPr>
                  <p:cNvPr id="2180" name="Arc 178"/>
                  <p:cNvSpPr>
                    <a:spLocks/>
                  </p:cNvSpPr>
                  <p:nvPr/>
                </p:nvSpPr>
                <p:spPr bwMode="auto">
                  <a:xfrm rot="-6199783">
                    <a:off x="2502" y="1962"/>
                    <a:ext cx="226" cy="238"/>
                  </a:xfrm>
                  <a:custGeom>
                    <a:avLst/>
                    <a:gdLst>
                      <a:gd name="T0" fmla="*/ 0 w 43200"/>
                      <a:gd name="T1" fmla="*/ 0 h 22795"/>
                      <a:gd name="T2" fmla="*/ 0 w 43200"/>
                      <a:gd name="T3" fmla="*/ 0 h 22795"/>
                      <a:gd name="T4" fmla="*/ 0 w 43200"/>
                      <a:gd name="T5" fmla="*/ 0 h 22795"/>
                      <a:gd name="T6" fmla="*/ 0 60000 65536"/>
                      <a:gd name="T7" fmla="*/ 0 60000 65536"/>
                      <a:gd name="T8" fmla="*/ 0 60000 65536"/>
                      <a:gd name="T9" fmla="*/ 0 w 43200"/>
                      <a:gd name="T10" fmla="*/ 0 h 22795"/>
                      <a:gd name="T11" fmla="*/ 43200 w 43200"/>
                      <a:gd name="T12" fmla="*/ 22795 h 22795"/>
                    </a:gdLst>
                    <a:ahLst/>
                    <a:cxnLst>
                      <a:cxn ang="T6">
                        <a:pos x="T0" y="T1"/>
                      </a:cxn>
                      <a:cxn ang="T7">
                        <a:pos x="T2" y="T3"/>
                      </a:cxn>
                      <a:cxn ang="T8">
                        <a:pos x="T4" y="T5"/>
                      </a:cxn>
                    </a:cxnLst>
                    <a:rect l="T9" t="T10" r="T11" b="T12"/>
                    <a:pathLst>
                      <a:path w="43200" h="22795" fill="none" extrusionOk="0">
                        <a:moveTo>
                          <a:pt x="33" y="22794"/>
                        </a:moveTo>
                        <a:cubicBezTo>
                          <a:pt x="11" y="22397"/>
                          <a:pt x="0" y="21998"/>
                          <a:pt x="0" y="21600"/>
                        </a:cubicBezTo>
                        <a:cubicBezTo>
                          <a:pt x="0" y="9670"/>
                          <a:pt x="9670" y="0"/>
                          <a:pt x="21600" y="0"/>
                        </a:cubicBezTo>
                        <a:cubicBezTo>
                          <a:pt x="33529" y="0"/>
                          <a:pt x="43200" y="9670"/>
                          <a:pt x="43200" y="21600"/>
                        </a:cubicBezTo>
                        <a:cubicBezTo>
                          <a:pt x="43200" y="21979"/>
                          <a:pt x="43189" y="22358"/>
                          <a:pt x="43170" y="22738"/>
                        </a:cubicBezTo>
                      </a:path>
                      <a:path w="43200" h="22795" stroke="0" extrusionOk="0">
                        <a:moveTo>
                          <a:pt x="33" y="22794"/>
                        </a:moveTo>
                        <a:cubicBezTo>
                          <a:pt x="11" y="22397"/>
                          <a:pt x="0" y="21998"/>
                          <a:pt x="0" y="21600"/>
                        </a:cubicBezTo>
                        <a:cubicBezTo>
                          <a:pt x="0" y="9670"/>
                          <a:pt x="9670" y="0"/>
                          <a:pt x="21600" y="0"/>
                        </a:cubicBezTo>
                        <a:cubicBezTo>
                          <a:pt x="33529" y="0"/>
                          <a:pt x="43200" y="9670"/>
                          <a:pt x="43200" y="21600"/>
                        </a:cubicBezTo>
                        <a:cubicBezTo>
                          <a:pt x="43200" y="21979"/>
                          <a:pt x="43189" y="22358"/>
                          <a:pt x="43170" y="22738"/>
                        </a:cubicBezTo>
                        <a:lnTo>
                          <a:pt x="21600" y="21600"/>
                        </a:lnTo>
                        <a:lnTo>
                          <a:pt x="33" y="22794"/>
                        </a:lnTo>
                        <a:close/>
                      </a:path>
                    </a:pathLst>
                  </a:custGeom>
                  <a:solidFill>
                    <a:srgbClr val="FF0066"/>
                  </a:solidFill>
                  <a:ln w="9525">
                    <a:solidFill>
                      <a:srgbClr val="66FFFF"/>
                    </a:solidFill>
                    <a:round/>
                    <a:headEnd/>
                    <a:tailEnd/>
                  </a:ln>
                </p:spPr>
                <p:txBody>
                  <a:bodyPr wrap="none" anchor="ctr"/>
                  <a:lstStyle/>
                  <a:p>
                    <a:endParaRPr lang="en-US"/>
                  </a:p>
                </p:txBody>
              </p:sp>
            </p:grpSp>
            <p:sp>
              <p:nvSpPr>
                <p:cNvPr id="2175" name="AutoShape 179"/>
                <p:cNvSpPr>
                  <a:spLocks noChangeArrowheads="1"/>
                </p:cNvSpPr>
                <p:nvPr/>
              </p:nvSpPr>
              <p:spPr bwMode="auto">
                <a:xfrm rot="411985">
                  <a:off x="2688" y="1728"/>
                  <a:ext cx="384" cy="432"/>
                </a:xfrm>
                <a:prstGeom prst="flowChartConnector">
                  <a:avLst/>
                </a:prstGeom>
                <a:solidFill>
                  <a:srgbClr val="FFFF99"/>
                </a:solidFill>
                <a:ln w="9525">
                  <a:solidFill>
                    <a:schemeClr val="bg1"/>
                  </a:solidFill>
                  <a:round/>
                  <a:headEnd/>
                  <a:tailEnd/>
                </a:ln>
              </p:spPr>
              <p:txBody>
                <a:bodyPr wrap="none" anchor="ctr"/>
                <a:lstStyle/>
                <a:p>
                  <a:endParaRPr lang="en-US"/>
                </a:p>
              </p:txBody>
            </p:sp>
          </p:grpSp>
        </p:grpSp>
        <p:grpSp>
          <p:nvGrpSpPr>
            <p:cNvPr id="2076" name="Group 180"/>
            <p:cNvGrpSpPr>
              <a:grpSpLocks/>
            </p:cNvGrpSpPr>
            <p:nvPr/>
          </p:nvGrpSpPr>
          <p:grpSpPr bwMode="auto">
            <a:xfrm rot="-308941">
              <a:off x="3312" y="1488"/>
              <a:ext cx="718" cy="770"/>
              <a:chOff x="3744" y="2784"/>
              <a:chExt cx="816" cy="912"/>
            </a:xfrm>
          </p:grpSpPr>
          <p:sp>
            <p:nvSpPr>
              <p:cNvPr id="2164" name="Arc 181"/>
              <p:cNvSpPr>
                <a:spLocks/>
              </p:cNvSpPr>
              <p:nvPr/>
            </p:nvSpPr>
            <p:spPr bwMode="auto">
              <a:xfrm>
                <a:off x="4034" y="2784"/>
                <a:ext cx="272" cy="304"/>
              </a:xfrm>
              <a:custGeom>
                <a:avLst/>
                <a:gdLst>
                  <a:gd name="T0" fmla="*/ 0 w 43200"/>
                  <a:gd name="T1" fmla="*/ 0 h 22795"/>
                  <a:gd name="T2" fmla="*/ 0 w 43200"/>
                  <a:gd name="T3" fmla="*/ 0 h 22795"/>
                  <a:gd name="T4" fmla="*/ 0 w 43200"/>
                  <a:gd name="T5" fmla="*/ 0 h 22795"/>
                  <a:gd name="T6" fmla="*/ 0 60000 65536"/>
                  <a:gd name="T7" fmla="*/ 0 60000 65536"/>
                  <a:gd name="T8" fmla="*/ 0 60000 65536"/>
                  <a:gd name="T9" fmla="*/ 0 w 43200"/>
                  <a:gd name="T10" fmla="*/ 0 h 22795"/>
                  <a:gd name="T11" fmla="*/ 43200 w 43200"/>
                  <a:gd name="T12" fmla="*/ 22795 h 22795"/>
                </a:gdLst>
                <a:ahLst/>
                <a:cxnLst>
                  <a:cxn ang="T6">
                    <a:pos x="T0" y="T1"/>
                  </a:cxn>
                  <a:cxn ang="T7">
                    <a:pos x="T2" y="T3"/>
                  </a:cxn>
                  <a:cxn ang="T8">
                    <a:pos x="T4" y="T5"/>
                  </a:cxn>
                </a:cxnLst>
                <a:rect l="T9" t="T10" r="T11" b="T12"/>
                <a:pathLst>
                  <a:path w="43200" h="22795" fill="none" extrusionOk="0">
                    <a:moveTo>
                      <a:pt x="33" y="22794"/>
                    </a:moveTo>
                    <a:cubicBezTo>
                      <a:pt x="11" y="22397"/>
                      <a:pt x="0" y="21998"/>
                      <a:pt x="0" y="21600"/>
                    </a:cubicBezTo>
                    <a:cubicBezTo>
                      <a:pt x="0" y="9670"/>
                      <a:pt x="9670" y="0"/>
                      <a:pt x="21600" y="0"/>
                    </a:cubicBezTo>
                    <a:cubicBezTo>
                      <a:pt x="33529" y="0"/>
                      <a:pt x="43200" y="9670"/>
                      <a:pt x="43200" y="21600"/>
                    </a:cubicBezTo>
                    <a:cubicBezTo>
                      <a:pt x="43200" y="21979"/>
                      <a:pt x="43189" y="22358"/>
                      <a:pt x="43170" y="22738"/>
                    </a:cubicBezTo>
                  </a:path>
                  <a:path w="43200" h="22795" stroke="0" extrusionOk="0">
                    <a:moveTo>
                      <a:pt x="33" y="22794"/>
                    </a:moveTo>
                    <a:cubicBezTo>
                      <a:pt x="11" y="22397"/>
                      <a:pt x="0" y="21998"/>
                      <a:pt x="0" y="21600"/>
                    </a:cubicBezTo>
                    <a:cubicBezTo>
                      <a:pt x="0" y="9670"/>
                      <a:pt x="9670" y="0"/>
                      <a:pt x="21600" y="0"/>
                    </a:cubicBezTo>
                    <a:cubicBezTo>
                      <a:pt x="33529" y="0"/>
                      <a:pt x="43200" y="9670"/>
                      <a:pt x="43200" y="21600"/>
                    </a:cubicBezTo>
                    <a:cubicBezTo>
                      <a:pt x="43200" y="21979"/>
                      <a:pt x="43189" y="22358"/>
                      <a:pt x="43170" y="22738"/>
                    </a:cubicBezTo>
                    <a:lnTo>
                      <a:pt x="21600" y="21600"/>
                    </a:lnTo>
                    <a:lnTo>
                      <a:pt x="33" y="22794"/>
                    </a:lnTo>
                    <a:close/>
                  </a:path>
                </a:pathLst>
              </a:custGeom>
              <a:solidFill>
                <a:srgbClr val="FF00FF"/>
              </a:solidFill>
              <a:ln w="9525">
                <a:solidFill>
                  <a:srgbClr val="66FFFF"/>
                </a:solidFill>
                <a:round/>
                <a:headEnd/>
                <a:tailEnd/>
              </a:ln>
            </p:spPr>
            <p:txBody>
              <a:bodyPr wrap="none" anchor="ctr"/>
              <a:lstStyle/>
              <a:p>
                <a:endParaRPr lang="en-US"/>
              </a:p>
            </p:txBody>
          </p:sp>
          <p:sp>
            <p:nvSpPr>
              <p:cNvPr id="2165" name="Arc 182"/>
              <p:cNvSpPr>
                <a:spLocks/>
              </p:cNvSpPr>
              <p:nvPr/>
            </p:nvSpPr>
            <p:spPr bwMode="auto">
              <a:xfrm rot="3888902">
                <a:off x="4294" y="2996"/>
                <a:ext cx="269" cy="263"/>
              </a:xfrm>
              <a:custGeom>
                <a:avLst/>
                <a:gdLst>
                  <a:gd name="T0" fmla="*/ 0 w 43200"/>
                  <a:gd name="T1" fmla="*/ 0 h 22795"/>
                  <a:gd name="T2" fmla="*/ 0 w 43200"/>
                  <a:gd name="T3" fmla="*/ 0 h 22795"/>
                  <a:gd name="T4" fmla="*/ 0 w 43200"/>
                  <a:gd name="T5" fmla="*/ 0 h 22795"/>
                  <a:gd name="T6" fmla="*/ 0 60000 65536"/>
                  <a:gd name="T7" fmla="*/ 0 60000 65536"/>
                  <a:gd name="T8" fmla="*/ 0 60000 65536"/>
                  <a:gd name="T9" fmla="*/ 0 w 43200"/>
                  <a:gd name="T10" fmla="*/ 0 h 22795"/>
                  <a:gd name="T11" fmla="*/ 43200 w 43200"/>
                  <a:gd name="T12" fmla="*/ 22795 h 22795"/>
                </a:gdLst>
                <a:ahLst/>
                <a:cxnLst>
                  <a:cxn ang="T6">
                    <a:pos x="T0" y="T1"/>
                  </a:cxn>
                  <a:cxn ang="T7">
                    <a:pos x="T2" y="T3"/>
                  </a:cxn>
                  <a:cxn ang="T8">
                    <a:pos x="T4" y="T5"/>
                  </a:cxn>
                </a:cxnLst>
                <a:rect l="T9" t="T10" r="T11" b="T12"/>
                <a:pathLst>
                  <a:path w="43200" h="22795" fill="none" extrusionOk="0">
                    <a:moveTo>
                      <a:pt x="33" y="22794"/>
                    </a:moveTo>
                    <a:cubicBezTo>
                      <a:pt x="11" y="22397"/>
                      <a:pt x="0" y="21998"/>
                      <a:pt x="0" y="21600"/>
                    </a:cubicBezTo>
                    <a:cubicBezTo>
                      <a:pt x="0" y="9670"/>
                      <a:pt x="9670" y="0"/>
                      <a:pt x="21600" y="0"/>
                    </a:cubicBezTo>
                    <a:cubicBezTo>
                      <a:pt x="33529" y="0"/>
                      <a:pt x="43200" y="9670"/>
                      <a:pt x="43200" y="21600"/>
                    </a:cubicBezTo>
                    <a:cubicBezTo>
                      <a:pt x="43200" y="21979"/>
                      <a:pt x="43189" y="22358"/>
                      <a:pt x="43170" y="22738"/>
                    </a:cubicBezTo>
                  </a:path>
                  <a:path w="43200" h="22795" stroke="0" extrusionOk="0">
                    <a:moveTo>
                      <a:pt x="33" y="22794"/>
                    </a:moveTo>
                    <a:cubicBezTo>
                      <a:pt x="11" y="22397"/>
                      <a:pt x="0" y="21998"/>
                      <a:pt x="0" y="21600"/>
                    </a:cubicBezTo>
                    <a:cubicBezTo>
                      <a:pt x="0" y="9670"/>
                      <a:pt x="9670" y="0"/>
                      <a:pt x="21600" y="0"/>
                    </a:cubicBezTo>
                    <a:cubicBezTo>
                      <a:pt x="33529" y="0"/>
                      <a:pt x="43200" y="9670"/>
                      <a:pt x="43200" y="21600"/>
                    </a:cubicBezTo>
                    <a:cubicBezTo>
                      <a:pt x="43200" y="21979"/>
                      <a:pt x="43189" y="22358"/>
                      <a:pt x="43170" y="22738"/>
                    </a:cubicBezTo>
                    <a:lnTo>
                      <a:pt x="21600" y="21600"/>
                    </a:lnTo>
                    <a:lnTo>
                      <a:pt x="33" y="22794"/>
                    </a:lnTo>
                    <a:close/>
                  </a:path>
                </a:pathLst>
              </a:custGeom>
              <a:solidFill>
                <a:srgbClr val="FF00FF"/>
              </a:solidFill>
              <a:ln w="9525">
                <a:solidFill>
                  <a:srgbClr val="66FFFF"/>
                </a:solidFill>
                <a:round/>
                <a:headEnd/>
                <a:tailEnd/>
              </a:ln>
            </p:spPr>
            <p:txBody>
              <a:bodyPr wrap="none" anchor="ctr"/>
              <a:lstStyle/>
              <a:p>
                <a:endParaRPr lang="en-US"/>
              </a:p>
            </p:txBody>
          </p:sp>
          <p:sp>
            <p:nvSpPr>
              <p:cNvPr id="2166" name="Arc 183"/>
              <p:cNvSpPr>
                <a:spLocks/>
              </p:cNvSpPr>
              <p:nvPr/>
            </p:nvSpPr>
            <p:spPr bwMode="auto">
              <a:xfrm rot="7161665">
                <a:off x="4253" y="3316"/>
                <a:ext cx="268" cy="251"/>
              </a:xfrm>
              <a:custGeom>
                <a:avLst/>
                <a:gdLst>
                  <a:gd name="T0" fmla="*/ 0 w 43200"/>
                  <a:gd name="T1" fmla="*/ 0 h 22795"/>
                  <a:gd name="T2" fmla="*/ 0 w 43200"/>
                  <a:gd name="T3" fmla="*/ 0 h 22795"/>
                  <a:gd name="T4" fmla="*/ 0 w 43200"/>
                  <a:gd name="T5" fmla="*/ 0 h 22795"/>
                  <a:gd name="T6" fmla="*/ 0 60000 65536"/>
                  <a:gd name="T7" fmla="*/ 0 60000 65536"/>
                  <a:gd name="T8" fmla="*/ 0 60000 65536"/>
                  <a:gd name="T9" fmla="*/ 0 w 43200"/>
                  <a:gd name="T10" fmla="*/ 0 h 22795"/>
                  <a:gd name="T11" fmla="*/ 43200 w 43200"/>
                  <a:gd name="T12" fmla="*/ 22795 h 22795"/>
                </a:gdLst>
                <a:ahLst/>
                <a:cxnLst>
                  <a:cxn ang="T6">
                    <a:pos x="T0" y="T1"/>
                  </a:cxn>
                  <a:cxn ang="T7">
                    <a:pos x="T2" y="T3"/>
                  </a:cxn>
                  <a:cxn ang="T8">
                    <a:pos x="T4" y="T5"/>
                  </a:cxn>
                </a:cxnLst>
                <a:rect l="T9" t="T10" r="T11" b="T12"/>
                <a:pathLst>
                  <a:path w="43200" h="22795" fill="none" extrusionOk="0">
                    <a:moveTo>
                      <a:pt x="33" y="22794"/>
                    </a:moveTo>
                    <a:cubicBezTo>
                      <a:pt x="11" y="22397"/>
                      <a:pt x="0" y="21998"/>
                      <a:pt x="0" y="21600"/>
                    </a:cubicBezTo>
                    <a:cubicBezTo>
                      <a:pt x="0" y="9670"/>
                      <a:pt x="9670" y="0"/>
                      <a:pt x="21600" y="0"/>
                    </a:cubicBezTo>
                    <a:cubicBezTo>
                      <a:pt x="33529" y="0"/>
                      <a:pt x="43200" y="9670"/>
                      <a:pt x="43200" y="21600"/>
                    </a:cubicBezTo>
                    <a:cubicBezTo>
                      <a:pt x="43200" y="21979"/>
                      <a:pt x="43189" y="22358"/>
                      <a:pt x="43170" y="22738"/>
                    </a:cubicBezTo>
                  </a:path>
                  <a:path w="43200" h="22795" stroke="0" extrusionOk="0">
                    <a:moveTo>
                      <a:pt x="33" y="22794"/>
                    </a:moveTo>
                    <a:cubicBezTo>
                      <a:pt x="11" y="22397"/>
                      <a:pt x="0" y="21998"/>
                      <a:pt x="0" y="21600"/>
                    </a:cubicBezTo>
                    <a:cubicBezTo>
                      <a:pt x="0" y="9670"/>
                      <a:pt x="9670" y="0"/>
                      <a:pt x="21600" y="0"/>
                    </a:cubicBezTo>
                    <a:cubicBezTo>
                      <a:pt x="33529" y="0"/>
                      <a:pt x="43200" y="9670"/>
                      <a:pt x="43200" y="21600"/>
                    </a:cubicBezTo>
                    <a:cubicBezTo>
                      <a:pt x="43200" y="21979"/>
                      <a:pt x="43189" y="22358"/>
                      <a:pt x="43170" y="22738"/>
                    </a:cubicBezTo>
                    <a:lnTo>
                      <a:pt x="21600" y="21600"/>
                    </a:lnTo>
                    <a:lnTo>
                      <a:pt x="33" y="22794"/>
                    </a:lnTo>
                    <a:close/>
                  </a:path>
                </a:pathLst>
              </a:custGeom>
              <a:solidFill>
                <a:srgbClr val="FF00FF"/>
              </a:solidFill>
              <a:ln w="9525">
                <a:solidFill>
                  <a:srgbClr val="66FFFF"/>
                </a:solidFill>
                <a:round/>
                <a:headEnd/>
                <a:tailEnd/>
              </a:ln>
            </p:spPr>
            <p:txBody>
              <a:bodyPr wrap="none" anchor="ctr"/>
              <a:lstStyle/>
              <a:p>
                <a:endParaRPr lang="en-US"/>
              </a:p>
            </p:txBody>
          </p:sp>
          <p:sp>
            <p:nvSpPr>
              <p:cNvPr id="2167" name="Arc 184"/>
              <p:cNvSpPr>
                <a:spLocks/>
              </p:cNvSpPr>
              <p:nvPr/>
            </p:nvSpPr>
            <p:spPr bwMode="auto">
              <a:xfrm rot="-3633413">
                <a:off x="3753" y="2931"/>
                <a:ext cx="268" cy="253"/>
              </a:xfrm>
              <a:custGeom>
                <a:avLst/>
                <a:gdLst>
                  <a:gd name="T0" fmla="*/ 0 w 43200"/>
                  <a:gd name="T1" fmla="*/ 0 h 22795"/>
                  <a:gd name="T2" fmla="*/ 0 w 43200"/>
                  <a:gd name="T3" fmla="*/ 0 h 22795"/>
                  <a:gd name="T4" fmla="*/ 0 w 43200"/>
                  <a:gd name="T5" fmla="*/ 0 h 22795"/>
                  <a:gd name="T6" fmla="*/ 0 60000 65536"/>
                  <a:gd name="T7" fmla="*/ 0 60000 65536"/>
                  <a:gd name="T8" fmla="*/ 0 60000 65536"/>
                  <a:gd name="T9" fmla="*/ 0 w 43200"/>
                  <a:gd name="T10" fmla="*/ 0 h 22795"/>
                  <a:gd name="T11" fmla="*/ 43200 w 43200"/>
                  <a:gd name="T12" fmla="*/ 22795 h 22795"/>
                </a:gdLst>
                <a:ahLst/>
                <a:cxnLst>
                  <a:cxn ang="T6">
                    <a:pos x="T0" y="T1"/>
                  </a:cxn>
                  <a:cxn ang="T7">
                    <a:pos x="T2" y="T3"/>
                  </a:cxn>
                  <a:cxn ang="T8">
                    <a:pos x="T4" y="T5"/>
                  </a:cxn>
                </a:cxnLst>
                <a:rect l="T9" t="T10" r="T11" b="T12"/>
                <a:pathLst>
                  <a:path w="43200" h="22795" fill="none" extrusionOk="0">
                    <a:moveTo>
                      <a:pt x="33" y="22794"/>
                    </a:moveTo>
                    <a:cubicBezTo>
                      <a:pt x="11" y="22397"/>
                      <a:pt x="0" y="21998"/>
                      <a:pt x="0" y="21600"/>
                    </a:cubicBezTo>
                    <a:cubicBezTo>
                      <a:pt x="0" y="9670"/>
                      <a:pt x="9670" y="0"/>
                      <a:pt x="21600" y="0"/>
                    </a:cubicBezTo>
                    <a:cubicBezTo>
                      <a:pt x="33529" y="0"/>
                      <a:pt x="43200" y="9670"/>
                      <a:pt x="43200" y="21600"/>
                    </a:cubicBezTo>
                    <a:cubicBezTo>
                      <a:pt x="43200" y="21979"/>
                      <a:pt x="43189" y="22358"/>
                      <a:pt x="43170" y="22738"/>
                    </a:cubicBezTo>
                  </a:path>
                  <a:path w="43200" h="22795" stroke="0" extrusionOk="0">
                    <a:moveTo>
                      <a:pt x="33" y="22794"/>
                    </a:moveTo>
                    <a:cubicBezTo>
                      <a:pt x="11" y="22397"/>
                      <a:pt x="0" y="21998"/>
                      <a:pt x="0" y="21600"/>
                    </a:cubicBezTo>
                    <a:cubicBezTo>
                      <a:pt x="0" y="9670"/>
                      <a:pt x="9670" y="0"/>
                      <a:pt x="21600" y="0"/>
                    </a:cubicBezTo>
                    <a:cubicBezTo>
                      <a:pt x="33529" y="0"/>
                      <a:pt x="43200" y="9670"/>
                      <a:pt x="43200" y="21600"/>
                    </a:cubicBezTo>
                    <a:cubicBezTo>
                      <a:pt x="43200" y="21979"/>
                      <a:pt x="43189" y="22358"/>
                      <a:pt x="43170" y="22738"/>
                    </a:cubicBezTo>
                    <a:lnTo>
                      <a:pt x="21600" y="21600"/>
                    </a:lnTo>
                    <a:lnTo>
                      <a:pt x="33" y="22794"/>
                    </a:lnTo>
                    <a:close/>
                  </a:path>
                </a:pathLst>
              </a:custGeom>
              <a:solidFill>
                <a:srgbClr val="FF00FF"/>
              </a:solidFill>
              <a:ln w="9525">
                <a:solidFill>
                  <a:srgbClr val="66FFFF"/>
                </a:solidFill>
                <a:round/>
                <a:headEnd/>
                <a:tailEnd/>
              </a:ln>
            </p:spPr>
            <p:txBody>
              <a:bodyPr wrap="none" anchor="ctr"/>
              <a:lstStyle/>
              <a:p>
                <a:endParaRPr lang="en-US"/>
              </a:p>
            </p:txBody>
          </p:sp>
          <p:sp>
            <p:nvSpPr>
              <p:cNvPr id="2168" name="Arc 185"/>
              <p:cNvSpPr>
                <a:spLocks/>
              </p:cNvSpPr>
              <p:nvPr/>
            </p:nvSpPr>
            <p:spPr bwMode="auto">
              <a:xfrm rot="-6611763">
                <a:off x="3737" y="3274"/>
                <a:ext cx="268" cy="253"/>
              </a:xfrm>
              <a:custGeom>
                <a:avLst/>
                <a:gdLst>
                  <a:gd name="T0" fmla="*/ 0 w 43200"/>
                  <a:gd name="T1" fmla="*/ 0 h 22795"/>
                  <a:gd name="T2" fmla="*/ 0 w 43200"/>
                  <a:gd name="T3" fmla="*/ 0 h 22795"/>
                  <a:gd name="T4" fmla="*/ 0 w 43200"/>
                  <a:gd name="T5" fmla="*/ 0 h 22795"/>
                  <a:gd name="T6" fmla="*/ 0 60000 65536"/>
                  <a:gd name="T7" fmla="*/ 0 60000 65536"/>
                  <a:gd name="T8" fmla="*/ 0 60000 65536"/>
                  <a:gd name="T9" fmla="*/ 0 w 43200"/>
                  <a:gd name="T10" fmla="*/ 0 h 22795"/>
                  <a:gd name="T11" fmla="*/ 43200 w 43200"/>
                  <a:gd name="T12" fmla="*/ 22795 h 22795"/>
                </a:gdLst>
                <a:ahLst/>
                <a:cxnLst>
                  <a:cxn ang="T6">
                    <a:pos x="T0" y="T1"/>
                  </a:cxn>
                  <a:cxn ang="T7">
                    <a:pos x="T2" y="T3"/>
                  </a:cxn>
                  <a:cxn ang="T8">
                    <a:pos x="T4" y="T5"/>
                  </a:cxn>
                </a:cxnLst>
                <a:rect l="T9" t="T10" r="T11" b="T12"/>
                <a:pathLst>
                  <a:path w="43200" h="22795" fill="none" extrusionOk="0">
                    <a:moveTo>
                      <a:pt x="33" y="22794"/>
                    </a:moveTo>
                    <a:cubicBezTo>
                      <a:pt x="11" y="22397"/>
                      <a:pt x="0" y="21998"/>
                      <a:pt x="0" y="21600"/>
                    </a:cubicBezTo>
                    <a:cubicBezTo>
                      <a:pt x="0" y="9670"/>
                      <a:pt x="9670" y="0"/>
                      <a:pt x="21600" y="0"/>
                    </a:cubicBezTo>
                    <a:cubicBezTo>
                      <a:pt x="33529" y="0"/>
                      <a:pt x="43200" y="9670"/>
                      <a:pt x="43200" y="21600"/>
                    </a:cubicBezTo>
                    <a:cubicBezTo>
                      <a:pt x="43200" y="21979"/>
                      <a:pt x="43189" y="22358"/>
                      <a:pt x="43170" y="22738"/>
                    </a:cubicBezTo>
                  </a:path>
                  <a:path w="43200" h="22795" stroke="0" extrusionOk="0">
                    <a:moveTo>
                      <a:pt x="33" y="22794"/>
                    </a:moveTo>
                    <a:cubicBezTo>
                      <a:pt x="11" y="22397"/>
                      <a:pt x="0" y="21998"/>
                      <a:pt x="0" y="21600"/>
                    </a:cubicBezTo>
                    <a:cubicBezTo>
                      <a:pt x="0" y="9670"/>
                      <a:pt x="9670" y="0"/>
                      <a:pt x="21600" y="0"/>
                    </a:cubicBezTo>
                    <a:cubicBezTo>
                      <a:pt x="33529" y="0"/>
                      <a:pt x="43200" y="9670"/>
                      <a:pt x="43200" y="21600"/>
                    </a:cubicBezTo>
                    <a:cubicBezTo>
                      <a:pt x="43200" y="21979"/>
                      <a:pt x="43189" y="22358"/>
                      <a:pt x="43170" y="22738"/>
                    </a:cubicBezTo>
                    <a:lnTo>
                      <a:pt x="21600" y="21600"/>
                    </a:lnTo>
                    <a:lnTo>
                      <a:pt x="33" y="22794"/>
                    </a:lnTo>
                    <a:close/>
                  </a:path>
                </a:pathLst>
              </a:custGeom>
              <a:solidFill>
                <a:srgbClr val="FF00FF"/>
              </a:solidFill>
              <a:ln w="9525">
                <a:solidFill>
                  <a:srgbClr val="66FFFF"/>
                </a:solidFill>
                <a:round/>
                <a:headEnd/>
                <a:tailEnd/>
              </a:ln>
            </p:spPr>
            <p:txBody>
              <a:bodyPr wrap="none" anchor="ctr"/>
              <a:lstStyle/>
              <a:p>
                <a:endParaRPr lang="en-US"/>
              </a:p>
            </p:txBody>
          </p:sp>
          <p:sp>
            <p:nvSpPr>
              <p:cNvPr id="2169" name="Arc 186"/>
              <p:cNvSpPr>
                <a:spLocks/>
              </p:cNvSpPr>
              <p:nvPr/>
            </p:nvSpPr>
            <p:spPr bwMode="auto">
              <a:xfrm rot="10800000">
                <a:off x="4013" y="3447"/>
                <a:ext cx="273" cy="249"/>
              </a:xfrm>
              <a:custGeom>
                <a:avLst/>
                <a:gdLst>
                  <a:gd name="T0" fmla="*/ 0 w 43200"/>
                  <a:gd name="T1" fmla="*/ 0 h 22795"/>
                  <a:gd name="T2" fmla="*/ 0 w 43200"/>
                  <a:gd name="T3" fmla="*/ 0 h 22795"/>
                  <a:gd name="T4" fmla="*/ 0 w 43200"/>
                  <a:gd name="T5" fmla="*/ 0 h 22795"/>
                  <a:gd name="T6" fmla="*/ 0 60000 65536"/>
                  <a:gd name="T7" fmla="*/ 0 60000 65536"/>
                  <a:gd name="T8" fmla="*/ 0 60000 65536"/>
                  <a:gd name="T9" fmla="*/ 0 w 43200"/>
                  <a:gd name="T10" fmla="*/ 0 h 22795"/>
                  <a:gd name="T11" fmla="*/ 43200 w 43200"/>
                  <a:gd name="T12" fmla="*/ 22795 h 22795"/>
                </a:gdLst>
                <a:ahLst/>
                <a:cxnLst>
                  <a:cxn ang="T6">
                    <a:pos x="T0" y="T1"/>
                  </a:cxn>
                  <a:cxn ang="T7">
                    <a:pos x="T2" y="T3"/>
                  </a:cxn>
                  <a:cxn ang="T8">
                    <a:pos x="T4" y="T5"/>
                  </a:cxn>
                </a:cxnLst>
                <a:rect l="T9" t="T10" r="T11" b="T12"/>
                <a:pathLst>
                  <a:path w="43200" h="22795" fill="none" extrusionOk="0">
                    <a:moveTo>
                      <a:pt x="33" y="22794"/>
                    </a:moveTo>
                    <a:cubicBezTo>
                      <a:pt x="11" y="22397"/>
                      <a:pt x="0" y="21998"/>
                      <a:pt x="0" y="21600"/>
                    </a:cubicBezTo>
                    <a:cubicBezTo>
                      <a:pt x="0" y="9670"/>
                      <a:pt x="9670" y="0"/>
                      <a:pt x="21600" y="0"/>
                    </a:cubicBezTo>
                    <a:cubicBezTo>
                      <a:pt x="33529" y="0"/>
                      <a:pt x="43200" y="9670"/>
                      <a:pt x="43200" y="21600"/>
                    </a:cubicBezTo>
                    <a:cubicBezTo>
                      <a:pt x="43200" y="21979"/>
                      <a:pt x="43189" y="22358"/>
                      <a:pt x="43170" y="22738"/>
                    </a:cubicBezTo>
                  </a:path>
                  <a:path w="43200" h="22795" stroke="0" extrusionOk="0">
                    <a:moveTo>
                      <a:pt x="33" y="22794"/>
                    </a:moveTo>
                    <a:cubicBezTo>
                      <a:pt x="11" y="22397"/>
                      <a:pt x="0" y="21998"/>
                      <a:pt x="0" y="21600"/>
                    </a:cubicBezTo>
                    <a:cubicBezTo>
                      <a:pt x="0" y="9670"/>
                      <a:pt x="9670" y="0"/>
                      <a:pt x="21600" y="0"/>
                    </a:cubicBezTo>
                    <a:cubicBezTo>
                      <a:pt x="33529" y="0"/>
                      <a:pt x="43200" y="9670"/>
                      <a:pt x="43200" y="21600"/>
                    </a:cubicBezTo>
                    <a:cubicBezTo>
                      <a:pt x="43200" y="21979"/>
                      <a:pt x="43189" y="22358"/>
                      <a:pt x="43170" y="22738"/>
                    </a:cubicBezTo>
                    <a:lnTo>
                      <a:pt x="21600" y="21600"/>
                    </a:lnTo>
                    <a:lnTo>
                      <a:pt x="33" y="22794"/>
                    </a:lnTo>
                    <a:close/>
                  </a:path>
                </a:pathLst>
              </a:custGeom>
              <a:solidFill>
                <a:srgbClr val="FF00FF"/>
              </a:solidFill>
              <a:ln w="9525">
                <a:solidFill>
                  <a:srgbClr val="66FFFF"/>
                </a:solidFill>
                <a:round/>
                <a:headEnd/>
                <a:tailEnd/>
              </a:ln>
            </p:spPr>
            <p:txBody>
              <a:bodyPr wrap="none" anchor="ctr"/>
              <a:lstStyle/>
              <a:p>
                <a:endParaRPr lang="en-US"/>
              </a:p>
            </p:txBody>
          </p:sp>
          <p:sp>
            <p:nvSpPr>
              <p:cNvPr id="2170" name="AutoShape 187"/>
              <p:cNvSpPr>
                <a:spLocks noChangeArrowheads="1"/>
              </p:cNvSpPr>
              <p:nvPr/>
            </p:nvSpPr>
            <p:spPr bwMode="auto">
              <a:xfrm>
                <a:off x="3936" y="3024"/>
                <a:ext cx="432" cy="480"/>
              </a:xfrm>
              <a:prstGeom prst="flowChartConnector">
                <a:avLst/>
              </a:prstGeom>
              <a:solidFill>
                <a:srgbClr val="FFFF99"/>
              </a:solidFill>
              <a:ln w="9525">
                <a:solidFill>
                  <a:schemeClr val="bg1"/>
                </a:solidFill>
                <a:round/>
                <a:headEnd/>
                <a:tailEnd/>
              </a:ln>
            </p:spPr>
            <p:txBody>
              <a:bodyPr wrap="none" anchor="ctr"/>
              <a:lstStyle/>
              <a:p>
                <a:endParaRPr lang="en-US"/>
              </a:p>
            </p:txBody>
          </p:sp>
        </p:grpSp>
        <p:grpSp>
          <p:nvGrpSpPr>
            <p:cNvPr id="2077" name="Group 188"/>
            <p:cNvGrpSpPr>
              <a:grpSpLocks/>
            </p:cNvGrpSpPr>
            <p:nvPr/>
          </p:nvGrpSpPr>
          <p:grpSpPr bwMode="auto">
            <a:xfrm rot="-416682">
              <a:off x="2784" y="1008"/>
              <a:ext cx="672" cy="768"/>
              <a:chOff x="3744" y="2784"/>
              <a:chExt cx="816" cy="912"/>
            </a:xfrm>
          </p:grpSpPr>
          <p:sp>
            <p:nvSpPr>
              <p:cNvPr id="2157" name="Arc 189"/>
              <p:cNvSpPr>
                <a:spLocks/>
              </p:cNvSpPr>
              <p:nvPr/>
            </p:nvSpPr>
            <p:spPr bwMode="auto">
              <a:xfrm>
                <a:off x="4034" y="2784"/>
                <a:ext cx="272" cy="304"/>
              </a:xfrm>
              <a:custGeom>
                <a:avLst/>
                <a:gdLst>
                  <a:gd name="T0" fmla="*/ 0 w 43200"/>
                  <a:gd name="T1" fmla="*/ 0 h 22795"/>
                  <a:gd name="T2" fmla="*/ 0 w 43200"/>
                  <a:gd name="T3" fmla="*/ 0 h 22795"/>
                  <a:gd name="T4" fmla="*/ 0 w 43200"/>
                  <a:gd name="T5" fmla="*/ 0 h 22795"/>
                  <a:gd name="T6" fmla="*/ 0 60000 65536"/>
                  <a:gd name="T7" fmla="*/ 0 60000 65536"/>
                  <a:gd name="T8" fmla="*/ 0 60000 65536"/>
                  <a:gd name="T9" fmla="*/ 0 w 43200"/>
                  <a:gd name="T10" fmla="*/ 0 h 22795"/>
                  <a:gd name="T11" fmla="*/ 43200 w 43200"/>
                  <a:gd name="T12" fmla="*/ 22795 h 22795"/>
                </a:gdLst>
                <a:ahLst/>
                <a:cxnLst>
                  <a:cxn ang="T6">
                    <a:pos x="T0" y="T1"/>
                  </a:cxn>
                  <a:cxn ang="T7">
                    <a:pos x="T2" y="T3"/>
                  </a:cxn>
                  <a:cxn ang="T8">
                    <a:pos x="T4" y="T5"/>
                  </a:cxn>
                </a:cxnLst>
                <a:rect l="T9" t="T10" r="T11" b="T12"/>
                <a:pathLst>
                  <a:path w="43200" h="22795" fill="none" extrusionOk="0">
                    <a:moveTo>
                      <a:pt x="33" y="22794"/>
                    </a:moveTo>
                    <a:cubicBezTo>
                      <a:pt x="11" y="22397"/>
                      <a:pt x="0" y="21998"/>
                      <a:pt x="0" y="21600"/>
                    </a:cubicBezTo>
                    <a:cubicBezTo>
                      <a:pt x="0" y="9670"/>
                      <a:pt x="9670" y="0"/>
                      <a:pt x="21600" y="0"/>
                    </a:cubicBezTo>
                    <a:cubicBezTo>
                      <a:pt x="33529" y="0"/>
                      <a:pt x="43200" y="9670"/>
                      <a:pt x="43200" y="21600"/>
                    </a:cubicBezTo>
                    <a:cubicBezTo>
                      <a:pt x="43200" y="21979"/>
                      <a:pt x="43189" y="22358"/>
                      <a:pt x="43170" y="22738"/>
                    </a:cubicBezTo>
                  </a:path>
                  <a:path w="43200" h="22795" stroke="0" extrusionOk="0">
                    <a:moveTo>
                      <a:pt x="33" y="22794"/>
                    </a:moveTo>
                    <a:cubicBezTo>
                      <a:pt x="11" y="22397"/>
                      <a:pt x="0" y="21998"/>
                      <a:pt x="0" y="21600"/>
                    </a:cubicBezTo>
                    <a:cubicBezTo>
                      <a:pt x="0" y="9670"/>
                      <a:pt x="9670" y="0"/>
                      <a:pt x="21600" y="0"/>
                    </a:cubicBezTo>
                    <a:cubicBezTo>
                      <a:pt x="33529" y="0"/>
                      <a:pt x="43200" y="9670"/>
                      <a:pt x="43200" y="21600"/>
                    </a:cubicBezTo>
                    <a:cubicBezTo>
                      <a:pt x="43200" y="21979"/>
                      <a:pt x="43189" y="22358"/>
                      <a:pt x="43170" y="22738"/>
                    </a:cubicBezTo>
                    <a:lnTo>
                      <a:pt x="21600" y="21600"/>
                    </a:lnTo>
                    <a:lnTo>
                      <a:pt x="33" y="22794"/>
                    </a:lnTo>
                    <a:close/>
                  </a:path>
                </a:pathLst>
              </a:custGeom>
              <a:solidFill>
                <a:srgbClr val="0000FF"/>
              </a:solidFill>
              <a:ln w="9525">
                <a:solidFill>
                  <a:srgbClr val="66FFFF"/>
                </a:solidFill>
                <a:round/>
                <a:headEnd/>
                <a:tailEnd/>
              </a:ln>
            </p:spPr>
            <p:txBody>
              <a:bodyPr wrap="none" anchor="ctr"/>
              <a:lstStyle/>
              <a:p>
                <a:endParaRPr lang="en-US"/>
              </a:p>
            </p:txBody>
          </p:sp>
          <p:sp>
            <p:nvSpPr>
              <p:cNvPr id="2158" name="Arc 190"/>
              <p:cNvSpPr>
                <a:spLocks/>
              </p:cNvSpPr>
              <p:nvPr/>
            </p:nvSpPr>
            <p:spPr bwMode="auto">
              <a:xfrm rot="3888902">
                <a:off x="4294" y="2996"/>
                <a:ext cx="269" cy="263"/>
              </a:xfrm>
              <a:custGeom>
                <a:avLst/>
                <a:gdLst>
                  <a:gd name="T0" fmla="*/ 0 w 43200"/>
                  <a:gd name="T1" fmla="*/ 0 h 22795"/>
                  <a:gd name="T2" fmla="*/ 0 w 43200"/>
                  <a:gd name="T3" fmla="*/ 0 h 22795"/>
                  <a:gd name="T4" fmla="*/ 0 w 43200"/>
                  <a:gd name="T5" fmla="*/ 0 h 22795"/>
                  <a:gd name="T6" fmla="*/ 0 60000 65536"/>
                  <a:gd name="T7" fmla="*/ 0 60000 65536"/>
                  <a:gd name="T8" fmla="*/ 0 60000 65536"/>
                  <a:gd name="T9" fmla="*/ 0 w 43200"/>
                  <a:gd name="T10" fmla="*/ 0 h 22795"/>
                  <a:gd name="T11" fmla="*/ 43200 w 43200"/>
                  <a:gd name="T12" fmla="*/ 22795 h 22795"/>
                </a:gdLst>
                <a:ahLst/>
                <a:cxnLst>
                  <a:cxn ang="T6">
                    <a:pos x="T0" y="T1"/>
                  </a:cxn>
                  <a:cxn ang="T7">
                    <a:pos x="T2" y="T3"/>
                  </a:cxn>
                  <a:cxn ang="T8">
                    <a:pos x="T4" y="T5"/>
                  </a:cxn>
                </a:cxnLst>
                <a:rect l="T9" t="T10" r="T11" b="T12"/>
                <a:pathLst>
                  <a:path w="43200" h="22795" fill="none" extrusionOk="0">
                    <a:moveTo>
                      <a:pt x="33" y="22794"/>
                    </a:moveTo>
                    <a:cubicBezTo>
                      <a:pt x="11" y="22397"/>
                      <a:pt x="0" y="21998"/>
                      <a:pt x="0" y="21600"/>
                    </a:cubicBezTo>
                    <a:cubicBezTo>
                      <a:pt x="0" y="9670"/>
                      <a:pt x="9670" y="0"/>
                      <a:pt x="21600" y="0"/>
                    </a:cubicBezTo>
                    <a:cubicBezTo>
                      <a:pt x="33529" y="0"/>
                      <a:pt x="43200" y="9670"/>
                      <a:pt x="43200" y="21600"/>
                    </a:cubicBezTo>
                    <a:cubicBezTo>
                      <a:pt x="43200" y="21979"/>
                      <a:pt x="43189" y="22358"/>
                      <a:pt x="43170" y="22738"/>
                    </a:cubicBezTo>
                  </a:path>
                  <a:path w="43200" h="22795" stroke="0" extrusionOk="0">
                    <a:moveTo>
                      <a:pt x="33" y="22794"/>
                    </a:moveTo>
                    <a:cubicBezTo>
                      <a:pt x="11" y="22397"/>
                      <a:pt x="0" y="21998"/>
                      <a:pt x="0" y="21600"/>
                    </a:cubicBezTo>
                    <a:cubicBezTo>
                      <a:pt x="0" y="9670"/>
                      <a:pt x="9670" y="0"/>
                      <a:pt x="21600" y="0"/>
                    </a:cubicBezTo>
                    <a:cubicBezTo>
                      <a:pt x="33529" y="0"/>
                      <a:pt x="43200" y="9670"/>
                      <a:pt x="43200" y="21600"/>
                    </a:cubicBezTo>
                    <a:cubicBezTo>
                      <a:pt x="43200" y="21979"/>
                      <a:pt x="43189" y="22358"/>
                      <a:pt x="43170" y="22738"/>
                    </a:cubicBezTo>
                    <a:lnTo>
                      <a:pt x="21600" y="21600"/>
                    </a:lnTo>
                    <a:lnTo>
                      <a:pt x="33" y="22794"/>
                    </a:lnTo>
                    <a:close/>
                  </a:path>
                </a:pathLst>
              </a:custGeom>
              <a:solidFill>
                <a:srgbClr val="0000FF"/>
              </a:solidFill>
              <a:ln w="9525">
                <a:solidFill>
                  <a:srgbClr val="66FFFF"/>
                </a:solidFill>
                <a:round/>
                <a:headEnd/>
                <a:tailEnd/>
              </a:ln>
            </p:spPr>
            <p:txBody>
              <a:bodyPr wrap="none" anchor="ctr"/>
              <a:lstStyle/>
              <a:p>
                <a:endParaRPr lang="en-US"/>
              </a:p>
            </p:txBody>
          </p:sp>
          <p:sp>
            <p:nvSpPr>
              <p:cNvPr id="2159" name="Arc 191"/>
              <p:cNvSpPr>
                <a:spLocks/>
              </p:cNvSpPr>
              <p:nvPr/>
            </p:nvSpPr>
            <p:spPr bwMode="auto">
              <a:xfrm rot="7161665">
                <a:off x="4253" y="3316"/>
                <a:ext cx="268" cy="251"/>
              </a:xfrm>
              <a:custGeom>
                <a:avLst/>
                <a:gdLst>
                  <a:gd name="T0" fmla="*/ 0 w 43200"/>
                  <a:gd name="T1" fmla="*/ 0 h 22795"/>
                  <a:gd name="T2" fmla="*/ 0 w 43200"/>
                  <a:gd name="T3" fmla="*/ 0 h 22795"/>
                  <a:gd name="T4" fmla="*/ 0 w 43200"/>
                  <a:gd name="T5" fmla="*/ 0 h 22795"/>
                  <a:gd name="T6" fmla="*/ 0 60000 65536"/>
                  <a:gd name="T7" fmla="*/ 0 60000 65536"/>
                  <a:gd name="T8" fmla="*/ 0 60000 65536"/>
                  <a:gd name="T9" fmla="*/ 0 w 43200"/>
                  <a:gd name="T10" fmla="*/ 0 h 22795"/>
                  <a:gd name="T11" fmla="*/ 43200 w 43200"/>
                  <a:gd name="T12" fmla="*/ 22795 h 22795"/>
                </a:gdLst>
                <a:ahLst/>
                <a:cxnLst>
                  <a:cxn ang="T6">
                    <a:pos x="T0" y="T1"/>
                  </a:cxn>
                  <a:cxn ang="T7">
                    <a:pos x="T2" y="T3"/>
                  </a:cxn>
                  <a:cxn ang="T8">
                    <a:pos x="T4" y="T5"/>
                  </a:cxn>
                </a:cxnLst>
                <a:rect l="T9" t="T10" r="T11" b="T12"/>
                <a:pathLst>
                  <a:path w="43200" h="22795" fill="none" extrusionOk="0">
                    <a:moveTo>
                      <a:pt x="33" y="22794"/>
                    </a:moveTo>
                    <a:cubicBezTo>
                      <a:pt x="11" y="22397"/>
                      <a:pt x="0" y="21998"/>
                      <a:pt x="0" y="21600"/>
                    </a:cubicBezTo>
                    <a:cubicBezTo>
                      <a:pt x="0" y="9670"/>
                      <a:pt x="9670" y="0"/>
                      <a:pt x="21600" y="0"/>
                    </a:cubicBezTo>
                    <a:cubicBezTo>
                      <a:pt x="33529" y="0"/>
                      <a:pt x="43200" y="9670"/>
                      <a:pt x="43200" y="21600"/>
                    </a:cubicBezTo>
                    <a:cubicBezTo>
                      <a:pt x="43200" y="21979"/>
                      <a:pt x="43189" y="22358"/>
                      <a:pt x="43170" y="22738"/>
                    </a:cubicBezTo>
                  </a:path>
                  <a:path w="43200" h="22795" stroke="0" extrusionOk="0">
                    <a:moveTo>
                      <a:pt x="33" y="22794"/>
                    </a:moveTo>
                    <a:cubicBezTo>
                      <a:pt x="11" y="22397"/>
                      <a:pt x="0" y="21998"/>
                      <a:pt x="0" y="21600"/>
                    </a:cubicBezTo>
                    <a:cubicBezTo>
                      <a:pt x="0" y="9670"/>
                      <a:pt x="9670" y="0"/>
                      <a:pt x="21600" y="0"/>
                    </a:cubicBezTo>
                    <a:cubicBezTo>
                      <a:pt x="33529" y="0"/>
                      <a:pt x="43200" y="9670"/>
                      <a:pt x="43200" y="21600"/>
                    </a:cubicBezTo>
                    <a:cubicBezTo>
                      <a:pt x="43200" y="21979"/>
                      <a:pt x="43189" y="22358"/>
                      <a:pt x="43170" y="22738"/>
                    </a:cubicBezTo>
                    <a:lnTo>
                      <a:pt x="21600" y="21600"/>
                    </a:lnTo>
                    <a:lnTo>
                      <a:pt x="33" y="22794"/>
                    </a:lnTo>
                    <a:close/>
                  </a:path>
                </a:pathLst>
              </a:custGeom>
              <a:solidFill>
                <a:srgbClr val="0000FF"/>
              </a:solidFill>
              <a:ln w="9525">
                <a:solidFill>
                  <a:srgbClr val="66FFFF"/>
                </a:solidFill>
                <a:round/>
                <a:headEnd/>
                <a:tailEnd/>
              </a:ln>
            </p:spPr>
            <p:txBody>
              <a:bodyPr wrap="none" anchor="ctr"/>
              <a:lstStyle/>
              <a:p>
                <a:endParaRPr lang="en-US"/>
              </a:p>
            </p:txBody>
          </p:sp>
          <p:sp>
            <p:nvSpPr>
              <p:cNvPr id="2160" name="Arc 192"/>
              <p:cNvSpPr>
                <a:spLocks/>
              </p:cNvSpPr>
              <p:nvPr/>
            </p:nvSpPr>
            <p:spPr bwMode="auto">
              <a:xfrm rot="-3633413">
                <a:off x="3753" y="2931"/>
                <a:ext cx="268" cy="253"/>
              </a:xfrm>
              <a:custGeom>
                <a:avLst/>
                <a:gdLst>
                  <a:gd name="T0" fmla="*/ 0 w 43200"/>
                  <a:gd name="T1" fmla="*/ 0 h 22795"/>
                  <a:gd name="T2" fmla="*/ 0 w 43200"/>
                  <a:gd name="T3" fmla="*/ 0 h 22795"/>
                  <a:gd name="T4" fmla="*/ 0 w 43200"/>
                  <a:gd name="T5" fmla="*/ 0 h 22795"/>
                  <a:gd name="T6" fmla="*/ 0 60000 65536"/>
                  <a:gd name="T7" fmla="*/ 0 60000 65536"/>
                  <a:gd name="T8" fmla="*/ 0 60000 65536"/>
                  <a:gd name="T9" fmla="*/ 0 w 43200"/>
                  <a:gd name="T10" fmla="*/ 0 h 22795"/>
                  <a:gd name="T11" fmla="*/ 43200 w 43200"/>
                  <a:gd name="T12" fmla="*/ 22795 h 22795"/>
                </a:gdLst>
                <a:ahLst/>
                <a:cxnLst>
                  <a:cxn ang="T6">
                    <a:pos x="T0" y="T1"/>
                  </a:cxn>
                  <a:cxn ang="T7">
                    <a:pos x="T2" y="T3"/>
                  </a:cxn>
                  <a:cxn ang="T8">
                    <a:pos x="T4" y="T5"/>
                  </a:cxn>
                </a:cxnLst>
                <a:rect l="T9" t="T10" r="T11" b="T12"/>
                <a:pathLst>
                  <a:path w="43200" h="22795" fill="none" extrusionOk="0">
                    <a:moveTo>
                      <a:pt x="33" y="22794"/>
                    </a:moveTo>
                    <a:cubicBezTo>
                      <a:pt x="11" y="22397"/>
                      <a:pt x="0" y="21998"/>
                      <a:pt x="0" y="21600"/>
                    </a:cubicBezTo>
                    <a:cubicBezTo>
                      <a:pt x="0" y="9670"/>
                      <a:pt x="9670" y="0"/>
                      <a:pt x="21600" y="0"/>
                    </a:cubicBezTo>
                    <a:cubicBezTo>
                      <a:pt x="33529" y="0"/>
                      <a:pt x="43200" y="9670"/>
                      <a:pt x="43200" y="21600"/>
                    </a:cubicBezTo>
                    <a:cubicBezTo>
                      <a:pt x="43200" y="21979"/>
                      <a:pt x="43189" y="22358"/>
                      <a:pt x="43170" y="22738"/>
                    </a:cubicBezTo>
                  </a:path>
                  <a:path w="43200" h="22795" stroke="0" extrusionOk="0">
                    <a:moveTo>
                      <a:pt x="33" y="22794"/>
                    </a:moveTo>
                    <a:cubicBezTo>
                      <a:pt x="11" y="22397"/>
                      <a:pt x="0" y="21998"/>
                      <a:pt x="0" y="21600"/>
                    </a:cubicBezTo>
                    <a:cubicBezTo>
                      <a:pt x="0" y="9670"/>
                      <a:pt x="9670" y="0"/>
                      <a:pt x="21600" y="0"/>
                    </a:cubicBezTo>
                    <a:cubicBezTo>
                      <a:pt x="33529" y="0"/>
                      <a:pt x="43200" y="9670"/>
                      <a:pt x="43200" y="21600"/>
                    </a:cubicBezTo>
                    <a:cubicBezTo>
                      <a:pt x="43200" y="21979"/>
                      <a:pt x="43189" y="22358"/>
                      <a:pt x="43170" y="22738"/>
                    </a:cubicBezTo>
                    <a:lnTo>
                      <a:pt x="21600" y="21600"/>
                    </a:lnTo>
                    <a:lnTo>
                      <a:pt x="33" y="22794"/>
                    </a:lnTo>
                    <a:close/>
                  </a:path>
                </a:pathLst>
              </a:custGeom>
              <a:solidFill>
                <a:srgbClr val="0000FF"/>
              </a:solidFill>
              <a:ln w="9525">
                <a:solidFill>
                  <a:srgbClr val="66FFFF"/>
                </a:solidFill>
                <a:round/>
                <a:headEnd/>
                <a:tailEnd/>
              </a:ln>
            </p:spPr>
            <p:txBody>
              <a:bodyPr wrap="none" anchor="ctr"/>
              <a:lstStyle/>
              <a:p>
                <a:endParaRPr lang="en-US"/>
              </a:p>
            </p:txBody>
          </p:sp>
          <p:sp>
            <p:nvSpPr>
              <p:cNvPr id="2161" name="Arc 193"/>
              <p:cNvSpPr>
                <a:spLocks/>
              </p:cNvSpPr>
              <p:nvPr/>
            </p:nvSpPr>
            <p:spPr bwMode="auto">
              <a:xfrm rot="-6611763">
                <a:off x="3737" y="3274"/>
                <a:ext cx="268" cy="253"/>
              </a:xfrm>
              <a:custGeom>
                <a:avLst/>
                <a:gdLst>
                  <a:gd name="T0" fmla="*/ 0 w 43200"/>
                  <a:gd name="T1" fmla="*/ 0 h 22795"/>
                  <a:gd name="T2" fmla="*/ 0 w 43200"/>
                  <a:gd name="T3" fmla="*/ 0 h 22795"/>
                  <a:gd name="T4" fmla="*/ 0 w 43200"/>
                  <a:gd name="T5" fmla="*/ 0 h 22795"/>
                  <a:gd name="T6" fmla="*/ 0 60000 65536"/>
                  <a:gd name="T7" fmla="*/ 0 60000 65536"/>
                  <a:gd name="T8" fmla="*/ 0 60000 65536"/>
                  <a:gd name="T9" fmla="*/ 0 w 43200"/>
                  <a:gd name="T10" fmla="*/ 0 h 22795"/>
                  <a:gd name="T11" fmla="*/ 43200 w 43200"/>
                  <a:gd name="T12" fmla="*/ 22795 h 22795"/>
                </a:gdLst>
                <a:ahLst/>
                <a:cxnLst>
                  <a:cxn ang="T6">
                    <a:pos x="T0" y="T1"/>
                  </a:cxn>
                  <a:cxn ang="T7">
                    <a:pos x="T2" y="T3"/>
                  </a:cxn>
                  <a:cxn ang="T8">
                    <a:pos x="T4" y="T5"/>
                  </a:cxn>
                </a:cxnLst>
                <a:rect l="T9" t="T10" r="T11" b="T12"/>
                <a:pathLst>
                  <a:path w="43200" h="22795" fill="none" extrusionOk="0">
                    <a:moveTo>
                      <a:pt x="33" y="22794"/>
                    </a:moveTo>
                    <a:cubicBezTo>
                      <a:pt x="11" y="22397"/>
                      <a:pt x="0" y="21998"/>
                      <a:pt x="0" y="21600"/>
                    </a:cubicBezTo>
                    <a:cubicBezTo>
                      <a:pt x="0" y="9670"/>
                      <a:pt x="9670" y="0"/>
                      <a:pt x="21600" y="0"/>
                    </a:cubicBezTo>
                    <a:cubicBezTo>
                      <a:pt x="33529" y="0"/>
                      <a:pt x="43200" y="9670"/>
                      <a:pt x="43200" y="21600"/>
                    </a:cubicBezTo>
                    <a:cubicBezTo>
                      <a:pt x="43200" y="21979"/>
                      <a:pt x="43189" y="22358"/>
                      <a:pt x="43170" y="22738"/>
                    </a:cubicBezTo>
                  </a:path>
                  <a:path w="43200" h="22795" stroke="0" extrusionOk="0">
                    <a:moveTo>
                      <a:pt x="33" y="22794"/>
                    </a:moveTo>
                    <a:cubicBezTo>
                      <a:pt x="11" y="22397"/>
                      <a:pt x="0" y="21998"/>
                      <a:pt x="0" y="21600"/>
                    </a:cubicBezTo>
                    <a:cubicBezTo>
                      <a:pt x="0" y="9670"/>
                      <a:pt x="9670" y="0"/>
                      <a:pt x="21600" y="0"/>
                    </a:cubicBezTo>
                    <a:cubicBezTo>
                      <a:pt x="33529" y="0"/>
                      <a:pt x="43200" y="9670"/>
                      <a:pt x="43200" y="21600"/>
                    </a:cubicBezTo>
                    <a:cubicBezTo>
                      <a:pt x="43200" y="21979"/>
                      <a:pt x="43189" y="22358"/>
                      <a:pt x="43170" y="22738"/>
                    </a:cubicBezTo>
                    <a:lnTo>
                      <a:pt x="21600" y="21600"/>
                    </a:lnTo>
                    <a:lnTo>
                      <a:pt x="33" y="22794"/>
                    </a:lnTo>
                    <a:close/>
                  </a:path>
                </a:pathLst>
              </a:custGeom>
              <a:solidFill>
                <a:srgbClr val="0000FF"/>
              </a:solidFill>
              <a:ln w="9525">
                <a:solidFill>
                  <a:srgbClr val="66FFFF"/>
                </a:solidFill>
                <a:round/>
                <a:headEnd/>
                <a:tailEnd/>
              </a:ln>
            </p:spPr>
            <p:txBody>
              <a:bodyPr wrap="none" anchor="ctr"/>
              <a:lstStyle/>
              <a:p>
                <a:endParaRPr lang="en-US"/>
              </a:p>
            </p:txBody>
          </p:sp>
          <p:sp>
            <p:nvSpPr>
              <p:cNvPr id="2162" name="Arc 194"/>
              <p:cNvSpPr>
                <a:spLocks/>
              </p:cNvSpPr>
              <p:nvPr/>
            </p:nvSpPr>
            <p:spPr bwMode="auto">
              <a:xfrm rot="10800000">
                <a:off x="4013" y="3447"/>
                <a:ext cx="273" cy="249"/>
              </a:xfrm>
              <a:custGeom>
                <a:avLst/>
                <a:gdLst>
                  <a:gd name="T0" fmla="*/ 0 w 43200"/>
                  <a:gd name="T1" fmla="*/ 0 h 22795"/>
                  <a:gd name="T2" fmla="*/ 0 w 43200"/>
                  <a:gd name="T3" fmla="*/ 0 h 22795"/>
                  <a:gd name="T4" fmla="*/ 0 w 43200"/>
                  <a:gd name="T5" fmla="*/ 0 h 22795"/>
                  <a:gd name="T6" fmla="*/ 0 60000 65536"/>
                  <a:gd name="T7" fmla="*/ 0 60000 65536"/>
                  <a:gd name="T8" fmla="*/ 0 60000 65536"/>
                  <a:gd name="T9" fmla="*/ 0 w 43200"/>
                  <a:gd name="T10" fmla="*/ 0 h 22795"/>
                  <a:gd name="T11" fmla="*/ 43200 w 43200"/>
                  <a:gd name="T12" fmla="*/ 22795 h 22795"/>
                </a:gdLst>
                <a:ahLst/>
                <a:cxnLst>
                  <a:cxn ang="T6">
                    <a:pos x="T0" y="T1"/>
                  </a:cxn>
                  <a:cxn ang="T7">
                    <a:pos x="T2" y="T3"/>
                  </a:cxn>
                  <a:cxn ang="T8">
                    <a:pos x="T4" y="T5"/>
                  </a:cxn>
                </a:cxnLst>
                <a:rect l="T9" t="T10" r="T11" b="T12"/>
                <a:pathLst>
                  <a:path w="43200" h="22795" fill="none" extrusionOk="0">
                    <a:moveTo>
                      <a:pt x="33" y="22794"/>
                    </a:moveTo>
                    <a:cubicBezTo>
                      <a:pt x="11" y="22397"/>
                      <a:pt x="0" y="21998"/>
                      <a:pt x="0" y="21600"/>
                    </a:cubicBezTo>
                    <a:cubicBezTo>
                      <a:pt x="0" y="9670"/>
                      <a:pt x="9670" y="0"/>
                      <a:pt x="21600" y="0"/>
                    </a:cubicBezTo>
                    <a:cubicBezTo>
                      <a:pt x="33529" y="0"/>
                      <a:pt x="43200" y="9670"/>
                      <a:pt x="43200" y="21600"/>
                    </a:cubicBezTo>
                    <a:cubicBezTo>
                      <a:pt x="43200" y="21979"/>
                      <a:pt x="43189" y="22358"/>
                      <a:pt x="43170" y="22738"/>
                    </a:cubicBezTo>
                  </a:path>
                  <a:path w="43200" h="22795" stroke="0" extrusionOk="0">
                    <a:moveTo>
                      <a:pt x="33" y="22794"/>
                    </a:moveTo>
                    <a:cubicBezTo>
                      <a:pt x="11" y="22397"/>
                      <a:pt x="0" y="21998"/>
                      <a:pt x="0" y="21600"/>
                    </a:cubicBezTo>
                    <a:cubicBezTo>
                      <a:pt x="0" y="9670"/>
                      <a:pt x="9670" y="0"/>
                      <a:pt x="21600" y="0"/>
                    </a:cubicBezTo>
                    <a:cubicBezTo>
                      <a:pt x="33529" y="0"/>
                      <a:pt x="43200" y="9670"/>
                      <a:pt x="43200" y="21600"/>
                    </a:cubicBezTo>
                    <a:cubicBezTo>
                      <a:pt x="43200" y="21979"/>
                      <a:pt x="43189" y="22358"/>
                      <a:pt x="43170" y="22738"/>
                    </a:cubicBezTo>
                    <a:lnTo>
                      <a:pt x="21600" y="21600"/>
                    </a:lnTo>
                    <a:lnTo>
                      <a:pt x="33" y="22794"/>
                    </a:lnTo>
                    <a:close/>
                  </a:path>
                </a:pathLst>
              </a:custGeom>
              <a:solidFill>
                <a:srgbClr val="0000FF"/>
              </a:solidFill>
              <a:ln w="9525">
                <a:solidFill>
                  <a:srgbClr val="66FFFF"/>
                </a:solidFill>
                <a:round/>
                <a:headEnd/>
                <a:tailEnd/>
              </a:ln>
            </p:spPr>
            <p:txBody>
              <a:bodyPr wrap="none" anchor="ctr"/>
              <a:lstStyle/>
              <a:p>
                <a:endParaRPr lang="en-US"/>
              </a:p>
            </p:txBody>
          </p:sp>
          <p:sp>
            <p:nvSpPr>
              <p:cNvPr id="2163" name="AutoShape 195"/>
              <p:cNvSpPr>
                <a:spLocks noChangeArrowheads="1"/>
              </p:cNvSpPr>
              <p:nvPr/>
            </p:nvSpPr>
            <p:spPr bwMode="auto">
              <a:xfrm>
                <a:off x="3936" y="3024"/>
                <a:ext cx="432" cy="480"/>
              </a:xfrm>
              <a:prstGeom prst="flowChartConnector">
                <a:avLst/>
              </a:prstGeom>
              <a:solidFill>
                <a:srgbClr val="FFFF99"/>
              </a:solidFill>
              <a:ln w="9525">
                <a:solidFill>
                  <a:schemeClr val="bg1"/>
                </a:solidFill>
                <a:round/>
                <a:headEnd/>
                <a:tailEnd/>
              </a:ln>
            </p:spPr>
            <p:txBody>
              <a:bodyPr wrap="none" anchor="ctr"/>
              <a:lstStyle/>
              <a:p>
                <a:endParaRPr lang="en-US"/>
              </a:p>
            </p:txBody>
          </p:sp>
        </p:grpSp>
        <p:grpSp>
          <p:nvGrpSpPr>
            <p:cNvPr id="2078" name="Group 196"/>
            <p:cNvGrpSpPr>
              <a:grpSpLocks/>
            </p:cNvGrpSpPr>
            <p:nvPr/>
          </p:nvGrpSpPr>
          <p:grpSpPr bwMode="auto">
            <a:xfrm>
              <a:off x="2208" y="884"/>
              <a:ext cx="576" cy="672"/>
              <a:chOff x="3744" y="2784"/>
              <a:chExt cx="816" cy="912"/>
            </a:xfrm>
          </p:grpSpPr>
          <p:sp>
            <p:nvSpPr>
              <p:cNvPr id="2150" name="Arc 197"/>
              <p:cNvSpPr>
                <a:spLocks/>
              </p:cNvSpPr>
              <p:nvPr/>
            </p:nvSpPr>
            <p:spPr bwMode="auto">
              <a:xfrm>
                <a:off x="4034" y="2784"/>
                <a:ext cx="272" cy="304"/>
              </a:xfrm>
              <a:custGeom>
                <a:avLst/>
                <a:gdLst>
                  <a:gd name="T0" fmla="*/ 0 w 43200"/>
                  <a:gd name="T1" fmla="*/ 0 h 22795"/>
                  <a:gd name="T2" fmla="*/ 0 w 43200"/>
                  <a:gd name="T3" fmla="*/ 0 h 22795"/>
                  <a:gd name="T4" fmla="*/ 0 w 43200"/>
                  <a:gd name="T5" fmla="*/ 0 h 22795"/>
                  <a:gd name="T6" fmla="*/ 0 60000 65536"/>
                  <a:gd name="T7" fmla="*/ 0 60000 65536"/>
                  <a:gd name="T8" fmla="*/ 0 60000 65536"/>
                  <a:gd name="T9" fmla="*/ 0 w 43200"/>
                  <a:gd name="T10" fmla="*/ 0 h 22795"/>
                  <a:gd name="T11" fmla="*/ 43200 w 43200"/>
                  <a:gd name="T12" fmla="*/ 22795 h 22795"/>
                </a:gdLst>
                <a:ahLst/>
                <a:cxnLst>
                  <a:cxn ang="T6">
                    <a:pos x="T0" y="T1"/>
                  </a:cxn>
                  <a:cxn ang="T7">
                    <a:pos x="T2" y="T3"/>
                  </a:cxn>
                  <a:cxn ang="T8">
                    <a:pos x="T4" y="T5"/>
                  </a:cxn>
                </a:cxnLst>
                <a:rect l="T9" t="T10" r="T11" b="T12"/>
                <a:pathLst>
                  <a:path w="43200" h="22795" fill="none" extrusionOk="0">
                    <a:moveTo>
                      <a:pt x="33" y="22794"/>
                    </a:moveTo>
                    <a:cubicBezTo>
                      <a:pt x="11" y="22397"/>
                      <a:pt x="0" y="21998"/>
                      <a:pt x="0" y="21600"/>
                    </a:cubicBezTo>
                    <a:cubicBezTo>
                      <a:pt x="0" y="9670"/>
                      <a:pt x="9670" y="0"/>
                      <a:pt x="21600" y="0"/>
                    </a:cubicBezTo>
                    <a:cubicBezTo>
                      <a:pt x="33529" y="0"/>
                      <a:pt x="43200" y="9670"/>
                      <a:pt x="43200" y="21600"/>
                    </a:cubicBezTo>
                    <a:cubicBezTo>
                      <a:pt x="43200" y="21979"/>
                      <a:pt x="43189" y="22358"/>
                      <a:pt x="43170" y="22738"/>
                    </a:cubicBezTo>
                  </a:path>
                  <a:path w="43200" h="22795" stroke="0" extrusionOk="0">
                    <a:moveTo>
                      <a:pt x="33" y="22794"/>
                    </a:moveTo>
                    <a:cubicBezTo>
                      <a:pt x="11" y="22397"/>
                      <a:pt x="0" y="21998"/>
                      <a:pt x="0" y="21600"/>
                    </a:cubicBezTo>
                    <a:cubicBezTo>
                      <a:pt x="0" y="9670"/>
                      <a:pt x="9670" y="0"/>
                      <a:pt x="21600" y="0"/>
                    </a:cubicBezTo>
                    <a:cubicBezTo>
                      <a:pt x="33529" y="0"/>
                      <a:pt x="43200" y="9670"/>
                      <a:pt x="43200" y="21600"/>
                    </a:cubicBezTo>
                    <a:cubicBezTo>
                      <a:pt x="43200" y="21979"/>
                      <a:pt x="43189" y="22358"/>
                      <a:pt x="43170" y="22738"/>
                    </a:cubicBezTo>
                    <a:lnTo>
                      <a:pt x="21600" y="21600"/>
                    </a:lnTo>
                    <a:lnTo>
                      <a:pt x="33" y="22794"/>
                    </a:lnTo>
                    <a:close/>
                  </a:path>
                </a:pathLst>
              </a:custGeom>
              <a:solidFill>
                <a:srgbClr val="FF6600"/>
              </a:solidFill>
              <a:ln w="9525">
                <a:solidFill>
                  <a:srgbClr val="66FFFF"/>
                </a:solidFill>
                <a:round/>
                <a:headEnd/>
                <a:tailEnd/>
              </a:ln>
            </p:spPr>
            <p:txBody>
              <a:bodyPr wrap="none" anchor="ctr"/>
              <a:lstStyle/>
              <a:p>
                <a:endParaRPr lang="en-US"/>
              </a:p>
            </p:txBody>
          </p:sp>
          <p:sp>
            <p:nvSpPr>
              <p:cNvPr id="2151" name="Arc 198"/>
              <p:cNvSpPr>
                <a:spLocks/>
              </p:cNvSpPr>
              <p:nvPr/>
            </p:nvSpPr>
            <p:spPr bwMode="auto">
              <a:xfrm rot="3888902">
                <a:off x="4294" y="2996"/>
                <a:ext cx="269" cy="263"/>
              </a:xfrm>
              <a:custGeom>
                <a:avLst/>
                <a:gdLst>
                  <a:gd name="T0" fmla="*/ 0 w 43200"/>
                  <a:gd name="T1" fmla="*/ 0 h 22795"/>
                  <a:gd name="T2" fmla="*/ 0 w 43200"/>
                  <a:gd name="T3" fmla="*/ 0 h 22795"/>
                  <a:gd name="T4" fmla="*/ 0 w 43200"/>
                  <a:gd name="T5" fmla="*/ 0 h 22795"/>
                  <a:gd name="T6" fmla="*/ 0 60000 65536"/>
                  <a:gd name="T7" fmla="*/ 0 60000 65536"/>
                  <a:gd name="T8" fmla="*/ 0 60000 65536"/>
                  <a:gd name="T9" fmla="*/ 0 w 43200"/>
                  <a:gd name="T10" fmla="*/ 0 h 22795"/>
                  <a:gd name="T11" fmla="*/ 43200 w 43200"/>
                  <a:gd name="T12" fmla="*/ 22795 h 22795"/>
                </a:gdLst>
                <a:ahLst/>
                <a:cxnLst>
                  <a:cxn ang="T6">
                    <a:pos x="T0" y="T1"/>
                  </a:cxn>
                  <a:cxn ang="T7">
                    <a:pos x="T2" y="T3"/>
                  </a:cxn>
                  <a:cxn ang="T8">
                    <a:pos x="T4" y="T5"/>
                  </a:cxn>
                </a:cxnLst>
                <a:rect l="T9" t="T10" r="T11" b="T12"/>
                <a:pathLst>
                  <a:path w="43200" h="22795" fill="none" extrusionOk="0">
                    <a:moveTo>
                      <a:pt x="33" y="22794"/>
                    </a:moveTo>
                    <a:cubicBezTo>
                      <a:pt x="11" y="22397"/>
                      <a:pt x="0" y="21998"/>
                      <a:pt x="0" y="21600"/>
                    </a:cubicBezTo>
                    <a:cubicBezTo>
                      <a:pt x="0" y="9670"/>
                      <a:pt x="9670" y="0"/>
                      <a:pt x="21600" y="0"/>
                    </a:cubicBezTo>
                    <a:cubicBezTo>
                      <a:pt x="33529" y="0"/>
                      <a:pt x="43200" y="9670"/>
                      <a:pt x="43200" y="21600"/>
                    </a:cubicBezTo>
                    <a:cubicBezTo>
                      <a:pt x="43200" y="21979"/>
                      <a:pt x="43189" y="22358"/>
                      <a:pt x="43170" y="22738"/>
                    </a:cubicBezTo>
                  </a:path>
                  <a:path w="43200" h="22795" stroke="0" extrusionOk="0">
                    <a:moveTo>
                      <a:pt x="33" y="22794"/>
                    </a:moveTo>
                    <a:cubicBezTo>
                      <a:pt x="11" y="22397"/>
                      <a:pt x="0" y="21998"/>
                      <a:pt x="0" y="21600"/>
                    </a:cubicBezTo>
                    <a:cubicBezTo>
                      <a:pt x="0" y="9670"/>
                      <a:pt x="9670" y="0"/>
                      <a:pt x="21600" y="0"/>
                    </a:cubicBezTo>
                    <a:cubicBezTo>
                      <a:pt x="33529" y="0"/>
                      <a:pt x="43200" y="9670"/>
                      <a:pt x="43200" y="21600"/>
                    </a:cubicBezTo>
                    <a:cubicBezTo>
                      <a:pt x="43200" y="21979"/>
                      <a:pt x="43189" y="22358"/>
                      <a:pt x="43170" y="22738"/>
                    </a:cubicBezTo>
                    <a:lnTo>
                      <a:pt x="21600" y="21600"/>
                    </a:lnTo>
                    <a:lnTo>
                      <a:pt x="33" y="22794"/>
                    </a:lnTo>
                    <a:close/>
                  </a:path>
                </a:pathLst>
              </a:custGeom>
              <a:solidFill>
                <a:srgbClr val="FF6600"/>
              </a:solidFill>
              <a:ln w="9525">
                <a:solidFill>
                  <a:srgbClr val="66FFFF"/>
                </a:solidFill>
                <a:round/>
                <a:headEnd/>
                <a:tailEnd/>
              </a:ln>
            </p:spPr>
            <p:txBody>
              <a:bodyPr wrap="none" anchor="ctr"/>
              <a:lstStyle/>
              <a:p>
                <a:endParaRPr lang="en-US"/>
              </a:p>
            </p:txBody>
          </p:sp>
          <p:sp>
            <p:nvSpPr>
              <p:cNvPr id="2152" name="Arc 199"/>
              <p:cNvSpPr>
                <a:spLocks/>
              </p:cNvSpPr>
              <p:nvPr/>
            </p:nvSpPr>
            <p:spPr bwMode="auto">
              <a:xfrm rot="7161665">
                <a:off x="4253" y="3316"/>
                <a:ext cx="268" cy="251"/>
              </a:xfrm>
              <a:custGeom>
                <a:avLst/>
                <a:gdLst>
                  <a:gd name="T0" fmla="*/ 0 w 43200"/>
                  <a:gd name="T1" fmla="*/ 0 h 22795"/>
                  <a:gd name="T2" fmla="*/ 0 w 43200"/>
                  <a:gd name="T3" fmla="*/ 0 h 22795"/>
                  <a:gd name="T4" fmla="*/ 0 w 43200"/>
                  <a:gd name="T5" fmla="*/ 0 h 22795"/>
                  <a:gd name="T6" fmla="*/ 0 60000 65536"/>
                  <a:gd name="T7" fmla="*/ 0 60000 65536"/>
                  <a:gd name="T8" fmla="*/ 0 60000 65536"/>
                  <a:gd name="T9" fmla="*/ 0 w 43200"/>
                  <a:gd name="T10" fmla="*/ 0 h 22795"/>
                  <a:gd name="T11" fmla="*/ 43200 w 43200"/>
                  <a:gd name="T12" fmla="*/ 22795 h 22795"/>
                </a:gdLst>
                <a:ahLst/>
                <a:cxnLst>
                  <a:cxn ang="T6">
                    <a:pos x="T0" y="T1"/>
                  </a:cxn>
                  <a:cxn ang="T7">
                    <a:pos x="T2" y="T3"/>
                  </a:cxn>
                  <a:cxn ang="T8">
                    <a:pos x="T4" y="T5"/>
                  </a:cxn>
                </a:cxnLst>
                <a:rect l="T9" t="T10" r="T11" b="T12"/>
                <a:pathLst>
                  <a:path w="43200" h="22795" fill="none" extrusionOk="0">
                    <a:moveTo>
                      <a:pt x="33" y="22794"/>
                    </a:moveTo>
                    <a:cubicBezTo>
                      <a:pt x="11" y="22397"/>
                      <a:pt x="0" y="21998"/>
                      <a:pt x="0" y="21600"/>
                    </a:cubicBezTo>
                    <a:cubicBezTo>
                      <a:pt x="0" y="9670"/>
                      <a:pt x="9670" y="0"/>
                      <a:pt x="21600" y="0"/>
                    </a:cubicBezTo>
                    <a:cubicBezTo>
                      <a:pt x="33529" y="0"/>
                      <a:pt x="43200" y="9670"/>
                      <a:pt x="43200" y="21600"/>
                    </a:cubicBezTo>
                    <a:cubicBezTo>
                      <a:pt x="43200" y="21979"/>
                      <a:pt x="43189" y="22358"/>
                      <a:pt x="43170" y="22738"/>
                    </a:cubicBezTo>
                  </a:path>
                  <a:path w="43200" h="22795" stroke="0" extrusionOk="0">
                    <a:moveTo>
                      <a:pt x="33" y="22794"/>
                    </a:moveTo>
                    <a:cubicBezTo>
                      <a:pt x="11" y="22397"/>
                      <a:pt x="0" y="21998"/>
                      <a:pt x="0" y="21600"/>
                    </a:cubicBezTo>
                    <a:cubicBezTo>
                      <a:pt x="0" y="9670"/>
                      <a:pt x="9670" y="0"/>
                      <a:pt x="21600" y="0"/>
                    </a:cubicBezTo>
                    <a:cubicBezTo>
                      <a:pt x="33529" y="0"/>
                      <a:pt x="43200" y="9670"/>
                      <a:pt x="43200" y="21600"/>
                    </a:cubicBezTo>
                    <a:cubicBezTo>
                      <a:pt x="43200" y="21979"/>
                      <a:pt x="43189" y="22358"/>
                      <a:pt x="43170" y="22738"/>
                    </a:cubicBezTo>
                    <a:lnTo>
                      <a:pt x="21600" y="21600"/>
                    </a:lnTo>
                    <a:lnTo>
                      <a:pt x="33" y="22794"/>
                    </a:lnTo>
                    <a:close/>
                  </a:path>
                </a:pathLst>
              </a:custGeom>
              <a:solidFill>
                <a:srgbClr val="FF6600"/>
              </a:solidFill>
              <a:ln w="9525">
                <a:solidFill>
                  <a:srgbClr val="66FFFF"/>
                </a:solidFill>
                <a:round/>
                <a:headEnd/>
                <a:tailEnd/>
              </a:ln>
            </p:spPr>
            <p:txBody>
              <a:bodyPr wrap="none" anchor="ctr"/>
              <a:lstStyle/>
              <a:p>
                <a:endParaRPr lang="en-US"/>
              </a:p>
            </p:txBody>
          </p:sp>
          <p:sp>
            <p:nvSpPr>
              <p:cNvPr id="2153" name="Arc 200"/>
              <p:cNvSpPr>
                <a:spLocks/>
              </p:cNvSpPr>
              <p:nvPr/>
            </p:nvSpPr>
            <p:spPr bwMode="auto">
              <a:xfrm rot="-3633413">
                <a:off x="3753" y="2931"/>
                <a:ext cx="268" cy="253"/>
              </a:xfrm>
              <a:custGeom>
                <a:avLst/>
                <a:gdLst>
                  <a:gd name="T0" fmla="*/ 0 w 43200"/>
                  <a:gd name="T1" fmla="*/ 0 h 22795"/>
                  <a:gd name="T2" fmla="*/ 0 w 43200"/>
                  <a:gd name="T3" fmla="*/ 0 h 22795"/>
                  <a:gd name="T4" fmla="*/ 0 w 43200"/>
                  <a:gd name="T5" fmla="*/ 0 h 22795"/>
                  <a:gd name="T6" fmla="*/ 0 60000 65536"/>
                  <a:gd name="T7" fmla="*/ 0 60000 65536"/>
                  <a:gd name="T8" fmla="*/ 0 60000 65536"/>
                  <a:gd name="T9" fmla="*/ 0 w 43200"/>
                  <a:gd name="T10" fmla="*/ 0 h 22795"/>
                  <a:gd name="T11" fmla="*/ 43200 w 43200"/>
                  <a:gd name="T12" fmla="*/ 22795 h 22795"/>
                </a:gdLst>
                <a:ahLst/>
                <a:cxnLst>
                  <a:cxn ang="T6">
                    <a:pos x="T0" y="T1"/>
                  </a:cxn>
                  <a:cxn ang="T7">
                    <a:pos x="T2" y="T3"/>
                  </a:cxn>
                  <a:cxn ang="T8">
                    <a:pos x="T4" y="T5"/>
                  </a:cxn>
                </a:cxnLst>
                <a:rect l="T9" t="T10" r="T11" b="T12"/>
                <a:pathLst>
                  <a:path w="43200" h="22795" fill="none" extrusionOk="0">
                    <a:moveTo>
                      <a:pt x="33" y="22794"/>
                    </a:moveTo>
                    <a:cubicBezTo>
                      <a:pt x="11" y="22397"/>
                      <a:pt x="0" y="21998"/>
                      <a:pt x="0" y="21600"/>
                    </a:cubicBezTo>
                    <a:cubicBezTo>
                      <a:pt x="0" y="9670"/>
                      <a:pt x="9670" y="0"/>
                      <a:pt x="21600" y="0"/>
                    </a:cubicBezTo>
                    <a:cubicBezTo>
                      <a:pt x="33529" y="0"/>
                      <a:pt x="43200" y="9670"/>
                      <a:pt x="43200" y="21600"/>
                    </a:cubicBezTo>
                    <a:cubicBezTo>
                      <a:pt x="43200" y="21979"/>
                      <a:pt x="43189" y="22358"/>
                      <a:pt x="43170" y="22738"/>
                    </a:cubicBezTo>
                  </a:path>
                  <a:path w="43200" h="22795" stroke="0" extrusionOk="0">
                    <a:moveTo>
                      <a:pt x="33" y="22794"/>
                    </a:moveTo>
                    <a:cubicBezTo>
                      <a:pt x="11" y="22397"/>
                      <a:pt x="0" y="21998"/>
                      <a:pt x="0" y="21600"/>
                    </a:cubicBezTo>
                    <a:cubicBezTo>
                      <a:pt x="0" y="9670"/>
                      <a:pt x="9670" y="0"/>
                      <a:pt x="21600" y="0"/>
                    </a:cubicBezTo>
                    <a:cubicBezTo>
                      <a:pt x="33529" y="0"/>
                      <a:pt x="43200" y="9670"/>
                      <a:pt x="43200" y="21600"/>
                    </a:cubicBezTo>
                    <a:cubicBezTo>
                      <a:pt x="43200" y="21979"/>
                      <a:pt x="43189" y="22358"/>
                      <a:pt x="43170" y="22738"/>
                    </a:cubicBezTo>
                    <a:lnTo>
                      <a:pt x="21600" y="21600"/>
                    </a:lnTo>
                    <a:lnTo>
                      <a:pt x="33" y="22794"/>
                    </a:lnTo>
                    <a:close/>
                  </a:path>
                </a:pathLst>
              </a:custGeom>
              <a:solidFill>
                <a:srgbClr val="FF6600"/>
              </a:solidFill>
              <a:ln w="9525">
                <a:solidFill>
                  <a:srgbClr val="66FFFF"/>
                </a:solidFill>
                <a:round/>
                <a:headEnd/>
                <a:tailEnd/>
              </a:ln>
            </p:spPr>
            <p:txBody>
              <a:bodyPr wrap="none" anchor="ctr"/>
              <a:lstStyle/>
              <a:p>
                <a:endParaRPr lang="en-US"/>
              </a:p>
            </p:txBody>
          </p:sp>
          <p:sp>
            <p:nvSpPr>
              <p:cNvPr id="2154" name="Arc 201"/>
              <p:cNvSpPr>
                <a:spLocks/>
              </p:cNvSpPr>
              <p:nvPr/>
            </p:nvSpPr>
            <p:spPr bwMode="auto">
              <a:xfrm rot="-6611763">
                <a:off x="3737" y="3274"/>
                <a:ext cx="268" cy="253"/>
              </a:xfrm>
              <a:custGeom>
                <a:avLst/>
                <a:gdLst>
                  <a:gd name="T0" fmla="*/ 0 w 43200"/>
                  <a:gd name="T1" fmla="*/ 0 h 22795"/>
                  <a:gd name="T2" fmla="*/ 0 w 43200"/>
                  <a:gd name="T3" fmla="*/ 0 h 22795"/>
                  <a:gd name="T4" fmla="*/ 0 w 43200"/>
                  <a:gd name="T5" fmla="*/ 0 h 22795"/>
                  <a:gd name="T6" fmla="*/ 0 60000 65536"/>
                  <a:gd name="T7" fmla="*/ 0 60000 65536"/>
                  <a:gd name="T8" fmla="*/ 0 60000 65536"/>
                  <a:gd name="T9" fmla="*/ 0 w 43200"/>
                  <a:gd name="T10" fmla="*/ 0 h 22795"/>
                  <a:gd name="T11" fmla="*/ 43200 w 43200"/>
                  <a:gd name="T12" fmla="*/ 22795 h 22795"/>
                </a:gdLst>
                <a:ahLst/>
                <a:cxnLst>
                  <a:cxn ang="T6">
                    <a:pos x="T0" y="T1"/>
                  </a:cxn>
                  <a:cxn ang="T7">
                    <a:pos x="T2" y="T3"/>
                  </a:cxn>
                  <a:cxn ang="T8">
                    <a:pos x="T4" y="T5"/>
                  </a:cxn>
                </a:cxnLst>
                <a:rect l="T9" t="T10" r="T11" b="T12"/>
                <a:pathLst>
                  <a:path w="43200" h="22795" fill="none" extrusionOk="0">
                    <a:moveTo>
                      <a:pt x="33" y="22794"/>
                    </a:moveTo>
                    <a:cubicBezTo>
                      <a:pt x="11" y="22397"/>
                      <a:pt x="0" y="21998"/>
                      <a:pt x="0" y="21600"/>
                    </a:cubicBezTo>
                    <a:cubicBezTo>
                      <a:pt x="0" y="9670"/>
                      <a:pt x="9670" y="0"/>
                      <a:pt x="21600" y="0"/>
                    </a:cubicBezTo>
                    <a:cubicBezTo>
                      <a:pt x="33529" y="0"/>
                      <a:pt x="43200" y="9670"/>
                      <a:pt x="43200" y="21600"/>
                    </a:cubicBezTo>
                    <a:cubicBezTo>
                      <a:pt x="43200" y="21979"/>
                      <a:pt x="43189" y="22358"/>
                      <a:pt x="43170" y="22738"/>
                    </a:cubicBezTo>
                  </a:path>
                  <a:path w="43200" h="22795" stroke="0" extrusionOk="0">
                    <a:moveTo>
                      <a:pt x="33" y="22794"/>
                    </a:moveTo>
                    <a:cubicBezTo>
                      <a:pt x="11" y="22397"/>
                      <a:pt x="0" y="21998"/>
                      <a:pt x="0" y="21600"/>
                    </a:cubicBezTo>
                    <a:cubicBezTo>
                      <a:pt x="0" y="9670"/>
                      <a:pt x="9670" y="0"/>
                      <a:pt x="21600" y="0"/>
                    </a:cubicBezTo>
                    <a:cubicBezTo>
                      <a:pt x="33529" y="0"/>
                      <a:pt x="43200" y="9670"/>
                      <a:pt x="43200" y="21600"/>
                    </a:cubicBezTo>
                    <a:cubicBezTo>
                      <a:pt x="43200" y="21979"/>
                      <a:pt x="43189" y="22358"/>
                      <a:pt x="43170" y="22738"/>
                    </a:cubicBezTo>
                    <a:lnTo>
                      <a:pt x="21600" y="21600"/>
                    </a:lnTo>
                    <a:lnTo>
                      <a:pt x="33" y="22794"/>
                    </a:lnTo>
                    <a:close/>
                  </a:path>
                </a:pathLst>
              </a:custGeom>
              <a:solidFill>
                <a:srgbClr val="FF6600"/>
              </a:solidFill>
              <a:ln w="9525">
                <a:solidFill>
                  <a:srgbClr val="66FFFF"/>
                </a:solidFill>
                <a:round/>
                <a:headEnd/>
                <a:tailEnd/>
              </a:ln>
            </p:spPr>
            <p:txBody>
              <a:bodyPr wrap="none" anchor="ctr"/>
              <a:lstStyle/>
              <a:p>
                <a:endParaRPr lang="en-US"/>
              </a:p>
            </p:txBody>
          </p:sp>
          <p:sp>
            <p:nvSpPr>
              <p:cNvPr id="2155" name="Arc 202"/>
              <p:cNvSpPr>
                <a:spLocks/>
              </p:cNvSpPr>
              <p:nvPr/>
            </p:nvSpPr>
            <p:spPr bwMode="auto">
              <a:xfrm rot="10800000">
                <a:off x="4013" y="3447"/>
                <a:ext cx="273" cy="249"/>
              </a:xfrm>
              <a:custGeom>
                <a:avLst/>
                <a:gdLst>
                  <a:gd name="T0" fmla="*/ 0 w 43200"/>
                  <a:gd name="T1" fmla="*/ 0 h 22795"/>
                  <a:gd name="T2" fmla="*/ 0 w 43200"/>
                  <a:gd name="T3" fmla="*/ 0 h 22795"/>
                  <a:gd name="T4" fmla="*/ 0 w 43200"/>
                  <a:gd name="T5" fmla="*/ 0 h 22795"/>
                  <a:gd name="T6" fmla="*/ 0 60000 65536"/>
                  <a:gd name="T7" fmla="*/ 0 60000 65536"/>
                  <a:gd name="T8" fmla="*/ 0 60000 65536"/>
                  <a:gd name="T9" fmla="*/ 0 w 43200"/>
                  <a:gd name="T10" fmla="*/ 0 h 22795"/>
                  <a:gd name="T11" fmla="*/ 43200 w 43200"/>
                  <a:gd name="T12" fmla="*/ 22795 h 22795"/>
                </a:gdLst>
                <a:ahLst/>
                <a:cxnLst>
                  <a:cxn ang="T6">
                    <a:pos x="T0" y="T1"/>
                  </a:cxn>
                  <a:cxn ang="T7">
                    <a:pos x="T2" y="T3"/>
                  </a:cxn>
                  <a:cxn ang="T8">
                    <a:pos x="T4" y="T5"/>
                  </a:cxn>
                </a:cxnLst>
                <a:rect l="T9" t="T10" r="T11" b="T12"/>
                <a:pathLst>
                  <a:path w="43200" h="22795" fill="none" extrusionOk="0">
                    <a:moveTo>
                      <a:pt x="33" y="22794"/>
                    </a:moveTo>
                    <a:cubicBezTo>
                      <a:pt x="11" y="22397"/>
                      <a:pt x="0" y="21998"/>
                      <a:pt x="0" y="21600"/>
                    </a:cubicBezTo>
                    <a:cubicBezTo>
                      <a:pt x="0" y="9670"/>
                      <a:pt x="9670" y="0"/>
                      <a:pt x="21600" y="0"/>
                    </a:cubicBezTo>
                    <a:cubicBezTo>
                      <a:pt x="33529" y="0"/>
                      <a:pt x="43200" y="9670"/>
                      <a:pt x="43200" y="21600"/>
                    </a:cubicBezTo>
                    <a:cubicBezTo>
                      <a:pt x="43200" y="21979"/>
                      <a:pt x="43189" y="22358"/>
                      <a:pt x="43170" y="22738"/>
                    </a:cubicBezTo>
                  </a:path>
                  <a:path w="43200" h="22795" stroke="0" extrusionOk="0">
                    <a:moveTo>
                      <a:pt x="33" y="22794"/>
                    </a:moveTo>
                    <a:cubicBezTo>
                      <a:pt x="11" y="22397"/>
                      <a:pt x="0" y="21998"/>
                      <a:pt x="0" y="21600"/>
                    </a:cubicBezTo>
                    <a:cubicBezTo>
                      <a:pt x="0" y="9670"/>
                      <a:pt x="9670" y="0"/>
                      <a:pt x="21600" y="0"/>
                    </a:cubicBezTo>
                    <a:cubicBezTo>
                      <a:pt x="33529" y="0"/>
                      <a:pt x="43200" y="9670"/>
                      <a:pt x="43200" y="21600"/>
                    </a:cubicBezTo>
                    <a:cubicBezTo>
                      <a:pt x="43200" y="21979"/>
                      <a:pt x="43189" y="22358"/>
                      <a:pt x="43170" y="22738"/>
                    </a:cubicBezTo>
                    <a:lnTo>
                      <a:pt x="21600" y="21600"/>
                    </a:lnTo>
                    <a:lnTo>
                      <a:pt x="33" y="22794"/>
                    </a:lnTo>
                    <a:close/>
                  </a:path>
                </a:pathLst>
              </a:custGeom>
              <a:solidFill>
                <a:srgbClr val="FF6600"/>
              </a:solidFill>
              <a:ln w="9525">
                <a:solidFill>
                  <a:srgbClr val="66FFFF"/>
                </a:solidFill>
                <a:round/>
                <a:headEnd/>
                <a:tailEnd/>
              </a:ln>
            </p:spPr>
            <p:txBody>
              <a:bodyPr wrap="none" anchor="ctr"/>
              <a:lstStyle/>
              <a:p>
                <a:endParaRPr lang="en-US"/>
              </a:p>
            </p:txBody>
          </p:sp>
          <p:sp>
            <p:nvSpPr>
              <p:cNvPr id="2156" name="AutoShape 203"/>
              <p:cNvSpPr>
                <a:spLocks noChangeArrowheads="1"/>
              </p:cNvSpPr>
              <p:nvPr/>
            </p:nvSpPr>
            <p:spPr bwMode="auto">
              <a:xfrm>
                <a:off x="3936" y="3024"/>
                <a:ext cx="432" cy="480"/>
              </a:xfrm>
              <a:prstGeom prst="flowChartConnector">
                <a:avLst/>
              </a:prstGeom>
              <a:solidFill>
                <a:srgbClr val="FFFF99"/>
              </a:solidFill>
              <a:ln w="9525">
                <a:solidFill>
                  <a:schemeClr val="bg1"/>
                </a:solidFill>
                <a:round/>
                <a:headEnd/>
                <a:tailEnd/>
              </a:ln>
            </p:spPr>
            <p:txBody>
              <a:bodyPr wrap="none" anchor="ctr"/>
              <a:lstStyle/>
              <a:p>
                <a:endParaRPr lang="en-US"/>
              </a:p>
            </p:txBody>
          </p:sp>
        </p:grpSp>
        <p:grpSp>
          <p:nvGrpSpPr>
            <p:cNvPr id="2079" name="Group 204"/>
            <p:cNvGrpSpPr>
              <a:grpSpLocks/>
            </p:cNvGrpSpPr>
            <p:nvPr/>
          </p:nvGrpSpPr>
          <p:grpSpPr bwMode="auto">
            <a:xfrm rot="-561779">
              <a:off x="2544" y="480"/>
              <a:ext cx="528" cy="576"/>
              <a:chOff x="2016" y="3120"/>
              <a:chExt cx="528" cy="576"/>
            </a:xfrm>
          </p:grpSpPr>
          <p:sp>
            <p:nvSpPr>
              <p:cNvPr id="2143" name="Arc 205"/>
              <p:cNvSpPr>
                <a:spLocks/>
              </p:cNvSpPr>
              <p:nvPr/>
            </p:nvSpPr>
            <p:spPr bwMode="auto">
              <a:xfrm>
                <a:off x="2204" y="3120"/>
                <a:ext cx="176" cy="192"/>
              </a:xfrm>
              <a:custGeom>
                <a:avLst/>
                <a:gdLst>
                  <a:gd name="T0" fmla="*/ 0 w 43200"/>
                  <a:gd name="T1" fmla="*/ 0 h 22795"/>
                  <a:gd name="T2" fmla="*/ 0 w 43200"/>
                  <a:gd name="T3" fmla="*/ 0 h 22795"/>
                  <a:gd name="T4" fmla="*/ 0 w 43200"/>
                  <a:gd name="T5" fmla="*/ 0 h 22795"/>
                  <a:gd name="T6" fmla="*/ 0 60000 65536"/>
                  <a:gd name="T7" fmla="*/ 0 60000 65536"/>
                  <a:gd name="T8" fmla="*/ 0 60000 65536"/>
                  <a:gd name="T9" fmla="*/ 0 w 43200"/>
                  <a:gd name="T10" fmla="*/ 0 h 22795"/>
                  <a:gd name="T11" fmla="*/ 43200 w 43200"/>
                  <a:gd name="T12" fmla="*/ 22795 h 22795"/>
                </a:gdLst>
                <a:ahLst/>
                <a:cxnLst>
                  <a:cxn ang="T6">
                    <a:pos x="T0" y="T1"/>
                  </a:cxn>
                  <a:cxn ang="T7">
                    <a:pos x="T2" y="T3"/>
                  </a:cxn>
                  <a:cxn ang="T8">
                    <a:pos x="T4" y="T5"/>
                  </a:cxn>
                </a:cxnLst>
                <a:rect l="T9" t="T10" r="T11" b="T12"/>
                <a:pathLst>
                  <a:path w="43200" h="22795" fill="none" extrusionOk="0">
                    <a:moveTo>
                      <a:pt x="33" y="22794"/>
                    </a:moveTo>
                    <a:cubicBezTo>
                      <a:pt x="11" y="22397"/>
                      <a:pt x="0" y="21998"/>
                      <a:pt x="0" y="21600"/>
                    </a:cubicBezTo>
                    <a:cubicBezTo>
                      <a:pt x="0" y="9670"/>
                      <a:pt x="9670" y="0"/>
                      <a:pt x="21600" y="0"/>
                    </a:cubicBezTo>
                    <a:cubicBezTo>
                      <a:pt x="33529" y="0"/>
                      <a:pt x="43200" y="9670"/>
                      <a:pt x="43200" y="21600"/>
                    </a:cubicBezTo>
                    <a:cubicBezTo>
                      <a:pt x="43200" y="21979"/>
                      <a:pt x="43189" y="22358"/>
                      <a:pt x="43170" y="22738"/>
                    </a:cubicBezTo>
                  </a:path>
                  <a:path w="43200" h="22795" stroke="0" extrusionOk="0">
                    <a:moveTo>
                      <a:pt x="33" y="22794"/>
                    </a:moveTo>
                    <a:cubicBezTo>
                      <a:pt x="11" y="22397"/>
                      <a:pt x="0" y="21998"/>
                      <a:pt x="0" y="21600"/>
                    </a:cubicBezTo>
                    <a:cubicBezTo>
                      <a:pt x="0" y="9670"/>
                      <a:pt x="9670" y="0"/>
                      <a:pt x="21600" y="0"/>
                    </a:cubicBezTo>
                    <a:cubicBezTo>
                      <a:pt x="33529" y="0"/>
                      <a:pt x="43200" y="9670"/>
                      <a:pt x="43200" y="21600"/>
                    </a:cubicBezTo>
                    <a:cubicBezTo>
                      <a:pt x="43200" y="21979"/>
                      <a:pt x="43189" y="22358"/>
                      <a:pt x="43170" y="22738"/>
                    </a:cubicBezTo>
                    <a:lnTo>
                      <a:pt x="21600" y="21600"/>
                    </a:lnTo>
                    <a:lnTo>
                      <a:pt x="33" y="22794"/>
                    </a:lnTo>
                    <a:close/>
                  </a:path>
                </a:pathLst>
              </a:custGeom>
              <a:solidFill>
                <a:schemeClr val="bg1"/>
              </a:solidFill>
              <a:ln w="9525">
                <a:solidFill>
                  <a:srgbClr val="FF0066"/>
                </a:solidFill>
                <a:round/>
                <a:headEnd/>
                <a:tailEnd/>
              </a:ln>
            </p:spPr>
            <p:txBody>
              <a:bodyPr wrap="none" anchor="ctr"/>
              <a:lstStyle/>
              <a:p>
                <a:endParaRPr lang="en-US"/>
              </a:p>
            </p:txBody>
          </p:sp>
          <p:sp>
            <p:nvSpPr>
              <p:cNvPr id="2144" name="Arc 206"/>
              <p:cNvSpPr>
                <a:spLocks/>
              </p:cNvSpPr>
              <p:nvPr/>
            </p:nvSpPr>
            <p:spPr bwMode="auto">
              <a:xfrm rot="3888902">
                <a:off x="2374" y="3252"/>
                <a:ext cx="170" cy="170"/>
              </a:xfrm>
              <a:custGeom>
                <a:avLst/>
                <a:gdLst>
                  <a:gd name="T0" fmla="*/ 0 w 43200"/>
                  <a:gd name="T1" fmla="*/ 0 h 22795"/>
                  <a:gd name="T2" fmla="*/ 0 w 43200"/>
                  <a:gd name="T3" fmla="*/ 0 h 22795"/>
                  <a:gd name="T4" fmla="*/ 0 w 43200"/>
                  <a:gd name="T5" fmla="*/ 0 h 22795"/>
                  <a:gd name="T6" fmla="*/ 0 60000 65536"/>
                  <a:gd name="T7" fmla="*/ 0 60000 65536"/>
                  <a:gd name="T8" fmla="*/ 0 60000 65536"/>
                  <a:gd name="T9" fmla="*/ 0 w 43200"/>
                  <a:gd name="T10" fmla="*/ 0 h 22795"/>
                  <a:gd name="T11" fmla="*/ 43200 w 43200"/>
                  <a:gd name="T12" fmla="*/ 22795 h 22795"/>
                </a:gdLst>
                <a:ahLst/>
                <a:cxnLst>
                  <a:cxn ang="T6">
                    <a:pos x="T0" y="T1"/>
                  </a:cxn>
                  <a:cxn ang="T7">
                    <a:pos x="T2" y="T3"/>
                  </a:cxn>
                  <a:cxn ang="T8">
                    <a:pos x="T4" y="T5"/>
                  </a:cxn>
                </a:cxnLst>
                <a:rect l="T9" t="T10" r="T11" b="T12"/>
                <a:pathLst>
                  <a:path w="43200" h="22795" fill="none" extrusionOk="0">
                    <a:moveTo>
                      <a:pt x="33" y="22794"/>
                    </a:moveTo>
                    <a:cubicBezTo>
                      <a:pt x="11" y="22397"/>
                      <a:pt x="0" y="21998"/>
                      <a:pt x="0" y="21600"/>
                    </a:cubicBezTo>
                    <a:cubicBezTo>
                      <a:pt x="0" y="9670"/>
                      <a:pt x="9670" y="0"/>
                      <a:pt x="21600" y="0"/>
                    </a:cubicBezTo>
                    <a:cubicBezTo>
                      <a:pt x="33529" y="0"/>
                      <a:pt x="43200" y="9670"/>
                      <a:pt x="43200" y="21600"/>
                    </a:cubicBezTo>
                    <a:cubicBezTo>
                      <a:pt x="43200" y="21979"/>
                      <a:pt x="43189" y="22358"/>
                      <a:pt x="43170" y="22738"/>
                    </a:cubicBezTo>
                  </a:path>
                  <a:path w="43200" h="22795" stroke="0" extrusionOk="0">
                    <a:moveTo>
                      <a:pt x="33" y="22794"/>
                    </a:moveTo>
                    <a:cubicBezTo>
                      <a:pt x="11" y="22397"/>
                      <a:pt x="0" y="21998"/>
                      <a:pt x="0" y="21600"/>
                    </a:cubicBezTo>
                    <a:cubicBezTo>
                      <a:pt x="0" y="9670"/>
                      <a:pt x="9670" y="0"/>
                      <a:pt x="21600" y="0"/>
                    </a:cubicBezTo>
                    <a:cubicBezTo>
                      <a:pt x="33529" y="0"/>
                      <a:pt x="43200" y="9670"/>
                      <a:pt x="43200" y="21600"/>
                    </a:cubicBezTo>
                    <a:cubicBezTo>
                      <a:pt x="43200" y="21979"/>
                      <a:pt x="43189" y="22358"/>
                      <a:pt x="43170" y="22738"/>
                    </a:cubicBezTo>
                    <a:lnTo>
                      <a:pt x="21600" y="21600"/>
                    </a:lnTo>
                    <a:lnTo>
                      <a:pt x="33" y="22794"/>
                    </a:lnTo>
                    <a:close/>
                  </a:path>
                </a:pathLst>
              </a:custGeom>
              <a:solidFill>
                <a:schemeClr val="bg1"/>
              </a:solidFill>
              <a:ln w="9525">
                <a:solidFill>
                  <a:srgbClr val="FF0066"/>
                </a:solidFill>
                <a:round/>
                <a:headEnd/>
                <a:tailEnd/>
              </a:ln>
            </p:spPr>
            <p:txBody>
              <a:bodyPr wrap="none" anchor="ctr"/>
              <a:lstStyle/>
              <a:p>
                <a:endParaRPr lang="en-US"/>
              </a:p>
            </p:txBody>
          </p:sp>
          <p:sp>
            <p:nvSpPr>
              <p:cNvPr id="2145" name="Arc 207"/>
              <p:cNvSpPr>
                <a:spLocks/>
              </p:cNvSpPr>
              <p:nvPr/>
            </p:nvSpPr>
            <p:spPr bwMode="auto">
              <a:xfrm rot="7161665">
                <a:off x="2347" y="3455"/>
                <a:ext cx="169" cy="162"/>
              </a:xfrm>
              <a:custGeom>
                <a:avLst/>
                <a:gdLst>
                  <a:gd name="T0" fmla="*/ 0 w 43200"/>
                  <a:gd name="T1" fmla="*/ 0 h 22795"/>
                  <a:gd name="T2" fmla="*/ 0 w 43200"/>
                  <a:gd name="T3" fmla="*/ 0 h 22795"/>
                  <a:gd name="T4" fmla="*/ 0 w 43200"/>
                  <a:gd name="T5" fmla="*/ 0 h 22795"/>
                  <a:gd name="T6" fmla="*/ 0 60000 65536"/>
                  <a:gd name="T7" fmla="*/ 0 60000 65536"/>
                  <a:gd name="T8" fmla="*/ 0 60000 65536"/>
                  <a:gd name="T9" fmla="*/ 0 w 43200"/>
                  <a:gd name="T10" fmla="*/ 0 h 22795"/>
                  <a:gd name="T11" fmla="*/ 43200 w 43200"/>
                  <a:gd name="T12" fmla="*/ 22795 h 22795"/>
                </a:gdLst>
                <a:ahLst/>
                <a:cxnLst>
                  <a:cxn ang="T6">
                    <a:pos x="T0" y="T1"/>
                  </a:cxn>
                  <a:cxn ang="T7">
                    <a:pos x="T2" y="T3"/>
                  </a:cxn>
                  <a:cxn ang="T8">
                    <a:pos x="T4" y="T5"/>
                  </a:cxn>
                </a:cxnLst>
                <a:rect l="T9" t="T10" r="T11" b="T12"/>
                <a:pathLst>
                  <a:path w="43200" h="22795" fill="none" extrusionOk="0">
                    <a:moveTo>
                      <a:pt x="33" y="22794"/>
                    </a:moveTo>
                    <a:cubicBezTo>
                      <a:pt x="11" y="22397"/>
                      <a:pt x="0" y="21998"/>
                      <a:pt x="0" y="21600"/>
                    </a:cubicBezTo>
                    <a:cubicBezTo>
                      <a:pt x="0" y="9670"/>
                      <a:pt x="9670" y="0"/>
                      <a:pt x="21600" y="0"/>
                    </a:cubicBezTo>
                    <a:cubicBezTo>
                      <a:pt x="33529" y="0"/>
                      <a:pt x="43200" y="9670"/>
                      <a:pt x="43200" y="21600"/>
                    </a:cubicBezTo>
                    <a:cubicBezTo>
                      <a:pt x="43200" y="21979"/>
                      <a:pt x="43189" y="22358"/>
                      <a:pt x="43170" y="22738"/>
                    </a:cubicBezTo>
                  </a:path>
                  <a:path w="43200" h="22795" stroke="0" extrusionOk="0">
                    <a:moveTo>
                      <a:pt x="33" y="22794"/>
                    </a:moveTo>
                    <a:cubicBezTo>
                      <a:pt x="11" y="22397"/>
                      <a:pt x="0" y="21998"/>
                      <a:pt x="0" y="21600"/>
                    </a:cubicBezTo>
                    <a:cubicBezTo>
                      <a:pt x="0" y="9670"/>
                      <a:pt x="9670" y="0"/>
                      <a:pt x="21600" y="0"/>
                    </a:cubicBezTo>
                    <a:cubicBezTo>
                      <a:pt x="33529" y="0"/>
                      <a:pt x="43200" y="9670"/>
                      <a:pt x="43200" y="21600"/>
                    </a:cubicBezTo>
                    <a:cubicBezTo>
                      <a:pt x="43200" y="21979"/>
                      <a:pt x="43189" y="22358"/>
                      <a:pt x="43170" y="22738"/>
                    </a:cubicBezTo>
                    <a:lnTo>
                      <a:pt x="21600" y="21600"/>
                    </a:lnTo>
                    <a:lnTo>
                      <a:pt x="33" y="22794"/>
                    </a:lnTo>
                    <a:close/>
                  </a:path>
                </a:pathLst>
              </a:custGeom>
              <a:solidFill>
                <a:schemeClr val="bg1"/>
              </a:solidFill>
              <a:ln w="9525">
                <a:solidFill>
                  <a:srgbClr val="FF0066"/>
                </a:solidFill>
                <a:round/>
                <a:headEnd/>
                <a:tailEnd/>
              </a:ln>
            </p:spPr>
            <p:txBody>
              <a:bodyPr wrap="none" anchor="ctr"/>
              <a:lstStyle/>
              <a:p>
                <a:endParaRPr lang="en-US"/>
              </a:p>
            </p:txBody>
          </p:sp>
          <p:sp>
            <p:nvSpPr>
              <p:cNvPr id="2146" name="Arc 208"/>
              <p:cNvSpPr>
                <a:spLocks/>
              </p:cNvSpPr>
              <p:nvPr/>
            </p:nvSpPr>
            <p:spPr bwMode="auto">
              <a:xfrm rot="-3633413">
                <a:off x="2023" y="3211"/>
                <a:ext cx="170" cy="164"/>
              </a:xfrm>
              <a:custGeom>
                <a:avLst/>
                <a:gdLst>
                  <a:gd name="T0" fmla="*/ 0 w 43200"/>
                  <a:gd name="T1" fmla="*/ 0 h 22795"/>
                  <a:gd name="T2" fmla="*/ 0 w 43200"/>
                  <a:gd name="T3" fmla="*/ 0 h 22795"/>
                  <a:gd name="T4" fmla="*/ 0 w 43200"/>
                  <a:gd name="T5" fmla="*/ 0 h 22795"/>
                  <a:gd name="T6" fmla="*/ 0 60000 65536"/>
                  <a:gd name="T7" fmla="*/ 0 60000 65536"/>
                  <a:gd name="T8" fmla="*/ 0 60000 65536"/>
                  <a:gd name="T9" fmla="*/ 0 w 43200"/>
                  <a:gd name="T10" fmla="*/ 0 h 22795"/>
                  <a:gd name="T11" fmla="*/ 43200 w 43200"/>
                  <a:gd name="T12" fmla="*/ 22795 h 22795"/>
                </a:gdLst>
                <a:ahLst/>
                <a:cxnLst>
                  <a:cxn ang="T6">
                    <a:pos x="T0" y="T1"/>
                  </a:cxn>
                  <a:cxn ang="T7">
                    <a:pos x="T2" y="T3"/>
                  </a:cxn>
                  <a:cxn ang="T8">
                    <a:pos x="T4" y="T5"/>
                  </a:cxn>
                </a:cxnLst>
                <a:rect l="T9" t="T10" r="T11" b="T12"/>
                <a:pathLst>
                  <a:path w="43200" h="22795" fill="none" extrusionOk="0">
                    <a:moveTo>
                      <a:pt x="33" y="22794"/>
                    </a:moveTo>
                    <a:cubicBezTo>
                      <a:pt x="11" y="22397"/>
                      <a:pt x="0" y="21998"/>
                      <a:pt x="0" y="21600"/>
                    </a:cubicBezTo>
                    <a:cubicBezTo>
                      <a:pt x="0" y="9670"/>
                      <a:pt x="9670" y="0"/>
                      <a:pt x="21600" y="0"/>
                    </a:cubicBezTo>
                    <a:cubicBezTo>
                      <a:pt x="33529" y="0"/>
                      <a:pt x="43200" y="9670"/>
                      <a:pt x="43200" y="21600"/>
                    </a:cubicBezTo>
                    <a:cubicBezTo>
                      <a:pt x="43200" y="21979"/>
                      <a:pt x="43189" y="22358"/>
                      <a:pt x="43170" y="22738"/>
                    </a:cubicBezTo>
                  </a:path>
                  <a:path w="43200" h="22795" stroke="0" extrusionOk="0">
                    <a:moveTo>
                      <a:pt x="33" y="22794"/>
                    </a:moveTo>
                    <a:cubicBezTo>
                      <a:pt x="11" y="22397"/>
                      <a:pt x="0" y="21998"/>
                      <a:pt x="0" y="21600"/>
                    </a:cubicBezTo>
                    <a:cubicBezTo>
                      <a:pt x="0" y="9670"/>
                      <a:pt x="9670" y="0"/>
                      <a:pt x="21600" y="0"/>
                    </a:cubicBezTo>
                    <a:cubicBezTo>
                      <a:pt x="33529" y="0"/>
                      <a:pt x="43200" y="9670"/>
                      <a:pt x="43200" y="21600"/>
                    </a:cubicBezTo>
                    <a:cubicBezTo>
                      <a:pt x="43200" y="21979"/>
                      <a:pt x="43189" y="22358"/>
                      <a:pt x="43170" y="22738"/>
                    </a:cubicBezTo>
                    <a:lnTo>
                      <a:pt x="21600" y="21600"/>
                    </a:lnTo>
                    <a:lnTo>
                      <a:pt x="33" y="22794"/>
                    </a:lnTo>
                    <a:close/>
                  </a:path>
                </a:pathLst>
              </a:custGeom>
              <a:solidFill>
                <a:schemeClr val="bg1"/>
              </a:solidFill>
              <a:ln w="9525">
                <a:solidFill>
                  <a:srgbClr val="FF0066"/>
                </a:solidFill>
                <a:round/>
                <a:headEnd/>
                <a:tailEnd/>
              </a:ln>
            </p:spPr>
            <p:txBody>
              <a:bodyPr wrap="none" anchor="ctr"/>
              <a:lstStyle/>
              <a:p>
                <a:endParaRPr lang="en-US"/>
              </a:p>
            </p:txBody>
          </p:sp>
          <p:sp>
            <p:nvSpPr>
              <p:cNvPr id="2147" name="Arc 209"/>
              <p:cNvSpPr>
                <a:spLocks/>
              </p:cNvSpPr>
              <p:nvPr/>
            </p:nvSpPr>
            <p:spPr bwMode="auto">
              <a:xfrm rot="-6611763">
                <a:off x="2013" y="3428"/>
                <a:ext cx="169" cy="164"/>
              </a:xfrm>
              <a:custGeom>
                <a:avLst/>
                <a:gdLst>
                  <a:gd name="T0" fmla="*/ 0 w 43200"/>
                  <a:gd name="T1" fmla="*/ 0 h 22795"/>
                  <a:gd name="T2" fmla="*/ 0 w 43200"/>
                  <a:gd name="T3" fmla="*/ 0 h 22795"/>
                  <a:gd name="T4" fmla="*/ 0 w 43200"/>
                  <a:gd name="T5" fmla="*/ 0 h 22795"/>
                  <a:gd name="T6" fmla="*/ 0 60000 65536"/>
                  <a:gd name="T7" fmla="*/ 0 60000 65536"/>
                  <a:gd name="T8" fmla="*/ 0 60000 65536"/>
                  <a:gd name="T9" fmla="*/ 0 w 43200"/>
                  <a:gd name="T10" fmla="*/ 0 h 22795"/>
                  <a:gd name="T11" fmla="*/ 43200 w 43200"/>
                  <a:gd name="T12" fmla="*/ 22795 h 22795"/>
                </a:gdLst>
                <a:ahLst/>
                <a:cxnLst>
                  <a:cxn ang="T6">
                    <a:pos x="T0" y="T1"/>
                  </a:cxn>
                  <a:cxn ang="T7">
                    <a:pos x="T2" y="T3"/>
                  </a:cxn>
                  <a:cxn ang="T8">
                    <a:pos x="T4" y="T5"/>
                  </a:cxn>
                </a:cxnLst>
                <a:rect l="T9" t="T10" r="T11" b="T12"/>
                <a:pathLst>
                  <a:path w="43200" h="22795" fill="none" extrusionOk="0">
                    <a:moveTo>
                      <a:pt x="33" y="22794"/>
                    </a:moveTo>
                    <a:cubicBezTo>
                      <a:pt x="11" y="22397"/>
                      <a:pt x="0" y="21998"/>
                      <a:pt x="0" y="21600"/>
                    </a:cubicBezTo>
                    <a:cubicBezTo>
                      <a:pt x="0" y="9670"/>
                      <a:pt x="9670" y="0"/>
                      <a:pt x="21600" y="0"/>
                    </a:cubicBezTo>
                    <a:cubicBezTo>
                      <a:pt x="33529" y="0"/>
                      <a:pt x="43200" y="9670"/>
                      <a:pt x="43200" y="21600"/>
                    </a:cubicBezTo>
                    <a:cubicBezTo>
                      <a:pt x="43200" y="21979"/>
                      <a:pt x="43189" y="22358"/>
                      <a:pt x="43170" y="22738"/>
                    </a:cubicBezTo>
                  </a:path>
                  <a:path w="43200" h="22795" stroke="0" extrusionOk="0">
                    <a:moveTo>
                      <a:pt x="33" y="22794"/>
                    </a:moveTo>
                    <a:cubicBezTo>
                      <a:pt x="11" y="22397"/>
                      <a:pt x="0" y="21998"/>
                      <a:pt x="0" y="21600"/>
                    </a:cubicBezTo>
                    <a:cubicBezTo>
                      <a:pt x="0" y="9670"/>
                      <a:pt x="9670" y="0"/>
                      <a:pt x="21600" y="0"/>
                    </a:cubicBezTo>
                    <a:cubicBezTo>
                      <a:pt x="33529" y="0"/>
                      <a:pt x="43200" y="9670"/>
                      <a:pt x="43200" y="21600"/>
                    </a:cubicBezTo>
                    <a:cubicBezTo>
                      <a:pt x="43200" y="21979"/>
                      <a:pt x="43189" y="22358"/>
                      <a:pt x="43170" y="22738"/>
                    </a:cubicBezTo>
                    <a:lnTo>
                      <a:pt x="21600" y="21600"/>
                    </a:lnTo>
                    <a:lnTo>
                      <a:pt x="33" y="22794"/>
                    </a:lnTo>
                    <a:close/>
                  </a:path>
                </a:pathLst>
              </a:custGeom>
              <a:solidFill>
                <a:schemeClr val="bg1"/>
              </a:solidFill>
              <a:ln w="9525">
                <a:solidFill>
                  <a:srgbClr val="FF0066"/>
                </a:solidFill>
                <a:round/>
                <a:headEnd/>
                <a:tailEnd/>
              </a:ln>
            </p:spPr>
            <p:txBody>
              <a:bodyPr wrap="none" anchor="ctr"/>
              <a:lstStyle/>
              <a:p>
                <a:endParaRPr lang="en-US"/>
              </a:p>
            </p:txBody>
          </p:sp>
          <p:sp>
            <p:nvSpPr>
              <p:cNvPr id="2148" name="Arc 210"/>
              <p:cNvSpPr>
                <a:spLocks/>
              </p:cNvSpPr>
              <p:nvPr/>
            </p:nvSpPr>
            <p:spPr bwMode="auto">
              <a:xfrm rot="10800000">
                <a:off x="2190" y="3539"/>
                <a:ext cx="177" cy="157"/>
              </a:xfrm>
              <a:custGeom>
                <a:avLst/>
                <a:gdLst>
                  <a:gd name="T0" fmla="*/ 0 w 43200"/>
                  <a:gd name="T1" fmla="*/ 0 h 22795"/>
                  <a:gd name="T2" fmla="*/ 0 w 43200"/>
                  <a:gd name="T3" fmla="*/ 0 h 22795"/>
                  <a:gd name="T4" fmla="*/ 0 w 43200"/>
                  <a:gd name="T5" fmla="*/ 0 h 22795"/>
                  <a:gd name="T6" fmla="*/ 0 60000 65536"/>
                  <a:gd name="T7" fmla="*/ 0 60000 65536"/>
                  <a:gd name="T8" fmla="*/ 0 60000 65536"/>
                  <a:gd name="T9" fmla="*/ 0 w 43200"/>
                  <a:gd name="T10" fmla="*/ 0 h 22795"/>
                  <a:gd name="T11" fmla="*/ 43200 w 43200"/>
                  <a:gd name="T12" fmla="*/ 22795 h 22795"/>
                </a:gdLst>
                <a:ahLst/>
                <a:cxnLst>
                  <a:cxn ang="T6">
                    <a:pos x="T0" y="T1"/>
                  </a:cxn>
                  <a:cxn ang="T7">
                    <a:pos x="T2" y="T3"/>
                  </a:cxn>
                  <a:cxn ang="T8">
                    <a:pos x="T4" y="T5"/>
                  </a:cxn>
                </a:cxnLst>
                <a:rect l="T9" t="T10" r="T11" b="T12"/>
                <a:pathLst>
                  <a:path w="43200" h="22795" fill="none" extrusionOk="0">
                    <a:moveTo>
                      <a:pt x="33" y="22794"/>
                    </a:moveTo>
                    <a:cubicBezTo>
                      <a:pt x="11" y="22397"/>
                      <a:pt x="0" y="21998"/>
                      <a:pt x="0" y="21600"/>
                    </a:cubicBezTo>
                    <a:cubicBezTo>
                      <a:pt x="0" y="9670"/>
                      <a:pt x="9670" y="0"/>
                      <a:pt x="21600" y="0"/>
                    </a:cubicBezTo>
                    <a:cubicBezTo>
                      <a:pt x="33529" y="0"/>
                      <a:pt x="43200" y="9670"/>
                      <a:pt x="43200" y="21600"/>
                    </a:cubicBezTo>
                    <a:cubicBezTo>
                      <a:pt x="43200" y="21979"/>
                      <a:pt x="43189" y="22358"/>
                      <a:pt x="43170" y="22738"/>
                    </a:cubicBezTo>
                  </a:path>
                  <a:path w="43200" h="22795" stroke="0" extrusionOk="0">
                    <a:moveTo>
                      <a:pt x="33" y="22794"/>
                    </a:moveTo>
                    <a:cubicBezTo>
                      <a:pt x="11" y="22397"/>
                      <a:pt x="0" y="21998"/>
                      <a:pt x="0" y="21600"/>
                    </a:cubicBezTo>
                    <a:cubicBezTo>
                      <a:pt x="0" y="9670"/>
                      <a:pt x="9670" y="0"/>
                      <a:pt x="21600" y="0"/>
                    </a:cubicBezTo>
                    <a:cubicBezTo>
                      <a:pt x="33529" y="0"/>
                      <a:pt x="43200" y="9670"/>
                      <a:pt x="43200" y="21600"/>
                    </a:cubicBezTo>
                    <a:cubicBezTo>
                      <a:pt x="43200" y="21979"/>
                      <a:pt x="43189" y="22358"/>
                      <a:pt x="43170" y="22738"/>
                    </a:cubicBezTo>
                    <a:lnTo>
                      <a:pt x="21600" y="21600"/>
                    </a:lnTo>
                    <a:lnTo>
                      <a:pt x="33" y="22794"/>
                    </a:lnTo>
                    <a:close/>
                  </a:path>
                </a:pathLst>
              </a:custGeom>
              <a:solidFill>
                <a:schemeClr val="bg1"/>
              </a:solidFill>
              <a:ln w="9525">
                <a:solidFill>
                  <a:srgbClr val="FF0066"/>
                </a:solidFill>
                <a:round/>
                <a:headEnd/>
                <a:tailEnd/>
              </a:ln>
            </p:spPr>
            <p:txBody>
              <a:bodyPr wrap="none" anchor="ctr"/>
              <a:lstStyle/>
              <a:p>
                <a:endParaRPr lang="en-US"/>
              </a:p>
            </p:txBody>
          </p:sp>
          <p:sp>
            <p:nvSpPr>
              <p:cNvPr id="2149" name="AutoShape 211"/>
              <p:cNvSpPr>
                <a:spLocks noChangeArrowheads="1"/>
              </p:cNvSpPr>
              <p:nvPr/>
            </p:nvSpPr>
            <p:spPr bwMode="auto">
              <a:xfrm>
                <a:off x="2140" y="3249"/>
                <a:ext cx="280" cy="303"/>
              </a:xfrm>
              <a:prstGeom prst="flowChartConnector">
                <a:avLst/>
              </a:prstGeom>
              <a:solidFill>
                <a:srgbClr val="FFFF99"/>
              </a:solidFill>
              <a:ln w="9525">
                <a:solidFill>
                  <a:srgbClr val="FF0066"/>
                </a:solidFill>
                <a:round/>
                <a:headEnd/>
                <a:tailEnd/>
              </a:ln>
            </p:spPr>
            <p:txBody>
              <a:bodyPr wrap="none" anchor="ctr"/>
              <a:lstStyle/>
              <a:p>
                <a:endParaRPr lang="en-US"/>
              </a:p>
            </p:txBody>
          </p:sp>
        </p:grpSp>
        <p:grpSp>
          <p:nvGrpSpPr>
            <p:cNvPr id="2080" name="Group 212"/>
            <p:cNvGrpSpPr>
              <a:grpSpLocks/>
            </p:cNvGrpSpPr>
            <p:nvPr/>
          </p:nvGrpSpPr>
          <p:grpSpPr bwMode="auto">
            <a:xfrm>
              <a:off x="3226" y="576"/>
              <a:ext cx="528" cy="576"/>
              <a:chOff x="2016" y="3120"/>
              <a:chExt cx="528" cy="576"/>
            </a:xfrm>
          </p:grpSpPr>
          <p:sp>
            <p:nvSpPr>
              <p:cNvPr id="2136" name="Arc 213"/>
              <p:cNvSpPr>
                <a:spLocks/>
              </p:cNvSpPr>
              <p:nvPr/>
            </p:nvSpPr>
            <p:spPr bwMode="auto">
              <a:xfrm>
                <a:off x="2204" y="3120"/>
                <a:ext cx="176" cy="192"/>
              </a:xfrm>
              <a:custGeom>
                <a:avLst/>
                <a:gdLst>
                  <a:gd name="T0" fmla="*/ 0 w 43200"/>
                  <a:gd name="T1" fmla="*/ 0 h 22795"/>
                  <a:gd name="T2" fmla="*/ 0 w 43200"/>
                  <a:gd name="T3" fmla="*/ 0 h 22795"/>
                  <a:gd name="T4" fmla="*/ 0 w 43200"/>
                  <a:gd name="T5" fmla="*/ 0 h 22795"/>
                  <a:gd name="T6" fmla="*/ 0 60000 65536"/>
                  <a:gd name="T7" fmla="*/ 0 60000 65536"/>
                  <a:gd name="T8" fmla="*/ 0 60000 65536"/>
                  <a:gd name="T9" fmla="*/ 0 w 43200"/>
                  <a:gd name="T10" fmla="*/ 0 h 22795"/>
                  <a:gd name="T11" fmla="*/ 43200 w 43200"/>
                  <a:gd name="T12" fmla="*/ 22795 h 22795"/>
                </a:gdLst>
                <a:ahLst/>
                <a:cxnLst>
                  <a:cxn ang="T6">
                    <a:pos x="T0" y="T1"/>
                  </a:cxn>
                  <a:cxn ang="T7">
                    <a:pos x="T2" y="T3"/>
                  </a:cxn>
                  <a:cxn ang="T8">
                    <a:pos x="T4" y="T5"/>
                  </a:cxn>
                </a:cxnLst>
                <a:rect l="T9" t="T10" r="T11" b="T12"/>
                <a:pathLst>
                  <a:path w="43200" h="22795" fill="none" extrusionOk="0">
                    <a:moveTo>
                      <a:pt x="33" y="22794"/>
                    </a:moveTo>
                    <a:cubicBezTo>
                      <a:pt x="11" y="22397"/>
                      <a:pt x="0" y="21998"/>
                      <a:pt x="0" y="21600"/>
                    </a:cubicBezTo>
                    <a:cubicBezTo>
                      <a:pt x="0" y="9670"/>
                      <a:pt x="9670" y="0"/>
                      <a:pt x="21600" y="0"/>
                    </a:cubicBezTo>
                    <a:cubicBezTo>
                      <a:pt x="33529" y="0"/>
                      <a:pt x="43200" y="9670"/>
                      <a:pt x="43200" y="21600"/>
                    </a:cubicBezTo>
                    <a:cubicBezTo>
                      <a:pt x="43200" y="21979"/>
                      <a:pt x="43189" y="22358"/>
                      <a:pt x="43170" y="22738"/>
                    </a:cubicBezTo>
                  </a:path>
                  <a:path w="43200" h="22795" stroke="0" extrusionOk="0">
                    <a:moveTo>
                      <a:pt x="33" y="22794"/>
                    </a:moveTo>
                    <a:cubicBezTo>
                      <a:pt x="11" y="22397"/>
                      <a:pt x="0" y="21998"/>
                      <a:pt x="0" y="21600"/>
                    </a:cubicBezTo>
                    <a:cubicBezTo>
                      <a:pt x="0" y="9670"/>
                      <a:pt x="9670" y="0"/>
                      <a:pt x="21600" y="0"/>
                    </a:cubicBezTo>
                    <a:cubicBezTo>
                      <a:pt x="33529" y="0"/>
                      <a:pt x="43200" y="9670"/>
                      <a:pt x="43200" y="21600"/>
                    </a:cubicBezTo>
                    <a:cubicBezTo>
                      <a:pt x="43200" y="21979"/>
                      <a:pt x="43189" y="22358"/>
                      <a:pt x="43170" y="22738"/>
                    </a:cubicBezTo>
                    <a:lnTo>
                      <a:pt x="21600" y="21600"/>
                    </a:lnTo>
                    <a:lnTo>
                      <a:pt x="33" y="22794"/>
                    </a:lnTo>
                    <a:close/>
                  </a:path>
                </a:pathLst>
              </a:custGeom>
              <a:solidFill>
                <a:srgbClr val="FFFF00"/>
              </a:solidFill>
              <a:ln w="9525">
                <a:solidFill>
                  <a:srgbClr val="FF0066"/>
                </a:solidFill>
                <a:round/>
                <a:headEnd/>
                <a:tailEnd/>
              </a:ln>
            </p:spPr>
            <p:txBody>
              <a:bodyPr wrap="none" anchor="ctr"/>
              <a:lstStyle/>
              <a:p>
                <a:endParaRPr lang="en-US"/>
              </a:p>
            </p:txBody>
          </p:sp>
          <p:sp>
            <p:nvSpPr>
              <p:cNvPr id="2137" name="Arc 214"/>
              <p:cNvSpPr>
                <a:spLocks/>
              </p:cNvSpPr>
              <p:nvPr/>
            </p:nvSpPr>
            <p:spPr bwMode="auto">
              <a:xfrm rot="3888902">
                <a:off x="2374" y="3252"/>
                <a:ext cx="170" cy="170"/>
              </a:xfrm>
              <a:custGeom>
                <a:avLst/>
                <a:gdLst>
                  <a:gd name="T0" fmla="*/ 0 w 43200"/>
                  <a:gd name="T1" fmla="*/ 0 h 22795"/>
                  <a:gd name="T2" fmla="*/ 0 w 43200"/>
                  <a:gd name="T3" fmla="*/ 0 h 22795"/>
                  <a:gd name="T4" fmla="*/ 0 w 43200"/>
                  <a:gd name="T5" fmla="*/ 0 h 22795"/>
                  <a:gd name="T6" fmla="*/ 0 60000 65536"/>
                  <a:gd name="T7" fmla="*/ 0 60000 65536"/>
                  <a:gd name="T8" fmla="*/ 0 60000 65536"/>
                  <a:gd name="T9" fmla="*/ 0 w 43200"/>
                  <a:gd name="T10" fmla="*/ 0 h 22795"/>
                  <a:gd name="T11" fmla="*/ 43200 w 43200"/>
                  <a:gd name="T12" fmla="*/ 22795 h 22795"/>
                </a:gdLst>
                <a:ahLst/>
                <a:cxnLst>
                  <a:cxn ang="T6">
                    <a:pos x="T0" y="T1"/>
                  </a:cxn>
                  <a:cxn ang="T7">
                    <a:pos x="T2" y="T3"/>
                  </a:cxn>
                  <a:cxn ang="T8">
                    <a:pos x="T4" y="T5"/>
                  </a:cxn>
                </a:cxnLst>
                <a:rect l="T9" t="T10" r="T11" b="T12"/>
                <a:pathLst>
                  <a:path w="43200" h="22795" fill="none" extrusionOk="0">
                    <a:moveTo>
                      <a:pt x="33" y="22794"/>
                    </a:moveTo>
                    <a:cubicBezTo>
                      <a:pt x="11" y="22397"/>
                      <a:pt x="0" y="21998"/>
                      <a:pt x="0" y="21600"/>
                    </a:cubicBezTo>
                    <a:cubicBezTo>
                      <a:pt x="0" y="9670"/>
                      <a:pt x="9670" y="0"/>
                      <a:pt x="21600" y="0"/>
                    </a:cubicBezTo>
                    <a:cubicBezTo>
                      <a:pt x="33529" y="0"/>
                      <a:pt x="43200" y="9670"/>
                      <a:pt x="43200" y="21600"/>
                    </a:cubicBezTo>
                    <a:cubicBezTo>
                      <a:pt x="43200" y="21979"/>
                      <a:pt x="43189" y="22358"/>
                      <a:pt x="43170" y="22738"/>
                    </a:cubicBezTo>
                  </a:path>
                  <a:path w="43200" h="22795" stroke="0" extrusionOk="0">
                    <a:moveTo>
                      <a:pt x="33" y="22794"/>
                    </a:moveTo>
                    <a:cubicBezTo>
                      <a:pt x="11" y="22397"/>
                      <a:pt x="0" y="21998"/>
                      <a:pt x="0" y="21600"/>
                    </a:cubicBezTo>
                    <a:cubicBezTo>
                      <a:pt x="0" y="9670"/>
                      <a:pt x="9670" y="0"/>
                      <a:pt x="21600" y="0"/>
                    </a:cubicBezTo>
                    <a:cubicBezTo>
                      <a:pt x="33529" y="0"/>
                      <a:pt x="43200" y="9670"/>
                      <a:pt x="43200" y="21600"/>
                    </a:cubicBezTo>
                    <a:cubicBezTo>
                      <a:pt x="43200" y="21979"/>
                      <a:pt x="43189" y="22358"/>
                      <a:pt x="43170" y="22738"/>
                    </a:cubicBezTo>
                    <a:lnTo>
                      <a:pt x="21600" y="21600"/>
                    </a:lnTo>
                    <a:lnTo>
                      <a:pt x="33" y="22794"/>
                    </a:lnTo>
                    <a:close/>
                  </a:path>
                </a:pathLst>
              </a:custGeom>
              <a:solidFill>
                <a:srgbClr val="FFFF00"/>
              </a:solidFill>
              <a:ln w="9525">
                <a:solidFill>
                  <a:srgbClr val="FF0066"/>
                </a:solidFill>
                <a:round/>
                <a:headEnd/>
                <a:tailEnd/>
              </a:ln>
            </p:spPr>
            <p:txBody>
              <a:bodyPr wrap="none" anchor="ctr"/>
              <a:lstStyle/>
              <a:p>
                <a:endParaRPr lang="en-US"/>
              </a:p>
            </p:txBody>
          </p:sp>
          <p:sp>
            <p:nvSpPr>
              <p:cNvPr id="2138" name="Arc 215"/>
              <p:cNvSpPr>
                <a:spLocks/>
              </p:cNvSpPr>
              <p:nvPr/>
            </p:nvSpPr>
            <p:spPr bwMode="auto">
              <a:xfrm rot="7161665">
                <a:off x="2347" y="3455"/>
                <a:ext cx="169" cy="162"/>
              </a:xfrm>
              <a:custGeom>
                <a:avLst/>
                <a:gdLst>
                  <a:gd name="T0" fmla="*/ 0 w 43200"/>
                  <a:gd name="T1" fmla="*/ 0 h 22795"/>
                  <a:gd name="T2" fmla="*/ 0 w 43200"/>
                  <a:gd name="T3" fmla="*/ 0 h 22795"/>
                  <a:gd name="T4" fmla="*/ 0 w 43200"/>
                  <a:gd name="T5" fmla="*/ 0 h 22795"/>
                  <a:gd name="T6" fmla="*/ 0 60000 65536"/>
                  <a:gd name="T7" fmla="*/ 0 60000 65536"/>
                  <a:gd name="T8" fmla="*/ 0 60000 65536"/>
                  <a:gd name="T9" fmla="*/ 0 w 43200"/>
                  <a:gd name="T10" fmla="*/ 0 h 22795"/>
                  <a:gd name="T11" fmla="*/ 43200 w 43200"/>
                  <a:gd name="T12" fmla="*/ 22795 h 22795"/>
                </a:gdLst>
                <a:ahLst/>
                <a:cxnLst>
                  <a:cxn ang="T6">
                    <a:pos x="T0" y="T1"/>
                  </a:cxn>
                  <a:cxn ang="T7">
                    <a:pos x="T2" y="T3"/>
                  </a:cxn>
                  <a:cxn ang="T8">
                    <a:pos x="T4" y="T5"/>
                  </a:cxn>
                </a:cxnLst>
                <a:rect l="T9" t="T10" r="T11" b="T12"/>
                <a:pathLst>
                  <a:path w="43200" h="22795" fill="none" extrusionOk="0">
                    <a:moveTo>
                      <a:pt x="33" y="22794"/>
                    </a:moveTo>
                    <a:cubicBezTo>
                      <a:pt x="11" y="22397"/>
                      <a:pt x="0" y="21998"/>
                      <a:pt x="0" y="21600"/>
                    </a:cubicBezTo>
                    <a:cubicBezTo>
                      <a:pt x="0" y="9670"/>
                      <a:pt x="9670" y="0"/>
                      <a:pt x="21600" y="0"/>
                    </a:cubicBezTo>
                    <a:cubicBezTo>
                      <a:pt x="33529" y="0"/>
                      <a:pt x="43200" y="9670"/>
                      <a:pt x="43200" y="21600"/>
                    </a:cubicBezTo>
                    <a:cubicBezTo>
                      <a:pt x="43200" y="21979"/>
                      <a:pt x="43189" y="22358"/>
                      <a:pt x="43170" y="22738"/>
                    </a:cubicBezTo>
                  </a:path>
                  <a:path w="43200" h="22795" stroke="0" extrusionOk="0">
                    <a:moveTo>
                      <a:pt x="33" y="22794"/>
                    </a:moveTo>
                    <a:cubicBezTo>
                      <a:pt x="11" y="22397"/>
                      <a:pt x="0" y="21998"/>
                      <a:pt x="0" y="21600"/>
                    </a:cubicBezTo>
                    <a:cubicBezTo>
                      <a:pt x="0" y="9670"/>
                      <a:pt x="9670" y="0"/>
                      <a:pt x="21600" y="0"/>
                    </a:cubicBezTo>
                    <a:cubicBezTo>
                      <a:pt x="33529" y="0"/>
                      <a:pt x="43200" y="9670"/>
                      <a:pt x="43200" y="21600"/>
                    </a:cubicBezTo>
                    <a:cubicBezTo>
                      <a:pt x="43200" y="21979"/>
                      <a:pt x="43189" y="22358"/>
                      <a:pt x="43170" y="22738"/>
                    </a:cubicBezTo>
                    <a:lnTo>
                      <a:pt x="21600" y="21600"/>
                    </a:lnTo>
                    <a:lnTo>
                      <a:pt x="33" y="22794"/>
                    </a:lnTo>
                    <a:close/>
                  </a:path>
                </a:pathLst>
              </a:custGeom>
              <a:solidFill>
                <a:srgbClr val="FFFF00"/>
              </a:solidFill>
              <a:ln w="9525">
                <a:solidFill>
                  <a:srgbClr val="FF0066"/>
                </a:solidFill>
                <a:round/>
                <a:headEnd/>
                <a:tailEnd/>
              </a:ln>
            </p:spPr>
            <p:txBody>
              <a:bodyPr wrap="none" anchor="ctr"/>
              <a:lstStyle/>
              <a:p>
                <a:endParaRPr lang="en-US"/>
              </a:p>
            </p:txBody>
          </p:sp>
          <p:sp>
            <p:nvSpPr>
              <p:cNvPr id="2139" name="Arc 216"/>
              <p:cNvSpPr>
                <a:spLocks/>
              </p:cNvSpPr>
              <p:nvPr/>
            </p:nvSpPr>
            <p:spPr bwMode="auto">
              <a:xfrm rot="-3633413">
                <a:off x="2023" y="3211"/>
                <a:ext cx="170" cy="164"/>
              </a:xfrm>
              <a:custGeom>
                <a:avLst/>
                <a:gdLst>
                  <a:gd name="T0" fmla="*/ 0 w 43200"/>
                  <a:gd name="T1" fmla="*/ 0 h 22795"/>
                  <a:gd name="T2" fmla="*/ 0 w 43200"/>
                  <a:gd name="T3" fmla="*/ 0 h 22795"/>
                  <a:gd name="T4" fmla="*/ 0 w 43200"/>
                  <a:gd name="T5" fmla="*/ 0 h 22795"/>
                  <a:gd name="T6" fmla="*/ 0 60000 65536"/>
                  <a:gd name="T7" fmla="*/ 0 60000 65536"/>
                  <a:gd name="T8" fmla="*/ 0 60000 65536"/>
                  <a:gd name="T9" fmla="*/ 0 w 43200"/>
                  <a:gd name="T10" fmla="*/ 0 h 22795"/>
                  <a:gd name="T11" fmla="*/ 43200 w 43200"/>
                  <a:gd name="T12" fmla="*/ 22795 h 22795"/>
                </a:gdLst>
                <a:ahLst/>
                <a:cxnLst>
                  <a:cxn ang="T6">
                    <a:pos x="T0" y="T1"/>
                  </a:cxn>
                  <a:cxn ang="T7">
                    <a:pos x="T2" y="T3"/>
                  </a:cxn>
                  <a:cxn ang="T8">
                    <a:pos x="T4" y="T5"/>
                  </a:cxn>
                </a:cxnLst>
                <a:rect l="T9" t="T10" r="T11" b="T12"/>
                <a:pathLst>
                  <a:path w="43200" h="22795" fill="none" extrusionOk="0">
                    <a:moveTo>
                      <a:pt x="33" y="22794"/>
                    </a:moveTo>
                    <a:cubicBezTo>
                      <a:pt x="11" y="22397"/>
                      <a:pt x="0" y="21998"/>
                      <a:pt x="0" y="21600"/>
                    </a:cubicBezTo>
                    <a:cubicBezTo>
                      <a:pt x="0" y="9670"/>
                      <a:pt x="9670" y="0"/>
                      <a:pt x="21600" y="0"/>
                    </a:cubicBezTo>
                    <a:cubicBezTo>
                      <a:pt x="33529" y="0"/>
                      <a:pt x="43200" y="9670"/>
                      <a:pt x="43200" y="21600"/>
                    </a:cubicBezTo>
                    <a:cubicBezTo>
                      <a:pt x="43200" y="21979"/>
                      <a:pt x="43189" y="22358"/>
                      <a:pt x="43170" y="22738"/>
                    </a:cubicBezTo>
                  </a:path>
                  <a:path w="43200" h="22795" stroke="0" extrusionOk="0">
                    <a:moveTo>
                      <a:pt x="33" y="22794"/>
                    </a:moveTo>
                    <a:cubicBezTo>
                      <a:pt x="11" y="22397"/>
                      <a:pt x="0" y="21998"/>
                      <a:pt x="0" y="21600"/>
                    </a:cubicBezTo>
                    <a:cubicBezTo>
                      <a:pt x="0" y="9670"/>
                      <a:pt x="9670" y="0"/>
                      <a:pt x="21600" y="0"/>
                    </a:cubicBezTo>
                    <a:cubicBezTo>
                      <a:pt x="33529" y="0"/>
                      <a:pt x="43200" y="9670"/>
                      <a:pt x="43200" y="21600"/>
                    </a:cubicBezTo>
                    <a:cubicBezTo>
                      <a:pt x="43200" y="21979"/>
                      <a:pt x="43189" y="22358"/>
                      <a:pt x="43170" y="22738"/>
                    </a:cubicBezTo>
                    <a:lnTo>
                      <a:pt x="21600" y="21600"/>
                    </a:lnTo>
                    <a:lnTo>
                      <a:pt x="33" y="22794"/>
                    </a:lnTo>
                    <a:close/>
                  </a:path>
                </a:pathLst>
              </a:custGeom>
              <a:solidFill>
                <a:srgbClr val="FFFF00"/>
              </a:solidFill>
              <a:ln w="9525">
                <a:solidFill>
                  <a:srgbClr val="FF0066"/>
                </a:solidFill>
                <a:round/>
                <a:headEnd/>
                <a:tailEnd/>
              </a:ln>
            </p:spPr>
            <p:txBody>
              <a:bodyPr wrap="none" anchor="ctr"/>
              <a:lstStyle/>
              <a:p>
                <a:endParaRPr lang="en-US"/>
              </a:p>
            </p:txBody>
          </p:sp>
          <p:sp>
            <p:nvSpPr>
              <p:cNvPr id="2140" name="Arc 217"/>
              <p:cNvSpPr>
                <a:spLocks/>
              </p:cNvSpPr>
              <p:nvPr/>
            </p:nvSpPr>
            <p:spPr bwMode="auto">
              <a:xfrm rot="-6611763">
                <a:off x="2013" y="3428"/>
                <a:ext cx="169" cy="164"/>
              </a:xfrm>
              <a:custGeom>
                <a:avLst/>
                <a:gdLst>
                  <a:gd name="T0" fmla="*/ 0 w 43200"/>
                  <a:gd name="T1" fmla="*/ 0 h 22795"/>
                  <a:gd name="T2" fmla="*/ 0 w 43200"/>
                  <a:gd name="T3" fmla="*/ 0 h 22795"/>
                  <a:gd name="T4" fmla="*/ 0 w 43200"/>
                  <a:gd name="T5" fmla="*/ 0 h 22795"/>
                  <a:gd name="T6" fmla="*/ 0 60000 65536"/>
                  <a:gd name="T7" fmla="*/ 0 60000 65536"/>
                  <a:gd name="T8" fmla="*/ 0 60000 65536"/>
                  <a:gd name="T9" fmla="*/ 0 w 43200"/>
                  <a:gd name="T10" fmla="*/ 0 h 22795"/>
                  <a:gd name="T11" fmla="*/ 43200 w 43200"/>
                  <a:gd name="T12" fmla="*/ 22795 h 22795"/>
                </a:gdLst>
                <a:ahLst/>
                <a:cxnLst>
                  <a:cxn ang="T6">
                    <a:pos x="T0" y="T1"/>
                  </a:cxn>
                  <a:cxn ang="T7">
                    <a:pos x="T2" y="T3"/>
                  </a:cxn>
                  <a:cxn ang="T8">
                    <a:pos x="T4" y="T5"/>
                  </a:cxn>
                </a:cxnLst>
                <a:rect l="T9" t="T10" r="T11" b="T12"/>
                <a:pathLst>
                  <a:path w="43200" h="22795" fill="none" extrusionOk="0">
                    <a:moveTo>
                      <a:pt x="33" y="22794"/>
                    </a:moveTo>
                    <a:cubicBezTo>
                      <a:pt x="11" y="22397"/>
                      <a:pt x="0" y="21998"/>
                      <a:pt x="0" y="21600"/>
                    </a:cubicBezTo>
                    <a:cubicBezTo>
                      <a:pt x="0" y="9670"/>
                      <a:pt x="9670" y="0"/>
                      <a:pt x="21600" y="0"/>
                    </a:cubicBezTo>
                    <a:cubicBezTo>
                      <a:pt x="33529" y="0"/>
                      <a:pt x="43200" y="9670"/>
                      <a:pt x="43200" y="21600"/>
                    </a:cubicBezTo>
                    <a:cubicBezTo>
                      <a:pt x="43200" y="21979"/>
                      <a:pt x="43189" y="22358"/>
                      <a:pt x="43170" y="22738"/>
                    </a:cubicBezTo>
                  </a:path>
                  <a:path w="43200" h="22795" stroke="0" extrusionOk="0">
                    <a:moveTo>
                      <a:pt x="33" y="22794"/>
                    </a:moveTo>
                    <a:cubicBezTo>
                      <a:pt x="11" y="22397"/>
                      <a:pt x="0" y="21998"/>
                      <a:pt x="0" y="21600"/>
                    </a:cubicBezTo>
                    <a:cubicBezTo>
                      <a:pt x="0" y="9670"/>
                      <a:pt x="9670" y="0"/>
                      <a:pt x="21600" y="0"/>
                    </a:cubicBezTo>
                    <a:cubicBezTo>
                      <a:pt x="33529" y="0"/>
                      <a:pt x="43200" y="9670"/>
                      <a:pt x="43200" y="21600"/>
                    </a:cubicBezTo>
                    <a:cubicBezTo>
                      <a:pt x="43200" y="21979"/>
                      <a:pt x="43189" y="22358"/>
                      <a:pt x="43170" y="22738"/>
                    </a:cubicBezTo>
                    <a:lnTo>
                      <a:pt x="21600" y="21600"/>
                    </a:lnTo>
                    <a:lnTo>
                      <a:pt x="33" y="22794"/>
                    </a:lnTo>
                    <a:close/>
                  </a:path>
                </a:pathLst>
              </a:custGeom>
              <a:solidFill>
                <a:srgbClr val="FFFF00"/>
              </a:solidFill>
              <a:ln w="9525">
                <a:solidFill>
                  <a:srgbClr val="FF0066"/>
                </a:solidFill>
                <a:round/>
                <a:headEnd/>
                <a:tailEnd/>
              </a:ln>
            </p:spPr>
            <p:txBody>
              <a:bodyPr wrap="none" anchor="ctr"/>
              <a:lstStyle/>
              <a:p>
                <a:endParaRPr lang="en-US"/>
              </a:p>
            </p:txBody>
          </p:sp>
          <p:sp>
            <p:nvSpPr>
              <p:cNvPr id="2141" name="Arc 218"/>
              <p:cNvSpPr>
                <a:spLocks/>
              </p:cNvSpPr>
              <p:nvPr/>
            </p:nvSpPr>
            <p:spPr bwMode="auto">
              <a:xfrm rot="10800000">
                <a:off x="2190" y="3539"/>
                <a:ext cx="177" cy="157"/>
              </a:xfrm>
              <a:custGeom>
                <a:avLst/>
                <a:gdLst>
                  <a:gd name="T0" fmla="*/ 0 w 43200"/>
                  <a:gd name="T1" fmla="*/ 0 h 22795"/>
                  <a:gd name="T2" fmla="*/ 0 w 43200"/>
                  <a:gd name="T3" fmla="*/ 0 h 22795"/>
                  <a:gd name="T4" fmla="*/ 0 w 43200"/>
                  <a:gd name="T5" fmla="*/ 0 h 22795"/>
                  <a:gd name="T6" fmla="*/ 0 60000 65536"/>
                  <a:gd name="T7" fmla="*/ 0 60000 65536"/>
                  <a:gd name="T8" fmla="*/ 0 60000 65536"/>
                  <a:gd name="T9" fmla="*/ 0 w 43200"/>
                  <a:gd name="T10" fmla="*/ 0 h 22795"/>
                  <a:gd name="T11" fmla="*/ 43200 w 43200"/>
                  <a:gd name="T12" fmla="*/ 22795 h 22795"/>
                </a:gdLst>
                <a:ahLst/>
                <a:cxnLst>
                  <a:cxn ang="T6">
                    <a:pos x="T0" y="T1"/>
                  </a:cxn>
                  <a:cxn ang="T7">
                    <a:pos x="T2" y="T3"/>
                  </a:cxn>
                  <a:cxn ang="T8">
                    <a:pos x="T4" y="T5"/>
                  </a:cxn>
                </a:cxnLst>
                <a:rect l="T9" t="T10" r="T11" b="T12"/>
                <a:pathLst>
                  <a:path w="43200" h="22795" fill="none" extrusionOk="0">
                    <a:moveTo>
                      <a:pt x="33" y="22794"/>
                    </a:moveTo>
                    <a:cubicBezTo>
                      <a:pt x="11" y="22397"/>
                      <a:pt x="0" y="21998"/>
                      <a:pt x="0" y="21600"/>
                    </a:cubicBezTo>
                    <a:cubicBezTo>
                      <a:pt x="0" y="9670"/>
                      <a:pt x="9670" y="0"/>
                      <a:pt x="21600" y="0"/>
                    </a:cubicBezTo>
                    <a:cubicBezTo>
                      <a:pt x="33529" y="0"/>
                      <a:pt x="43200" y="9670"/>
                      <a:pt x="43200" y="21600"/>
                    </a:cubicBezTo>
                    <a:cubicBezTo>
                      <a:pt x="43200" y="21979"/>
                      <a:pt x="43189" y="22358"/>
                      <a:pt x="43170" y="22738"/>
                    </a:cubicBezTo>
                  </a:path>
                  <a:path w="43200" h="22795" stroke="0" extrusionOk="0">
                    <a:moveTo>
                      <a:pt x="33" y="22794"/>
                    </a:moveTo>
                    <a:cubicBezTo>
                      <a:pt x="11" y="22397"/>
                      <a:pt x="0" y="21998"/>
                      <a:pt x="0" y="21600"/>
                    </a:cubicBezTo>
                    <a:cubicBezTo>
                      <a:pt x="0" y="9670"/>
                      <a:pt x="9670" y="0"/>
                      <a:pt x="21600" y="0"/>
                    </a:cubicBezTo>
                    <a:cubicBezTo>
                      <a:pt x="33529" y="0"/>
                      <a:pt x="43200" y="9670"/>
                      <a:pt x="43200" y="21600"/>
                    </a:cubicBezTo>
                    <a:cubicBezTo>
                      <a:pt x="43200" y="21979"/>
                      <a:pt x="43189" y="22358"/>
                      <a:pt x="43170" y="22738"/>
                    </a:cubicBezTo>
                    <a:lnTo>
                      <a:pt x="21600" y="21600"/>
                    </a:lnTo>
                    <a:lnTo>
                      <a:pt x="33" y="22794"/>
                    </a:lnTo>
                    <a:close/>
                  </a:path>
                </a:pathLst>
              </a:custGeom>
              <a:solidFill>
                <a:srgbClr val="FFFF00"/>
              </a:solidFill>
              <a:ln w="9525">
                <a:solidFill>
                  <a:srgbClr val="FF0066"/>
                </a:solidFill>
                <a:round/>
                <a:headEnd/>
                <a:tailEnd/>
              </a:ln>
            </p:spPr>
            <p:txBody>
              <a:bodyPr wrap="none" anchor="ctr"/>
              <a:lstStyle/>
              <a:p>
                <a:endParaRPr lang="en-US"/>
              </a:p>
            </p:txBody>
          </p:sp>
          <p:sp>
            <p:nvSpPr>
              <p:cNvPr id="2142" name="AutoShape 219"/>
              <p:cNvSpPr>
                <a:spLocks noChangeArrowheads="1"/>
              </p:cNvSpPr>
              <p:nvPr/>
            </p:nvSpPr>
            <p:spPr bwMode="auto">
              <a:xfrm>
                <a:off x="2140" y="3249"/>
                <a:ext cx="280" cy="303"/>
              </a:xfrm>
              <a:prstGeom prst="flowChartConnector">
                <a:avLst/>
              </a:prstGeom>
              <a:solidFill>
                <a:srgbClr val="FFFF99"/>
              </a:solidFill>
              <a:ln w="9525">
                <a:solidFill>
                  <a:srgbClr val="FF0066"/>
                </a:solidFill>
                <a:round/>
                <a:headEnd/>
                <a:tailEnd/>
              </a:ln>
            </p:spPr>
            <p:txBody>
              <a:bodyPr wrap="none" anchor="ctr"/>
              <a:lstStyle/>
              <a:p>
                <a:endParaRPr lang="en-US"/>
              </a:p>
            </p:txBody>
          </p:sp>
        </p:grpSp>
        <p:grpSp>
          <p:nvGrpSpPr>
            <p:cNvPr id="2081" name="Group 220"/>
            <p:cNvGrpSpPr>
              <a:grpSpLocks/>
            </p:cNvGrpSpPr>
            <p:nvPr/>
          </p:nvGrpSpPr>
          <p:grpSpPr bwMode="auto">
            <a:xfrm>
              <a:off x="3024" y="240"/>
              <a:ext cx="336" cy="384"/>
              <a:chOff x="2016" y="3120"/>
              <a:chExt cx="528" cy="576"/>
            </a:xfrm>
          </p:grpSpPr>
          <p:sp>
            <p:nvSpPr>
              <p:cNvPr id="2129" name="Arc 221"/>
              <p:cNvSpPr>
                <a:spLocks/>
              </p:cNvSpPr>
              <p:nvPr/>
            </p:nvSpPr>
            <p:spPr bwMode="auto">
              <a:xfrm>
                <a:off x="2204" y="3120"/>
                <a:ext cx="176" cy="192"/>
              </a:xfrm>
              <a:custGeom>
                <a:avLst/>
                <a:gdLst>
                  <a:gd name="T0" fmla="*/ 0 w 43200"/>
                  <a:gd name="T1" fmla="*/ 0 h 22795"/>
                  <a:gd name="T2" fmla="*/ 0 w 43200"/>
                  <a:gd name="T3" fmla="*/ 0 h 22795"/>
                  <a:gd name="T4" fmla="*/ 0 w 43200"/>
                  <a:gd name="T5" fmla="*/ 0 h 22795"/>
                  <a:gd name="T6" fmla="*/ 0 60000 65536"/>
                  <a:gd name="T7" fmla="*/ 0 60000 65536"/>
                  <a:gd name="T8" fmla="*/ 0 60000 65536"/>
                  <a:gd name="T9" fmla="*/ 0 w 43200"/>
                  <a:gd name="T10" fmla="*/ 0 h 22795"/>
                  <a:gd name="T11" fmla="*/ 43200 w 43200"/>
                  <a:gd name="T12" fmla="*/ 22795 h 22795"/>
                </a:gdLst>
                <a:ahLst/>
                <a:cxnLst>
                  <a:cxn ang="T6">
                    <a:pos x="T0" y="T1"/>
                  </a:cxn>
                  <a:cxn ang="T7">
                    <a:pos x="T2" y="T3"/>
                  </a:cxn>
                  <a:cxn ang="T8">
                    <a:pos x="T4" y="T5"/>
                  </a:cxn>
                </a:cxnLst>
                <a:rect l="T9" t="T10" r="T11" b="T12"/>
                <a:pathLst>
                  <a:path w="43200" h="22795" fill="none" extrusionOk="0">
                    <a:moveTo>
                      <a:pt x="33" y="22794"/>
                    </a:moveTo>
                    <a:cubicBezTo>
                      <a:pt x="11" y="22397"/>
                      <a:pt x="0" y="21998"/>
                      <a:pt x="0" y="21600"/>
                    </a:cubicBezTo>
                    <a:cubicBezTo>
                      <a:pt x="0" y="9670"/>
                      <a:pt x="9670" y="0"/>
                      <a:pt x="21600" y="0"/>
                    </a:cubicBezTo>
                    <a:cubicBezTo>
                      <a:pt x="33529" y="0"/>
                      <a:pt x="43200" y="9670"/>
                      <a:pt x="43200" y="21600"/>
                    </a:cubicBezTo>
                    <a:cubicBezTo>
                      <a:pt x="43200" y="21979"/>
                      <a:pt x="43189" y="22358"/>
                      <a:pt x="43170" y="22738"/>
                    </a:cubicBezTo>
                  </a:path>
                  <a:path w="43200" h="22795" stroke="0" extrusionOk="0">
                    <a:moveTo>
                      <a:pt x="33" y="22794"/>
                    </a:moveTo>
                    <a:cubicBezTo>
                      <a:pt x="11" y="22397"/>
                      <a:pt x="0" y="21998"/>
                      <a:pt x="0" y="21600"/>
                    </a:cubicBezTo>
                    <a:cubicBezTo>
                      <a:pt x="0" y="9670"/>
                      <a:pt x="9670" y="0"/>
                      <a:pt x="21600" y="0"/>
                    </a:cubicBezTo>
                    <a:cubicBezTo>
                      <a:pt x="33529" y="0"/>
                      <a:pt x="43200" y="9670"/>
                      <a:pt x="43200" y="21600"/>
                    </a:cubicBezTo>
                    <a:cubicBezTo>
                      <a:pt x="43200" y="21979"/>
                      <a:pt x="43189" y="22358"/>
                      <a:pt x="43170" y="22738"/>
                    </a:cubicBezTo>
                    <a:lnTo>
                      <a:pt x="21600" y="21600"/>
                    </a:lnTo>
                    <a:lnTo>
                      <a:pt x="33" y="22794"/>
                    </a:lnTo>
                    <a:close/>
                  </a:path>
                </a:pathLst>
              </a:custGeom>
              <a:solidFill>
                <a:srgbClr val="00FFFF"/>
              </a:solidFill>
              <a:ln w="9525">
                <a:solidFill>
                  <a:schemeClr val="bg1"/>
                </a:solidFill>
                <a:round/>
                <a:headEnd/>
                <a:tailEnd/>
              </a:ln>
            </p:spPr>
            <p:txBody>
              <a:bodyPr wrap="none" anchor="ctr"/>
              <a:lstStyle/>
              <a:p>
                <a:endParaRPr lang="en-US"/>
              </a:p>
            </p:txBody>
          </p:sp>
          <p:sp>
            <p:nvSpPr>
              <p:cNvPr id="2130" name="Arc 222"/>
              <p:cNvSpPr>
                <a:spLocks/>
              </p:cNvSpPr>
              <p:nvPr/>
            </p:nvSpPr>
            <p:spPr bwMode="auto">
              <a:xfrm rot="3888902">
                <a:off x="2374" y="3252"/>
                <a:ext cx="170" cy="170"/>
              </a:xfrm>
              <a:custGeom>
                <a:avLst/>
                <a:gdLst>
                  <a:gd name="T0" fmla="*/ 0 w 43200"/>
                  <a:gd name="T1" fmla="*/ 0 h 22795"/>
                  <a:gd name="T2" fmla="*/ 0 w 43200"/>
                  <a:gd name="T3" fmla="*/ 0 h 22795"/>
                  <a:gd name="T4" fmla="*/ 0 w 43200"/>
                  <a:gd name="T5" fmla="*/ 0 h 22795"/>
                  <a:gd name="T6" fmla="*/ 0 60000 65536"/>
                  <a:gd name="T7" fmla="*/ 0 60000 65536"/>
                  <a:gd name="T8" fmla="*/ 0 60000 65536"/>
                  <a:gd name="T9" fmla="*/ 0 w 43200"/>
                  <a:gd name="T10" fmla="*/ 0 h 22795"/>
                  <a:gd name="T11" fmla="*/ 43200 w 43200"/>
                  <a:gd name="T12" fmla="*/ 22795 h 22795"/>
                </a:gdLst>
                <a:ahLst/>
                <a:cxnLst>
                  <a:cxn ang="T6">
                    <a:pos x="T0" y="T1"/>
                  </a:cxn>
                  <a:cxn ang="T7">
                    <a:pos x="T2" y="T3"/>
                  </a:cxn>
                  <a:cxn ang="T8">
                    <a:pos x="T4" y="T5"/>
                  </a:cxn>
                </a:cxnLst>
                <a:rect l="T9" t="T10" r="T11" b="T12"/>
                <a:pathLst>
                  <a:path w="43200" h="22795" fill="none" extrusionOk="0">
                    <a:moveTo>
                      <a:pt x="33" y="22794"/>
                    </a:moveTo>
                    <a:cubicBezTo>
                      <a:pt x="11" y="22397"/>
                      <a:pt x="0" y="21998"/>
                      <a:pt x="0" y="21600"/>
                    </a:cubicBezTo>
                    <a:cubicBezTo>
                      <a:pt x="0" y="9670"/>
                      <a:pt x="9670" y="0"/>
                      <a:pt x="21600" y="0"/>
                    </a:cubicBezTo>
                    <a:cubicBezTo>
                      <a:pt x="33529" y="0"/>
                      <a:pt x="43200" y="9670"/>
                      <a:pt x="43200" y="21600"/>
                    </a:cubicBezTo>
                    <a:cubicBezTo>
                      <a:pt x="43200" y="21979"/>
                      <a:pt x="43189" y="22358"/>
                      <a:pt x="43170" y="22738"/>
                    </a:cubicBezTo>
                  </a:path>
                  <a:path w="43200" h="22795" stroke="0" extrusionOk="0">
                    <a:moveTo>
                      <a:pt x="33" y="22794"/>
                    </a:moveTo>
                    <a:cubicBezTo>
                      <a:pt x="11" y="22397"/>
                      <a:pt x="0" y="21998"/>
                      <a:pt x="0" y="21600"/>
                    </a:cubicBezTo>
                    <a:cubicBezTo>
                      <a:pt x="0" y="9670"/>
                      <a:pt x="9670" y="0"/>
                      <a:pt x="21600" y="0"/>
                    </a:cubicBezTo>
                    <a:cubicBezTo>
                      <a:pt x="33529" y="0"/>
                      <a:pt x="43200" y="9670"/>
                      <a:pt x="43200" y="21600"/>
                    </a:cubicBezTo>
                    <a:cubicBezTo>
                      <a:pt x="43200" y="21979"/>
                      <a:pt x="43189" y="22358"/>
                      <a:pt x="43170" y="22738"/>
                    </a:cubicBezTo>
                    <a:lnTo>
                      <a:pt x="21600" y="21600"/>
                    </a:lnTo>
                    <a:lnTo>
                      <a:pt x="33" y="22794"/>
                    </a:lnTo>
                    <a:close/>
                  </a:path>
                </a:pathLst>
              </a:custGeom>
              <a:solidFill>
                <a:srgbClr val="00FFFF"/>
              </a:solidFill>
              <a:ln w="9525">
                <a:solidFill>
                  <a:schemeClr val="bg1"/>
                </a:solidFill>
                <a:round/>
                <a:headEnd/>
                <a:tailEnd/>
              </a:ln>
            </p:spPr>
            <p:txBody>
              <a:bodyPr wrap="none" anchor="ctr"/>
              <a:lstStyle/>
              <a:p>
                <a:endParaRPr lang="en-US"/>
              </a:p>
            </p:txBody>
          </p:sp>
          <p:sp>
            <p:nvSpPr>
              <p:cNvPr id="2131" name="Arc 223"/>
              <p:cNvSpPr>
                <a:spLocks/>
              </p:cNvSpPr>
              <p:nvPr/>
            </p:nvSpPr>
            <p:spPr bwMode="auto">
              <a:xfrm rot="7161665">
                <a:off x="2347" y="3455"/>
                <a:ext cx="169" cy="162"/>
              </a:xfrm>
              <a:custGeom>
                <a:avLst/>
                <a:gdLst>
                  <a:gd name="T0" fmla="*/ 0 w 43200"/>
                  <a:gd name="T1" fmla="*/ 0 h 22795"/>
                  <a:gd name="T2" fmla="*/ 0 w 43200"/>
                  <a:gd name="T3" fmla="*/ 0 h 22795"/>
                  <a:gd name="T4" fmla="*/ 0 w 43200"/>
                  <a:gd name="T5" fmla="*/ 0 h 22795"/>
                  <a:gd name="T6" fmla="*/ 0 60000 65536"/>
                  <a:gd name="T7" fmla="*/ 0 60000 65536"/>
                  <a:gd name="T8" fmla="*/ 0 60000 65536"/>
                  <a:gd name="T9" fmla="*/ 0 w 43200"/>
                  <a:gd name="T10" fmla="*/ 0 h 22795"/>
                  <a:gd name="T11" fmla="*/ 43200 w 43200"/>
                  <a:gd name="T12" fmla="*/ 22795 h 22795"/>
                </a:gdLst>
                <a:ahLst/>
                <a:cxnLst>
                  <a:cxn ang="T6">
                    <a:pos x="T0" y="T1"/>
                  </a:cxn>
                  <a:cxn ang="T7">
                    <a:pos x="T2" y="T3"/>
                  </a:cxn>
                  <a:cxn ang="T8">
                    <a:pos x="T4" y="T5"/>
                  </a:cxn>
                </a:cxnLst>
                <a:rect l="T9" t="T10" r="T11" b="T12"/>
                <a:pathLst>
                  <a:path w="43200" h="22795" fill="none" extrusionOk="0">
                    <a:moveTo>
                      <a:pt x="33" y="22794"/>
                    </a:moveTo>
                    <a:cubicBezTo>
                      <a:pt x="11" y="22397"/>
                      <a:pt x="0" y="21998"/>
                      <a:pt x="0" y="21600"/>
                    </a:cubicBezTo>
                    <a:cubicBezTo>
                      <a:pt x="0" y="9670"/>
                      <a:pt x="9670" y="0"/>
                      <a:pt x="21600" y="0"/>
                    </a:cubicBezTo>
                    <a:cubicBezTo>
                      <a:pt x="33529" y="0"/>
                      <a:pt x="43200" y="9670"/>
                      <a:pt x="43200" y="21600"/>
                    </a:cubicBezTo>
                    <a:cubicBezTo>
                      <a:pt x="43200" y="21979"/>
                      <a:pt x="43189" y="22358"/>
                      <a:pt x="43170" y="22738"/>
                    </a:cubicBezTo>
                  </a:path>
                  <a:path w="43200" h="22795" stroke="0" extrusionOk="0">
                    <a:moveTo>
                      <a:pt x="33" y="22794"/>
                    </a:moveTo>
                    <a:cubicBezTo>
                      <a:pt x="11" y="22397"/>
                      <a:pt x="0" y="21998"/>
                      <a:pt x="0" y="21600"/>
                    </a:cubicBezTo>
                    <a:cubicBezTo>
                      <a:pt x="0" y="9670"/>
                      <a:pt x="9670" y="0"/>
                      <a:pt x="21600" y="0"/>
                    </a:cubicBezTo>
                    <a:cubicBezTo>
                      <a:pt x="33529" y="0"/>
                      <a:pt x="43200" y="9670"/>
                      <a:pt x="43200" y="21600"/>
                    </a:cubicBezTo>
                    <a:cubicBezTo>
                      <a:pt x="43200" y="21979"/>
                      <a:pt x="43189" y="22358"/>
                      <a:pt x="43170" y="22738"/>
                    </a:cubicBezTo>
                    <a:lnTo>
                      <a:pt x="21600" y="21600"/>
                    </a:lnTo>
                    <a:lnTo>
                      <a:pt x="33" y="22794"/>
                    </a:lnTo>
                    <a:close/>
                  </a:path>
                </a:pathLst>
              </a:custGeom>
              <a:solidFill>
                <a:srgbClr val="00FFFF"/>
              </a:solidFill>
              <a:ln w="9525">
                <a:solidFill>
                  <a:schemeClr val="bg1"/>
                </a:solidFill>
                <a:round/>
                <a:headEnd/>
                <a:tailEnd/>
              </a:ln>
            </p:spPr>
            <p:txBody>
              <a:bodyPr wrap="none" anchor="ctr"/>
              <a:lstStyle/>
              <a:p>
                <a:endParaRPr lang="en-US"/>
              </a:p>
            </p:txBody>
          </p:sp>
          <p:sp>
            <p:nvSpPr>
              <p:cNvPr id="2132" name="Arc 224"/>
              <p:cNvSpPr>
                <a:spLocks/>
              </p:cNvSpPr>
              <p:nvPr/>
            </p:nvSpPr>
            <p:spPr bwMode="auto">
              <a:xfrm rot="-3633413">
                <a:off x="2023" y="3211"/>
                <a:ext cx="170" cy="164"/>
              </a:xfrm>
              <a:custGeom>
                <a:avLst/>
                <a:gdLst>
                  <a:gd name="T0" fmla="*/ 0 w 43200"/>
                  <a:gd name="T1" fmla="*/ 0 h 22795"/>
                  <a:gd name="T2" fmla="*/ 0 w 43200"/>
                  <a:gd name="T3" fmla="*/ 0 h 22795"/>
                  <a:gd name="T4" fmla="*/ 0 w 43200"/>
                  <a:gd name="T5" fmla="*/ 0 h 22795"/>
                  <a:gd name="T6" fmla="*/ 0 60000 65536"/>
                  <a:gd name="T7" fmla="*/ 0 60000 65536"/>
                  <a:gd name="T8" fmla="*/ 0 60000 65536"/>
                  <a:gd name="T9" fmla="*/ 0 w 43200"/>
                  <a:gd name="T10" fmla="*/ 0 h 22795"/>
                  <a:gd name="T11" fmla="*/ 43200 w 43200"/>
                  <a:gd name="T12" fmla="*/ 22795 h 22795"/>
                </a:gdLst>
                <a:ahLst/>
                <a:cxnLst>
                  <a:cxn ang="T6">
                    <a:pos x="T0" y="T1"/>
                  </a:cxn>
                  <a:cxn ang="T7">
                    <a:pos x="T2" y="T3"/>
                  </a:cxn>
                  <a:cxn ang="T8">
                    <a:pos x="T4" y="T5"/>
                  </a:cxn>
                </a:cxnLst>
                <a:rect l="T9" t="T10" r="T11" b="T12"/>
                <a:pathLst>
                  <a:path w="43200" h="22795" fill="none" extrusionOk="0">
                    <a:moveTo>
                      <a:pt x="33" y="22794"/>
                    </a:moveTo>
                    <a:cubicBezTo>
                      <a:pt x="11" y="22397"/>
                      <a:pt x="0" y="21998"/>
                      <a:pt x="0" y="21600"/>
                    </a:cubicBezTo>
                    <a:cubicBezTo>
                      <a:pt x="0" y="9670"/>
                      <a:pt x="9670" y="0"/>
                      <a:pt x="21600" y="0"/>
                    </a:cubicBezTo>
                    <a:cubicBezTo>
                      <a:pt x="33529" y="0"/>
                      <a:pt x="43200" y="9670"/>
                      <a:pt x="43200" y="21600"/>
                    </a:cubicBezTo>
                    <a:cubicBezTo>
                      <a:pt x="43200" y="21979"/>
                      <a:pt x="43189" y="22358"/>
                      <a:pt x="43170" y="22738"/>
                    </a:cubicBezTo>
                  </a:path>
                  <a:path w="43200" h="22795" stroke="0" extrusionOk="0">
                    <a:moveTo>
                      <a:pt x="33" y="22794"/>
                    </a:moveTo>
                    <a:cubicBezTo>
                      <a:pt x="11" y="22397"/>
                      <a:pt x="0" y="21998"/>
                      <a:pt x="0" y="21600"/>
                    </a:cubicBezTo>
                    <a:cubicBezTo>
                      <a:pt x="0" y="9670"/>
                      <a:pt x="9670" y="0"/>
                      <a:pt x="21600" y="0"/>
                    </a:cubicBezTo>
                    <a:cubicBezTo>
                      <a:pt x="33529" y="0"/>
                      <a:pt x="43200" y="9670"/>
                      <a:pt x="43200" y="21600"/>
                    </a:cubicBezTo>
                    <a:cubicBezTo>
                      <a:pt x="43200" y="21979"/>
                      <a:pt x="43189" y="22358"/>
                      <a:pt x="43170" y="22738"/>
                    </a:cubicBezTo>
                    <a:lnTo>
                      <a:pt x="21600" y="21600"/>
                    </a:lnTo>
                    <a:lnTo>
                      <a:pt x="33" y="22794"/>
                    </a:lnTo>
                    <a:close/>
                  </a:path>
                </a:pathLst>
              </a:custGeom>
              <a:solidFill>
                <a:srgbClr val="00FFFF"/>
              </a:solidFill>
              <a:ln w="9525">
                <a:solidFill>
                  <a:schemeClr val="bg1"/>
                </a:solidFill>
                <a:round/>
                <a:headEnd/>
                <a:tailEnd/>
              </a:ln>
            </p:spPr>
            <p:txBody>
              <a:bodyPr wrap="none" anchor="ctr"/>
              <a:lstStyle/>
              <a:p>
                <a:endParaRPr lang="en-US"/>
              </a:p>
            </p:txBody>
          </p:sp>
          <p:sp>
            <p:nvSpPr>
              <p:cNvPr id="2133" name="Arc 225"/>
              <p:cNvSpPr>
                <a:spLocks/>
              </p:cNvSpPr>
              <p:nvPr/>
            </p:nvSpPr>
            <p:spPr bwMode="auto">
              <a:xfrm rot="-6611763">
                <a:off x="2013" y="3428"/>
                <a:ext cx="169" cy="164"/>
              </a:xfrm>
              <a:custGeom>
                <a:avLst/>
                <a:gdLst>
                  <a:gd name="T0" fmla="*/ 0 w 43200"/>
                  <a:gd name="T1" fmla="*/ 0 h 22795"/>
                  <a:gd name="T2" fmla="*/ 0 w 43200"/>
                  <a:gd name="T3" fmla="*/ 0 h 22795"/>
                  <a:gd name="T4" fmla="*/ 0 w 43200"/>
                  <a:gd name="T5" fmla="*/ 0 h 22795"/>
                  <a:gd name="T6" fmla="*/ 0 60000 65536"/>
                  <a:gd name="T7" fmla="*/ 0 60000 65536"/>
                  <a:gd name="T8" fmla="*/ 0 60000 65536"/>
                  <a:gd name="T9" fmla="*/ 0 w 43200"/>
                  <a:gd name="T10" fmla="*/ 0 h 22795"/>
                  <a:gd name="T11" fmla="*/ 43200 w 43200"/>
                  <a:gd name="T12" fmla="*/ 22795 h 22795"/>
                </a:gdLst>
                <a:ahLst/>
                <a:cxnLst>
                  <a:cxn ang="T6">
                    <a:pos x="T0" y="T1"/>
                  </a:cxn>
                  <a:cxn ang="T7">
                    <a:pos x="T2" y="T3"/>
                  </a:cxn>
                  <a:cxn ang="T8">
                    <a:pos x="T4" y="T5"/>
                  </a:cxn>
                </a:cxnLst>
                <a:rect l="T9" t="T10" r="T11" b="T12"/>
                <a:pathLst>
                  <a:path w="43200" h="22795" fill="none" extrusionOk="0">
                    <a:moveTo>
                      <a:pt x="33" y="22794"/>
                    </a:moveTo>
                    <a:cubicBezTo>
                      <a:pt x="11" y="22397"/>
                      <a:pt x="0" y="21998"/>
                      <a:pt x="0" y="21600"/>
                    </a:cubicBezTo>
                    <a:cubicBezTo>
                      <a:pt x="0" y="9670"/>
                      <a:pt x="9670" y="0"/>
                      <a:pt x="21600" y="0"/>
                    </a:cubicBezTo>
                    <a:cubicBezTo>
                      <a:pt x="33529" y="0"/>
                      <a:pt x="43200" y="9670"/>
                      <a:pt x="43200" y="21600"/>
                    </a:cubicBezTo>
                    <a:cubicBezTo>
                      <a:pt x="43200" y="21979"/>
                      <a:pt x="43189" y="22358"/>
                      <a:pt x="43170" y="22738"/>
                    </a:cubicBezTo>
                  </a:path>
                  <a:path w="43200" h="22795" stroke="0" extrusionOk="0">
                    <a:moveTo>
                      <a:pt x="33" y="22794"/>
                    </a:moveTo>
                    <a:cubicBezTo>
                      <a:pt x="11" y="22397"/>
                      <a:pt x="0" y="21998"/>
                      <a:pt x="0" y="21600"/>
                    </a:cubicBezTo>
                    <a:cubicBezTo>
                      <a:pt x="0" y="9670"/>
                      <a:pt x="9670" y="0"/>
                      <a:pt x="21600" y="0"/>
                    </a:cubicBezTo>
                    <a:cubicBezTo>
                      <a:pt x="33529" y="0"/>
                      <a:pt x="43200" y="9670"/>
                      <a:pt x="43200" y="21600"/>
                    </a:cubicBezTo>
                    <a:cubicBezTo>
                      <a:pt x="43200" y="21979"/>
                      <a:pt x="43189" y="22358"/>
                      <a:pt x="43170" y="22738"/>
                    </a:cubicBezTo>
                    <a:lnTo>
                      <a:pt x="21600" y="21600"/>
                    </a:lnTo>
                    <a:lnTo>
                      <a:pt x="33" y="22794"/>
                    </a:lnTo>
                    <a:close/>
                  </a:path>
                </a:pathLst>
              </a:custGeom>
              <a:solidFill>
                <a:srgbClr val="00FFFF"/>
              </a:solidFill>
              <a:ln w="9525">
                <a:solidFill>
                  <a:schemeClr val="bg1"/>
                </a:solidFill>
                <a:round/>
                <a:headEnd/>
                <a:tailEnd/>
              </a:ln>
            </p:spPr>
            <p:txBody>
              <a:bodyPr wrap="none" anchor="ctr"/>
              <a:lstStyle/>
              <a:p>
                <a:endParaRPr lang="en-US"/>
              </a:p>
            </p:txBody>
          </p:sp>
          <p:sp>
            <p:nvSpPr>
              <p:cNvPr id="2134" name="Arc 226"/>
              <p:cNvSpPr>
                <a:spLocks/>
              </p:cNvSpPr>
              <p:nvPr/>
            </p:nvSpPr>
            <p:spPr bwMode="auto">
              <a:xfrm rot="10800000">
                <a:off x="2190" y="3539"/>
                <a:ext cx="177" cy="157"/>
              </a:xfrm>
              <a:custGeom>
                <a:avLst/>
                <a:gdLst>
                  <a:gd name="T0" fmla="*/ 0 w 43200"/>
                  <a:gd name="T1" fmla="*/ 0 h 22795"/>
                  <a:gd name="T2" fmla="*/ 0 w 43200"/>
                  <a:gd name="T3" fmla="*/ 0 h 22795"/>
                  <a:gd name="T4" fmla="*/ 0 w 43200"/>
                  <a:gd name="T5" fmla="*/ 0 h 22795"/>
                  <a:gd name="T6" fmla="*/ 0 60000 65536"/>
                  <a:gd name="T7" fmla="*/ 0 60000 65536"/>
                  <a:gd name="T8" fmla="*/ 0 60000 65536"/>
                  <a:gd name="T9" fmla="*/ 0 w 43200"/>
                  <a:gd name="T10" fmla="*/ 0 h 22795"/>
                  <a:gd name="T11" fmla="*/ 43200 w 43200"/>
                  <a:gd name="T12" fmla="*/ 22795 h 22795"/>
                </a:gdLst>
                <a:ahLst/>
                <a:cxnLst>
                  <a:cxn ang="T6">
                    <a:pos x="T0" y="T1"/>
                  </a:cxn>
                  <a:cxn ang="T7">
                    <a:pos x="T2" y="T3"/>
                  </a:cxn>
                  <a:cxn ang="T8">
                    <a:pos x="T4" y="T5"/>
                  </a:cxn>
                </a:cxnLst>
                <a:rect l="T9" t="T10" r="T11" b="T12"/>
                <a:pathLst>
                  <a:path w="43200" h="22795" fill="none" extrusionOk="0">
                    <a:moveTo>
                      <a:pt x="33" y="22794"/>
                    </a:moveTo>
                    <a:cubicBezTo>
                      <a:pt x="11" y="22397"/>
                      <a:pt x="0" y="21998"/>
                      <a:pt x="0" y="21600"/>
                    </a:cubicBezTo>
                    <a:cubicBezTo>
                      <a:pt x="0" y="9670"/>
                      <a:pt x="9670" y="0"/>
                      <a:pt x="21600" y="0"/>
                    </a:cubicBezTo>
                    <a:cubicBezTo>
                      <a:pt x="33529" y="0"/>
                      <a:pt x="43200" y="9670"/>
                      <a:pt x="43200" y="21600"/>
                    </a:cubicBezTo>
                    <a:cubicBezTo>
                      <a:pt x="43200" y="21979"/>
                      <a:pt x="43189" y="22358"/>
                      <a:pt x="43170" y="22738"/>
                    </a:cubicBezTo>
                  </a:path>
                  <a:path w="43200" h="22795" stroke="0" extrusionOk="0">
                    <a:moveTo>
                      <a:pt x="33" y="22794"/>
                    </a:moveTo>
                    <a:cubicBezTo>
                      <a:pt x="11" y="22397"/>
                      <a:pt x="0" y="21998"/>
                      <a:pt x="0" y="21600"/>
                    </a:cubicBezTo>
                    <a:cubicBezTo>
                      <a:pt x="0" y="9670"/>
                      <a:pt x="9670" y="0"/>
                      <a:pt x="21600" y="0"/>
                    </a:cubicBezTo>
                    <a:cubicBezTo>
                      <a:pt x="33529" y="0"/>
                      <a:pt x="43200" y="9670"/>
                      <a:pt x="43200" y="21600"/>
                    </a:cubicBezTo>
                    <a:cubicBezTo>
                      <a:pt x="43200" y="21979"/>
                      <a:pt x="43189" y="22358"/>
                      <a:pt x="43170" y="22738"/>
                    </a:cubicBezTo>
                    <a:lnTo>
                      <a:pt x="21600" y="21600"/>
                    </a:lnTo>
                    <a:lnTo>
                      <a:pt x="33" y="22794"/>
                    </a:lnTo>
                    <a:close/>
                  </a:path>
                </a:pathLst>
              </a:custGeom>
              <a:solidFill>
                <a:srgbClr val="00FFFF"/>
              </a:solidFill>
              <a:ln w="9525">
                <a:solidFill>
                  <a:schemeClr val="bg1"/>
                </a:solidFill>
                <a:round/>
                <a:headEnd/>
                <a:tailEnd/>
              </a:ln>
            </p:spPr>
            <p:txBody>
              <a:bodyPr wrap="none" anchor="ctr"/>
              <a:lstStyle/>
              <a:p>
                <a:endParaRPr lang="en-US"/>
              </a:p>
            </p:txBody>
          </p:sp>
          <p:sp>
            <p:nvSpPr>
              <p:cNvPr id="2135" name="AutoShape 227"/>
              <p:cNvSpPr>
                <a:spLocks noChangeArrowheads="1"/>
              </p:cNvSpPr>
              <p:nvPr/>
            </p:nvSpPr>
            <p:spPr bwMode="auto">
              <a:xfrm>
                <a:off x="2140" y="3249"/>
                <a:ext cx="280" cy="303"/>
              </a:xfrm>
              <a:prstGeom prst="flowChartConnector">
                <a:avLst/>
              </a:prstGeom>
              <a:solidFill>
                <a:srgbClr val="FFFF99"/>
              </a:solidFill>
              <a:ln w="9525">
                <a:solidFill>
                  <a:schemeClr val="bg1"/>
                </a:solidFill>
                <a:round/>
                <a:headEnd/>
                <a:tailEnd/>
              </a:ln>
            </p:spPr>
            <p:txBody>
              <a:bodyPr wrap="none" anchor="ctr"/>
              <a:lstStyle/>
              <a:p>
                <a:endParaRPr lang="en-US"/>
              </a:p>
            </p:txBody>
          </p:sp>
        </p:grpSp>
        <p:sp>
          <p:nvSpPr>
            <p:cNvPr id="2082" name="Line 228"/>
            <p:cNvSpPr>
              <a:spLocks noChangeShapeType="1"/>
            </p:cNvSpPr>
            <p:nvPr/>
          </p:nvSpPr>
          <p:spPr bwMode="auto">
            <a:xfrm flipH="1">
              <a:off x="2160" y="2064"/>
              <a:ext cx="336" cy="224"/>
            </a:xfrm>
            <a:prstGeom prst="line">
              <a:avLst/>
            </a:prstGeom>
            <a:noFill/>
            <a:ln w="9525">
              <a:solidFill>
                <a:schemeClr val="tx1"/>
              </a:solidFill>
              <a:round/>
              <a:headEnd/>
              <a:tailEnd/>
            </a:ln>
          </p:spPr>
          <p:txBody>
            <a:bodyPr/>
            <a:lstStyle/>
            <a:p>
              <a:endParaRPr lang="en-US"/>
            </a:p>
          </p:txBody>
        </p:sp>
        <p:sp>
          <p:nvSpPr>
            <p:cNvPr id="2083" name="Line 229"/>
            <p:cNvSpPr>
              <a:spLocks noChangeShapeType="1"/>
            </p:cNvSpPr>
            <p:nvPr/>
          </p:nvSpPr>
          <p:spPr bwMode="auto">
            <a:xfrm flipH="1">
              <a:off x="3264" y="2112"/>
              <a:ext cx="336" cy="192"/>
            </a:xfrm>
            <a:prstGeom prst="line">
              <a:avLst/>
            </a:prstGeom>
            <a:noFill/>
            <a:ln w="9525">
              <a:solidFill>
                <a:schemeClr val="tx1"/>
              </a:solidFill>
              <a:round/>
              <a:headEnd/>
              <a:tailEnd/>
            </a:ln>
          </p:spPr>
          <p:txBody>
            <a:bodyPr/>
            <a:lstStyle/>
            <a:p>
              <a:endParaRPr lang="en-US"/>
            </a:p>
          </p:txBody>
        </p:sp>
        <p:sp>
          <p:nvSpPr>
            <p:cNvPr id="2084" name="Line 230"/>
            <p:cNvSpPr>
              <a:spLocks noChangeShapeType="1"/>
            </p:cNvSpPr>
            <p:nvPr/>
          </p:nvSpPr>
          <p:spPr bwMode="auto">
            <a:xfrm flipV="1">
              <a:off x="2400" y="2208"/>
              <a:ext cx="144" cy="96"/>
            </a:xfrm>
            <a:prstGeom prst="line">
              <a:avLst/>
            </a:prstGeom>
            <a:noFill/>
            <a:ln w="9525">
              <a:solidFill>
                <a:schemeClr val="tx1"/>
              </a:solidFill>
              <a:round/>
              <a:headEnd/>
              <a:tailEnd/>
            </a:ln>
          </p:spPr>
          <p:txBody>
            <a:bodyPr/>
            <a:lstStyle/>
            <a:p>
              <a:endParaRPr lang="en-US"/>
            </a:p>
          </p:txBody>
        </p:sp>
        <p:sp>
          <p:nvSpPr>
            <p:cNvPr id="2085" name="Line 231"/>
            <p:cNvSpPr>
              <a:spLocks noChangeShapeType="1"/>
            </p:cNvSpPr>
            <p:nvPr/>
          </p:nvSpPr>
          <p:spPr bwMode="auto">
            <a:xfrm flipV="1">
              <a:off x="1824" y="1968"/>
              <a:ext cx="96" cy="48"/>
            </a:xfrm>
            <a:prstGeom prst="line">
              <a:avLst/>
            </a:prstGeom>
            <a:noFill/>
            <a:ln w="9525">
              <a:solidFill>
                <a:schemeClr val="tx1"/>
              </a:solidFill>
              <a:round/>
              <a:headEnd/>
              <a:tailEnd/>
            </a:ln>
          </p:spPr>
          <p:txBody>
            <a:bodyPr/>
            <a:lstStyle/>
            <a:p>
              <a:endParaRPr lang="en-US"/>
            </a:p>
          </p:txBody>
        </p:sp>
        <p:sp>
          <p:nvSpPr>
            <p:cNvPr id="2086" name="Line 232"/>
            <p:cNvSpPr>
              <a:spLocks noChangeShapeType="1"/>
            </p:cNvSpPr>
            <p:nvPr/>
          </p:nvSpPr>
          <p:spPr bwMode="auto">
            <a:xfrm>
              <a:off x="2064" y="2064"/>
              <a:ext cx="288" cy="240"/>
            </a:xfrm>
            <a:prstGeom prst="line">
              <a:avLst/>
            </a:prstGeom>
            <a:noFill/>
            <a:ln w="9525">
              <a:solidFill>
                <a:schemeClr val="tx1"/>
              </a:solidFill>
              <a:round/>
              <a:headEnd/>
              <a:tailEnd/>
            </a:ln>
          </p:spPr>
          <p:txBody>
            <a:bodyPr/>
            <a:lstStyle/>
            <a:p>
              <a:endParaRPr lang="en-US"/>
            </a:p>
          </p:txBody>
        </p:sp>
        <p:sp>
          <p:nvSpPr>
            <p:cNvPr id="2087" name="Line 233"/>
            <p:cNvSpPr>
              <a:spLocks noChangeShapeType="1"/>
            </p:cNvSpPr>
            <p:nvPr/>
          </p:nvSpPr>
          <p:spPr bwMode="auto">
            <a:xfrm>
              <a:off x="2448" y="2112"/>
              <a:ext cx="144" cy="144"/>
            </a:xfrm>
            <a:prstGeom prst="line">
              <a:avLst/>
            </a:prstGeom>
            <a:noFill/>
            <a:ln w="9525">
              <a:solidFill>
                <a:schemeClr val="tx1"/>
              </a:solidFill>
              <a:round/>
              <a:headEnd/>
              <a:tailEnd/>
            </a:ln>
          </p:spPr>
          <p:txBody>
            <a:bodyPr/>
            <a:lstStyle/>
            <a:p>
              <a:endParaRPr lang="en-US"/>
            </a:p>
          </p:txBody>
        </p:sp>
        <p:sp>
          <p:nvSpPr>
            <p:cNvPr id="2088" name="Line 234"/>
            <p:cNvSpPr>
              <a:spLocks noChangeShapeType="1"/>
            </p:cNvSpPr>
            <p:nvPr/>
          </p:nvSpPr>
          <p:spPr bwMode="auto">
            <a:xfrm>
              <a:off x="3264" y="2160"/>
              <a:ext cx="240" cy="144"/>
            </a:xfrm>
            <a:prstGeom prst="line">
              <a:avLst/>
            </a:prstGeom>
            <a:noFill/>
            <a:ln w="9525">
              <a:solidFill>
                <a:schemeClr val="tx1"/>
              </a:solidFill>
              <a:round/>
              <a:headEnd/>
              <a:tailEnd/>
            </a:ln>
          </p:spPr>
          <p:txBody>
            <a:bodyPr/>
            <a:lstStyle/>
            <a:p>
              <a:endParaRPr lang="en-US"/>
            </a:p>
          </p:txBody>
        </p:sp>
        <p:sp>
          <p:nvSpPr>
            <p:cNvPr id="2089" name="Arc 235"/>
            <p:cNvSpPr>
              <a:spLocks/>
            </p:cNvSpPr>
            <p:nvPr/>
          </p:nvSpPr>
          <p:spPr bwMode="auto">
            <a:xfrm>
              <a:off x="1454" y="288"/>
              <a:ext cx="754" cy="1248"/>
            </a:xfrm>
            <a:custGeom>
              <a:avLst/>
              <a:gdLst>
                <a:gd name="T0" fmla="*/ 0 w 30852"/>
                <a:gd name="T1" fmla="*/ 0 h 21600"/>
                <a:gd name="T2" fmla="*/ 0 w 30852"/>
                <a:gd name="T3" fmla="*/ 0 h 21600"/>
                <a:gd name="T4" fmla="*/ 0 w 30852"/>
                <a:gd name="T5" fmla="*/ 0 h 21600"/>
                <a:gd name="T6" fmla="*/ 0 60000 65536"/>
                <a:gd name="T7" fmla="*/ 0 60000 65536"/>
                <a:gd name="T8" fmla="*/ 0 60000 65536"/>
                <a:gd name="T9" fmla="*/ 0 w 30852"/>
                <a:gd name="T10" fmla="*/ 0 h 21600"/>
                <a:gd name="T11" fmla="*/ 30852 w 30852"/>
                <a:gd name="T12" fmla="*/ 21600 h 21600"/>
              </a:gdLst>
              <a:ahLst/>
              <a:cxnLst>
                <a:cxn ang="T6">
                  <a:pos x="T0" y="T1"/>
                </a:cxn>
                <a:cxn ang="T7">
                  <a:pos x="T2" y="T3"/>
                </a:cxn>
                <a:cxn ang="T8">
                  <a:pos x="T4" y="T5"/>
                </a:cxn>
              </a:cxnLst>
              <a:rect l="T9" t="T10" r="T11" b="T12"/>
              <a:pathLst>
                <a:path w="30852" h="21600" fill="none" extrusionOk="0">
                  <a:moveTo>
                    <a:pt x="-1" y="2081"/>
                  </a:moveTo>
                  <a:cubicBezTo>
                    <a:pt x="2891" y="711"/>
                    <a:pt x="6051" y="-1"/>
                    <a:pt x="9252" y="0"/>
                  </a:cubicBezTo>
                  <a:cubicBezTo>
                    <a:pt x="21181" y="0"/>
                    <a:pt x="30852" y="9670"/>
                    <a:pt x="30852" y="21600"/>
                  </a:cubicBezTo>
                </a:path>
                <a:path w="30852" h="21600" stroke="0" extrusionOk="0">
                  <a:moveTo>
                    <a:pt x="-1" y="2081"/>
                  </a:moveTo>
                  <a:cubicBezTo>
                    <a:pt x="2891" y="711"/>
                    <a:pt x="6051" y="-1"/>
                    <a:pt x="9252" y="0"/>
                  </a:cubicBezTo>
                  <a:cubicBezTo>
                    <a:pt x="21181" y="0"/>
                    <a:pt x="30852" y="9670"/>
                    <a:pt x="30852" y="21600"/>
                  </a:cubicBezTo>
                  <a:lnTo>
                    <a:pt x="9252" y="21600"/>
                  </a:lnTo>
                  <a:lnTo>
                    <a:pt x="-1" y="2081"/>
                  </a:lnTo>
                  <a:close/>
                </a:path>
              </a:pathLst>
            </a:custGeom>
            <a:noFill/>
            <a:ln w="9525">
              <a:solidFill>
                <a:srgbClr val="00FF00"/>
              </a:solidFill>
              <a:round/>
              <a:headEnd/>
              <a:tailEnd/>
            </a:ln>
          </p:spPr>
          <p:txBody>
            <a:bodyPr wrap="none" anchor="ctr"/>
            <a:lstStyle/>
            <a:p>
              <a:endParaRPr lang="en-US"/>
            </a:p>
          </p:txBody>
        </p:sp>
        <p:sp>
          <p:nvSpPr>
            <p:cNvPr id="2090" name="Arc 236"/>
            <p:cNvSpPr>
              <a:spLocks/>
            </p:cNvSpPr>
            <p:nvPr/>
          </p:nvSpPr>
          <p:spPr bwMode="auto">
            <a:xfrm flipH="1">
              <a:off x="3215" y="192"/>
              <a:ext cx="1169" cy="1056"/>
            </a:xfrm>
            <a:custGeom>
              <a:avLst/>
              <a:gdLst>
                <a:gd name="T0" fmla="*/ 0 w 37561"/>
                <a:gd name="T1" fmla="*/ 0 h 21600"/>
                <a:gd name="T2" fmla="*/ 0 w 37561"/>
                <a:gd name="T3" fmla="*/ 0 h 21600"/>
                <a:gd name="T4" fmla="*/ 0 w 37561"/>
                <a:gd name="T5" fmla="*/ 0 h 21600"/>
                <a:gd name="T6" fmla="*/ 0 60000 65536"/>
                <a:gd name="T7" fmla="*/ 0 60000 65536"/>
                <a:gd name="T8" fmla="*/ 0 60000 65536"/>
                <a:gd name="T9" fmla="*/ 0 w 37561"/>
                <a:gd name="T10" fmla="*/ 0 h 21600"/>
                <a:gd name="T11" fmla="*/ 37561 w 37561"/>
                <a:gd name="T12" fmla="*/ 21600 h 21600"/>
              </a:gdLst>
              <a:ahLst/>
              <a:cxnLst>
                <a:cxn ang="T6">
                  <a:pos x="T0" y="T1"/>
                </a:cxn>
                <a:cxn ang="T7">
                  <a:pos x="T2" y="T3"/>
                </a:cxn>
                <a:cxn ang="T8">
                  <a:pos x="T4" y="T5"/>
                </a:cxn>
              </a:cxnLst>
              <a:rect l="T9" t="T10" r="T11" b="T12"/>
              <a:pathLst>
                <a:path w="37561" h="21600" fill="none" extrusionOk="0">
                  <a:moveTo>
                    <a:pt x="0" y="7046"/>
                  </a:moveTo>
                  <a:cubicBezTo>
                    <a:pt x="4093" y="2557"/>
                    <a:pt x="9886" y="-1"/>
                    <a:pt x="15961" y="0"/>
                  </a:cubicBezTo>
                  <a:cubicBezTo>
                    <a:pt x="27890" y="0"/>
                    <a:pt x="37561" y="9670"/>
                    <a:pt x="37561" y="21600"/>
                  </a:cubicBezTo>
                </a:path>
                <a:path w="37561" h="21600" stroke="0" extrusionOk="0">
                  <a:moveTo>
                    <a:pt x="0" y="7046"/>
                  </a:moveTo>
                  <a:cubicBezTo>
                    <a:pt x="4093" y="2557"/>
                    <a:pt x="9886" y="-1"/>
                    <a:pt x="15961" y="0"/>
                  </a:cubicBezTo>
                  <a:cubicBezTo>
                    <a:pt x="27890" y="0"/>
                    <a:pt x="37561" y="9670"/>
                    <a:pt x="37561" y="21600"/>
                  </a:cubicBezTo>
                  <a:lnTo>
                    <a:pt x="15961" y="21600"/>
                  </a:lnTo>
                  <a:lnTo>
                    <a:pt x="0" y="7046"/>
                  </a:lnTo>
                  <a:close/>
                </a:path>
              </a:pathLst>
            </a:custGeom>
            <a:noFill/>
            <a:ln w="9525">
              <a:solidFill>
                <a:srgbClr val="00FF00"/>
              </a:solidFill>
              <a:round/>
              <a:headEnd/>
              <a:tailEnd/>
            </a:ln>
          </p:spPr>
          <p:txBody>
            <a:bodyPr wrap="none" anchor="ctr"/>
            <a:lstStyle/>
            <a:p>
              <a:endParaRPr lang="en-US"/>
            </a:p>
          </p:txBody>
        </p:sp>
        <p:grpSp>
          <p:nvGrpSpPr>
            <p:cNvPr id="2091" name="Group 237"/>
            <p:cNvGrpSpPr>
              <a:grpSpLocks/>
            </p:cNvGrpSpPr>
            <p:nvPr/>
          </p:nvGrpSpPr>
          <p:grpSpPr bwMode="auto">
            <a:xfrm>
              <a:off x="1248" y="2208"/>
              <a:ext cx="1168" cy="633"/>
              <a:chOff x="1344" y="2775"/>
              <a:chExt cx="1168" cy="633"/>
            </a:xfrm>
          </p:grpSpPr>
          <p:sp>
            <p:nvSpPr>
              <p:cNvPr id="2123" name="AutoShape 238"/>
              <p:cNvSpPr>
                <a:spLocks noChangeArrowheads="1"/>
              </p:cNvSpPr>
              <p:nvPr/>
            </p:nvSpPr>
            <p:spPr bwMode="auto">
              <a:xfrm rot="3147634">
                <a:off x="1623" y="2496"/>
                <a:ext cx="610" cy="1168"/>
              </a:xfrm>
              <a:custGeom>
                <a:avLst/>
                <a:gdLst>
                  <a:gd name="T0" fmla="*/ 0 w 21600"/>
                  <a:gd name="T1" fmla="*/ 0 h 21600"/>
                  <a:gd name="T2" fmla="*/ 0 w 21600"/>
                  <a:gd name="T3" fmla="*/ 0 h 21600"/>
                  <a:gd name="T4" fmla="*/ 0 w 21600"/>
                  <a:gd name="T5" fmla="*/ 0 h 21600"/>
                  <a:gd name="T6" fmla="*/ 0 w 21600"/>
                  <a:gd name="T7" fmla="*/ 0 h 21600"/>
                  <a:gd name="T8" fmla="*/ 17694720 60000 65536"/>
                  <a:gd name="T9" fmla="*/ 11796480 60000 65536"/>
                  <a:gd name="T10" fmla="*/ 5898240 60000 65536"/>
                  <a:gd name="T11" fmla="*/ 0 60000 65536"/>
                  <a:gd name="T12" fmla="*/ 5028 w 21600"/>
                  <a:gd name="T13" fmla="*/ 2275 h 21600"/>
                  <a:gd name="T14" fmla="*/ 16572 w 21600"/>
                  <a:gd name="T15" fmla="*/ 13685 h 21600"/>
                </a:gdLst>
                <a:ahLst/>
                <a:cxnLst>
                  <a:cxn ang="T8">
                    <a:pos x="T0" y="T1"/>
                  </a:cxn>
                  <a:cxn ang="T9">
                    <a:pos x="T2" y="T3"/>
                  </a:cxn>
                  <a:cxn ang="T10">
                    <a:pos x="T4" y="T5"/>
                  </a:cxn>
                  <a:cxn ang="T11">
                    <a:pos x="T6" y="T7"/>
                  </a:cxn>
                </a:cxnLst>
                <a:rect l="T12" t="T13" r="T14" b="T15"/>
                <a:pathLst>
                  <a:path w="21600" h="21600">
                    <a:moveTo>
                      <a:pt x="10860" y="2187"/>
                    </a:moveTo>
                    <a:cubicBezTo>
                      <a:pt x="10451" y="1746"/>
                      <a:pt x="9529" y="1018"/>
                      <a:pt x="9015" y="730"/>
                    </a:cubicBezTo>
                    <a:cubicBezTo>
                      <a:pt x="7865" y="152"/>
                      <a:pt x="6685" y="0"/>
                      <a:pt x="5415" y="0"/>
                    </a:cubicBezTo>
                    <a:cubicBezTo>
                      <a:pt x="4175" y="152"/>
                      <a:pt x="2995" y="575"/>
                      <a:pt x="1967" y="1305"/>
                    </a:cubicBezTo>
                    <a:cubicBezTo>
                      <a:pt x="1150" y="2187"/>
                      <a:pt x="575" y="3222"/>
                      <a:pt x="242" y="4220"/>
                    </a:cubicBezTo>
                    <a:cubicBezTo>
                      <a:pt x="0" y="5410"/>
                      <a:pt x="242" y="6560"/>
                      <a:pt x="575" y="7597"/>
                    </a:cubicBezTo>
                    <a:lnTo>
                      <a:pt x="10860" y="21600"/>
                    </a:lnTo>
                    <a:lnTo>
                      <a:pt x="20995" y="7597"/>
                    </a:lnTo>
                    <a:cubicBezTo>
                      <a:pt x="21480" y="6560"/>
                      <a:pt x="21600" y="5410"/>
                      <a:pt x="21480" y="4220"/>
                    </a:cubicBezTo>
                    <a:cubicBezTo>
                      <a:pt x="21115" y="3222"/>
                      <a:pt x="20420" y="2187"/>
                      <a:pt x="19632" y="1305"/>
                    </a:cubicBezTo>
                    <a:cubicBezTo>
                      <a:pt x="18575" y="575"/>
                      <a:pt x="17425" y="152"/>
                      <a:pt x="16275" y="0"/>
                    </a:cubicBezTo>
                    <a:cubicBezTo>
                      <a:pt x="15005" y="0"/>
                      <a:pt x="13735" y="152"/>
                      <a:pt x="12705" y="730"/>
                    </a:cubicBezTo>
                    <a:cubicBezTo>
                      <a:pt x="12176" y="1018"/>
                      <a:pt x="11254" y="1746"/>
                      <a:pt x="10860" y="2187"/>
                    </a:cubicBezTo>
                    <a:close/>
                  </a:path>
                </a:pathLst>
              </a:custGeom>
              <a:solidFill>
                <a:srgbClr val="008000"/>
              </a:solidFill>
              <a:ln w="9525">
                <a:solidFill>
                  <a:srgbClr val="008000"/>
                </a:solidFill>
                <a:miter lim="800000"/>
                <a:headEnd/>
                <a:tailEnd/>
              </a:ln>
            </p:spPr>
            <p:txBody>
              <a:bodyPr wrap="none" anchor="ctr"/>
              <a:lstStyle/>
              <a:p>
                <a:endParaRPr lang="en-US"/>
              </a:p>
            </p:txBody>
          </p:sp>
          <p:sp>
            <p:nvSpPr>
              <p:cNvPr id="2124" name="Line 239"/>
              <p:cNvSpPr>
                <a:spLocks noChangeShapeType="1"/>
              </p:cNvSpPr>
              <p:nvPr/>
            </p:nvSpPr>
            <p:spPr bwMode="auto">
              <a:xfrm flipH="1">
                <a:off x="1507" y="2832"/>
                <a:ext cx="816" cy="576"/>
              </a:xfrm>
              <a:prstGeom prst="line">
                <a:avLst/>
              </a:prstGeom>
              <a:noFill/>
              <a:ln w="9525">
                <a:solidFill>
                  <a:srgbClr val="009900"/>
                </a:solidFill>
                <a:round/>
                <a:headEnd/>
                <a:tailEnd/>
              </a:ln>
            </p:spPr>
            <p:txBody>
              <a:bodyPr/>
              <a:lstStyle/>
              <a:p>
                <a:endParaRPr lang="en-US"/>
              </a:p>
            </p:txBody>
          </p:sp>
          <p:sp>
            <p:nvSpPr>
              <p:cNvPr id="2125" name="Line 240"/>
              <p:cNvSpPr>
                <a:spLocks noChangeShapeType="1"/>
              </p:cNvSpPr>
              <p:nvPr/>
            </p:nvSpPr>
            <p:spPr bwMode="auto">
              <a:xfrm flipV="1">
                <a:off x="1795" y="2832"/>
                <a:ext cx="480" cy="96"/>
              </a:xfrm>
              <a:prstGeom prst="line">
                <a:avLst/>
              </a:prstGeom>
              <a:noFill/>
              <a:ln w="9525">
                <a:solidFill>
                  <a:srgbClr val="009900"/>
                </a:solidFill>
                <a:round/>
                <a:headEnd/>
                <a:tailEnd/>
              </a:ln>
            </p:spPr>
            <p:txBody>
              <a:bodyPr/>
              <a:lstStyle/>
              <a:p>
                <a:endParaRPr lang="en-US"/>
              </a:p>
            </p:txBody>
          </p:sp>
          <p:sp>
            <p:nvSpPr>
              <p:cNvPr id="2126" name="Line 241"/>
              <p:cNvSpPr>
                <a:spLocks noChangeShapeType="1"/>
              </p:cNvSpPr>
              <p:nvPr/>
            </p:nvSpPr>
            <p:spPr bwMode="auto">
              <a:xfrm flipH="1">
                <a:off x="2131" y="2928"/>
                <a:ext cx="144" cy="240"/>
              </a:xfrm>
              <a:prstGeom prst="line">
                <a:avLst/>
              </a:prstGeom>
              <a:noFill/>
              <a:ln w="9525">
                <a:solidFill>
                  <a:srgbClr val="009900"/>
                </a:solidFill>
                <a:round/>
                <a:headEnd/>
                <a:tailEnd/>
              </a:ln>
            </p:spPr>
            <p:txBody>
              <a:bodyPr/>
              <a:lstStyle/>
              <a:p>
                <a:endParaRPr lang="en-US"/>
              </a:p>
            </p:txBody>
          </p:sp>
          <p:sp>
            <p:nvSpPr>
              <p:cNvPr id="2127" name="Line 242"/>
              <p:cNvSpPr>
                <a:spLocks noChangeShapeType="1"/>
              </p:cNvSpPr>
              <p:nvPr/>
            </p:nvSpPr>
            <p:spPr bwMode="auto">
              <a:xfrm flipH="1">
                <a:off x="1699" y="3072"/>
                <a:ext cx="240" cy="48"/>
              </a:xfrm>
              <a:prstGeom prst="line">
                <a:avLst/>
              </a:prstGeom>
              <a:noFill/>
              <a:ln w="9525">
                <a:solidFill>
                  <a:srgbClr val="009900"/>
                </a:solidFill>
                <a:round/>
                <a:headEnd/>
                <a:tailEnd/>
              </a:ln>
            </p:spPr>
            <p:txBody>
              <a:bodyPr/>
              <a:lstStyle/>
              <a:p>
                <a:endParaRPr lang="en-US"/>
              </a:p>
            </p:txBody>
          </p:sp>
          <p:sp>
            <p:nvSpPr>
              <p:cNvPr id="2128" name="Line 243"/>
              <p:cNvSpPr>
                <a:spLocks noChangeShapeType="1"/>
              </p:cNvSpPr>
              <p:nvPr/>
            </p:nvSpPr>
            <p:spPr bwMode="auto">
              <a:xfrm flipH="1">
                <a:off x="1843" y="3072"/>
                <a:ext cx="144" cy="192"/>
              </a:xfrm>
              <a:prstGeom prst="line">
                <a:avLst/>
              </a:prstGeom>
              <a:noFill/>
              <a:ln w="9525">
                <a:solidFill>
                  <a:srgbClr val="009900"/>
                </a:solidFill>
                <a:round/>
                <a:headEnd/>
                <a:tailEnd/>
              </a:ln>
            </p:spPr>
            <p:txBody>
              <a:bodyPr/>
              <a:lstStyle/>
              <a:p>
                <a:endParaRPr lang="en-US"/>
              </a:p>
            </p:txBody>
          </p:sp>
        </p:grpSp>
        <p:grpSp>
          <p:nvGrpSpPr>
            <p:cNvPr id="2092" name="Group 244"/>
            <p:cNvGrpSpPr>
              <a:grpSpLocks/>
            </p:cNvGrpSpPr>
            <p:nvPr/>
          </p:nvGrpSpPr>
          <p:grpSpPr bwMode="auto">
            <a:xfrm rot="10800000">
              <a:off x="3792" y="601"/>
              <a:ext cx="690" cy="359"/>
              <a:chOff x="2208" y="2928"/>
              <a:chExt cx="1168" cy="633"/>
            </a:xfrm>
          </p:grpSpPr>
          <p:sp>
            <p:nvSpPr>
              <p:cNvPr id="2117" name="AutoShape 245"/>
              <p:cNvSpPr>
                <a:spLocks noChangeArrowheads="1"/>
              </p:cNvSpPr>
              <p:nvPr/>
            </p:nvSpPr>
            <p:spPr bwMode="auto">
              <a:xfrm rot="3147634">
                <a:off x="2487" y="2649"/>
                <a:ext cx="610" cy="1168"/>
              </a:xfrm>
              <a:custGeom>
                <a:avLst/>
                <a:gdLst>
                  <a:gd name="T0" fmla="*/ 0 w 21600"/>
                  <a:gd name="T1" fmla="*/ 0 h 21600"/>
                  <a:gd name="T2" fmla="*/ 0 w 21600"/>
                  <a:gd name="T3" fmla="*/ 0 h 21600"/>
                  <a:gd name="T4" fmla="*/ 0 w 21600"/>
                  <a:gd name="T5" fmla="*/ 0 h 21600"/>
                  <a:gd name="T6" fmla="*/ 0 w 21600"/>
                  <a:gd name="T7" fmla="*/ 0 h 21600"/>
                  <a:gd name="T8" fmla="*/ 17694720 60000 65536"/>
                  <a:gd name="T9" fmla="*/ 11796480 60000 65536"/>
                  <a:gd name="T10" fmla="*/ 5898240 60000 65536"/>
                  <a:gd name="T11" fmla="*/ 0 60000 65536"/>
                  <a:gd name="T12" fmla="*/ 5028 w 21600"/>
                  <a:gd name="T13" fmla="*/ 2275 h 21600"/>
                  <a:gd name="T14" fmla="*/ 16572 w 21600"/>
                  <a:gd name="T15" fmla="*/ 13685 h 21600"/>
                </a:gdLst>
                <a:ahLst/>
                <a:cxnLst>
                  <a:cxn ang="T8">
                    <a:pos x="T0" y="T1"/>
                  </a:cxn>
                  <a:cxn ang="T9">
                    <a:pos x="T2" y="T3"/>
                  </a:cxn>
                  <a:cxn ang="T10">
                    <a:pos x="T4" y="T5"/>
                  </a:cxn>
                  <a:cxn ang="T11">
                    <a:pos x="T6" y="T7"/>
                  </a:cxn>
                </a:cxnLst>
                <a:rect l="T12" t="T13" r="T14" b="T15"/>
                <a:pathLst>
                  <a:path w="21600" h="21600">
                    <a:moveTo>
                      <a:pt x="10860" y="2187"/>
                    </a:moveTo>
                    <a:cubicBezTo>
                      <a:pt x="10451" y="1746"/>
                      <a:pt x="9529" y="1018"/>
                      <a:pt x="9015" y="730"/>
                    </a:cubicBezTo>
                    <a:cubicBezTo>
                      <a:pt x="7865" y="152"/>
                      <a:pt x="6685" y="0"/>
                      <a:pt x="5415" y="0"/>
                    </a:cubicBezTo>
                    <a:cubicBezTo>
                      <a:pt x="4175" y="152"/>
                      <a:pt x="2995" y="575"/>
                      <a:pt x="1967" y="1305"/>
                    </a:cubicBezTo>
                    <a:cubicBezTo>
                      <a:pt x="1150" y="2187"/>
                      <a:pt x="575" y="3222"/>
                      <a:pt x="242" y="4220"/>
                    </a:cubicBezTo>
                    <a:cubicBezTo>
                      <a:pt x="0" y="5410"/>
                      <a:pt x="242" y="6560"/>
                      <a:pt x="575" y="7597"/>
                    </a:cubicBezTo>
                    <a:lnTo>
                      <a:pt x="10860" y="21600"/>
                    </a:lnTo>
                    <a:lnTo>
                      <a:pt x="20995" y="7597"/>
                    </a:lnTo>
                    <a:cubicBezTo>
                      <a:pt x="21480" y="6560"/>
                      <a:pt x="21600" y="5410"/>
                      <a:pt x="21480" y="4220"/>
                    </a:cubicBezTo>
                    <a:cubicBezTo>
                      <a:pt x="21115" y="3222"/>
                      <a:pt x="20420" y="2187"/>
                      <a:pt x="19632" y="1305"/>
                    </a:cubicBezTo>
                    <a:cubicBezTo>
                      <a:pt x="18575" y="575"/>
                      <a:pt x="17425" y="152"/>
                      <a:pt x="16275" y="0"/>
                    </a:cubicBezTo>
                    <a:cubicBezTo>
                      <a:pt x="15005" y="0"/>
                      <a:pt x="13735" y="152"/>
                      <a:pt x="12705" y="730"/>
                    </a:cubicBezTo>
                    <a:cubicBezTo>
                      <a:pt x="12176" y="1018"/>
                      <a:pt x="11254" y="1746"/>
                      <a:pt x="10860" y="2187"/>
                    </a:cubicBezTo>
                    <a:close/>
                  </a:path>
                </a:pathLst>
              </a:custGeom>
              <a:solidFill>
                <a:srgbClr val="008000"/>
              </a:solidFill>
              <a:ln w="9525">
                <a:solidFill>
                  <a:srgbClr val="008000"/>
                </a:solidFill>
                <a:miter lim="800000"/>
                <a:headEnd/>
                <a:tailEnd/>
              </a:ln>
            </p:spPr>
            <p:txBody>
              <a:bodyPr wrap="none" anchor="ctr"/>
              <a:lstStyle/>
              <a:p>
                <a:endParaRPr lang="en-US"/>
              </a:p>
            </p:txBody>
          </p:sp>
          <p:sp>
            <p:nvSpPr>
              <p:cNvPr id="2118" name="Line 246"/>
              <p:cNvSpPr>
                <a:spLocks noChangeShapeType="1"/>
              </p:cNvSpPr>
              <p:nvPr/>
            </p:nvSpPr>
            <p:spPr bwMode="auto">
              <a:xfrm flipH="1">
                <a:off x="2371" y="2985"/>
                <a:ext cx="816" cy="576"/>
              </a:xfrm>
              <a:prstGeom prst="line">
                <a:avLst/>
              </a:prstGeom>
              <a:noFill/>
              <a:ln w="9525">
                <a:solidFill>
                  <a:srgbClr val="009900"/>
                </a:solidFill>
                <a:round/>
                <a:headEnd/>
                <a:tailEnd/>
              </a:ln>
            </p:spPr>
            <p:txBody>
              <a:bodyPr/>
              <a:lstStyle/>
              <a:p>
                <a:endParaRPr lang="en-US"/>
              </a:p>
            </p:txBody>
          </p:sp>
          <p:sp>
            <p:nvSpPr>
              <p:cNvPr id="2119" name="Line 247"/>
              <p:cNvSpPr>
                <a:spLocks noChangeShapeType="1"/>
              </p:cNvSpPr>
              <p:nvPr/>
            </p:nvSpPr>
            <p:spPr bwMode="auto">
              <a:xfrm flipV="1">
                <a:off x="2659" y="2985"/>
                <a:ext cx="480" cy="96"/>
              </a:xfrm>
              <a:prstGeom prst="line">
                <a:avLst/>
              </a:prstGeom>
              <a:noFill/>
              <a:ln w="9525">
                <a:solidFill>
                  <a:srgbClr val="009900"/>
                </a:solidFill>
                <a:round/>
                <a:headEnd/>
                <a:tailEnd/>
              </a:ln>
            </p:spPr>
            <p:txBody>
              <a:bodyPr/>
              <a:lstStyle/>
              <a:p>
                <a:endParaRPr lang="en-US"/>
              </a:p>
            </p:txBody>
          </p:sp>
          <p:sp>
            <p:nvSpPr>
              <p:cNvPr id="2120" name="Line 248"/>
              <p:cNvSpPr>
                <a:spLocks noChangeShapeType="1"/>
              </p:cNvSpPr>
              <p:nvPr/>
            </p:nvSpPr>
            <p:spPr bwMode="auto">
              <a:xfrm flipH="1">
                <a:off x="2995" y="3081"/>
                <a:ext cx="144" cy="240"/>
              </a:xfrm>
              <a:prstGeom prst="line">
                <a:avLst/>
              </a:prstGeom>
              <a:noFill/>
              <a:ln w="9525">
                <a:solidFill>
                  <a:srgbClr val="009900"/>
                </a:solidFill>
                <a:round/>
                <a:headEnd/>
                <a:tailEnd/>
              </a:ln>
            </p:spPr>
            <p:txBody>
              <a:bodyPr/>
              <a:lstStyle/>
              <a:p>
                <a:endParaRPr lang="en-US"/>
              </a:p>
            </p:txBody>
          </p:sp>
          <p:sp>
            <p:nvSpPr>
              <p:cNvPr id="2121" name="Line 249"/>
              <p:cNvSpPr>
                <a:spLocks noChangeShapeType="1"/>
              </p:cNvSpPr>
              <p:nvPr/>
            </p:nvSpPr>
            <p:spPr bwMode="auto">
              <a:xfrm flipH="1">
                <a:off x="2563" y="3225"/>
                <a:ext cx="240" cy="48"/>
              </a:xfrm>
              <a:prstGeom prst="line">
                <a:avLst/>
              </a:prstGeom>
              <a:noFill/>
              <a:ln w="9525">
                <a:solidFill>
                  <a:srgbClr val="009900"/>
                </a:solidFill>
                <a:round/>
                <a:headEnd/>
                <a:tailEnd/>
              </a:ln>
            </p:spPr>
            <p:txBody>
              <a:bodyPr/>
              <a:lstStyle/>
              <a:p>
                <a:endParaRPr lang="en-US"/>
              </a:p>
            </p:txBody>
          </p:sp>
          <p:sp>
            <p:nvSpPr>
              <p:cNvPr id="2122" name="Line 250"/>
              <p:cNvSpPr>
                <a:spLocks noChangeShapeType="1"/>
              </p:cNvSpPr>
              <p:nvPr/>
            </p:nvSpPr>
            <p:spPr bwMode="auto">
              <a:xfrm flipH="1">
                <a:off x="2707" y="3225"/>
                <a:ext cx="144" cy="192"/>
              </a:xfrm>
              <a:prstGeom prst="line">
                <a:avLst/>
              </a:prstGeom>
              <a:noFill/>
              <a:ln w="9525">
                <a:solidFill>
                  <a:srgbClr val="009900"/>
                </a:solidFill>
                <a:round/>
                <a:headEnd/>
                <a:tailEnd/>
              </a:ln>
            </p:spPr>
            <p:txBody>
              <a:bodyPr/>
              <a:lstStyle/>
              <a:p>
                <a:endParaRPr lang="en-US"/>
              </a:p>
            </p:txBody>
          </p:sp>
        </p:grpSp>
        <p:grpSp>
          <p:nvGrpSpPr>
            <p:cNvPr id="2093" name="Group 251"/>
            <p:cNvGrpSpPr>
              <a:grpSpLocks/>
            </p:cNvGrpSpPr>
            <p:nvPr/>
          </p:nvGrpSpPr>
          <p:grpSpPr bwMode="auto">
            <a:xfrm rot="4538368">
              <a:off x="1035" y="741"/>
              <a:ext cx="1185" cy="568"/>
              <a:chOff x="2208" y="2928"/>
              <a:chExt cx="1168" cy="633"/>
            </a:xfrm>
          </p:grpSpPr>
          <p:sp>
            <p:nvSpPr>
              <p:cNvPr id="2111" name="AutoShape 252"/>
              <p:cNvSpPr>
                <a:spLocks noChangeArrowheads="1"/>
              </p:cNvSpPr>
              <p:nvPr/>
            </p:nvSpPr>
            <p:spPr bwMode="auto">
              <a:xfrm rot="3147634">
                <a:off x="2487" y="2649"/>
                <a:ext cx="610" cy="1168"/>
              </a:xfrm>
              <a:custGeom>
                <a:avLst/>
                <a:gdLst>
                  <a:gd name="T0" fmla="*/ 0 w 21600"/>
                  <a:gd name="T1" fmla="*/ 0 h 21600"/>
                  <a:gd name="T2" fmla="*/ 0 w 21600"/>
                  <a:gd name="T3" fmla="*/ 0 h 21600"/>
                  <a:gd name="T4" fmla="*/ 0 w 21600"/>
                  <a:gd name="T5" fmla="*/ 0 h 21600"/>
                  <a:gd name="T6" fmla="*/ 0 w 21600"/>
                  <a:gd name="T7" fmla="*/ 0 h 21600"/>
                  <a:gd name="T8" fmla="*/ 17694720 60000 65536"/>
                  <a:gd name="T9" fmla="*/ 11796480 60000 65536"/>
                  <a:gd name="T10" fmla="*/ 5898240 60000 65536"/>
                  <a:gd name="T11" fmla="*/ 0 60000 65536"/>
                  <a:gd name="T12" fmla="*/ 5028 w 21600"/>
                  <a:gd name="T13" fmla="*/ 2275 h 21600"/>
                  <a:gd name="T14" fmla="*/ 16572 w 21600"/>
                  <a:gd name="T15" fmla="*/ 13685 h 21600"/>
                </a:gdLst>
                <a:ahLst/>
                <a:cxnLst>
                  <a:cxn ang="T8">
                    <a:pos x="T0" y="T1"/>
                  </a:cxn>
                  <a:cxn ang="T9">
                    <a:pos x="T2" y="T3"/>
                  </a:cxn>
                  <a:cxn ang="T10">
                    <a:pos x="T4" y="T5"/>
                  </a:cxn>
                  <a:cxn ang="T11">
                    <a:pos x="T6" y="T7"/>
                  </a:cxn>
                </a:cxnLst>
                <a:rect l="T12" t="T13" r="T14" b="T15"/>
                <a:pathLst>
                  <a:path w="21600" h="21600">
                    <a:moveTo>
                      <a:pt x="10860" y="2187"/>
                    </a:moveTo>
                    <a:cubicBezTo>
                      <a:pt x="10451" y="1746"/>
                      <a:pt x="9529" y="1018"/>
                      <a:pt x="9015" y="730"/>
                    </a:cubicBezTo>
                    <a:cubicBezTo>
                      <a:pt x="7865" y="152"/>
                      <a:pt x="6685" y="0"/>
                      <a:pt x="5415" y="0"/>
                    </a:cubicBezTo>
                    <a:cubicBezTo>
                      <a:pt x="4175" y="152"/>
                      <a:pt x="2995" y="575"/>
                      <a:pt x="1967" y="1305"/>
                    </a:cubicBezTo>
                    <a:cubicBezTo>
                      <a:pt x="1150" y="2187"/>
                      <a:pt x="575" y="3222"/>
                      <a:pt x="242" y="4220"/>
                    </a:cubicBezTo>
                    <a:cubicBezTo>
                      <a:pt x="0" y="5410"/>
                      <a:pt x="242" y="6560"/>
                      <a:pt x="575" y="7597"/>
                    </a:cubicBezTo>
                    <a:lnTo>
                      <a:pt x="10860" y="21600"/>
                    </a:lnTo>
                    <a:lnTo>
                      <a:pt x="20995" y="7597"/>
                    </a:lnTo>
                    <a:cubicBezTo>
                      <a:pt x="21480" y="6560"/>
                      <a:pt x="21600" y="5410"/>
                      <a:pt x="21480" y="4220"/>
                    </a:cubicBezTo>
                    <a:cubicBezTo>
                      <a:pt x="21115" y="3222"/>
                      <a:pt x="20420" y="2187"/>
                      <a:pt x="19632" y="1305"/>
                    </a:cubicBezTo>
                    <a:cubicBezTo>
                      <a:pt x="18575" y="575"/>
                      <a:pt x="17425" y="152"/>
                      <a:pt x="16275" y="0"/>
                    </a:cubicBezTo>
                    <a:cubicBezTo>
                      <a:pt x="15005" y="0"/>
                      <a:pt x="13735" y="152"/>
                      <a:pt x="12705" y="730"/>
                    </a:cubicBezTo>
                    <a:cubicBezTo>
                      <a:pt x="12176" y="1018"/>
                      <a:pt x="11254" y="1746"/>
                      <a:pt x="10860" y="2187"/>
                    </a:cubicBezTo>
                    <a:close/>
                  </a:path>
                </a:pathLst>
              </a:custGeom>
              <a:solidFill>
                <a:srgbClr val="008000"/>
              </a:solidFill>
              <a:ln w="9525">
                <a:solidFill>
                  <a:srgbClr val="008000"/>
                </a:solidFill>
                <a:miter lim="800000"/>
                <a:headEnd/>
                <a:tailEnd/>
              </a:ln>
            </p:spPr>
            <p:txBody>
              <a:bodyPr wrap="none" anchor="ctr"/>
              <a:lstStyle/>
              <a:p>
                <a:endParaRPr lang="en-US"/>
              </a:p>
            </p:txBody>
          </p:sp>
          <p:sp>
            <p:nvSpPr>
              <p:cNvPr id="2112" name="Line 253"/>
              <p:cNvSpPr>
                <a:spLocks noChangeShapeType="1"/>
              </p:cNvSpPr>
              <p:nvPr/>
            </p:nvSpPr>
            <p:spPr bwMode="auto">
              <a:xfrm flipH="1">
                <a:off x="2371" y="2985"/>
                <a:ext cx="816" cy="576"/>
              </a:xfrm>
              <a:prstGeom prst="line">
                <a:avLst/>
              </a:prstGeom>
              <a:noFill/>
              <a:ln w="9525">
                <a:solidFill>
                  <a:srgbClr val="009900"/>
                </a:solidFill>
                <a:round/>
                <a:headEnd/>
                <a:tailEnd/>
              </a:ln>
            </p:spPr>
            <p:txBody>
              <a:bodyPr/>
              <a:lstStyle/>
              <a:p>
                <a:endParaRPr lang="en-US"/>
              </a:p>
            </p:txBody>
          </p:sp>
          <p:sp>
            <p:nvSpPr>
              <p:cNvPr id="2113" name="Line 254"/>
              <p:cNvSpPr>
                <a:spLocks noChangeShapeType="1"/>
              </p:cNvSpPr>
              <p:nvPr/>
            </p:nvSpPr>
            <p:spPr bwMode="auto">
              <a:xfrm flipV="1">
                <a:off x="2659" y="2985"/>
                <a:ext cx="480" cy="96"/>
              </a:xfrm>
              <a:prstGeom prst="line">
                <a:avLst/>
              </a:prstGeom>
              <a:noFill/>
              <a:ln w="9525">
                <a:solidFill>
                  <a:srgbClr val="009900"/>
                </a:solidFill>
                <a:round/>
                <a:headEnd/>
                <a:tailEnd/>
              </a:ln>
            </p:spPr>
            <p:txBody>
              <a:bodyPr/>
              <a:lstStyle/>
              <a:p>
                <a:endParaRPr lang="en-US"/>
              </a:p>
            </p:txBody>
          </p:sp>
          <p:sp>
            <p:nvSpPr>
              <p:cNvPr id="2114" name="Line 255"/>
              <p:cNvSpPr>
                <a:spLocks noChangeShapeType="1"/>
              </p:cNvSpPr>
              <p:nvPr/>
            </p:nvSpPr>
            <p:spPr bwMode="auto">
              <a:xfrm flipH="1">
                <a:off x="2995" y="3081"/>
                <a:ext cx="144" cy="240"/>
              </a:xfrm>
              <a:prstGeom prst="line">
                <a:avLst/>
              </a:prstGeom>
              <a:noFill/>
              <a:ln w="9525">
                <a:solidFill>
                  <a:srgbClr val="009900"/>
                </a:solidFill>
                <a:round/>
                <a:headEnd/>
                <a:tailEnd/>
              </a:ln>
            </p:spPr>
            <p:txBody>
              <a:bodyPr/>
              <a:lstStyle/>
              <a:p>
                <a:endParaRPr lang="en-US"/>
              </a:p>
            </p:txBody>
          </p:sp>
          <p:sp>
            <p:nvSpPr>
              <p:cNvPr id="2115" name="Line 256"/>
              <p:cNvSpPr>
                <a:spLocks noChangeShapeType="1"/>
              </p:cNvSpPr>
              <p:nvPr/>
            </p:nvSpPr>
            <p:spPr bwMode="auto">
              <a:xfrm flipH="1">
                <a:off x="2563" y="3225"/>
                <a:ext cx="240" cy="48"/>
              </a:xfrm>
              <a:prstGeom prst="line">
                <a:avLst/>
              </a:prstGeom>
              <a:noFill/>
              <a:ln w="9525">
                <a:solidFill>
                  <a:srgbClr val="009900"/>
                </a:solidFill>
                <a:round/>
                <a:headEnd/>
                <a:tailEnd/>
              </a:ln>
            </p:spPr>
            <p:txBody>
              <a:bodyPr/>
              <a:lstStyle/>
              <a:p>
                <a:endParaRPr lang="en-US"/>
              </a:p>
            </p:txBody>
          </p:sp>
          <p:sp>
            <p:nvSpPr>
              <p:cNvPr id="2116" name="Line 257"/>
              <p:cNvSpPr>
                <a:spLocks noChangeShapeType="1"/>
              </p:cNvSpPr>
              <p:nvPr/>
            </p:nvSpPr>
            <p:spPr bwMode="auto">
              <a:xfrm flipH="1">
                <a:off x="2707" y="3225"/>
                <a:ext cx="144" cy="192"/>
              </a:xfrm>
              <a:prstGeom prst="line">
                <a:avLst/>
              </a:prstGeom>
              <a:noFill/>
              <a:ln w="9525">
                <a:solidFill>
                  <a:srgbClr val="009900"/>
                </a:solidFill>
                <a:round/>
                <a:headEnd/>
                <a:tailEnd/>
              </a:ln>
            </p:spPr>
            <p:txBody>
              <a:bodyPr/>
              <a:lstStyle/>
              <a:p>
                <a:endParaRPr lang="en-US"/>
              </a:p>
            </p:txBody>
          </p:sp>
        </p:grpSp>
        <p:sp>
          <p:nvSpPr>
            <p:cNvPr id="2094" name="Line 258"/>
            <p:cNvSpPr>
              <a:spLocks noChangeShapeType="1"/>
            </p:cNvSpPr>
            <p:nvPr/>
          </p:nvSpPr>
          <p:spPr bwMode="auto">
            <a:xfrm flipV="1">
              <a:off x="2208" y="2064"/>
              <a:ext cx="288" cy="144"/>
            </a:xfrm>
            <a:prstGeom prst="line">
              <a:avLst/>
            </a:prstGeom>
            <a:noFill/>
            <a:ln w="9525">
              <a:solidFill>
                <a:srgbClr val="008000"/>
              </a:solidFill>
              <a:round/>
              <a:headEnd/>
              <a:tailEnd/>
            </a:ln>
          </p:spPr>
          <p:txBody>
            <a:bodyPr/>
            <a:lstStyle/>
            <a:p>
              <a:endParaRPr lang="en-US"/>
            </a:p>
          </p:txBody>
        </p:sp>
        <p:sp>
          <p:nvSpPr>
            <p:cNvPr id="2095" name="Arc 259"/>
            <p:cNvSpPr>
              <a:spLocks/>
            </p:cNvSpPr>
            <p:nvPr/>
          </p:nvSpPr>
          <p:spPr bwMode="auto">
            <a:xfrm>
              <a:off x="2448" y="624"/>
              <a:ext cx="45" cy="384"/>
            </a:xfrm>
            <a:custGeom>
              <a:avLst/>
              <a:gdLst>
                <a:gd name="T0" fmla="*/ 0 w 20182"/>
                <a:gd name="T1" fmla="*/ 0 h 21600"/>
                <a:gd name="T2" fmla="*/ 0 w 20182"/>
                <a:gd name="T3" fmla="*/ 0 h 21600"/>
                <a:gd name="T4" fmla="*/ 0 w 20182"/>
                <a:gd name="T5" fmla="*/ 0 h 21600"/>
                <a:gd name="T6" fmla="*/ 0 60000 65536"/>
                <a:gd name="T7" fmla="*/ 0 60000 65536"/>
                <a:gd name="T8" fmla="*/ 0 60000 65536"/>
                <a:gd name="T9" fmla="*/ 0 w 20182"/>
                <a:gd name="T10" fmla="*/ 0 h 21600"/>
                <a:gd name="T11" fmla="*/ 20182 w 20182"/>
                <a:gd name="T12" fmla="*/ 21600 h 21600"/>
              </a:gdLst>
              <a:ahLst/>
              <a:cxnLst>
                <a:cxn ang="T6">
                  <a:pos x="T0" y="T1"/>
                </a:cxn>
                <a:cxn ang="T7">
                  <a:pos x="T2" y="T3"/>
                </a:cxn>
                <a:cxn ang="T8">
                  <a:pos x="T4" y="T5"/>
                </a:cxn>
              </a:cxnLst>
              <a:rect l="T9" t="T10" r="T11" b="T12"/>
              <a:pathLst>
                <a:path w="20182" h="21600" fill="none" extrusionOk="0">
                  <a:moveTo>
                    <a:pt x="-1" y="0"/>
                  </a:moveTo>
                  <a:cubicBezTo>
                    <a:pt x="8959" y="0"/>
                    <a:pt x="16988" y="5530"/>
                    <a:pt x="20181" y="13902"/>
                  </a:cubicBezTo>
                </a:path>
                <a:path w="20182" h="21600" stroke="0" extrusionOk="0">
                  <a:moveTo>
                    <a:pt x="-1" y="0"/>
                  </a:moveTo>
                  <a:cubicBezTo>
                    <a:pt x="8959" y="0"/>
                    <a:pt x="16988" y="5530"/>
                    <a:pt x="20181" y="13902"/>
                  </a:cubicBezTo>
                  <a:lnTo>
                    <a:pt x="0" y="21600"/>
                  </a:lnTo>
                  <a:lnTo>
                    <a:pt x="-1" y="0"/>
                  </a:lnTo>
                  <a:close/>
                </a:path>
              </a:pathLst>
            </a:custGeom>
            <a:noFill/>
            <a:ln w="9525">
              <a:solidFill>
                <a:srgbClr val="008000"/>
              </a:solidFill>
              <a:round/>
              <a:headEnd/>
              <a:tailEnd/>
            </a:ln>
          </p:spPr>
          <p:txBody>
            <a:bodyPr wrap="none" anchor="ctr"/>
            <a:lstStyle/>
            <a:p>
              <a:endParaRPr lang="en-US"/>
            </a:p>
          </p:txBody>
        </p:sp>
        <p:grpSp>
          <p:nvGrpSpPr>
            <p:cNvPr id="2096" name="Group 260"/>
            <p:cNvGrpSpPr>
              <a:grpSpLocks/>
            </p:cNvGrpSpPr>
            <p:nvPr/>
          </p:nvGrpSpPr>
          <p:grpSpPr bwMode="auto">
            <a:xfrm rot="-7690334">
              <a:off x="3187" y="2141"/>
              <a:ext cx="1115" cy="578"/>
              <a:chOff x="1344" y="2775"/>
              <a:chExt cx="1168" cy="633"/>
            </a:xfrm>
          </p:grpSpPr>
          <p:sp>
            <p:nvSpPr>
              <p:cNvPr id="2105" name="AutoShape 261"/>
              <p:cNvSpPr>
                <a:spLocks noChangeArrowheads="1"/>
              </p:cNvSpPr>
              <p:nvPr/>
            </p:nvSpPr>
            <p:spPr bwMode="auto">
              <a:xfrm rot="3147634">
                <a:off x="1623" y="2496"/>
                <a:ext cx="610" cy="1168"/>
              </a:xfrm>
              <a:custGeom>
                <a:avLst/>
                <a:gdLst>
                  <a:gd name="T0" fmla="*/ 0 w 21600"/>
                  <a:gd name="T1" fmla="*/ 0 h 21600"/>
                  <a:gd name="T2" fmla="*/ 0 w 21600"/>
                  <a:gd name="T3" fmla="*/ 0 h 21600"/>
                  <a:gd name="T4" fmla="*/ 0 w 21600"/>
                  <a:gd name="T5" fmla="*/ 0 h 21600"/>
                  <a:gd name="T6" fmla="*/ 0 w 21600"/>
                  <a:gd name="T7" fmla="*/ 0 h 21600"/>
                  <a:gd name="T8" fmla="*/ 17694720 60000 65536"/>
                  <a:gd name="T9" fmla="*/ 11796480 60000 65536"/>
                  <a:gd name="T10" fmla="*/ 5898240 60000 65536"/>
                  <a:gd name="T11" fmla="*/ 0 60000 65536"/>
                  <a:gd name="T12" fmla="*/ 5028 w 21600"/>
                  <a:gd name="T13" fmla="*/ 2275 h 21600"/>
                  <a:gd name="T14" fmla="*/ 16572 w 21600"/>
                  <a:gd name="T15" fmla="*/ 13685 h 21600"/>
                </a:gdLst>
                <a:ahLst/>
                <a:cxnLst>
                  <a:cxn ang="T8">
                    <a:pos x="T0" y="T1"/>
                  </a:cxn>
                  <a:cxn ang="T9">
                    <a:pos x="T2" y="T3"/>
                  </a:cxn>
                  <a:cxn ang="T10">
                    <a:pos x="T4" y="T5"/>
                  </a:cxn>
                  <a:cxn ang="T11">
                    <a:pos x="T6" y="T7"/>
                  </a:cxn>
                </a:cxnLst>
                <a:rect l="T12" t="T13" r="T14" b="T15"/>
                <a:pathLst>
                  <a:path w="21600" h="21600">
                    <a:moveTo>
                      <a:pt x="10860" y="2187"/>
                    </a:moveTo>
                    <a:cubicBezTo>
                      <a:pt x="10451" y="1746"/>
                      <a:pt x="9529" y="1018"/>
                      <a:pt x="9015" y="730"/>
                    </a:cubicBezTo>
                    <a:cubicBezTo>
                      <a:pt x="7865" y="152"/>
                      <a:pt x="6685" y="0"/>
                      <a:pt x="5415" y="0"/>
                    </a:cubicBezTo>
                    <a:cubicBezTo>
                      <a:pt x="4175" y="152"/>
                      <a:pt x="2995" y="575"/>
                      <a:pt x="1967" y="1305"/>
                    </a:cubicBezTo>
                    <a:cubicBezTo>
                      <a:pt x="1150" y="2187"/>
                      <a:pt x="575" y="3222"/>
                      <a:pt x="242" y="4220"/>
                    </a:cubicBezTo>
                    <a:cubicBezTo>
                      <a:pt x="0" y="5410"/>
                      <a:pt x="242" y="6560"/>
                      <a:pt x="575" y="7597"/>
                    </a:cubicBezTo>
                    <a:lnTo>
                      <a:pt x="10860" y="21600"/>
                    </a:lnTo>
                    <a:lnTo>
                      <a:pt x="20995" y="7597"/>
                    </a:lnTo>
                    <a:cubicBezTo>
                      <a:pt x="21480" y="6560"/>
                      <a:pt x="21600" y="5410"/>
                      <a:pt x="21480" y="4220"/>
                    </a:cubicBezTo>
                    <a:cubicBezTo>
                      <a:pt x="21115" y="3222"/>
                      <a:pt x="20420" y="2187"/>
                      <a:pt x="19632" y="1305"/>
                    </a:cubicBezTo>
                    <a:cubicBezTo>
                      <a:pt x="18575" y="575"/>
                      <a:pt x="17425" y="152"/>
                      <a:pt x="16275" y="0"/>
                    </a:cubicBezTo>
                    <a:cubicBezTo>
                      <a:pt x="15005" y="0"/>
                      <a:pt x="13735" y="152"/>
                      <a:pt x="12705" y="730"/>
                    </a:cubicBezTo>
                    <a:cubicBezTo>
                      <a:pt x="12176" y="1018"/>
                      <a:pt x="11254" y="1746"/>
                      <a:pt x="10860" y="2187"/>
                    </a:cubicBezTo>
                    <a:close/>
                  </a:path>
                </a:pathLst>
              </a:custGeom>
              <a:solidFill>
                <a:srgbClr val="008000"/>
              </a:solidFill>
              <a:ln w="9525">
                <a:solidFill>
                  <a:srgbClr val="008000"/>
                </a:solidFill>
                <a:miter lim="800000"/>
                <a:headEnd/>
                <a:tailEnd/>
              </a:ln>
            </p:spPr>
            <p:txBody>
              <a:bodyPr wrap="none" anchor="ctr"/>
              <a:lstStyle/>
              <a:p>
                <a:endParaRPr lang="en-US"/>
              </a:p>
            </p:txBody>
          </p:sp>
          <p:sp>
            <p:nvSpPr>
              <p:cNvPr id="2106" name="Line 262"/>
              <p:cNvSpPr>
                <a:spLocks noChangeShapeType="1"/>
              </p:cNvSpPr>
              <p:nvPr/>
            </p:nvSpPr>
            <p:spPr bwMode="auto">
              <a:xfrm flipH="1">
                <a:off x="1507" y="2832"/>
                <a:ext cx="816" cy="576"/>
              </a:xfrm>
              <a:prstGeom prst="line">
                <a:avLst/>
              </a:prstGeom>
              <a:noFill/>
              <a:ln w="9525">
                <a:solidFill>
                  <a:srgbClr val="009900"/>
                </a:solidFill>
                <a:round/>
                <a:headEnd/>
                <a:tailEnd/>
              </a:ln>
            </p:spPr>
            <p:txBody>
              <a:bodyPr/>
              <a:lstStyle/>
              <a:p>
                <a:endParaRPr lang="en-US"/>
              </a:p>
            </p:txBody>
          </p:sp>
          <p:sp>
            <p:nvSpPr>
              <p:cNvPr id="2107" name="Line 263"/>
              <p:cNvSpPr>
                <a:spLocks noChangeShapeType="1"/>
              </p:cNvSpPr>
              <p:nvPr/>
            </p:nvSpPr>
            <p:spPr bwMode="auto">
              <a:xfrm flipV="1">
                <a:off x="1795" y="2832"/>
                <a:ext cx="480" cy="96"/>
              </a:xfrm>
              <a:prstGeom prst="line">
                <a:avLst/>
              </a:prstGeom>
              <a:noFill/>
              <a:ln w="9525">
                <a:solidFill>
                  <a:srgbClr val="009900"/>
                </a:solidFill>
                <a:round/>
                <a:headEnd/>
                <a:tailEnd/>
              </a:ln>
            </p:spPr>
            <p:txBody>
              <a:bodyPr/>
              <a:lstStyle/>
              <a:p>
                <a:endParaRPr lang="en-US"/>
              </a:p>
            </p:txBody>
          </p:sp>
          <p:sp>
            <p:nvSpPr>
              <p:cNvPr id="2108" name="Line 264"/>
              <p:cNvSpPr>
                <a:spLocks noChangeShapeType="1"/>
              </p:cNvSpPr>
              <p:nvPr/>
            </p:nvSpPr>
            <p:spPr bwMode="auto">
              <a:xfrm flipH="1">
                <a:off x="2131" y="2928"/>
                <a:ext cx="144" cy="240"/>
              </a:xfrm>
              <a:prstGeom prst="line">
                <a:avLst/>
              </a:prstGeom>
              <a:noFill/>
              <a:ln w="9525">
                <a:solidFill>
                  <a:srgbClr val="009900"/>
                </a:solidFill>
                <a:round/>
                <a:headEnd/>
                <a:tailEnd/>
              </a:ln>
            </p:spPr>
            <p:txBody>
              <a:bodyPr/>
              <a:lstStyle/>
              <a:p>
                <a:endParaRPr lang="en-US"/>
              </a:p>
            </p:txBody>
          </p:sp>
          <p:sp>
            <p:nvSpPr>
              <p:cNvPr id="2109" name="Line 265"/>
              <p:cNvSpPr>
                <a:spLocks noChangeShapeType="1"/>
              </p:cNvSpPr>
              <p:nvPr/>
            </p:nvSpPr>
            <p:spPr bwMode="auto">
              <a:xfrm flipH="1">
                <a:off x="1699" y="3072"/>
                <a:ext cx="240" cy="48"/>
              </a:xfrm>
              <a:prstGeom prst="line">
                <a:avLst/>
              </a:prstGeom>
              <a:noFill/>
              <a:ln w="9525">
                <a:solidFill>
                  <a:srgbClr val="009900"/>
                </a:solidFill>
                <a:round/>
                <a:headEnd/>
                <a:tailEnd/>
              </a:ln>
            </p:spPr>
            <p:txBody>
              <a:bodyPr/>
              <a:lstStyle/>
              <a:p>
                <a:endParaRPr lang="en-US"/>
              </a:p>
            </p:txBody>
          </p:sp>
          <p:sp>
            <p:nvSpPr>
              <p:cNvPr id="2110" name="Line 266"/>
              <p:cNvSpPr>
                <a:spLocks noChangeShapeType="1"/>
              </p:cNvSpPr>
              <p:nvPr/>
            </p:nvSpPr>
            <p:spPr bwMode="auto">
              <a:xfrm flipH="1">
                <a:off x="1843" y="3072"/>
                <a:ext cx="144" cy="192"/>
              </a:xfrm>
              <a:prstGeom prst="line">
                <a:avLst/>
              </a:prstGeom>
              <a:noFill/>
              <a:ln w="9525">
                <a:solidFill>
                  <a:srgbClr val="009900"/>
                </a:solidFill>
                <a:round/>
                <a:headEnd/>
                <a:tailEnd/>
              </a:ln>
            </p:spPr>
            <p:txBody>
              <a:bodyPr/>
              <a:lstStyle/>
              <a:p>
                <a:endParaRPr lang="en-US"/>
              </a:p>
            </p:txBody>
          </p:sp>
        </p:grpSp>
        <p:grpSp>
          <p:nvGrpSpPr>
            <p:cNvPr id="2097" name="Group 267"/>
            <p:cNvGrpSpPr>
              <a:grpSpLocks/>
            </p:cNvGrpSpPr>
            <p:nvPr/>
          </p:nvGrpSpPr>
          <p:grpSpPr bwMode="auto">
            <a:xfrm rot="6329534">
              <a:off x="1995" y="165"/>
              <a:ext cx="690" cy="359"/>
              <a:chOff x="2208" y="2928"/>
              <a:chExt cx="1168" cy="633"/>
            </a:xfrm>
          </p:grpSpPr>
          <p:sp>
            <p:nvSpPr>
              <p:cNvPr id="2099" name="AutoShape 268"/>
              <p:cNvSpPr>
                <a:spLocks noChangeArrowheads="1"/>
              </p:cNvSpPr>
              <p:nvPr/>
            </p:nvSpPr>
            <p:spPr bwMode="auto">
              <a:xfrm rot="3147634">
                <a:off x="2487" y="2649"/>
                <a:ext cx="610" cy="1168"/>
              </a:xfrm>
              <a:custGeom>
                <a:avLst/>
                <a:gdLst>
                  <a:gd name="T0" fmla="*/ 0 w 21600"/>
                  <a:gd name="T1" fmla="*/ 0 h 21600"/>
                  <a:gd name="T2" fmla="*/ 0 w 21600"/>
                  <a:gd name="T3" fmla="*/ 0 h 21600"/>
                  <a:gd name="T4" fmla="*/ 0 w 21600"/>
                  <a:gd name="T5" fmla="*/ 0 h 21600"/>
                  <a:gd name="T6" fmla="*/ 0 w 21600"/>
                  <a:gd name="T7" fmla="*/ 0 h 21600"/>
                  <a:gd name="T8" fmla="*/ 17694720 60000 65536"/>
                  <a:gd name="T9" fmla="*/ 11796480 60000 65536"/>
                  <a:gd name="T10" fmla="*/ 5898240 60000 65536"/>
                  <a:gd name="T11" fmla="*/ 0 60000 65536"/>
                  <a:gd name="T12" fmla="*/ 5028 w 21600"/>
                  <a:gd name="T13" fmla="*/ 2275 h 21600"/>
                  <a:gd name="T14" fmla="*/ 16572 w 21600"/>
                  <a:gd name="T15" fmla="*/ 13685 h 21600"/>
                </a:gdLst>
                <a:ahLst/>
                <a:cxnLst>
                  <a:cxn ang="T8">
                    <a:pos x="T0" y="T1"/>
                  </a:cxn>
                  <a:cxn ang="T9">
                    <a:pos x="T2" y="T3"/>
                  </a:cxn>
                  <a:cxn ang="T10">
                    <a:pos x="T4" y="T5"/>
                  </a:cxn>
                  <a:cxn ang="T11">
                    <a:pos x="T6" y="T7"/>
                  </a:cxn>
                </a:cxnLst>
                <a:rect l="T12" t="T13" r="T14" b="T15"/>
                <a:pathLst>
                  <a:path w="21600" h="21600">
                    <a:moveTo>
                      <a:pt x="10860" y="2187"/>
                    </a:moveTo>
                    <a:cubicBezTo>
                      <a:pt x="10451" y="1746"/>
                      <a:pt x="9529" y="1018"/>
                      <a:pt x="9015" y="730"/>
                    </a:cubicBezTo>
                    <a:cubicBezTo>
                      <a:pt x="7865" y="152"/>
                      <a:pt x="6685" y="0"/>
                      <a:pt x="5415" y="0"/>
                    </a:cubicBezTo>
                    <a:cubicBezTo>
                      <a:pt x="4175" y="152"/>
                      <a:pt x="2995" y="575"/>
                      <a:pt x="1967" y="1305"/>
                    </a:cubicBezTo>
                    <a:cubicBezTo>
                      <a:pt x="1150" y="2187"/>
                      <a:pt x="575" y="3222"/>
                      <a:pt x="242" y="4220"/>
                    </a:cubicBezTo>
                    <a:cubicBezTo>
                      <a:pt x="0" y="5410"/>
                      <a:pt x="242" y="6560"/>
                      <a:pt x="575" y="7597"/>
                    </a:cubicBezTo>
                    <a:lnTo>
                      <a:pt x="10860" y="21600"/>
                    </a:lnTo>
                    <a:lnTo>
                      <a:pt x="20995" y="7597"/>
                    </a:lnTo>
                    <a:cubicBezTo>
                      <a:pt x="21480" y="6560"/>
                      <a:pt x="21600" y="5410"/>
                      <a:pt x="21480" y="4220"/>
                    </a:cubicBezTo>
                    <a:cubicBezTo>
                      <a:pt x="21115" y="3222"/>
                      <a:pt x="20420" y="2187"/>
                      <a:pt x="19632" y="1305"/>
                    </a:cubicBezTo>
                    <a:cubicBezTo>
                      <a:pt x="18575" y="575"/>
                      <a:pt x="17425" y="152"/>
                      <a:pt x="16275" y="0"/>
                    </a:cubicBezTo>
                    <a:cubicBezTo>
                      <a:pt x="15005" y="0"/>
                      <a:pt x="13735" y="152"/>
                      <a:pt x="12705" y="730"/>
                    </a:cubicBezTo>
                    <a:cubicBezTo>
                      <a:pt x="12176" y="1018"/>
                      <a:pt x="11254" y="1746"/>
                      <a:pt x="10860" y="2187"/>
                    </a:cubicBezTo>
                    <a:close/>
                  </a:path>
                </a:pathLst>
              </a:custGeom>
              <a:solidFill>
                <a:srgbClr val="008000"/>
              </a:solidFill>
              <a:ln w="9525">
                <a:solidFill>
                  <a:srgbClr val="008000"/>
                </a:solidFill>
                <a:miter lim="800000"/>
                <a:headEnd/>
                <a:tailEnd/>
              </a:ln>
            </p:spPr>
            <p:txBody>
              <a:bodyPr wrap="none" anchor="ctr"/>
              <a:lstStyle/>
              <a:p>
                <a:endParaRPr lang="en-US"/>
              </a:p>
            </p:txBody>
          </p:sp>
          <p:sp>
            <p:nvSpPr>
              <p:cNvPr id="2100" name="Line 269"/>
              <p:cNvSpPr>
                <a:spLocks noChangeShapeType="1"/>
              </p:cNvSpPr>
              <p:nvPr/>
            </p:nvSpPr>
            <p:spPr bwMode="auto">
              <a:xfrm flipH="1">
                <a:off x="2371" y="2985"/>
                <a:ext cx="816" cy="576"/>
              </a:xfrm>
              <a:prstGeom prst="line">
                <a:avLst/>
              </a:prstGeom>
              <a:noFill/>
              <a:ln w="9525">
                <a:solidFill>
                  <a:srgbClr val="009900"/>
                </a:solidFill>
                <a:round/>
                <a:headEnd/>
                <a:tailEnd/>
              </a:ln>
            </p:spPr>
            <p:txBody>
              <a:bodyPr/>
              <a:lstStyle/>
              <a:p>
                <a:endParaRPr lang="en-US"/>
              </a:p>
            </p:txBody>
          </p:sp>
          <p:sp>
            <p:nvSpPr>
              <p:cNvPr id="2101" name="Line 270"/>
              <p:cNvSpPr>
                <a:spLocks noChangeShapeType="1"/>
              </p:cNvSpPr>
              <p:nvPr/>
            </p:nvSpPr>
            <p:spPr bwMode="auto">
              <a:xfrm flipV="1">
                <a:off x="2659" y="2985"/>
                <a:ext cx="480" cy="96"/>
              </a:xfrm>
              <a:prstGeom prst="line">
                <a:avLst/>
              </a:prstGeom>
              <a:noFill/>
              <a:ln w="9525">
                <a:solidFill>
                  <a:srgbClr val="009900"/>
                </a:solidFill>
                <a:round/>
                <a:headEnd/>
                <a:tailEnd/>
              </a:ln>
            </p:spPr>
            <p:txBody>
              <a:bodyPr/>
              <a:lstStyle/>
              <a:p>
                <a:endParaRPr lang="en-US"/>
              </a:p>
            </p:txBody>
          </p:sp>
          <p:sp>
            <p:nvSpPr>
              <p:cNvPr id="2102" name="Line 271"/>
              <p:cNvSpPr>
                <a:spLocks noChangeShapeType="1"/>
              </p:cNvSpPr>
              <p:nvPr/>
            </p:nvSpPr>
            <p:spPr bwMode="auto">
              <a:xfrm flipH="1">
                <a:off x="2995" y="3081"/>
                <a:ext cx="144" cy="240"/>
              </a:xfrm>
              <a:prstGeom prst="line">
                <a:avLst/>
              </a:prstGeom>
              <a:noFill/>
              <a:ln w="9525">
                <a:solidFill>
                  <a:srgbClr val="009900"/>
                </a:solidFill>
                <a:round/>
                <a:headEnd/>
                <a:tailEnd/>
              </a:ln>
            </p:spPr>
            <p:txBody>
              <a:bodyPr/>
              <a:lstStyle/>
              <a:p>
                <a:endParaRPr lang="en-US"/>
              </a:p>
            </p:txBody>
          </p:sp>
          <p:sp>
            <p:nvSpPr>
              <p:cNvPr id="2103" name="Line 272"/>
              <p:cNvSpPr>
                <a:spLocks noChangeShapeType="1"/>
              </p:cNvSpPr>
              <p:nvPr/>
            </p:nvSpPr>
            <p:spPr bwMode="auto">
              <a:xfrm flipH="1">
                <a:off x="2563" y="3225"/>
                <a:ext cx="240" cy="48"/>
              </a:xfrm>
              <a:prstGeom prst="line">
                <a:avLst/>
              </a:prstGeom>
              <a:noFill/>
              <a:ln w="9525">
                <a:solidFill>
                  <a:srgbClr val="009900"/>
                </a:solidFill>
                <a:round/>
                <a:headEnd/>
                <a:tailEnd/>
              </a:ln>
            </p:spPr>
            <p:txBody>
              <a:bodyPr/>
              <a:lstStyle/>
              <a:p>
                <a:endParaRPr lang="en-US"/>
              </a:p>
            </p:txBody>
          </p:sp>
          <p:sp>
            <p:nvSpPr>
              <p:cNvPr id="2104" name="Line 273"/>
              <p:cNvSpPr>
                <a:spLocks noChangeShapeType="1"/>
              </p:cNvSpPr>
              <p:nvPr/>
            </p:nvSpPr>
            <p:spPr bwMode="auto">
              <a:xfrm flipH="1">
                <a:off x="2707" y="3225"/>
                <a:ext cx="144" cy="192"/>
              </a:xfrm>
              <a:prstGeom prst="line">
                <a:avLst/>
              </a:prstGeom>
              <a:noFill/>
              <a:ln w="9525">
                <a:solidFill>
                  <a:srgbClr val="009900"/>
                </a:solidFill>
                <a:round/>
                <a:headEnd/>
                <a:tailEnd/>
              </a:ln>
            </p:spPr>
            <p:txBody>
              <a:bodyPr/>
              <a:lstStyle/>
              <a:p>
                <a:endParaRPr lang="en-US"/>
              </a:p>
            </p:txBody>
          </p:sp>
        </p:grpSp>
        <p:sp>
          <p:nvSpPr>
            <p:cNvPr id="2322" name="Text Box 274"/>
            <p:cNvSpPr txBox="1">
              <a:spLocks noChangeArrowheads="1"/>
            </p:cNvSpPr>
            <p:nvPr/>
          </p:nvSpPr>
          <p:spPr bwMode="auto">
            <a:xfrm>
              <a:off x="386" y="2806"/>
              <a:ext cx="270" cy="1523"/>
            </a:xfrm>
            <a:prstGeom prst="rect">
              <a:avLst/>
            </a:prstGeom>
            <a:noFill/>
            <a:ln w="9525">
              <a:noFill/>
              <a:miter lim="800000"/>
              <a:headEnd/>
              <a:tailEnd/>
            </a:ln>
            <a:effectLst/>
          </p:spPr>
          <p:txBody>
            <a:bodyPr wrap="none">
              <a:spAutoFit/>
            </a:bodyPr>
            <a:lstStyle/>
            <a:p>
              <a:pPr>
                <a:defRPr/>
              </a:pPr>
              <a:endParaRPr lang="en-US" sz="4400" i="1">
                <a:solidFill>
                  <a:schemeClr val="tx2"/>
                </a:solidFill>
                <a:effectLst>
                  <a:outerShdw blurRad="38100" dist="38100" dir="2700000" algn="tl">
                    <a:srgbClr val="C0C0C0"/>
                  </a:outerShdw>
                </a:effectLst>
                <a:latin typeface="Arial"/>
                <a:cs typeface="Arial" charset="0"/>
              </a:endParaRPr>
            </a:p>
          </p:txBody>
        </p:sp>
      </p:grpSp>
      <p:pic>
        <p:nvPicPr>
          <p:cNvPr id="2054" name="Picture 277" descr="200463042511690xy"/>
          <p:cNvPicPr>
            <a:picLocks noChangeAspect="1" noChangeArrowheads="1" noCrop="1"/>
          </p:cNvPicPr>
          <p:nvPr/>
        </p:nvPicPr>
        <p:blipFill>
          <a:blip r:embed="rId3"/>
          <a:srcRect/>
          <a:stretch>
            <a:fillRect/>
          </a:stretch>
        </p:blipFill>
        <p:spPr bwMode="auto">
          <a:xfrm>
            <a:off x="6948488" y="4941888"/>
            <a:ext cx="1219200" cy="1493837"/>
          </a:xfrm>
          <a:prstGeom prst="rect">
            <a:avLst/>
          </a:prstGeom>
          <a:noFill/>
          <a:ln w="9525">
            <a:noFill/>
            <a:miter lim="800000"/>
            <a:headEnd/>
            <a:tailEnd/>
          </a:ln>
        </p:spPr>
      </p:pic>
      <p:pic>
        <p:nvPicPr>
          <p:cNvPr id="2055" name="Picture 278" descr="200463042511690xy"/>
          <p:cNvPicPr>
            <a:picLocks noChangeAspect="1" noChangeArrowheads="1" noCrop="1"/>
          </p:cNvPicPr>
          <p:nvPr/>
        </p:nvPicPr>
        <p:blipFill>
          <a:blip r:embed="rId3"/>
          <a:srcRect/>
          <a:stretch>
            <a:fillRect/>
          </a:stretch>
        </p:blipFill>
        <p:spPr bwMode="auto">
          <a:xfrm>
            <a:off x="7235825" y="2492375"/>
            <a:ext cx="1219200" cy="1447800"/>
          </a:xfrm>
          <a:prstGeom prst="rect">
            <a:avLst/>
          </a:prstGeom>
          <a:noFill/>
          <a:ln w="9525">
            <a:noFill/>
            <a:miter lim="800000"/>
            <a:headEnd/>
            <a:tailEnd/>
          </a:ln>
        </p:spPr>
      </p:pic>
      <p:pic>
        <p:nvPicPr>
          <p:cNvPr id="2056" name="Picture 279" descr="200463042511690xy"/>
          <p:cNvPicPr>
            <a:picLocks noChangeAspect="1" noChangeArrowheads="1" noCrop="1"/>
          </p:cNvPicPr>
          <p:nvPr/>
        </p:nvPicPr>
        <p:blipFill>
          <a:blip r:embed="rId3"/>
          <a:srcRect/>
          <a:stretch>
            <a:fillRect/>
          </a:stretch>
        </p:blipFill>
        <p:spPr bwMode="auto">
          <a:xfrm>
            <a:off x="4716463" y="4581525"/>
            <a:ext cx="1219200" cy="1447800"/>
          </a:xfrm>
          <a:prstGeom prst="rect">
            <a:avLst/>
          </a:prstGeom>
          <a:noFill/>
          <a:ln w="9525">
            <a:noFill/>
            <a:miter lim="800000"/>
            <a:headEnd/>
            <a:tailEnd/>
          </a:ln>
        </p:spPr>
      </p:pic>
      <p:pic>
        <p:nvPicPr>
          <p:cNvPr id="2057" name="Picture 280" descr="200463042511690xy"/>
          <p:cNvPicPr>
            <a:picLocks noChangeAspect="1" noChangeArrowheads="1" noCrop="1"/>
          </p:cNvPicPr>
          <p:nvPr/>
        </p:nvPicPr>
        <p:blipFill>
          <a:blip r:embed="rId3"/>
          <a:srcRect/>
          <a:stretch>
            <a:fillRect/>
          </a:stretch>
        </p:blipFill>
        <p:spPr bwMode="auto">
          <a:xfrm>
            <a:off x="2743200" y="3352800"/>
            <a:ext cx="1219200" cy="1493838"/>
          </a:xfrm>
          <a:prstGeom prst="rect">
            <a:avLst/>
          </a:prstGeom>
          <a:noFill/>
          <a:ln w="9525">
            <a:noFill/>
            <a:miter lim="800000"/>
            <a:headEnd/>
            <a:tailEnd/>
          </a:ln>
        </p:spPr>
      </p:pic>
      <p:pic>
        <p:nvPicPr>
          <p:cNvPr id="2058" name="Picture 281" descr="200463042511690xy"/>
          <p:cNvPicPr>
            <a:picLocks noChangeAspect="1" noChangeArrowheads="1" noCrop="1"/>
          </p:cNvPicPr>
          <p:nvPr/>
        </p:nvPicPr>
        <p:blipFill>
          <a:blip r:embed="rId3"/>
          <a:srcRect/>
          <a:stretch>
            <a:fillRect/>
          </a:stretch>
        </p:blipFill>
        <p:spPr bwMode="auto">
          <a:xfrm>
            <a:off x="3030538" y="903288"/>
            <a:ext cx="1219200" cy="1447800"/>
          </a:xfrm>
          <a:prstGeom prst="rect">
            <a:avLst/>
          </a:prstGeom>
          <a:noFill/>
          <a:ln w="9525">
            <a:noFill/>
            <a:miter lim="800000"/>
            <a:headEnd/>
            <a:tailEnd/>
          </a:ln>
        </p:spPr>
      </p:pic>
      <p:pic>
        <p:nvPicPr>
          <p:cNvPr id="2059" name="Picture 282" descr="200463042511690xy"/>
          <p:cNvPicPr>
            <a:picLocks noChangeAspect="1" noChangeArrowheads="1" noCrop="1"/>
          </p:cNvPicPr>
          <p:nvPr/>
        </p:nvPicPr>
        <p:blipFill>
          <a:blip r:embed="rId3"/>
          <a:srcRect/>
          <a:stretch>
            <a:fillRect/>
          </a:stretch>
        </p:blipFill>
        <p:spPr bwMode="auto">
          <a:xfrm>
            <a:off x="511175" y="2992438"/>
            <a:ext cx="1219200" cy="1447800"/>
          </a:xfrm>
          <a:prstGeom prst="rect">
            <a:avLst/>
          </a:prstGeom>
          <a:noFill/>
          <a:ln w="9525">
            <a:noFill/>
            <a:miter lim="800000"/>
            <a:headEnd/>
            <a:tailEnd/>
          </a:ln>
        </p:spPr>
      </p:pic>
      <p:sp>
        <p:nvSpPr>
          <p:cNvPr id="2060" name="Text Box 283"/>
          <p:cNvSpPr txBox="1">
            <a:spLocks noChangeArrowheads="1"/>
          </p:cNvSpPr>
          <p:nvPr/>
        </p:nvSpPr>
        <p:spPr bwMode="auto">
          <a:xfrm>
            <a:off x="1676400" y="1828800"/>
            <a:ext cx="5867400" cy="762000"/>
          </a:xfrm>
          <a:prstGeom prst="rect">
            <a:avLst/>
          </a:prstGeom>
          <a:noFill/>
          <a:ln w="9525">
            <a:noFill/>
            <a:miter lim="800000"/>
            <a:headEnd/>
            <a:tailEnd/>
          </a:ln>
        </p:spPr>
        <p:txBody>
          <a:bodyPr>
            <a:spAutoFit/>
          </a:bodyPr>
          <a:lstStyle/>
          <a:p>
            <a:pPr>
              <a:spcBef>
                <a:spcPct val="50000"/>
              </a:spcBef>
            </a:pPr>
            <a:r>
              <a:rPr lang="en-US" sz="4400">
                <a:solidFill>
                  <a:srgbClr val="FF3300"/>
                </a:solidFill>
              </a:rPr>
              <a:t>MÔN LỊCH SỬ LỚP 5</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FFCC"/>
            </a:gs>
            <a:gs pos="100000">
              <a:schemeClr val="bg1"/>
            </a:gs>
          </a:gsLst>
          <a:lin ang="2700000" scaled="1"/>
        </a:gradFill>
        <a:effectLst/>
      </p:bgPr>
    </p:bg>
    <p:spTree>
      <p:nvGrpSpPr>
        <p:cNvPr id="1" name=""/>
        <p:cNvGrpSpPr/>
        <p:nvPr/>
      </p:nvGrpSpPr>
      <p:grpSpPr>
        <a:xfrm>
          <a:off x="0" y="0"/>
          <a:ext cx="0" cy="0"/>
          <a:chOff x="0" y="0"/>
          <a:chExt cx="0" cy="0"/>
        </a:xfrm>
      </p:grpSpPr>
      <p:sp>
        <p:nvSpPr>
          <p:cNvPr id="11266" name="Text Box 4"/>
          <p:cNvSpPr txBox="1">
            <a:spLocks noChangeArrowheads="1"/>
          </p:cNvSpPr>
          <p:nvPr/>
        </p:nvSpPr>
        <p:spPr bwMode="auto">
          <a:xfrm>
            <a:off x="3429000" y="304800"/>
            <a:ext cx="2667000" cy="523875"/>
          </a:xfrm>
          <a:prstGeom prst="rect">
            <a:avLst/>
          </a:prstGeom>
          <a:noFill/>
          <a:ln w="9525">
            <a:noFill/>
            <a:miter lim="800000"/>
            <a:headEnd/>
            <a:tailEnd/>
          </a:ln>
        </p:spPr>
        <p:txBody>
          <a:bodyPr>
            <a:spAutoFit/>
          </a:bodyPr>
          <a:lstStyle/>
          <a:p>
            <a:pPr>
              <a:spcBef>
                <a:spcPct val="50000"/>
              </a:spcBef>
            </a:pPr>
            <a:r>
              <a:rPr lang="en-US" sz="2800" b="1">
                <a:solidFill>
                  <a:schemeClr val="accent2"/>
                </a:solidFill>
                <a:cs typeface="Times New Roman" pitchFamily="18" charset="0"/>
              </a:rPr>
              <a:t>LỊCH SỬ</a:t>
            </a:r>
          </a:p>
        </p:txBody>
      </p:sp>
      <p:sp>
        <p:nvSpPr>
          <p:cNvPr id="11267" name="Text Box 5"/>
          <p:cNvSpPr txBox="1">
            <a:spLocks noChangeArrowheads="1"/>
          </p:cNvSpPr>
          <p:nvPr/>
        </p:nvSpPr>
        <p:spPr bwMode="auto">
          <a:xfrm>
            <a:off x="457200" y="1066800"/>
            <a:ext cx="8382000" cy="523875"/>
          </a:xfrm>
          <a:prstGeom prst="rect">
            <a:avLst/>
          </a:prstGeom>
          <a:noFill/>
          <a:ln w="9525">
            <a:noFill/>
            <a:miter lim="800000"/>
            <a:headEnd/>
            <a:tailEnd/>
          </a:ln>
        </p:spPr>
        <p:txBody>
          <a:bodyPr>
            <a:spAutoFit/>
          </a:bodyPr>
          <a:lstStyle/>
          <a:p>
            <a:pPr>
              <a:spcBef>
                <a:spcPct val="50000"/>
              </a:spcBef>
            </a:pPr>
            <a:r>
              <a:rPr lang="en-US" sz="2800" b="1">
                <a:solidFill>
                  <a:srgbClr val="0000CC"/>
                </a:solidFill>
                <a:cs typeface="Times New Roman" pitchFamily="18" charset="0"/>
              </a:rPr>
              <a:t>CUỘC PHẢN CÔNG Ở KINH THÀNH HUẾ</a:t>
            </a:r>
          </a:p>
        </p:txBody>
      </p:sp>
      <p:sp>
        <p:nvSpPr>
          <p:cNvPr id="11268" name="Text Box 6"/>
          <p:cNvSpPr txBox="1">
            <a:spLocks noChangeArrowheads="1"/>
          </p:cNvSpPr>
          <p:nvPr/>
        </p:nvSpPr>
        <p:spPr bwMode="auto">
          <a:xfrm>
            <a:off x="304800" y="1676400"/>
            <a:ext cx="4191000" cy="461963"/>
          </a:xfrm>
          <a:prstGeom prst="rect">
            <a:avLst/>
          </a:prstGeom>
          <a:noFill/>
          <a:ln w="9525">
            <a:noFill/>
            <a:miter lim="800000"/>
            <a:headEnd/>
            <a:tailEnd/>
          </a:ln>
        </p:spPr>
        <p:txBody>
          <a:bodyPr>
            <a:spAutoFit/>
          </a:bodyPr>
          <a:lstStyle/>
          <a:p>
            <a:pPr>
              <a:spcBef>
                <a:spcPct val="50000"/>
              </a:spcBef>
            </a:pPr>
            <a:r>
              <a:rPr lang="en-US" sz="2400" b="1">
                <a:solidFill>
                  <a:srgbClr val="6600FF"/>
                </a:solidFill>
                <a:cs typeface="Times New Roman" pitchFamily="18" charset="0"/>
              </a:rPr>
              <a:t>1. Hoàn cảnh lịch sử</a:t>
            </a:r>
            <a:r>
              <a:rPr lang="en-US" sz="2400" b="1">
                <a:solidFill>
                  <a:srgbClr val="6600CC"/>
                </a:solidFill>
                <a:cs typeface="Times New Roman" pitchFamily="18" charset="0"/>
              </a:rPr>
              <a:t>:</a:t>
            </a:r>
          </a:p>
        </p:txBody>
      </p:sp>
      <p:sp>
        <p:nvSpPr>
          <p:cNvPr id="11269" name="Text Box 7"/>
          <p:cNvSpPr txBox="1">
            <a:spLocks noChangeArrowheads="1"/>
          </p:cNvSpPr>
          <p:nvPr/>
        </p:nvSpPr>
        <p:spPr bwMode="auto">
          <a:xfrm>
            <a:off x="609600" y="2209800"/>
            <a:ext cx="7620000" cy="708025"/>
          </a:xfrm>
          <a:prstGeom prst="rect">
            <a:avLst/>
          </a:prstGeom>
          <a:noFill/>
          <a:ln w="9525">
            <a:noFill/>
            <a:miter lim="800000"/>
            <a:headEnd/>
            <a:tailEnd/>
          </a:ln>
        </p:spPr>
        <p:txBody>
          <a:bodyPr>
            <a:spAutoFit/>
          </a:bodyPr>
          <a:lstStyle/>
          <a:p>
            <a:pPr>
              <a:spcBef>
                <a:spcPct val="50000"/>
              </a:spcBef>
            </a:pPr>
            <a:r>
              <a:rPr lang="en-US" sz="2000" b="1">
                <a:solidFill>
                  <a:srgbClr val="6600CC"/>
                </a:solidFill>
                <a:cs typeface="Times New Roman" pitchFamily="18" charset="0"/>
              </a:rPr>
              <a:t>Triều đình nhà Nguyễn kí hòa ước Giáo Thân công nhận quyền đô hộ của thực dân Pháp trên toàn bộ nước ta.</a:t>
            </a:r>
          </a:p>
        </p:txBody>
      </p:sp>
      <p:sp>
        <p:nvSpPr>
          <p:cNvPr id="11270" name="Text Box 8"/>
          <p:cNvSpPr txBox="1">
            <a:spLocks noChangeArrowheads="1"/>
          </p:cNvSpPr>
          <p:nvPr/>
        </p:nvSpPr>
        <p:spPr bwMode="auto">
          <a:xfrm>
            <a:off x="409575" y="3048000"/>
            <a:ext cx="6477000" cy="461963"/>
          </a:xfrm>
          <a:prstGeom prst="rect">
            <a:avLst/>
          </a:prstGeom>
          <a:noFill/>
          <a:ln w="9525">
            <a:noFill/>
            <a:miter lim="800000"/>
            <a:headEnd/>
            <a:tailEnd/>
          </a:ln>
        </p:spPr>
        <p:txBody>
          <a:bodyPr>
            <a:spAutoFit/>
          </a:bodyPr>
          <a:lstStyle/>
          <a:p>
            <a:pPr>
              <a:spcBef>
                <a:spcPct val="50000"/>
              </a:spcBef>
            </a:pPr>
            <a:r>
              <a:rPr lang="en-US" sz="2400" b="1">
                <a:solidFill>
                  <a:srgbClr val="6600FF"/>
                </a:solidFill>
                <a:cs typeface="Times New Roman" pitchFamily="18" charset="0"/>
              </a:rPr>
              <a:t>2. Cuộc phản công ở kinh thành Huế</a:t>
            </a:r>
            <a:r>
              <a:rPr lang="en-US" sz="2400" b="1">
                <a:solidFill>
                  <a:srgbClr val="6600CC"/>
                </a:solidFill>
                <a:cs typeface="Times New Roman" pitchFamily="18" charset="0"/>
              </a:rPr>
              <a:t>:</a:t>
            </a:r>
          </a:p>
        </p:txBody>
      </p:sp>
      <p:sp>
        <p:nvSpPr>
          <p:cNvPr id="13323" name="Text Box 11"/>
          <p:cNvSpPr txBox="1">
            <a:spLocks noChangeArrowheads="1"/>
          </p:cNvSpPr>
          <p:nvPr/>
        </p:nvSpPr>
        <p:spPr bwMode="auto">
          <a:xfrm>
            <a:off x="762000" y="3657600"/>
            <a:ext cx="8153400" cy="1016000"/>
          </a:xfrm>
          <a:prstGeom prst="rect">
            <a:avLst/>
          </a:prstGeom>
          <a:noFill/>
          <a:ln w="9525">
            <a:noFill/>
            <a:miter lim="800000"/>
            <a:headEnd/>
            <a:tailEnd/>
          </a:ln>
        </p:spPr>
        <p:txBody>
          <a:bodyPr>
            <a:spAutoFit/>
          </a:bodyPr>
          <a:lstStyle/>
          <a:p>
            <a:pPr>
              <a:spcBef>
                <a:spcPct val="50000"/>
              </a:spcBef>
              <a:buFontTx/>
              <a:buChar char="-"/>
            </a:pPr>
            <a:r>
              <a:rPr lang="en-US" sz="2000" b="1">
                <a:solidFill>
                  <a:srgbClr val="6600CC"/>
                </a:solidFill>
                <a:cs typeface="Times New Roman" pitchFamily="18" charset="0"/>
              </a:rPr>
              <a:t> Rạng sáng ngày 5-7-1885 quân ta bất ngờ tấn công vào kinh thành Huế → Quân Pháp phản công dữ dội→Nghĩa quân rút lên vùng núi Quảng Trị→Vua Hàm Nghi ra chiếu Cần Vương.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3323"/>
                                        </p:tgtEl>
                                        <p:attrNameLst>
                                          <p:attrName>style.visibility</p:attrName>
                                        </p:attrNameLst>
                                      </p:cBhvr>
                                      <p:to>
                                        <p:strVal val="visible"/>
                                      </p:to>
                                    </p:set>
                                    <p:anim calcmode="discrete" valueType="clr">
                                      <p:cBhvr override="childStyle">
                                        <p:cTn id="7" dur="80"/>
                                        <p:tgtEl>
                                          <p:spTgt spid="13323"/>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3323"/>
                                        </p:tgtEl>
                                        <p:attrNameLst>
                                          <p:attrName>fillcolor</p:attrName>
                                        </p:attrNameLst>
                                      </p:cBhvr>
                                      <p:tavLst>
                                        <p:tav tm="0">
                                          <p:val>
                                            <p:clrVal>
                                              <a:schemeClr val="accent2"/>
                                            </p:clrVal>
                                          </p:val>
                                        </p:tav>
                                        <p:tav tm="50000">
                                          <p:val>
                                            <p:clrVal>
                                              <a:schemeClr val="hlink"/>
                                            </p:clrVal>
                                          </p:val>
                                        </p:tav>
                                      </p:tavLst>
                                    </p:anim>
                                    <p:set>
                                      <p:cBhvr>
                                        <p:cTn id="9" dur="80"/>
                                        <p:tgtEl>
                                          <p:spTgt spid="13323"/>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2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Ton_That_Thuyet"/>
          <p:cNvPicPr>
            <a:picLocks noChangeAspect="1" noChangeArrowheads="1"/>
          </p:cNvPicPr>
          <p:nvPr>
            <p:ph sz="half" idx="1"/>
          </p:nvPr>
        </p:nvPicPr>
        <p:blipFill>
          <a:blip r:embed="rId2"/>
          <a:srcRect/>
          <a:stretch>
            <a:fillRect/>
          </a:stretch>
        </p:blipFill>
        <p:spPr>
          <a:xfrm>
            <a:off x="4419600" y="609600"/>
            <a:ext cx="4191000" cy="4800600"/>
          </a:xfrm>
          <a:noFill/>
          <a:ln w="28575">
            <a:solidFill>
              <a:schemeClr val="tx1"/>
            </a:solidFill>
          </a:ln>
        </p:spPr>
      </p:pic>
      <p:pic>
        <p:nvPicPr>
          <p:cNvPr id="12291" name="Picture 3" descr="Vua_Ham_Nghi"/>
          <p:cNvPicPr>
            <a:picLocks noChangeAspect="1" noChangeArrowheads="1"/>
          </p:cNvPicPr>
          <p:nvPr>
            <p:ph sz="half" idx="2"/>
          </p:nvPr>
        </p:nvPicPr>
        <p:blipFill>
          <a:blip r:embed="rId3"/>
          <a:srcRect/>
          <a:stretch>
            <a:fillRect/>
          </a:stretch>
        </p:blipFill>
        <p:spPr>
          <a:xfrm>
            <a:off x="609600" y="609600"/>
            <a:ext cx="3403600" cy="4800600"/>
          </a:xfrm>
          <a:noFill/>
          <a:ln w="28575">
            <a:solidFill>
              <a:schemeClr val="tx1"/>
            </a:solidFill>
          </a:ln>
        </p:spPr>
      </p:pic>
      <p:sp>
        <p:nvSpPr>
          <p:cNvPr id="12292" name="Rectangle 4"/>
          <p:cNvSpPr>
            <a:spLocks noChangeArrowheads="1"/>
          </p:cNvSpPr>
          <p:nvPr/>
        </p:nvSpPr>
        <p:spPr bwMode="auto">
          <a:xfrm>
            <a:off x="909638" y="5745163"/>
            <a:ext cx="2606675" cy="523875"/>
          </a:xfrm>
          <a:prstGeom prst="rect">
            <a:avLst/>
          </a:prstGeom>
          <a:noFill/>
          <a:ln w="9525">
            <a:noFill/>
            <a:miter lim="800000"/>
            <a:headEnd/>
            <a:tailEnd/>
          </a:ln>
        </p:spPr>
        <p:txBody>
          <a:bodyPr wrap="none">
            <a:spAutoFit/>
          </a:bodyPr>
          <a:lstStyle/>
          <a:p>
            <a:r>
              <a:rPr lang="en-US" sz="2800" b="1">
                <a:solidFill>
                  <a:srgbClr val="FF0000"/>
                </a:solidFill>
                <a:cs typeface="Times New Roman" pitchFamily="18" charset="0"/>
              </a:rPr>
              <a:t>Vua Hàm Nghi</a:t>
            </a:r>
          </a:p>
        </p:txBody>
      </p:sp>
      <p:sp>
        <p:nvSpPr>
          <p:cNvPr id="12293" name="Text Box 5"/>
          <p:cNvSpPr txBox="1">
            <a:spLocks noChangeArrowheads="1"/>
          </p:cNvSpPr>
          <p:nvPr/>
        </p:nvSpPr>
        <p:spPr bwMode="auto">
          <a:xfrm>
            <a:off x="5257800" y="5715000"/>
            <a:ext cx="3581400" cy="519113"/>
          </a:xfrm>
          <a:prstGeom prst="rect">
            <a:avLst/>
          </a:prstGeom>
          <a:noFill/>
          <a:ln w="9525">
            <a:noFill/>
            <a:miter lim="800000"/>
            <a:headEnd/>
            <a:tailEnd/>
          </a:ln>
        </p:spPr>
        <p:txBody>
          <a:bodyPr>
            <a:spAutoFit/>
          </a:bodyPr>
          <a:lstStyle/>
          <a:p>
            <a:pPr>
              <a:spcBef>
                <a:spcPct val="50000"/>
              </a:spcBef>
            </a:pPr>
            <a:r>
              <a:rPr lang="en-US" sz="2800" b="1">
                <a:solidFill>
                  <a:srgbClr val="FF0000"/>
                </a:solidFill>
                <a:cs typeface="Times New Roman" pitchFamily="18" charset="0"/>
              </a:rPr>
              <a:t>Tôn Thất Thuyết </a:t>
            </a:r>
            <a:endParaRPr lang="en-US" sz="280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descr="ImageView"/>
          <p:cNvPicPr>
            <a:picLocks noChangeAspect="1" noChangeArrowheads="1"/>
          </p:cNvPicPr>
          <p:nvPr/>
        </p:nvPicPr>
        <p:blipFill>
          <a:blip r:embed="rId2"/>
          <a:srcRect/>
          <a:stretch>
            <a:fillRect/>
          </a:stretch>
        </p:blipFill>
        <p:spPr bwMode="auto">
          <a:xfrm>
            <a:off x="838200" y="381000"/>
            <a:ext cx="7391400" cy="5567363"/>
          </a:xfrm>
          <a:prstGeom prst="rect">
            <a:avLst/>
          </a:prstGeom>
          <a:noFill/>
          <a:ln w="9525">
            <a:noFill/>
            <a:miter lim="800000"/>
            <a:headEnd/>
            <a:tailEnd/>
          </a:ln>
        </p:spPr>
      </p:pic>
      <p:sp>
        <p:nvSpPr>
          <p:cNvPr id="18435" name="Text Box 3"/>
          <p:cNvSpPr txBox="1">
            <a:spLocks noChangeArrowheads="1"/>
          </p:cNvSpPr>
          <p:nvPr/>
        </p:nvSpPr>
        <p:spPr bwMode="auto">
          <a:xfrm>
            <a:off x="1143000" y="6172200"/>
            <a:ext cx="3505200" cy="457200"/>
          </a:xfrm>
          <a:prstGeom prst="rect">
            <a:avLst/>
          </a:prstGeom>
          <a:noFill/>
          <a:ln w="9525">
            <a:noFill/>
            <a:miter lim="800000"/>
            <a:headEnd/>
            <a:tailEnd/>
          </a:ln>
        </p:spPr>
        <p:txBody>
          <a:bodyPr>
            <a:spAutoFit/>
          </a:bodyPr>
          <a:lstStyle/>
          <a:p>
            <a:r>
              <a:rPr lang="en-US" sz="2400" b="1">
                <a:solidFill>
                  <a:srgbClr val="FF0000"/>
                </a:solidFill>
              </a:rPr>
              <a:t>CHIẾU CẦN VƯƠNG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18434"/>
                                        </p:tgtEl>
                                        <p:attrNameLst>
                                          <p:attrName>style.visibility</p:attrName>
                                        </p:attrNameLst>
                                      </p:cBhvr>
                                      <p:to>
                                        <p:strVal val="visible"/>
                                      </p:to>
                                    </p:set>
                                    <p:animEffect transition="in" filter="wipe(down)">
                                      <p:cBhvr>
                                        <p:cTn id="7" dur="500"/>
                                        <p:tgtEl>
                                          <p:spTgt spid="1843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6" presetClass="entr" presetSubtype="0" fill="hold" grpId="0" nodeType="clickEffect">
                                  <p:stCondLst>
                                    <p:cond delay="0"/>
                                  </p:stCondLst>
                                  <p:iterate type="lt">
                                    <p:tmPct val="10000"/>
                                  </p:iterate>
                                  <p:childTnLst>
                                    <p:set>
                                      <p:cBhvr>
                                        <p:cTn id="11" dur="1" fill="hold">
                                          <p:stCondLst>
                                            <p:cond delay="0"/>
                                          </p:stCondLst>
                                        </p:cTn>
                                        <p:tgtEl>
                                          <p:spTgt spid="18435"/>
                                        </p:tgtEl>
                                        <p:attrNameLst>
                                          <p:attrName>style.visibility</p:attrName>
                                        </p:attrNameLst>
                                      </p:cBhvr>
                                      <p:to>
                                        <p:strVal val="visible"/>
                                      </p:to>
                                    </p:set>
                                    <p:anim by="(-#ppt_w*2)" calcmode="lin" valueType="num">
                                      <p:cBhvr rctx="PPT">
                                        <p:cTn id="12" dur="500" autoRev="1" fill="hold">
                                          <p:stCondLst>
                                            <p:cond delay="0"/>
                                          </p:stCondLst>
                                        </p:cTn>
                                        <p:tgtEl>
                                          <p:spTgt spid="18435"/>
                                        </p:tgtEl>
                                        <p:attrNameLst>
                                          <p:attrName>ppt_w</p:attrName>
                                        </p:attrNameLst>
                                      </p:cBhvr>
                                    </p:anim>
                                    <p:anim by="(#ppt_w*0.50)" calcmode="lin" valueType="num">
                                      <p:cBhvr>
                                        <p:cTn id="13" dur="500" decel="50000" autoRev="1" fill="hold">
                                          <p:stCondLst>
                                            <p:cond delay="0"/>
                                          </p:stCondLst>
                                        </p:cTn>
                                        <p:tgtEl>
                                          <p:spTgt spid="18435"/>
                                        </p:tgtEl>
                                        <p:attrNameLst>
                                          <p:attrName>ppt_x</p:attrName>
                                        </p:attrNameLst>
                                      </p:cBhvr>
                                    </p:anim>
                                    <p:anim from="(-#ppt_h/2)" to="(#ppt_y)" calcmode="lin" valueType="num">
                                      <p:cBhvr>
                                        <p:cTn id="14" dur="1000" fill="hold">
                                          <p:stCondLst>
                                            <p:cond delay="0"/>
                                          </p:stCondLst>
                                        </p:cTn>
                                        <p:tgtEl>
                                          <p:spTgt spid="18435"/>
                                        </p:tgtEl>
                                        <p:attrNameLst>
                                          <p:attrName>ppt_y</p:attrName>
                                        </p:attrNameLst>
                                      </p:cBhvr>
                                    </p:anim>
                                    <p:animRot by="21600000">
                                      <p:cBhvr>
                                        <p:cTn id="15" dur="1000" fill="hold">
                                          <p:stCondLst>
                                            <p:cond delay="0"/>
                                          </p:stCondLst>
                                        </p:cTn>
                                        <p:tgtEl>
                                          <p:spTgt spid="18435"/>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FFCC"/>
            </a:gs>
            <a:gs pos="100000">
              <a:schemeClr val="bg1"/>
            </a:gs>
          </a:gsLst>
          <a:lin ang="2700000" scaled="1"/>
        </a:gradFill>
        <a:effectLst/>
      </p:bgPr>
    </p:bg>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3429000" y="304800"/>
            <a:ext cx="2667000" cy="523875"/>
          </a:xfrm>
          <a:prstGeom prst="rect">
            <a:avLst/>
          </a:prstGeom>
          <a:noFill/>
          <a:ln w="9525">
            <a:noFill/>
            <a:miter lim="800000"/>
            <a:headEnd/>
            <a:tailEnd/>
          </a:ln>
        </p:spPr>
        <p:txBody>
          <a:bodyPr>
            <a:spAutoFit/>
          </a:bodyPr>
          <a:lstStyle/>
          <a:p>
            <a:pPr>
              <a:spcBef>
                <a:spcPct val="50000"/>
              </a:spcBef>
            </a:pPr>
            <a:r>
              <a:rPr lang="en-US" sz="2800" b="1">
                <a:solidFill>
                  <a:schemeClr val="accent2"/>
                </a:solidFill>
                <a:cs typeface="Times New Roman" pitchFamily="18" charset="0"/>
              </a:rPr>
              <a:t>LỊCH SỬ</a:t>
            </a:r>
          </a:p>
        </p:txBody>
      </p:sp>
      <p:sp>
        <p:nvSpPr>
          <p:cNvPr id="14339" name="Text Box 3"/>
          <p:cNvSpPr txBox="1">
            <a:spLocks noChangeArrowheads="1"/>
          </p:cNvSpPr>
          <p:nvPr/>
        </p:nvSpPr>
        <p:spPr bwMode="auto">
          <a:xfrm>
            <a:off x="457200" y="1066800"/>
            <a:ext cx="8382000" cy="523875"/>
          </a:xfrm>
          <a:prstGeom prst="rect">
            <a:avLst/>
          </a:prstGeom>
          <a:noFill/>
          <a:ln w="9525">
            <a:noFill/>
            <a:miter lim="800000"/>
            <a:headEnd/>
            <a:tailEnd/>
          </a:ln>
        </p:spPr>
        <p:txBody>
          <a:bodyPr>
            <a:spAutoFit/>
          </a:bodyPr>
          <a:lstStyle/>
          <a:p>
            <a:pPr>
              <a:spcBef>
                <a:spcPct val="50000"/>
              </a:spcBef>
            </a:pPr>
            <a:r>
              <a:rPr lang="en-US" sz="2800" b="1">
                <a:solidFill>
                  <a:srgbClr val="0000CC"/>
                </a:solidFill>
                <a:cs typeface="Times New Roman" pitchFamily="18" charset="0"/>
              </a:rPr>
              <a:t>CUỘC PHẢN CÔNG Ở KINH THÀNH HUẾ</a:t>
            </a:r>
          </a:p>
        </p:txBody>
      </p:sp>
      <p:sp>
        <p:nvSpPr>
          <p:cNvPr id="14340" name="Text Box 4"/>
          <p:cNvSpPr txBox="1">
            <a:spLocks noChangeArrowheads="1"/>
          </p:cNvSpPr>
          <p:nvPr/>
        </p:nvSpPr>
        <p:spPr bwMode="auto">
          <a:xfrm>
            <a:off x="304800" y="1676400"/>
            <a:ext cx="4191000" cy="461963"/>
          </a:xfrm>
          <a:prstGeom prst="rect">
            <a:avLst/>
          </a:prstGeom>
          <a:noFill/>
          <a:ln w="9525">
            <a:noFill/>
            <a:miter lim="800000"/>
            <a:headEnd/>
            <a:tailEnd/>
          </a:ln>
        </p:spPr>
        <p:txBody>
          <a:bodyPr>
            <a:spAutoFit/>
          </a:bodyPr>
          <a:lstStyle/>
          <a:p>
            <a:pPr>
              <a:spcBef>
                <a:spcPct val="50000"/>
              </a:spcBef>
            </a:pPr>
            <a:r>
              <a:rPr lang="en-US" sz="2400" b="1">
                <a:solidFill>
                  <a:srgbClr val="6600FF"/>
                </a:solidFill>
                <a:cs typeface="Times New Roman" pitchFamily="18" charset="0"/>
              </a:rPr>
              <a:t>1. Hoàn cảnh lịch sử</a:t>
            </a:r>
            <a:r>
              <a:rPr lang="en-US" sz="2400" b="1">
                <a:solidFill>
                  <a:srgbClr val="6600CC"/>
                </a:solidFill>
                <a:cs typeface="Times New Roman" pitchFamily="18" charset="0"/>
              </a:rPr>
              <a:t>:</a:t>
            </a:r>
          </a:p>
        </p:txBody>
      </p:sp>
      <p:sp>
        <p:nvSpPr>
          <p:cNvPr id="14341" name="Text Box 5"/>
          <p:cNvSpPr txBox="1">
            <a:spLocks noChangeArrowheads="1"/>
          </p:cNvSpPr>
          <p:nvPr/>
        </p:nvSpPr>
        <p:spPr bwMode="auto">
          <a:xfrm>
            <a:off x="304800" y="2286000"/>
            <a:ext cx="6477000" cy="461963"/>
          </a:xfrm>
          <a:prstGeom prst="rect">
            <a:avLst/>
          </a:prstGeom>
          <a:noFill/>
          <a:ln w="9525">
            <a:noFill/>
            <a:miter lim="800000"/>
            <a:headEnd/>
            <a:tailEnd/>
          </a:ln>
        </p:spPr>
        <p:txBody>
          <a:bodyPr>
            <a:spAutoFit/>
          </a:bodyPr>
          <a:lstStyle/>
          <a:p>
            <a:pPr>
              <a:spcBef>
                <a:spcPct val="50000"/>
              </a:spcBef>
            </a:pPr>
            <a:r>
              <a:rPr lang="en-US" sz="2400" b="1">
                <a:solidFill>
                  <a:srgbClr val="6600FF"/>
                </a:solidFill>
                <a:cs typeface="Times New Roman" pitchFamily="18" charset="0"/>
              </a:rPr>
              <a:t>2. Cuộc phản công ở kinh thành Huế</a:t>
            </a:r>
            <a:r>
              <a:rPr lang="en-US" sz="2400" b="1">
                <a:solidFill>
                  <a:srgbClr val="6600CC"/>
                </a:solidFill>
                <a:cs typeface="Times New Roman" pitchFamily="18" charset="0"/>
              </a:rPr>
              <a:t>:</a:t>
            </a:r>
          </a:p>
        </p:txBody>
      </p:sp>
      <p:sp>
        <p:nvSpPr>
          <p:cNvPr id="21512" name="Text Box 8"/>
          <p:cNvSpPr txBox="1">
            <a:spLocks noChangeArrowheads="1"/>
          </p:cNvSpPr>
          <p:nvPr/>
        </p:nvSpPr>
        <p:spPr bwMode="auto">
          <a:xfrm>
            <a:off x="609600" y="3962400"/>
            <a:ext cx="7620000" cy="1262063"/>
          </a:xfrm>
          <a:prstGeom prst="rect">
            <a:avLst/>
          </a:prstGeom>
          <a:noFill/>
          <a:ln w="9525">
            <a:noFill/>
            <a:miter lim="800000"/>
            <a:headEnd/>
            <a:tailEnd/>
          </a:ln>
        </p:spPr>
        <p:txBody>
          <a:bodyPr>
            <a:spAutoFit/>
          </a:bodyPr>
          <a:lstStyle/>
          <a:p>
            <a:pPr>
              <a:spcBef>
                <a:spcPct val="50000"/>
              </a:spcBef>
            </a:pPr>
            <a:r>
              <a:rPr lang="en-US" sz="4800" b="1">
                <a:cs typeface="Times New Roman" pitchFamily="18" charset="0"/>
              </a:rPr>
              <a:t>.</a:t>
            </a:r>
            <a:r>
              <a:rPr lang="en-US" sz="3200" b="1">
                <a:cs typeface="Times New Roman" pitchFamily="18" charset="0"/>
              </a:rPr>
              <a:t>Kể</a:t>
            </a:r>
            <a:r>
              <a:rPr lang="en-US" sz="2800" b="1">
                <a:cs typeface="Times New Roman" pitchFamily="18" charset="0"/>
              </a:rPr>
              <a:t> tên các cuộc khởi nghĩa trong phong trào Cần vương?</a:t>
            </a:r>
          </a:p>
        </p:txBody>
      </p:sp>
      <p:sp>
        <p:nvSpPr>
          <p:cNvPr id="21513" name="Text Box 9"/>
          <p:cNvSpPr txBox="1">
            <a:spLocks noChangeArrowheads="1"/>
          </p:cNvSpPr>
          <p:nvPr/>
        </p:nvSpPr>
        <p:spPr bwMode="auto">
          <a:xfrm>
            <a:off x="762000" y="5029200"/>
            <a:ext cx="7543800" cy="1262063"/>
          </a:xfrm>
          <a:prstGeom prst="rect">
            <a:avLst/>
          </a:prstGeom>
          <a:noFill/>
          <a:ln w="9525">
            <a:noFill/>
            <a:miter lim="800000"/>
            <a:headEnd/>
            <a:tailEnd/>
          </a:ln>
        </p:spPr>
        <p:txBody>
          <a:bodyPr>
            <a:spAutoFit/>
          </a:bodyPr>
          <a:lstStyle/>
          <a:p>
            <a:pPr>
              <a:spcBef>
                <a:spcPct val="50000"/>
              </a:spcBef>
            </a:pPr>
            <a:r>
              <a:rPr lang="en-US" sz="4800" b="1">
                <a:cs typeface="Times New Roman" pitchFamily="18" charset="0"/>
              </a:rPr>
              <a:t>.</a:t>
            </a:r>
            <a:r>
              <a:rPr lang="en-US" sz="2800" b="1">
                <a:cs typeface="Times New Roman" pitchFamily="18" charset="0"/>
              </a:rPr>
              <a:t>Các cuộc khởi nghĩa hưởng ứng phong trào Cần vương chứng tỏ điều gì?</a:t>
            </a:r>
          </a:p>
        </p:txBody>
      </p:sp>
      <p:sp>
        <p:nvSpPr>
          <p:cNvPr id="21514" name="Rectangle 10"/>
          <p:cNvSpPr>
            <a:spLocks noChangeArrowheads="1"/>
          </p:cNvSpPr>
          <p:nvPr/>
        </p:nvSpPr>
        <p:spPr bwMode="auto">
          <a:xfrm>
            <a:off x="685800" y="2971800"/>
            <a:ext cx="8229600" cy="3048000"/>
          </a:xfrm>
          <a:prstGeom prst="rect">
            <a:avLst/>
          </a:prstGeom>
          <a:noFill/>
          <a:ln w="9525">
            <a:noFill/>
            <a:miter lim="800000"/>
            <a:headEnd/>
            <a:tailEnd/>
          </a:ln>
        </p:spPr>
        <p:txBody>
          <a:bodyPr/>
          <a:lstStyle/>
          <a:p>
            <a:pPr marL="342900" indent="-342900">
              <a:spcBef>
                <a:spcPct val="20000"/>
              </a:spcBef>
              <a:buFontTx/>
              <a:buChar char="•"/>
            </a:pPr>
            <a:r>
              <a:rPr lang="en-US" sz="2800" b="1">
                <a:cs typeface="Times New Roman" pitchFamily="18" charset="0"/>
              </a:rPr>
              <a:t>Hưởng ứng chiếu Cần vương nhân dân ta đã làm gì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1514"/>
                                        </p:tgtEl>
                                        <p:attrNameLst>
                                          <p:attrName>style.visibility</p:attrName>
                                        </p:attrNameLst>
                                      </p:cBhvr>
                                      <p:to>
                                        <p:strVal val="visible"/>
                                      </p:to>
                                    </p:set>
                                    <p:anim calcmode="lin" valueType="num">
                                      <p:cBhvr additive="base">
                                        <p:cTn id="7" dur="2000" fill="hold"/>
                                        <p:tgtEl>
                                          <p:spTgt spid="21514"/>
                                        </p:tgtEl>
                                        <p:attrNameLst>
                                          <p:attrName>ppt_x</p:attrName>
                                        </p:attrNameLst>
                                      </p:cBhvr>
                                      <p:tavLst>
                                        <p:tav tm="0">
                                          <p:val>
                                            <p:strVal val="0-#ppt_w/2"/>
                                          </p:val>
                                        </p:tav>
                                        <p:tav tm="100000">
                                          <p:val>
                                            <p:strVal val="#ppt_x"/>
                                          </p:val>
                                        </p:tav>
                                      </p:tavLst>
                                    </p:anim>
                                    <p:anim calcmode="lin" valueType="num">
                                      <p:cBhvr additive="base">
                                        <p:cTn id="8" dur="2000" fill="hold"/>
                                        <p:tgtEl>
                                          <p:spTgt spid="21514"/>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21512"/>
                                        </p:tgtEl>
                                        <p:attrNameLst>
                                          <p:attrName>style.visibility</p:attrName>
                                        </p:attrNameLst>
                                      </p:cBhvr>
                                      <p:to>
                                        <p:strVal val="visible"/>
                                      </p:to>
                                    </p:set>
                                    <p:animEffect transition="in" filter="blinds(horizontal)">
                                      <p:cBhvr>
                                        <p:cTn id="13" dur="1000"/>
                                        <p:tgtEl>
                                          <p:spTgt spid="21512"/>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6" presetClass="entr" presetSubtype="16" fill="hold" grpId="0" nodeType="clickEffect">
                                  <p:stCondLst>
                                    <p:cond delay="0"/>
                                  </p:stCondLst>
                                  <p:childTnLst>
                                    <p:set>
                                      <p:cBhvr>
                                        <p:cTn id="17" dur="1" fill="hold">
                                          <p:stCondLst>
                                            <p:cond delay="0"/>
                                          </p:stCondLst>
                                        </p:cTn>
                                        <p:tgtEl>
                                          <p:spTgt spid="21513"/>
                                        </p:tgtEl>
                                        <p:attrNameLst>
                                          <p:attrName>style.visibility</p:attrName>
                                        </p:attrNameLst>
                                      </p:cBhvr>
                                      <p:to>
                                        <p:strVal val="visible"/>
                                      </p:to>
                                    </p:set>
                                    <p:animEffect transition="in" filter="circle(in)">
                                      <p:cBhvr>
                                        <p:cTn id="18" dur="1000"/>
                                        <p:tgtEl>
                                          <p:spTgt spid="215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12" grpId="0"/>
      <p:bldP spid="21513" grpId="0"/>
      <p:bldP spid="2151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6" name="Picture 4" descr="dinhcongtrang"/>
          <p:cNvPicPr>
            <a:picLocks noChangeAspect="1" noChangeArrowheads="1"/>
          </p:cNvPicPr>
          <p:nvPr/>
        </p:nvPicPr>
        <p:blipFill>
          <a:blip r:embed="rId2"/>
          <a:srcRect/>
          <a:stretch>
            <a:fillRect/>
          </a:stretch>
        </p:blipFill>
        <p:spPr bwMode="auto">
          <a:xfrm>
            <a:off x="381000" y="228600"/>
            <a:ext cx="2743200" cy="2895600"/>
          </a:xfrm>
          <a:prstGeom prst="rect">
            <a:avLst/>
          </a:prstGeom>
          <a:noFill/>
          <a:ln w="31750">
            <a:solidFill>
              <a:schemeClr val="tx1"/>
            </a:solidFill>
            <a:miter lim="800000"/>
            <a:headEnd/>
            <a:tailEnd/>
          </a:ln>
        </p:spPr>
      </p:pic>
      <p:pic>
        <p:nvPicPr>
          <p:cNvPr id="33797" name="Picture 5" descr="nguyen thien thnuat"/>
          <p:cNvPicPr>
            <a:picLocks noChangeAspect="1" noChangeArrowheads="1"/>
          </p:cNvPicPr>
          <p:nvPr/>
        </p:nvPicPr>
        <p:blipFill>
          <a:blip r:embed="rId3"/>
          <a:srcRect/>
          <a:stretch>
            <a:fillRect/>
          </a:stretch>
        </p:blipFill>
        <p:spPr bwMode="auto">
          <a:xfrm>
            <a:off x="3124200" y="3886200"/>
            <a:ext cx="2143125" cy="2857500"/>
          </a:xfrm>
          <a:prstGeom prst="rect">
            <a:avLst/>
          </a:prstGeom>
          <a:noFill/>
          <a:ln w="31750">
            <a:solidFill>
              <a:schemeClr val="tx1"/>
            </a:solidFill>
            <a:miter lim="800000"/>
            <a:headEnd/>
            <a:tailEnd/>
          </a:ln>
        </p:spPr>
      </p:pic>
      <p:pic>
        <p:nvPicPr>
          <p:cNvPr id="33798" name="Picture 6" descr="Phan_Dinh_Phung"/>
          <p:cNvPicPr>
            <a:picLocks noChangeAspect="1" noChangeArrowheads="1"/>
          </p:cNvPicPr>
          <p:nvPr/>
        </p:nvPicPr>
        <p:blipFill>
          <a:blip r:embed="rId4"/>
          <a:srcRect/>
          <a:stretch>
            <a:fillRect/>
          </a:stretch>
        </p:blipFill>
        <p:spPr bwMode="auto">
          <a:xfrm>
            <a:off x="6096000" y="76200"/>
            <a:ext cx="2743200" cy="3124200"/>
          </a:xfrm>
          <a:prstGeom prst="rect">
            <a:avLst/>
          </a:prstGeom>
          <a:noFill/>
          <a:ln w="31750">
            <a:solidFill>
              <a:schemeClr val="tx1"/>
            </a:solidFill>
            <a:miter lim="800000"/>
            <a:headEnd/>
            <a:tailEnd/>
          </a:ln>
        </p:spPr>
      </p:pic>
      <p:sp>
        <p:nvSpPr>
          <p:cNvPr id="33805" name="Text Box 13"/>
          <p:cNvSpPr txBox="1">
            <a:spLocks noChangeArrowheads="1"/>
          </p:cNvSpPr>
          <p:nvPr/>
        </p:nvSpPr>
        <p:spPr bwMode="auto">
          <a:xfrm>
            <a:off x="152400" y="3200400"/>
            <a:ext cx="3200400" cy="519113"/>
          </a:xfrm>
          <a:prstGeom prst="rect">
            <a:avLst/>
          </a:prstGeom>
          <a:noFill/>
          <a:ln w="9525">
            <a:noFill/>
            <a:miter lim="800000"/>
            <a:headEnd/>
            <a:tailEnd/>
          </a:ln>
        </p:spPr>
        <p:txBody>
          <a:bodyPr>
            <a:spAutoFit/>
          </a:bodyPr>
          <a:lstStyle/>
          <a:p>
            <a:pPr>
              <a:spcBef>
                <a:spcPct val="50000"/>
              </a:spcBef>
            </a:pPr>
            <a:r>
              <a:rPr lang="en-US" sz="2800" b="1">
                <a:solidFill>
                  <a:srgbClr val="FF3300"/>
                </a:solidFill>
              </a:rPr>
              <a:t>Đinh Công Tráng</a:t>
            </a:r>
          </a:p>
        </p:txBody>
      </p:sp>
      <p:sp>
        <p:nvSpPr>
          <p:cNvPr id="33806" name="Text Box 14"/>
          <p:cNvSpPr txBox="1">
            <a:spLocks noChangeArrowheads="1"/>
          </p:cNvSpPr>
          <p:nvPr/>
        </p:nvSpPr>
        <p:spPr bwMode="auto">
          <a:xfrm>
            <a:off x="5791200" y="3200400"/>
            <a:ext cx="3200400" cy="519113"/>
          </a:xfrm>
          <a:prstGeom prst="rect">
            <a:avLst/>
          </a:prstGeom>
          <a:noFill/>
          <a:ln w="9525">
            <a:noFill/>
            <a:miter lim="800000"/>
            <a:headEnd/>
            <a:tailEnd/>
          </a:ln>
        </p:spPr>
        <p:txBody>
          <a:bodyPr>
            <a:spAutoFit/>
          </a:bodyPr>
          <a:lstStyle/>
          <a:p>
            <a:pPr>
              <a:spcBef>
                <a:spcPct val="50000"/>
              </a:spcBef>
            </a:pPr>
            <a:r>
              <a:rPr lang="en-US" sz="2800" b="1">
                <a:solidFill>
                  <a:srgbClr val="FF3300"/>
                </a:solidFill>
              </a:rPr>
              <a:t>Phan Đình Phùng</a:t>
            </a:r>
          </a:p>
        </p:txBody>
      </p:sp>
      <p:sp>
        <p:nvSpPr>
          <p:cNvPr id="33807" name="Text Box 15"/>
          <p:cNvSpPr txBox="1">
            <a:spLocks noChangeArrowheads="1"/>
          </p:cNvSpPr>
          <p:nvPr/>
        </p:nvSpPr>
        <p:spPr bwMode="auto">
          <a:xfrm>
            <a:off x="5334000" y="5943600"/>
            <a:ext cx="3810000" cy="519113"/>
          </a:xfrm>
          <a:prstGeom prst="rect">
            <a:avLst/>
          </a:prstGeom>
          <a:noFill/>
          <a:ln w="9525">
            <a:noFill/>
            <a:miter lim="800000"/>
            <a:headEnd/>
            <a:tailEnd/>
          </a:ln>
        </p:spPr>
        <p:txBody>
          <a:bodyPr>
            <a:spAutoFit/>
          </a:bodyPr>
          <a:lstStyle/>
          <a:p>
            <a:pPr>
              <a:spcBef>
                <a:spcPct val="50000"/>
              </a:spcBef>
            </a:pPr>
            <a:r>
              <a:rPr lang="en-US" sz="2800" b="1">
                <a:solidFill>
                  <a:srgbClr val="FF3300"/>
                </a:solidFill>
              </a:rPr>
              <a:t>Nguyễn Thiện Thuật</a:t>
            </a:r>
          </a:p>
        </p:txBody>
      </p:sp>
      <p:grpSp>
        <p:nvGrpSpPr>
          <p:cNvPr id="15368" name="Group 18"/>
          <p:cNvGrpSpPr>
            <a:grpSpLocks/>
          </p:cNvGrpSpPr>
          <p:nvPr/>
        </p:nvGrpSpPr>
        <p:grpSpPr bwMode="auto">
          <a:xfrm>
            <a:off x="0" y="-381000"/>
            <a:ext cx="9144000" cy="7467600"/>
            <a:chOff x="0" y="192"/>
            <a:chExt cx="5760" cy="3936"/>
          </a:xfrm>
        </p:grpSpPr>
        <p:grpSp>
          <p:nvGrpSpPr>
            <p:cNvPr id="15369" name="Group 19"/>
            <p:cNvGrpSpPr>
              <a:grpSpLocks/>
            </p:cNvGrpSpPr>
            <p:nvPr/>
          </p:nvGrpSpPr>
          <p:grpSpPr bwMode="auto">
            <a:xfrm>
              <a:off x="0" y="336"/>
              <a:ext cx="5760" cy="3700"/>
              <a:chOff x="0" y="336"/>
              <a:chExt cx="5760" cy="3700"/>
            </a:xfrm>
          </p:grpSpPr>
          <p:pic>
            <p:nvPicPr>
              <p:cNvPr id="15372" name="Picture 20" descr="n3"/>
              <p:cNvPicPr>
                <a:picLocks noChangeAspect="1" noChangeArrowheads="1"/>
              </p:cNvPicPr>
              <p:nvPr/>
            </p:nvPicPr>
            <p:blipFill>
              <a:blip r:embed="rId5"/>
              <a:srcRect/>
              <a:stretch>
                <a:fillRect/>
              </a:stretch>
            </p:blipFill>
            <p:spPr bwMode="auto">
              <a:xfrm>
                <a:off x="0" y="3984"/>
                <a:ext cx="5760" cy="52"/>
              </a:xfrm>
              <a:prstGeom prst="rect">
                <a:avLst/>
              </a:prstGeom>
              <a:noFill/>
              <a:ln w="9525">
                <a:noFill/>
                <a:miter lim="800000"/>
                <a:headEnd/>
                <a:tailEnd/>
              </a:ln>
            </p:spPr>
          </p:pic>
          <p:pic>
            <p:nvPicPr>
              <p:cNvPr id="15373" name="Picture 21" descr="n3"/>
              <p:cNvPicPr>
                <a:picLocks noChangeAspect="1" noChangeArrowheads="1"/>
              </p:cNvPicPr>
              <p:nvPr/>
            </p:nvPicPr>
            <p:blipFill>
              <a:blip r:embed="rId5"/>
              <a:srcRect/>
              <a:stretch>
                <a:fillRect/>
              </a:stretch>
            </p:blipFill>
            <p:spPr bwMode="auto">
              <a:xfrm>
                <a:off x="0" y="336"/>
                <a:ext cx="5760" cy="48"/>
              </a:xfrm>
              <a:prstGeom prst="rect">
                <a:avLst/>
              </a:prstGeom>
              <a:noFill/>
              <a:ln w="9525">
                <a:noFill/>
                <a:miter lim="800000"/>
                <a:headEnd/>
                <a:tailEnd/>
              </a:ln>
            </p:spPr>
          </p:pic>
        </p:grpSp>
        <p:pic>
          <p:nvPicPr>
            <p:cNvPr id="15370" name="Picture 22" descr="n3"/>
            <p:cNvPicPr>
              <a:picLocks noChangeAspect="1" noChangeArrowheads="1"/>
            </p:cNvPicPr>
            <p:nvPr/>
          </p:nvPicPr>
          <p:blipFill>
            <a:blip r:embed="rId5"/>
            <a:srcRect/>
            <a:stretch>
              <a:fillRect/>
            </a:stretch>
          </p:blipFill>
          <p:spPr bwMode="auto">
            <a:xfrm rot="5400000">
              <a:off x="-1848" y="2136"/>
              <a:ext cx="3936" cy="48"/>
            </a:xfrm>
            <a:prstGeom prst="rect">
              <a:avLst/>
            </a:prstGeom>
            <a:noFill/>
            <a:ln w="9525">
              <a:noFill/>
              <a:miter lim="800000"/>
              <a:headEnd/>
              <a:tailEnd/>
            </a:ln>
          </p:spPr>
        </p:pic>
        <p:pic>
          <p:nvPicPr>
            <p:cNvPr id="15371" name="Picture 23" descr="n3"/>
            <p:cNvPicPr>
              <a:picLocks noChangeAspect="1" noChangeArrowheads="1"/>
            </p:cNvPicPr>
            <p:nvPr/>
          </p:nvPicPr>
          <p:blipFill>
            <a:blip r:embed="rId5"/>
            <a:srcRect/>
            <a:stretch>
              <a:fillRect/>
            </a:stretch>
          </p:blipFill>
          <p:spPr bwMode="auto">
            <a:xfrm rot="16200000" flipH="1">
              <a:off x="3671" y="2135"/>
              <a:ext cx="3936" cy="50"/>
            </a:xfrm>
            <a:prstGeom prst="rect">
              <a:avLst/>
            </a:prstGeom>
            <a:noFill/>
            <a:ln w="9525">
              <a:noFill/>
              <a:miter lim="800000"/>
              <a:headEnd/>
              <a:tailEnd/>
            </a:ln>
          </p:spPr>
        </p:pic>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32" fill="hold" nodeType="clickEffect">
                                  <p:stCondLst>
                                    <p:cond delay="0"/>
                                  </p:stCondLst>
                                  <p:childTnLst>
                                    <p:set>
                                      <p:cBhvr>
                                        <p:cTn id="6" dur="1" fill="hold">
                                          <p:stCondLst>
                                            <p:cond delay="0"/>
                                          </p:stCondLst>
                                        </p:cTn>
                                        <p:tgtEl>
                                          <p:spTgt spid="33796"/>
                                        </p:tgtEl>
                                        <p:attrNameLst>
                                          <p:attrName>style.visibility</p:attrName>
                                        </p:attrNameLst>
                                      </p:cBhvr>
                                      <p:to>
                                        <p:strVal val="visible"/>
                                      </p:to>
                                    </p:set>
                                    <p:animEffect transition="in" filter="diamond(out)">
                                      <p:cBhvr>
                                        <p:cTn id="7" dur="1000"/>
                                        <p:tgtEl>
                                          <p:spTgt spid="33796"/>
                                        </p:tgtEl>
                                      </p:cBhvr>
                                    </p:animEffect>
                                  </p:childTnLst>
                                </p:cTn>
                              </p:par>
                              <p:par>
                                <p:cTn id="8" presetID="8" presetClass="entr" presetSubtype="32" fill="hold" grpId="0" nodeType="withEffect">
                                  <p:stCondLst>
                                    <p:cond delay="0"/>
                                  </p:stCondLst>
                                  <p:childTnLst>
                                    <p:set>
                                      <p:cBhvr>
                                        <p:cTn id="9" dur="1" fill="hold">
                                          <p:stCondLst>
                                            <p:cond delay="0"/>
                                          </p:stCondLst>
                                        </p:cTn>
                                        <p:tgtEl>
                                          <p:spTgt spid="33805"/>
                                        </p:tgtEl>
                                        <p:attrNameLst>
                                          <p:attrName>style.visibility</p:attrName>
                                        </p:attrNameLst>
                                      </p:cBhvr>
                                      <p:to>
                                        <p:strVal val="visible"/>
                                      </p:to>
                                    </p:set>
                                    <p:animEffect transition="in" filter="diamond(out)">
                                      <p:cBhvr>
                                        <p:cTn id="10" dur="1000"/>
                                        <p:tgtEl>
                                          <p:spTgt spid="33805"/>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0" presetClass="entr" presetSubtype="0" fill="hold" nodeType="clickEffect">
                                  <p:stCondLst>
                                    <p:cond delay="0"/>
                                  </p:stCondLst>
                                  <p:childTnLst>
                                    <p:set>
                                      <p:cBhvr>
                                        <p:cTn id="14" dur="1" fill="hold">
                                          <p:stCondLst>
                                            <p:cond delay="0"/>
                                          </p:stCondLst>
                                        </p:cTn>
                                        <p:tgtEl>
                                          <p:spTgt spid="33798"/>
                                        </p:tgtEl>
                                        <p:attrNameLst>
                                          <p:attrName>style.visibility</p:attrName>
                                        </p:attrNameLst>
                                      </p:cBhvr>
                                      <p:to>
                                        <p:strVal val="visible"/>
                                      </p:to>
                                    </p:set>
                                    <p:animEffect transition="in" filter="wedge">
                                      <p:cBhvr>
                                        <p:cTn id="15" dur="1000"/>
                                        <p:tgtEl>
                                          <p:spTgt spid="33798"/>
                                        </p:tgtEl>
                                      </p:cBhvr>
                                    </p:animEffect>
                                  </p:childTnLst>
                                </p:cTn>
                              </p:par>
                              <p:par>
                                <p:cTn id="16" presetID="20" presetClass="entr" presetSubtype="0" fill="hold" grpId="0" nodeType="withEffect">
                                  <p:stCondLst>
                                    <p:cond delay="0"/>
                                  </p:stCondLst>
                                  <p:childTnLst>
                                    <p:set>
                                      <p:cBhvr>
                                        <p:cTn id="17" dur="1" fill="hold">
                                          <p:stCondLst>
                                            <p:cond delay="0"/>
                                          </p:stCondLst>
                                        </p:cTn>
                                        <p:tgtEl>
                                          <p:spTgt spid="33806"/>
                                        </p:tgtEl>
                                        <p:attrNameLst>
                                          <p:attrName>style.visibility</p:attrName>
                                        </p:attrNameLst>
                                      </p:cBhvr>
                                      <p:to>
                                        <p:strVal val="visible"/>
                                      </p:to>
                                    </p:set>
                                    <p:animEffect transition="in" filter="wedge">
                                      <p:cBhvr>
                                        <p:cTn id="18" dur="1000"/>
                                        <p:tgtEl>
                                          <p:spTgt spid="33806"/>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9" presetClass="entr" presetSubtype="0" fill="hold" nodeType="clickEffect">
                                  <p:stCondLst>
                                    <p:cond delay="0"/>
                                  </p:stCondLst>
                                  <p:childTnLst>
                                    <p:set>
                                      <p:cBhvr>
                                        <p:cTn id="22" dur="1" fill="hold">
                                          <p:stCondLst>
                                            <p:cond delay="0"/>
                                          </p:stCondLst>
                                        </p:cTn>
                                        <p:tgtEl>
                                          <p:spTgt spid="33797"/>
                                        </p:tgtEl>
                                        <p:attrNameLst>
                                          <p:attrName>style.visibility</p:attrName>
                                        </p:attrNameLst>
                                      </p:cBhvr>
                                      <p:to>
                                        <p:strVal val="visible"/>
                                      </p:to>
                                    </p:set>
                                    <p:anim calcmode="lin" valueType="num">
                                      <p:cBhvr>
                                        <p:cTn id="23" dur="1000" fill="hold"/>
                                        <p:tgtEl>
                                          <p:spTgt spid="33797"/>
                                        </p:tgtEl>
                                        <p:attrNameLst>
                                          <p:attrName>ppt_x</p:attrName>
                                        </p:attrNameLst>
                                      </p:cBhvr>
                                      <p:tavLst>
                                        <p:tav tm="0">
                                          <p:val>
                                            <p:strVal val="#ppt_x-.2"/>
                                          </p:val>
                                        </p:tav>
                                        <p:tav tm="100000">
                                          <p:val>
                                            <p:strVal val="#ppt_x"/>
                                          </p:val>
                                        </p:tav>
                                      </p:tavLst>
                                    </p:anim>
                                    <p:anim calcmode="lin" valueType="num">
                                      <p:cBhvr>
                                        <p:cTn id="24" dur="1000" fill="hold"/>
                                        <p:tgtEl>
                                          <p:spTgt spid="33797"/>
                                        </p:tgtEl>
                                        <p:attrNameLst>
                                          <p:attrName>ppt_y</p:attrName>
                                        </p:attrNameLst>
                                      </p:cBhvr>
                                      <p:tavLst>
                                        <p:tav tm="0">
                                          <p:val>
                                            <p:strVal val="#ppt_y"/>
                                          </p:val>
                                        </p:tav>
                                        <p:tav tm="100000">
                                          <p:val>
                                            <p:strVal val="#ppt_y"/>
                                          </p:val>
                                        </p:tav>
                                      </p:tavLst>
                                    </p:anim>
                                    <p:animEffect transition="in" filter="wipe(right)" prLst="gradientSize: 0.1">
                                      <p:cBhvr>
                                        <p:cTn id="25" dur="1000"/>
                                        <p:tgtEl>
                                          <p:spTgt spid="33797"/>
                                        </p:tgtEl>
                                      </p:cBhvr>
                                    </p:animEffect>
                                  </p:childTnLst>
                                </p:cTn>
                              </p:par>
                              <p:par>
                                <p:cTn id="26" presetID="29" presetClass="entr" presetSubtype="0" fill="hold" grpId="0" nodeType="withEffect">
                                  <p:stCondLst>
                                    <p:cond delay="0"/>
                                  </p:stCondLst>
                                  <p:childTnLst>
                                    <p:set>
                                      <p:cBhvr>
                                        <p:cTn id="27" dur="1" fill="hold">
                                          <p:stCondLst>
                                            <p:cond delay="0"/>
                                          </p:stCondLst>
                                        </p:cTn>
                                        <p:tgtEl>
                                          <p:spTgt spid="33807"/>
                                        </p:tgtEl>
                                        <p:attrNameLst>
                                          <p:attrName>style.visibility</p:attrName>
                                        </p:attrNameLst>
                                      </p:cBhvr>
                                      <p:to>
                                        <p:strVal val="visible"/>
                                      </p:to>
                                    </p:set>
                                    <p:anim calcmode="lin" valueType="num">
                                      <p:cBhvr>
                                        <p:cTn id="28" dur="1000" fill="hold"/>
                                        <p:tgtEl>
                                          <p:spTgt spid="33807"/>
                                        </p:tgtEl>
                                        <p:attrNameLst>
                                          <p:attrName>ppt_x</p:attrName>
                                        </p:attrNameLst>
                                      </p:cBhvr>
                                      <p:tavLst>
                                        <p:tav tm="0">
                                          <p:val>
                                            <p:strVal val="#ppt_x-.2"/>
                                          </p:val>
                                        </p:tav>
                                        <p:tav tm="100000">
                                          <p:val>
                                            <p:strVal val="#ppt_x"/>
                                          </p:val>
                                        </p:tav>
                                      </p:tavLst>
                                    </p:anim>
                                    <p:anim calcmode="lin" valueType="num">
                                      <p:cBhvr>
                                        <p:cTn id="29" dur="1000" fill="hold"/>
                                        <p:tgtEl>
                                          <p:spTgt spid="33807"/>
                                        </p:tgtEl>
                                        <p:attrNameLst>
                                          <p:attrName>ppt_y</p:attrName>
                                        </p:attrNameLst>
                                      </p:cBhvr>
                                      <p:tavLst>
                                        <p:tav tm="0">
                                          <p:val>
                                            <p:strVal val="#ppt_y"/>
                                          </p:val>
                                        </p:tav>
                                        <p:tav tm="100000">
                                          <p:val>
                                            <p:strVal val="#ppt_y"/>
                                          </p:val>
                                        </p:tav>
                                      </p:tavLst>
                                    </p:anim>
                                    <p:animEffect transition="in" filter="wipe(right)" prLst="gradientSize: 0.1">
                                      <p:cBhvr>
                                        <p:cTn id="30" dur="1000"/>
                                        <p:tgtEl>
                                          <p:spTgt spid="338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805" grpId="0"/>
      <p:bldP spid="33806" grpId="0"/>
      <p:bldP spid="3380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3429000" y="304800"/>
            <a:ext cx="2667000" cy="523875"/>
          </a:xfrm>
          <a:prstGeom prst="rect">
            <a:avLst/>
          </a:prstGeom>
          <a:noFill/>
          <a:ln w="9525">
            <a:noFill/>
            <a:miter lim="800000"/>
            <a:headEnd/>
            <a:tailEnd/>
          </a:ln>
        </p:spPr>
        <p:txBody>
          <a:bodyPr>
            <a:spAutoFit/>
          </a:bodyPr>
          <a:lstStyle/>
          <a:p>
            <a:pPr>
              <a:spcBef>
                <a:spcPct val="50000"/>
              </a:spcBef>
            </a:pPr>
            <a:r>
              <a:rPr lang="en-US" sz="2800" b="1">
                <a:solidFill>
                  <a:schemeClr val="accent2"/>
                </a:solidFill>
                <a:cs typeface="Times New Roman" pitchFamily="18" charset="0"/>
              </a:rPr>
              <a:t>LỊCH SỬ</a:t>
            </a:r>
          </a:p>
        </p:txBody>
      </p:sp>
      <p:sp>
        <p:nvSpPr>
          <p:cNvPr id="16387" name="Text Box 3"/>
          <p:cNvSpPr txBox="1">
            <a:spLocks noChangeArrowheads="1"/>
          </p:cNvSpPr>
          <p:nvPr/>
        </p:nvSpPr>
        <p:spPr bwMode="auto">
          <a:xfrm>
            <a:off x="457200" y="1066800"/>
            <a:ext cx="8382000" cy="523875"/>
          </a:xfrm>
          <a:prstGeom prst="rect">
            <a:avLst/>
          </a:prstGeom>
          <a:noFill/>
          <a:ln w="9525">
            <a:noFill/>
            <a:miter lim="800000"/>
            <a:headEnd/>
            <a:tailEnd/>
          </a:ln>
        </p:spPr>
        <p:txBody>
          <a:bodyPr>
            <a:spAutoFit/>
          </a:bodyPr>
          <a:lstStyle/>
          <a:p>
            <a:pPr>
              <a:spcBef>
                <a:spcPct val="50000"/>
              </a:spcBef>
            </a:pPr>
            <a:r>
              <a:rPr lang="en-US" sz="2800" b="1">
                <a:solidFill>
                  <a:srgbClr val="0000CC"/>
                </a:solidFill>
                <a:cs typeface="Times New Roman" pitchFamily="18" charset="0"/>
              </a:rPr>
              <a:t>CUỘC PHẢN CÔNG Ở KINH THÀNH HUẾ</a:t>
            </a:r>
          </a:p>
        </p:txBody>
      </p:sp>
      <p:sp>
        <p:nvSpPr>
          <p:cNvPr id="16388" name="Text Box 4"/>
          <p:cNvSpPr txBox="1">
            <a:spLocks noChangeArrowheads="1"/>
          </p:cNvSpPr>
          <p:nvPr/>
        </p:nvSpPr>
        <p:spPr bwMode="auto">
          <a:xfrm>
            <a:off x="304800" y="1676400"/>
            <a:ext cx="4191000" cy="461963"/>
          </a:xfrm>
          <a:prstGeom prst="rect">
            <a:avLst/>
          </a:prstGeom>
          <a:noFill/>
          <a:ln w="9525">
            <a:noFill/>
            <a:miter lim="800000"/>
            <a:headEnd/>
            <a:tailEnd/>
          </a:ln>
        </p:spPr>
        <p:txBody>
          <a:bodyPr>
            <a:spAutoFit/>
          </a:bodyPr>
          <a:lstStyle/>
          <a:p>
            <a:pPr>
              <a:spcBef>
                <a:spcPct val="50000"/>
              </a:spcBef>
            </a:pPr>
            <a:r>
              <a:rPr lang="en-US" sz="2400" b="1">
                <a:solidFill>
                  <a:srgbClr val="6600FF"/>
                </a:solidFill>
                <a:cs typeface="Times New Roman" pitchFamily="18" charset="0"/>
              </a:rPr>
              <a:t>1. Hoàn cảnh lịch sử</a:t>
            </a:r>
            <a:r>
              <a:rPr lang="en-US" sz="2400" b="1">
                <a:solidFill>
                  <a:srgbClr val="6600CC"/>
                </a:solidFill>
                <a:cs typeface="Times New Roman" pitchFamily="18" charset="0"/>
              </a:rPr>
              <a:t>:</a:t>
            </a:r>
          </a:p>
        </p:txBody>
      </p:sp>
      <p:sp>
        <p:nvSpPr>
          <p:cNvPr id="16389" name="Text Box 5"/>
          <p:cNvSpPr txBox="1">
            <a:spLocks noChangeArrowheads="1"/>
          </p:cNvSpPr>
          <p:nvPr/>
        </p:nvSpPr>
        <p:spPr bwMode="auto">
          <a:xfrm>
            <a:off x="609600" y="2209800"/>
            <a:ext cx="7620000" cy="708025"/>
          </a:xfrm>
          <a:prstGeom prst="rect">
            <a:avLst/>
          </a:prstGeom>
          <a:noFill/>
          <a:ln w="9525">
            <a:noFill/>
            <a:miter lim="800000"/>
            <a:headEnd/>
            <a:tailEnd/>
          </a:ln>
        </p:spPr>
        <p:txBody>
          <a:bodyPr>
            <a:spAutoFit/>
          </a:bodyPr>
          <a:lstStyle/>
          <a:p>
            <a:pPr>
              <a:spcBef>
                <a:spcPct val="50000"/>
              </a:spcBef>
            </a:pPr>
            <a:r>
              <a:rPr lang="en-US" sz="2000" b="1">
                <a:solidFill>
                  <a:srgbClr val="6600CC"/>
                </a:solidFill>
                <a:cs typeface="Times New Roman" pitchFamily="18" charset="0"/>
              </a:rPr>
              <a:t>Triều đình nhà Nguyễn kí hòa ước Giáo Thân công nhận quyền đô hộ của thực dân Pháp trên toàn bộ nước ta.</a:t>
            </a:r>
          </a:p>
        </p:txBody>
      </p:sp>
      <p:sp>
        <p:nvSpPr>
          <p:cNvPr id="16390" name="Text Box 6"/>
          <p:cNvSpPr txBox="1">
            <a:spLocks noChangeArrowheads="1"/>
          </p:cNvSpPr>
          <p:nvPr/>
        </p:nvSpPr>
        <p:spPr bwMode="auto">
          <a:xfrm>
            <a:off x="409575" y="3048000"/>
            <a:ext cx="6477000" cy="461963"/>
          </a:xfrm>
          <a:prstGeom prst="rect">
            <a:avLst/>
          </a:prstGeom>
          <a:noFill/>
          <a:ln w="9525">
            <a:noFill/>
            <a:miter lim="800000"/>
            <a:headEnd/>
            <a:tailEnd/>
          </a:ln>
        </p:spPr>
        <p:txBody>
          <a:bodyPr>
            <a:spAutoFit/>
          </a:bodyPr>
          <a:lstStyle/>
          <a:p>
            <a:pPr>
              <a:spcBef>
                <a:spcPct val="50000"/>
              </a:spcBef>
            </a:pPr>
            <a:r>
              <a:rPr lang="en-US" sz="2400" b="1">
                <a:solidFill>
                  <a:srgbClr val="6600FF"/>
                </a:solidFill>
                <a:cs typeface="Times New Roman" pitchFamily="18" charset="0"/>
              </a:rPr>
              <a:t>2. Cuộc phản công ở kinh thành Huế</a:t>
            </a:r>
            <a:r>
              <a:rPr lang="en-US" sz="2400" b="1">
                <a:solidFill>
                  <a:srgbClr val="6600CC"/>
                </a:solidFill>
                <a:cs typeface="Times New Roman" pitchFamily="18" charset="0"/>
              </a:rPr>
              <a:t>:</a:t>
            </a:r>
          </a:p>
        </p:txBody>
      </p:sp>
      <p:sp>
        <p:nvSpPr>
          <p:cNvPr id="16391" name="Text Box 7"/>
          <p:cNvSpPr txBox="1">
            <a:spLocks noChangeArrowheads="1"/>
          </p:cNvSpPr>
          <p:nvPr/>
        </p:nvSpPr>
        <p:spPr bwMode="auto">
          <a:xfrm>
            <a:off x="762000" y="3657600"/>
            <a:ext cx="8153400" cy="1016000"/>
          </a:xfrm>
          <a:prstGeom prst="rect">
            <a:avLst/>
          </a:prstGeom>
          <a:noFill/>
          <a:ln w="9525">
            <a:noFill/>
            <a:miter lim="800000"/>
            <a:headEnd/>
            <a:tailEnd/>
          </a:ln>
        </p:spPr>
        <p:txBody>
          <a:bodyPr>
            <a:spAutoFit/>
          </a:bodyPr>
          <a:lstStyle/>
          <a:p>
            <a:pPr>
              <a:spcBef>
                <a:spcPct val="50000"/>
              </a:spcBef>
              <a:buFontTx/>
              <a:buChar char="-"/>
            </a:pPr>
            <a:r>
              <a:rPr lang="en-US" sz="2000" b="1">
                <a:solidFill>
                  <a:srgbClr val="6600CC"/>
                </a:solidFill>
                <a:cs typeface="Times New Roman" pitchFamily="18" charset="0"/>
              </a:rPr>
              <a:t> Rạng sáng ngày 5-7-1885 quân ta bất ngờ tấn công vào kinh thành Huế → Quân Pháp phản công dữ dội→Nghĩa quân rút lên vùng núi Quảng Trị→Vua Hàm Nghi ra chiếu Cần Vương.</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152400"/>
            <a:ext cx="8229600" cy="914400"/>
          </a:xfrm>
        </p:spPr>
        <p:txBody>
          <a:bodyPr/>
          <a:lstStyle/>
          <a:p>
            <a:pPr eaLnBrk="1" hangingPunct="1"/>
            <a:r>
              <a:rPr lang="en-US" sz="4000" b="1" smtClean="0">
                <a:solidFill>
                  <a:srgbClr val="FF0000"/>
                </a:solidFill>
                <a:cs typeface="Times New Roman" pitchFamily="18" charset="0"/>
              </a:rPr>
              <a:t>Giới thiệu về vua Hàm Nghi</a:t>
            </a:r>
          </a:p>
        </p:txBody>
      </p:sp>
      <p:sp>
        <p:nvSpPr>
          <p:cNvPr id="17411" name="Rectangle 3"/>
          <p:cNvSpPr>
            <a:spLocks noGrp="1" noChangeArrowheads="1"/>
          </p:cNvSpPr>
          <p:nvPr>
            <p:ph type="body" idx="1"/>
          </p:nvPr>
        </p:nvSpPr>
        <p:spPr>
          <a:xfrm>
            <a:off x="3505200" y="1066800"/>
            <a:ext cx="5486400" cy="5486400"/>
          </a:xfrm>
        </p:spPr>
        <p:txBody>
          <a:bodyPr/>
          <a:lstStyle/>
          <a:p>
            <a:pPr eaLnBrk="1" hangingPunct="1">
              <a:lnSpc>
                <a:spcPct val="90000"/>
              </a:lnSpc>
            </a:pPr>
            <a:r>
              <a:rPr lang="en-US" sz="2400" b="1" smtClean="0">
                <a:solidFill>
                  <a:srgbClr val="CC3300"/>
                </a:solidFill>
                <a:cs typeface="Times New Roman" pitchFamily="18" charset="0"/>
              </a:rPr>
              <a:t>Nhà vua tên thật là Nguyễn Phúc Ưng Lịch ( 1872 – 1943 ) lên ngôi vua ngày   1 -7 – 1884. Khi kinh thành Huế thất thủ, Tôn Thất Thuyết hạ lệnh bỏ kinh thành, đưa nhà vua và thái hậu rời xa kinh thành, chạy ra Tân Sở, lúc đó nhà vua mới 14 tuổi. Ngày 13-7-1885, đến Tân Sở, ông đã phê chuẩn chiếu Cần Vương. </a:t>
            </a:r>
          </a:p>
        </p:txBody>
      </p:sp>
      <p:pic>
        <p:nvPicPr>
          <p:cNvPr id="17412" name="Picture 4" descr="ImageView"/>
          <p:cNvPicPr>
            <a:picLocks noChangeAspect="1" noChangeArrowheads="1"/>
          </p:cNvPicPr>
          <p:nvPr/>
        </p:nvPicPr>
        <p:blipFill>
          <a:blip r:embed="rId2"/>
          <a:srcRect/>
          <a:stretch>
            <a:fillRect/>
          </a:stretch>
        </p:blipFill>
        <p:spPr bwMode="auto">
          <a:xfrm>
            <a:off x="0" y="1905000"/>
            <a:ext cx="3857625" cy="30956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body" idx="1"/>
          </p:nvPr>
        </p:nvSpPr>
        <p:spPr>
          <a:xfrm>
            <a:off x="457200" y="533400"/>
            <a:ext cx="8305800" cy="5029200"/>
          </a:xfrm>
        </p:spPr>
        <p:txBody>
          <a:bodyPr/>
          <a:lstStyle/>
          <a:p>
            <a:pPr eaLnBrk="1" hangingPunct="1"/>
            <a:r>
              <a:rPr lang="en-US" sz="2400" b="1" smtClean="0">
                <a:solidFill>
                  <a:srgbClr val="CC3300"/>
                </a:solidFill>
                <a:cs typeface="Times New Roman" pitchFamily="18" charset="0"/>
              </a:rPr>
              <a:t>Những ngày sống trong căn cứ kháng chiến ở Quảng trị là những ngày thiếu thốn, gian khổ nhưng nhà vua nhận được sự yêu thương che chở của nhân dân địa phương. Nhà vua cũng ứng xử rất tốt với đồng bào nên được nhân dân Mường coi là vị thánh cần được bảo vệ. Vào đêm 1-11-1888, dựa vào tên phản bội Trương Quang Ngọc, Pháp bắt được nhà vua. Chúng tìm mọi cách mua chuộc Hàm Nghi nhưng không được nên đã đày ông sang An- giê- ri. Ông mất năm 1943 tại An- giê- ri.</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4" descr="Ton_That_Thuyet"/>
          <p:cNvPicPr>
            <a:picLocks noChangeAspect="1" noChangeArrowheads="1"/>
          </p:cNvPicPr>
          <p:nvPr/>
        </p:nvPicPr>
        <p:blipFill>
          <a:blip r:embed="rId2"/>
          <a:srcRect/>
          <a:stretch>
            <a:fillRect/>
          </a:stretch>
        </p:blipFill>
        <p:spPr bwMode="auto">
          <a:xfrm>
            <a:off x="0" y="0"/>
            <a:ext cx="3924300" cy="4495800"/>
          </a:xfrm>
          <a:prstGeom prst="rect">
            <a:avLst/>
          </a:prstGeom>
          <a:noFill/>
          <a:ln w="28575">
            <a:solidFill>
              <a:schemeClr val="tx1"/>
            </a:solidFill>
            <a:miter lim="800000"/>
            <a:headEnd/>
            <a:tailEnd/>
          </a:ln>
        </p:spPr>
      </p:pic>
      <p:sp>
        <p:nvSpPr>
          <p:cNvPr id="19459" name="Text Box 5"/>
          <p:cNvSpPr txBox="1">
            <a:spLocks noChangeArrowheads="1"/>
          </p:cNvSpPr>
          <p:nvPr/>
        </p:nvSpPr>
        <p:spPr bwMode="auto">
          <a:xfrm>
            <a:off x="304800" y="4800600"/>
            <a:ext cx="3524250" cy="519113"/>
          </a:xfrm>
          <a:prstGeom prst="rect">
            <a:avLst/>
          </a:prstGeom>
          <a:noFill/>
          <a:ln w="9525">
            <a:noFill/>
            <a:miter lim="800000"/>
            <a:headEnd/>
            <a:tailEnd/>
          </a:ln>
        </p:spPr>
        <p:txBody>
          <a:bodyPr>
            <a:spAutoFit/>
          </a:bodyPr>
          <a:lstStyle/>
          <a:p>
            <a:pPr>
              <a:spcBef>
                <a:spcPct val="50000"/>
              </a:spcBef>
            </a:pPr>
            <a:r>
              <a:rPr lang="en-US" sz="2800" b="1">
                <a:solidFill>
                  <a:srgbClr val="FF0000"/>
                </a:solidFill>
                <a:cs typeface="Times New Roman" pitchFamily="18" charset="0"/>
              </a:rPr>
              <a:t>Tôn Thất Thuyết </a:t>
            </a:r>
            <a:endParaRPr lang="en-US" sz="2800">
              <a:cs typeface="Times New Roman" pitchFamily="18" charset="0"/>
            </a:endParaRPr>
          </a:p>
        </p:txBody>
      </p:sp>
      <p:sp>
        <p:nvSpPr>
          <p:cNvPr id="19460" name="Text Box 6"/>
          <p:cNvSpPr txBox="1">
            <a:spLocks noChangeArrowheads="1"/>
          </p:cNvSpPr>
          <p:nvPr/>
        </p:nvSpPr>
        <p:spPr bwMode="auto">
          <a:xfrm>
            <a:off x="4267200" y="609600"/>
            <a:ext cx="4419600" cy="2227263"/>
          </a:xfrm>
          <a:prstGeom prst="rect">
            <a:avLst/>
          </a:prstGeom>
          <a:noFill/>
          <a:ln w="9525">
            <a:noFill/>
            <a:miter lim="800000"/>
            <a:headEnd/>
            <a:tailEnd/>
          </a:ln>
        </p:spPr>
        <p:txBody>
          <a:bodyPr>
            <a:spAutoFit/>
          </a:bodyPr>
          <a:lstStyle/>
          <a:p>
            <a:pPr>
              <a:spcBef>
                <a:spcPct val="50000"/>
              </a:spcBef>
            </a:pPr>
            <a:r>
              <a:rPr lang="en-US" sz="2800" b="1">
                <a:solidFill>
                  <a:srgbClr val="CC3300"/>
                </a:solidFill>
                <a:cs typeface="Times New Roman" pitchFamily="18" charset="0"/>
              </a:rPr>
              <a:t>Tôn Thất Thuyết( 1839 – 1913), quê ở Xuân Long, Thành phố Huế. Ông là người yêu nước, kiên quyết đánh Pháp.</a:t>
            </a:r>
            <a:r>
              <a:rPr lang="en-US" sz="2800" b="1">
                <a:cs typeface="Times New Roman" pitchFamily="18" charset="0"/>
              </a:rPr>
              <a:t>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FFCC"/>
            </a:gs>
            <a:gs pos="100000">
              <a:schemeClr val="bg1"/>
            </a:gs>
          </a:gsLst>
          <a:lin ang="2700000" scaled="1"/>
        </a:gradFill>
        <a:effectLst/>
      </p:bgPr>
    </p:bg>
    <p:spTree>
      <p:nvGrpSpPr>
        <p:cNvPr id="1" name=""/>
        <p:cNvGrpSpPr/>
        <p:nvPr/>
      </p:nvGrpSpPr>
      <p:grpSpPr>
        <a:xfrm>
          <a:off x="0" y="0"/>
          <a:ext cx="0" cy="0"/>
          <a:chOff x="0" y="0"/>
          <a:chExt cx="0" cy="0"/>
        </a:xfrm>
      </p:grpSpPr>
      <p:sp>
        <p:nvSpPr>
          <p:cNvPr id="20482" name="Text Box 2"/>
          <p:cNvSpPr txBox="1">
            <a:spLocks noChangeArrowheads="1"/>
          </p:cNvSpPr>
          <p:nvPr/>
        </p:nvSpPr>
        <p:spPr bwMode="auto">
          <a:xfrm>
            <a:off x="3429000" y="304800"/>
            <a:ext cx="2667000" cy="523875"/>
          </a:xfrm>
          <a:prstGeom prst="rect">
            <a:avLst/>
          </a:prstGeom>
          <a:noFill/>
          <a:ln w="9525">
            <a:noFill/>
            <a:miter lim="800000"/>
            <a:headEnd/>
            <a:tailEnd/>
          </a:ln>
        </p:spPr>
        <p:txBody>
          <a:bodyPr>
            <a:spAutoFit/>
          </a:bodyPr>
          <a:lstStyle/>
          <a:p>
            <a:pPr>
              <a:spcBef>
                <a:spcPct val="50000"/>
              </a:spcBef>
            </a:pPr>
            <a:r>
              <a:rPr lang="en-US" sz="2800" b="1">
                <a:solidFill>
                  <a:schemeClr val="accent2"/>
                </a:solidFill>
                <a:cs typeface="Times New Roman" pitchFamily="18" charset="0"/>
              </a:rPr>
              <a:t>LỊCH SỬ</a:t>
            </a:r>
          </a:p>
        </p:txBody>
      </p:sp>
      <p:sp>
        <p:nvSpPr>
          <p:cNvPr id="20483" name="Text Box 3"/>
          <p:cNvSpPr txBox="1">
            <a:spLocks noChangeArrowheads="1"/>
          </p:cNvSpPr>
          <p:nvPr/>
        </p:nvSpPr>
        <p:spPr bwMode="auto">
          <a:xfrm>
            <a:off x="457200" y="1066800"/>
            <a:ext cx="8382000" cy="523875"/>
          </a:xfrm>
          <a:prstGeom prst="rect">
            <a:avLst/>
          </a:prstGeom>
          <a:noFill/>
          <a:ln w="9525">
            <a:noFill/>
            <a:miter lim="800000"/>
            <a:headEnd/>
            <a:tailEnd/>
          </a:ln>
        </p:spPr>
        <p:txBody>
          <a:bodyPr>
            <a:spAutoFit/>
          </a:bodyPr>
          <a:lstStyle/>
          <a:p>
            <a:pPr>
              <a:spcBef>
                <a:spcPct val="50000"/>
              </a:spcBef>
            </a:pPr>
            <a:r>
              <a:rPr lang="en-US" sz="2800" b="1">
                <a:solidFill>
                  <a:srgbClr val="0000CC"/>
                </a:solidFill>
                <a:cs typeface="Times New Roman" pitchFamily="18" charset="0"/>
              </a:rPr>
              <a:t>CUỘC PHẢN CÔNG Ở KINH THÀNH HUẾ</a:t>
            </a:r>
          </a:p>
        </p:txBody>
      </p:sp>
      <p:sp>
        <p:nvSpPr>
          <p:cNvPr id="20484" name="Text Box 4"/>
          <p:cNvSpPr txBox="1">
            <a:spLocks noChangeArrowheads="1"/>
          </p:cNvSpPr>
          <p:nvPr/>
        </p:nvSpPr>
        <p:spPr bwMode="auto">
          <a:xfrm>
            <a:off x="304800" y="1676400"/>
            <a:ext cx="4191000" cy="461963"/>
          </a:xfrm>
          <a:prstGeom prst="rect">
            <a:avLst/>
          </a:prstGeom>
          <a:noFill/>
          <a:ln w="9525">
            <a:noFill/>
            <a:miter lim="800000"/>
            <a:headEnd/>
            <a:tailEnd/>
          </a:ln>
        </p:spPr>
        <p:txBody>
          <a:bodyPr>
            <a:spAutoFit/>
          </a:bodyPr>
          <a:lstStyle/>
          <a:p>
            <a:pPr>
              <a:spcBef>
                <a:spcPct val="50000"/>
              </a:spcBef>
            </a:pPr>
            <a:r>
              <a:rPr lang="en-US" sz="2400" b="1">
                <a:solidFill>
                  <a:srgbClr val="6600FF"/>
                </a:solidFill>
                <a:cs typeface="Times New Roman" pitchFamily="18" charset="0"/>
              </a:rPr>
              <a:t>1. Hoàn cảnh lịch sử</a:t>
            </a:r>
            <a:r>
              <a:rPr lang="en-US" sz="2400" b="1">
                <a:solidFill>
                  <a:srgbClr val="6600CC"/>
                </a:solidFill>
                <a:cs typeface="Times New Roman" pitchFamily="18" charset="0"/>
              </a:rPr>
              <a:t>:</a:t>
            </a:r>
          </a:p>
        </p:txBody>
      </p:sp>
      <p:sp>
        <p:nvSpPr>
          <p:cNvPr id="20485" name="Text Box 5"/>
          <p:cNvSpPr txBox="1">
            <a:spLocks noChangeArrowheads="1"/>
          </p:cNvSpPr>
          <p:nvPr/>
        </p:nvSpPr>
        <p:spPr bwMode="auto">
          <a:xfrm>
            <a:off x="304800" y="2133600"/>
            <a:ext cx="6477000" cy="461963"/>
          </a:xfrm>
          <a:prstGeom prst="rect">
            <a:avLst/>
          </a:prstGeom>
          <a:noFill/>
          <a:ln w="9525">
            <a:noFill/>
            <a:miter lim="800000"/>
            <a:headEnd/>
            <a:tailEnd/>
          </a:ln>
        </p:spPr>
        <p:txBody>
          <a:bodyPr>
            <a:spAutoFit/>
          </a:bodyPr>
          <a:lstStyle/>
          <a:p>
            <a:pPr>
              <a:spcBef>
                <a:spcPct val="50000"/>
              </a:spcBef>
            </a:pPr>
            <a:r>
              <a:rPr lang="en-US" sz="2400" b="1">
                <a:solidFill>
                  <a:srgbClr val="6600FF"/>
                </a:solidFill>
                <a:cs typeface="Times New Roman" pitchFamily="18" charset="0"/>
              </a:rPr>
              <a:t>2. Cuộc phản công ở kinh thành Huế</a:t>
            </a:r>
            <a:r>
              <a:rPr lang="en-US" sz="2400" b="1">
                <a:solidFill>
                  <a:srgbClr val="6600CC"/>
                </a:solidFill>
                <a:cs typeface="Times New Roman" pitchFamily="18" charset="0"/>
              </a:rPr>
              <a:t>:</a:t>
            </a:r>
          </a:p>
        </p:txBody>
      </p:sp>
      <p:sp>
        <p:nvSpPr>
          <p:cNvPr id="20486" name="Text Box 8"/>
          <p:cNvSpPr txBox="1">
            <a:spLocks noChangeArrowheads="1"/>
          </p:cNvSpPr>
          <p:nvPr/>
        </p:nvSpPr>
        <p:spPr bwMode="auto">
          <a:xfrm>
            <a:off x="838200" y="3657600"/>
            <a:ext cx="6324600" cy="338138"/>
          </a:xfrm>
          <a:prstGeom prst="rect">
            <a:avLst/>
          </a:prstGeom>
          <a:noFill/>
          <a:ln w="9525">
            <a:noFill/>
            <a:miter lim="800000"/>
            <a:headEnd/>
            <a:tailEnd/>
          </a:ln>
        </p:spPr>
        <p:txBody>
          <a:bodyPr>
            <a:spAutoFit/>
          </a:bodyPr>
          <a:lstStyle/>
          <a:p>
            <a:pPr>
              <a:spcBef>
                <a:spcPct val="50000"/>
              </a:spcBef>
            </a:pPr>
            <a:endParaRPr lang="en-US" sz="1600"/>
          </a:p>
        </p:txBody>
      </p:sp>
      <p:sp>
        <p:nvSpPr>
          <p:cNvPr id="20490" name="Text Box 10"/>
          <p:cNvSpPr txBox="1">
            <a:spLocks noChangeArrowheads="1"/>
          </p:cNvSpPr>
          <p:nvPr/>
        </p:nvSpPr>
        <p:spPr bwMode="auto">
          <a:xfrm>
            <a:off x="838200" y="3657600"/>
            <a:ext cx="7162800" cy="1200150"/>
          </a:xfrm>
          <a:prstGeom prst="rect">
            <a:avLst/>
          </a:prstGeom>
          <a:noFill/>
          <a:ln w="9525">
            <a:noFill/>
            <a:miter lim="800000"/>
            <a:headEnd/>
            <a:tailEnd/>
          </a:ln>
        </p:spPr>
        <p:txBody>
          <a:bodyPr>
            <a:spAutoFit/>
          </a:bodyPr>
          <a:lstStyle/>
          <a:p>
            <a:pPr>
              <a:spcBef>
                <a:spcPct val="50000"/>
              </a:spcBef>
            </a:pPr>
            <a:r>
              <a:rPr lang="en-US" sz="2400" b="1">
                <a:solidFill>
                  <a:srgbClr val="660066"/>
                </a:solidFill>
                <a:cs typeface="Times New Roman" pitchFamily="18" charset="0"/>
              </a:rPr>
              <a:t>Em có biết trường học , đường phố nào mang tên các nhân vật lịch sử trong phong trào Cần vương?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0490"/>
                                        </p:tgtEl>
                                        <p:attrNameLst>
                                          <p:attrName>style.visibility</p:attrName>
                                        </p:attrNameLst>
                                      </p:cBhvr>
                                      <p:to>
                                        <p:strVal val="visible"/>
                                      </p:to>
                                    </p:set>
                                    <p:animEffect transition="in" filter="diamond(in)">
                                      <p:cBhvr>
                                        <p:cTn id="7" dur="1000"/>
                                        <p:tgtEl>
                                          <p:spTgt spid="204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90"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FF99"/>
            </a:gs>
            <a:gs pos="100000">
              <a:schemeClr val="bg1"/>
            </a:gs>
          </a:gsLst>
          <a:lin ang="2700000" scaled="1"/>
        </a:gradFill>
        <a:effectLst/>
      </p:bgPr>
    </p:bg>
    <p:spTree>
      <p:nvGrpSpPr>
        <p:cNvPr id="1" name=""/>
        <p:cNvGrpSpPr/>
        <p:nvPr/>
      </p:nvGrpSpPr>
      <p:grpSpPr>
        <a:xfrm>
          <a:off x="0" y="0"/>
          <a:ext cx="0" cy="0"/>
          <a:chOff x="0" y="0"/>
          <a:chExt cx="0" cy="0"/>
        </a:xfrm>
      </p:grpSpPr>
      <p:sp>
        <p:nvSpPr>
          <p:cNvPr id="3074" name="Text Box 4"/>
          <p:cNvSpPr txBox="1">
            <a:spLocks noChangeArrowheads="1"/>
          </p:cNvSpPr>
          <p:nvPr/>
        </p:nvSpPr>
        <p:spPr bwMode="auto">
          <a:xfrm>
            <a:off x="3429000" y="304800"/>
            <a:ext cx="2667000" cy="523875"/>
          </a:xfrm>
          <a:prstGeom prst="rect">
            <a:avLst/>
          </a:prstGeom>
          <a:noFill/>
          <a:ln w="9525">
            <a:noFill/>
            <a:miter lim="800000"/>
            <a:headEnd/>
            <a:tailEnd/>
          </a:ln>
        </p:spPr>
        <p:txBody>
          <a:bodyPr>
            <a:spAutoFit/>
          </a:bodyPr>
          <a:lstStyle/>
          <a:p>
            <a:pPr>
              <a:spcBef>
                <a:spcPct val="50000"/>
              </a:spcBef>
            </a:pPr>
            <a:r>
              <a:rPr lang="en-US" sz="2800" b="1">
                <a:solidFill>
                  <a:schemeClr val="accent2"/>
                </a:solidFill>
                <a:cs typeface="Times New Roman" pitchFamily="18" charset="0"/>
              </a:rPr>
              <a:t>LỊCH SỬ</a:t>
            </a:r>
          </a:p>
        </p:txBody>
      </p:sp>
      <p:sp>
        <p:nvSpPr>
          <p:cNvPr id="5125" name="Text Box 5"/>
          <p:cNvSpPr txBox="1">
            <a:spLocks noChangeArrowheads="1"/>
          </p:cNvSpPr>
          <p:nvPr/>
        </p:nvSpPr>
        <p:spPr bwMode="auto">
          <a:xfrm>
            <a:off x="2057400" y="1143000"/>
            <a:ext cx="5181600" cy="400050"/>
          </a:xfrm>
          <a:prstGeom prst="rect">
            <a:avLst/>
          </a:prstGeom>
          <a:noFill/>
          <a:ln w="9525">
            <a:noFill/>
            <a:miter lim="800000"/>
            <a:headEnd/>
            <a:tailEnd/>
          </a:ln>
        </p:spPr>
        <p:txBody>
          <a:bodyPr>
            <a:spAutoFit/>
          </a:bodyPr>
          <a:lstStyle/>
          <a:p>
            <a:pPr>
              <a:spcBef>
                <a:spcPct val="50000"/>
              </a:spcBef>
            </a:pPr>
            <a:r>
              <a:rPr lang="en-US" sz="2000" b="1">
                <a:cs typeface="Times New Roman" pitchFamily="18" charset="0"/>
              </a:rPr>
              <a:t>KIỂM TRA BÀI CŨ</a:t>
            </a:r>
          </a:p>
        </p:txBody>
      </p:sp>
      <p:sp>
        <p:nvSpPr>
          <p:cNvPr id="5126" name="Text Box 6"/>
          <p:cNvSpPr txBox="1">
            <a:spLocks noChangeArrowheads="1"/>
          </p:cNvSpPr>
          <p:nvPr/>
        </p:nvSpPr>
        <p:spPr bwMode="auto">
          <a:xfrm>
            <a:off x="762000" y="1676400"/>
            <a:ext cx="8001000" cy="1077913"/>
          </a:xfrm>
          <a:prstGeom prst="rect">
            <a:avLst/>
          </a:prstGeom>
          <a:noFill/>
          <a:ln w="15875">
            <a:noFill/>
            <a:miter lim="800000"/>
            <a:headEnd/>
            <a:tailEnd/>
          </a:ln>
        </p:spPr>
        <p:txBody>
          <a:bodyPr>
            <a:spAutoFit/>
          </a:bodyPr>
          <a:lstStyle/>
          <a:p>
            <a:r>
              <a:rPr lang="en-US" sz="3200" b="1">
                <a:solidFill>
                  <a:srgbClr val="000099"/>
                </a:solidFill>
                <a:cs typeface="Times New Roman" pitchFamily="18" charset="0"/>
              </a:rPr>
              <a:t>1. Nêu những đề nghị canh tân đất nước của Nguyễn Trường Tộ.</a:t>
            </a:r>
          </a:p>
        </p:txBody>
      </p:sp>
      <p:sp>
        <p:nvSpPr>
          <p:cNvPr id="5127" name="Text Box 7"/>
          <p:cNvSpPr txBox="1">
            <a:spLocks noChangeArrowheads="1"/>
          </p:cNvSpPr>
          <p:nvPr/>
        </p:nvSpPr>
        <p:spPr bwMode="auto">
          <a:xfrm>
            <a:off x="762000" y="1676400"/>
            <a:ext cx="8001000" cy="1570038"/>
          </a:xfrm>
          <a:prstGeom prst="rect">
            <a:avLst/>
          </a:prstGeom>
          <a:noFill/>
          <a:ln w="15875">
            <a:noFill/>
            <a:miter lim="800000"/>
            <a:headEnd/>
            <a:tailEnd/>
          </a:ln>
        </p:spPr>
        <p:txBody>
          <a:bodyPr>
            <a:spAutoFit/>
          </a:bodyPr>
          <a:lstStyle/>
          <a:p>
            <a:r>
              <a:rPr lang="en-US" sz="3200" b="1">
                <a:solidFill>
                  <a:srgbClr val="000099"/>
                </a:solidFill>
                <a:cs typeface="Times New Roman" pitchFamily="18" charset="0"/>
              </a:rPr>
              <a:t>2.Những đề nghị đó của Nguyễn Trường Tộ có được vua quan nhà Nguyễn nghe theo và thực hiện không? Vì sao?</a:t>
            </a:r>
            <a:r>
              <a:rPr lang="en-US" sz="3200">
                <a:solidFill>
                  <a:srgbClr val="000099"/>
                </a:solidFill>
                <a:cs typeface="Times New Roman" pitchFamily="18" charset="0"/>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125"/>
                                        </p:tgtEl>
                                        <p:attrNameLst>
                                          <p:attrName>style.visibility</p:attrName>
                                        </p:attrNameLst>
                                      </p:cBhvr>
                                      <p:to>
                                        <p:strVal val="visible"/>
                                      </p:to>
                                    </p:set>
                                    <p:anim calcmode="lin" valueType="num">
                                      <p:cBhvr additive="base">
                                        <p:cTn id="7" dur="2000" fill="hold"/>
                                        <p:tgtEl>
                                          <p:spTgt spid="5125"/>
                                        </p:tgtEl>
                                        <p:attrNameLst>
                                          <p:attrName>ppt_x</p:attrName>
                                        </p:attrNameLst>
                                      </p:cBhvr>
                                      <p:tavLst>
                                        <p:tav tm="0">
                                          <p:val>
                                            <p:strVal val="0-#ppt_w/2"/>
                                          </p:val>
                                        </p:tav>
                                        <p:tav tm="100000">
                                          <p:val>
                                            <p:strVal val="#ppt_x"/>
                                          </p:val>
                                        </p:tav>
                                      </p:tavLst>
                                    </p:anim>
                                    <p:anim calcmode="lin" valueType="num">
                                      <p:cBhvr additive="base">
                                        <p:cTn id="8" dur="2000" fill="hold"/>
                                        <p:tgtEl>
                                          <p:spTgt spid="5125"/>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7" presetClass="entr" presetSubtype="0" fill="hold" grpId="0" nodeType="clickEffect">
                                  <p:stCondLst>
                                    <p:cond delay="0"/>
                                  </p:stCondLst>
                                  <p:iterate type="lt">
                                    <p:tmPct val="50000"/>
                                  </p:iterate>
                                  <p:childTnLst>
                                    <p:set>
                                      <p:cBhvr>
                                        <p:cTn id="12" dur="1" fill="hold">
                                          <p:stCondLst>
                                            <p:cond delay="0"/>
                                          </p:stCondLst>
                                        </p:cTn>
                                        <p:tgtEl>
                                          <p:spTgt spid="5126"/>
                                        </p:tgtEl>
                                        <p:attrNameLst>
                                          <p:attrName>style.visibility</p:attrName>
                                        </p:attrNameLst>
                                      </p:cBhvr>
                                      <p:to>
                                        <p:strVal val="visible"/>
                                      </p:to>
                                    </p:set>
                                    <p:anim calcmode="discrete" valueType="clr">
                                      <p:cBhvr override="childStyle">
                                        <p:cTn id="13" dur="80"/>
                                        <p:tgtEl>
                                          <p:spTgt spid="5126"/>
                                        </p:tgtEl>
                                        <p:attrNameLst>
                                          <p:attrName>style.color</p:attrName>
                                        </p:attrNameLst>
                                      </p:cBhvr>
                                      <p:tavLst>
                                        <p:tav tm="0">
                                          <p:val>
                                            <p:clrVal>
                                              <a:schemeClr val="accent2"/>
                                            </p:clrVal>
                                          </p:val>
                                        </p:tav>
                                        <p:tav tm="50000">
                                          <p:val>
                                            <p:clrVal>
                                              <a:schemeClr val="hlink"/>
                                            </p:clrVal>
                                          </p:val>
                                        </p:tav>
                                      </p:tavLst>
                                    </p:anim>
                                    <p:anim calcmode="discrete" valueType="clr">
                                      <p:cBhvr>
                                        <p:cTn id="14" dur="80"/>
                                        <p:tgtEl>
                                          <p:spTgt spid="5126"/>
                                        </p:tgtEl>
                                        <p:attrNameLst>
                                          <p:attrName>fillcolor</p:attrName>
                                        </p:attrNameLst>
                                      </p:cBhvr>
                                      <p:tavLst>
                                        <p:tav tm="0">
                                          <p:val>
                                            <p:clrVal>
                                              <a:schemeClr val="accent2"/>
                                            </p:clrVal>
                                          </p:val>
                                        </p:tav>
                                        <p:tav tm="50000">
                                          <p:val>
                                            <p:clrVal>
                                              <a:schemeClr val="hlink"/>
                                            </p:clrVal>
                                          </p:val>
                                        </p:tav>
                                      </p:tavLst>
                                    </p:anim>
                                    <p:set>
                                      <p:cBhvr>
                                        <p:cTn id="15" dur="80"/>
                                        <p:tgtEl>
                                          <p:spTgt spid="5126"/>
                                        </p:tgtEl>
                                        <p:attrNameLst>
                                          <p:attrName>fill.type</p:attrName>
                                        </p:attrNameLst>
                                      </p:cBhvr>
                                      <p:to>
                                        <p:strVal val="solid"/>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xit" presetSubtype="4" fill="hold" grpId="1" nodeType="clickEffect">
                                  <p:stCondLst>
                                    <p:cond delay="0"/>
                                  </p:stCondLst>
                                  <p:iterate type="lt">
                                    <p:tmPct val="0"/>
                                  </p:iterate>
                                  <p:childTnLst>
                                    <p:animEffect transition="out" filter="wipe(down)">
                                      <p:cBhvr>
                                        <p:cTn id="19" dur="1000"/>
                                        <p:tgtEl>
                                          <p:spTgt spid="5126"/>
                                        </p:tgtEl>
                                      </p:cBhvr>
                                    </p:animEffect>
                                    <p:set>
                                      <p:cBhvr>
                                        <p:cTn id="20" dur="1" fill="hold">
                                          <p:stCondLst>
                                            <p:cond delay="999"/>
                                          </p:stCondLst>
                                        </p:cTn>
                                        <p:tgtEl>
                                          <p:spTgt spid="5126"/>
                                        </p:tgtEl>
                                        <p:attrNameLst>
                                          <p:attrName>style.visibility</p:attrName>
                                        </p:attrNameLst>
                                      </p:cBhvr>
                                      <p:to>
                                        <p:strVal val="hidden"/>
                                      </p:to>
                                    </p:set>
                                  </p:childTnLst>
                                </p:cTn>
                              </p:par>
                            </p:childTnLst>
                          </p:cTn>
                        </p:par>
                        <p:par>
                          <p:cTn id="21" fill="hold" nodeType="afterGroup">
                            <p:stCondLst>
                              <p:cond delay="1000"/>
                            </p:stCondLst>
                            <p:childTnLst>
                              <p:par>
                                <p:cTn id="22" presetID="27" presetClass="entr" presetSubtype="0" fill="hold" grpId="0" nodeType="afterEffect">
                                  <p:stCondLst>
                                    <p:cond delay="0"/>
                                  </p:stCondLst>
                                  <p:iterate type="lt">
                                    <p:tmPct val="50000"/>
                                  </p:iterate>
                                  <p:childTnLst>
                                    <p:set>
                                      <p:cBhvr>
                                        <p:cTn id="23" dur="1" fill="hold">
                                          <p:stCondLst>
                                            <p:cond delay="0"/>
                                          </p:stCondLst>
                                        </p:cTn>
                                        <p:tgtEl>
                                          <p:spTgt spid="5127"/>
                                        </p:tgtEl>
                                        <p:attrNameLst>
                                          <p:attrName>style.visibility</p:attrName>
                                        </p:attrNameLst>
                                      </p:cBhvr>
                                      <p:to>
                                        <p:strVal val="visible"/>
                                      </p:to>
                                    </p:set>
                                    <p:anim calcmode="discrete" valueType="clr">
                                      <p:cBhvr override="childStyle">
                                        <p:cTn id="24" dur="80"/>
                                        <p:tgtEl>
                                          <p:spTgt spid="5127"/>
                                        </p:tgtEl>
                                        <p:attrNameLst>
                                          <p:attrName>style.color</p:attrName>
                                        </p:attrNameLst>
                                      </p:cBhvr>
                                      <p:tavLst>
                                        <p:tav tm="0">
                                          <p:val>
                                            <p:clrVal>
                                              <a:schemeClr val="accent2"/>
                                            </p:clrVal>
                                          </p:val>
                                        </p:tav>
                                        <p:tav tm="50000">
                                          <p:val>
                                            <p:clrVal>
                                              <a:schemeClr val="hlink"/>
                                            </p:clrVal>
                                          </p:val>
                                        </p:tav>
                                      </p:tavLst>
                                    </p:anim>
                                    <p:anim calcmode="discrete" valueType="clr">
                                      <p:cBhvr>
                                        <p:cTn id="25" dur="80"/>
                                        <p:tgtEl>
                                          <p:spTgt spid="5127"/>
                                        </p:tgtEl>
                                        <p:attrNameLst>
                                          <p:attrName>fillcolor</p:attrName>
                                        </p:attrNameLst>
                                      </p:cBhvr>
                                      <p:tavLst>
                                        <p:tav tm="0">
                                          <p:val>
                                            <p:clrVal>
                                              <a:schemeClr val="accent2"/>
                                            </p:clrVal>
                                          </p:val>
                                        </p:tav>
                                        <p:tav tm="50000">
                                          <p:val>
                                            <p:clrVal>
                                              <a:schemeClr val="hlink"/>
                                            </p:clrVal>
                                          </p:val>
                                        </p:tav>
                                      </p:tavLst>
                                    </p:anim>
                                    <p:set>
                                      <p:cBhvr>
                                        <p:cTn id="26" dur="80"/>
                                        <p:tgtEl>
                                          <p:spTgt spid="5127"/>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5" grpId="0"/>
      <p:bldP spid="5126" grpId="0"/>
      <p:bldP spid="5126" grpId="1"/>
      <p:bldP spid="5127"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4" descr="truong phanDinhphung-ha tinh"/>
          <p:cNvPicPr>
            <a:picLocks noChangeAspect="1" noChangeArrowheads="1"/>
          </p:cNvPicPr>
          <p:nvPr/>
        </p:nvPicPr>
        <p:blipFill>
          <a:blip r:embed="rId2"/>
          <a:srcRect/>
          <a:stretch>
            <a:fillRect/>
          </a:stretch>
        </p:blipFill>
        <p:spPr bwMode="auto">
          <a:xfrm>
            <a:off x="457200" y="-22225"/>
            <a:ext cx="7696200" cy="5810250"/>
          </a:xfrm>
          <a:prstGeom prst="rect">
            <a:avLst/>
          </a:prstGeom>
          <a:noFill/>
          <a:ln w="9525">
            <a:noFill/>
            <a:miter lim="800000"/>
            <a:headEnd/>
            <a:tailEnd/>
          </a:ln>
        </p:spPr>
      </p:pic>
      <p:sp>
        <p:nvSpPr>
          <p:cNvPr id="21507" name="Text Box 5"/>
          <p:cNvSpPr txBox="1">
            <a:spLocks noChangeArrowheads="1"/>
          </p:cNvSpPr>
          <p:nvPr/>
        </p:nvSpPr>
        <p:spPr bwMode="auto">
          <a:xfrm>
            <a:off x="914400" y="6172200"/>
            <a:ext cx="6477000" cy="366713"/>
          </a:xfrm>
          <a:prstGeom prst="rect">
            <a:avLst/>
          </a:prstGeom>
          <a:noFill/>
          <a:ln w="9525">
            <a:noFill/>
            <a:miter lim="800000"/>
            <a:headEnd/>
            <a:tailEnd/>
          </a:ln>
        </p:spPr>
        <p:txBody>
          <a:bodyPr>
            <a:spAutoFit/>
          </a:bodyPr>
          <a:lstStyle/>
          <a:p>
            <a:pPr>
              <a:spcBef>
                <a:spcPct val="50000"/>
              </a:spcBef>
            </a:pPr>
            <a:endParaRPr lang="en-US"/>
          </a:p>
        </p:txBody>
      </p:sp>
      <p:sp>
        <p:nvSpPr>
          <p:cNvPr id="21508" name="Text Box 6"/>
          <p:cNvSpPr txBox="1">
            <a:spLocks noChangeArrowheads="1"/>
          </p:cNvSpPr>
          <p:nvPr/>
        </p:nvSpPr>
        <p:spPr bwMode="auto">
          <a:xfrm>
            <a:off x="381000" y="6019800"/>
            <a:ext cx="8763000" cy="579438"/>
          </a:xfrm>
          <a:prstGeom prst="rect">
            <a:avLst/>
          </a:prstGeom>
          <a:noFill/>
          <a:ln w="9525">
            <a:noFill/>
            <a:miter lim="800000"/>
            <a:headEnd/>
            <a:tailEnd/>
          </a:ln>
        </p:spPr>
        <p:txBody>
          <a:bodyPr>
            <a:spAutoFit/>
          </a:bodyPr>
          <a:lstStyle/>
          <a:p>
            <a:pPr>
              <a:spcBef>
                <a:spcPct val="50000"/>
              </a:spcBef>
            </a:pPr>
            <a:r>
              <a:rPr lang="en-US" sz="3200" b="1">
                <a:solidFill>
                  <a:srgbClr val="FF3300"/>
                </a:solidFill>
              </a:rPr>
              <a:t>TRƯỜNG PHAN ĐÌNH PHÙNG- HÀ TĨNH</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4" descr="phandinhphung- hanoi"/>
          <p:cNvPicPr>
            <a:picLocks noChangeAspect="1" noChangeArrowheads="1"/>
          </p:cNvPicPr>
          <p:nvPr/>
        </p:nvPicPr>
        <p:blipFill>
          <a:blip r:embed="rId2"/>
          <a:srcRect/>
          <a:stretch>
            <a:fillRect/>
          </a:stretch>
        </p:blipFill>
        <p:spPr bwMode="auto">
          <a:xfrm>
            <a:off x="762000" y="304800"/>
            <a:ext cx="7543800" cy="4960938"/>
          </a:xfrm>
          <a:prstGeom prst="rect">
            <a:avLst/>
          </a:prstGeom>
          <a:noFill/>
          <a:ln w="9525">
            <a:noFill/>
            <a:miter lim="800000"/>
            <a:headEnd/>
            <a:tailEnd/>
          </a:ln>
        </p:spPr>
      </p:pic>
      <p:sp>
        <p:nvSpPr>
          <p:cNvPr id="22531" name="Text Box 5"/>
          <p:cNvSpPr txBox="1">
            <a:spLocks noChangeArrowheads="1"/>
          </p:cNvSpPr>
          <p:nvPr/>
        </p:nvSpPr>
        <p:spPr bwMode="auto">
          <a:xfrm>
            <a:off x="381000" y="6019800"/>
            <a:ext cx="8763000" cy="579438"/>
          </a:xfrm>
          <a:prstGeom prst="rect">
            <a:avLst/>
          </a:prstGeom>
          <a:noFill/>
          <a:ln w="9525">
            <a:noFill/>
            <a:miter lim="800000"/>
            <a:headEnd/>
            <a:tailEnd/>
          </a:ln>
        </p:spPr>
        <p:txBody>
          <a:bodyPr>
            <a:spAutoFit/>
          </a:bodyPr>
          <a:lstStyle/>
          <a:p>
            <a:pPr>
              <a:spcBef>
                <a:spcPct val="50000"/>
              </a:spcBef>
            </a:pPr>
            <a:r>
              <a:rPr lang="en-US" sz="3200" b="1">
                <a:solidFill>
                  <a:srgbClr val="FF3300"/>
                </a:solidFill>
              </a:rPr>
              <a:t>TRƯỜNG PHAN ĐÌNH PHÙNG- HÀ NỘI</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4" descr="NTTHUAT"/>
          <p:cNvPicPr>
            <a:picLocks noChangeAspect="1" noChangeArrowheads="1"/>
          </p:cNvPicPr>
          <p:nvPr/>
        </p:nvPicPr>
        <p:blipFill>
          <a:blip r:embed="rId2"/>
          <a:srcRect/>
          <a:stretch>
            <a:fillRect/>
          </a:stretch>
        </p:blipFill>
        <p:spPr bwMode="auto">
          <a:xfrm>
            <a:off x="990600" y="533400"/>
            <a:ext cx="7448550" cy="4900613"/>
          </a:xfrm>
          <a:prstGeom prst="rect">
            <a:avLst/>
          </a:prstGeom>
          <a:noFill/>
          <a:ln w="9525">
            <a:noFill/>
            <a:miter lim="800000"/>
            <a:headEnd/>
            <a:tailEnd/>
          </a:ln>
        </p:spPr>
      </p:pic>
      <p:sp>
        <p:nvSpPr>
          <p:cNvPr id="23555" name="Text Box 5"/>
          <p:cNvSpPr txBox="1">
            <a:spLocks noChangeArrowheads="1"/>
          </p:cNvSpPr>
          <p:nvPr/>
        </p:nvSpPr>
        <p:spPr bwMode="auto">
          <a:xfrm>
            <a:off x="762000" y="5791200"/>
            <a:ext cx="8763000" cy="579438"/>
          </a:xfrm>
          <a:prstGeom prst="rect">
            <a:avLst/>
          </a:prstGeom>
          <a:noFill/>
          <a:ln w="9525">
            <a:noFill/>
            <a:miter lim="800000"/>
            <a:headEnd/>
            <a:tailEnd/>
          </a:ln>
        </p:spPr>
        <p:txBody>
          <a:bodyPr>
            <a:spAutoFit/>
          </a:bodyPr>
          <a:lstStyle/>
          <a:p>
            <a:pPr>
              <a:spcBef>
                <a:spcPct val="50000"/>
              </a:spcBef>
            </a:pPr>
            <a:r>
              <a:rPr lang="en-US" sz="3200" b="1">
                <a:solidFill>
                  <a:srgbClr val="FF3300"/>
                </a:solidFill>
              </a:rPr>
              <a:t>TRƯỜNG NGUYỄN THIỆN THUẬT- HUẾ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4" descr="tan so- noiban chiue can vuong"/>
          <p:cNvPicPr>
            <a:picLocks noChangeAspect="1" noChangeArrowheads="1"/>
          </p:cNvPicPr>
          <p:nvPr/>
        </p:nvPicPr>
        <p:blipFill>
          <a:blip r:embed="rId2"/>
          <a:srcRect/>
          <a:stretch>
            <a:fillRect/>
          </a:stretch>
        </p:blipFill>
        <p:spPr bwMode="auto">
          <a:xfrm>
            <a:off x="990600" y="381000"/>
            <a:ext cx="7315200" cy="4864100"/>
          </a:xfrm>
          <a:prstGeom prst="rect">
            <a:avLst/>
          </a:prstGeom>
          <a:noFill/>
          <a:ln w="31750">
            <a:solidFill>
              <a:srgbClr val="000000"/>
            </a:solidFill>
            <a:miter lim="800000"/>
            <a:headEnd/>
            <a:tailEnd/>
          </a:ln>
        </p:spPr>
      </p:pic>
      <p:sp>
        <p:nvSpPr>
          <p:cNvPr id="24579" name="Text Box 5"/>
          <p:cNvSpPr txBox="1">
            <a:spLocks noChangeArrowheads="1"/>
          </p:cNvSpPr>
          <p:nvPr/>
        </p:nvSpPr>
        <p:spPr bwMode="auto">
          <a:xfrm>
            <a:off x="1295400" y="5638800"/>
            <a:ext cx="7467600" cy="579438"/>
          </a:xfrm>
          <a:prstGeom prst="rect">
            <a:avLst/>
          </a:prstGeom>
          <a:noFill/>
          <a:ln w="9525">
            <a:noFill/>
            <a:miter lim="800000"/>
            <a:headEnd/>
            <a:tailEnd/>
          </a:ln>
        </p:spPr>
        <p:txBody>
          <a:bodyPr>
            <a:spAutoFit/>
          </a:bodyPr>
          <a:lstStyle/>
          <a:p>
            <a:pPr>
              <a:spcBef>
                <a:spcPct val="50000"/>
              </a:spcBef>
            </a:pPr>
            <a:r>
              <a:rPr lang="en-US" sz="3200" b="1">
                <a:solidFill>
                  <a:srgbClr val="FF3300"/>
                </a:solidFill>
              </a:rPr>
              <a:t>Tân Sở- nơi ban chiếu Cần vương</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2" descr="kinh-thanh-hue_bieu-tuong"/>
          <p:cNvPicPr>
            <a:picLocks noChangeAspect="1" noChangeArrowheads="1"/>
          </p:cNvPicPr>
          <p:nvPr/>
        </p:nvPicPr>
        <p:blipFill>
          <a:blip r:embed="rId2"/>
          <a:srcRect/>
          <a:stretch>
            <a:fillRect/>
          </a:stretch>
        </p:blipFill>
        <p:spPr bwMode="auto">
          <a:xfrm>
            <a:off x="-190500" y="247650"/>
            <a:ext cx="9525000" cy="63627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2" descr="sungthancong"/>
          <p:cNvPicPr>
            <a:picLocks noChangeAspect="1" noChangeArrowheads="1"/>
          </p:cNvPicPr>
          <p:nvPr/>
        </p:nvPicPr>
        <p:blipFill>
          <a:blip r:embed="rId2"/>
          <a:srcRect/>
          <a:stretch>
            <a:fillRect/>
          </a:stretch>
        </p:blipFill>
        <p:spPr bwMode="auto">
          <a:xfrm>
            <a:off x="762000" y="457200"/>
            <a:ext cx="7620000" cy="5295900"/>
          </a:xfrm>
          <a:prstGeom prst="rect">
            <a:avLst/>
          </a:prstGeom>
          <a:noFill/>
          <a:ln w="28575">
            <a:solidFill>
              <a:schemeClr val="tx1"/>
            </a:solidFill>
            <a:miter lim="800000"/>
            <a:headEnd/>
            <a:tailEnd/>
          </a:ln>
        </p:spPr>
      </p:pic>
      <p:sp>
        <p:nvSpPr>
          <p:cNvPr id="26627" name="Text Box 3"/>
          <p:cNvSpPr txBox="1">
            <a:spLocks noChangeArrowheads="1"/>
          </p:cNvSpPr>
          <p:nvPr/>
        </p:nvSpPr>
        <p:spPr bwMode="auto">
          <a:xfrm>
            <a:off x="1066800" y="5943600"/>
            <a:ext cx="7086600" cy="519113"/>
          </a:xfrm>
          <a:prstGeom prst="rect">
            <a:avLst/>
          </a:prstGeom>
          <a:noFill/>
          <a:ln w="9525">
            <a:noFill/>
            <a:miter lim="800000"/>
            <a:headEnd/>
            <a:tailEnd/>
          </a:ln>
        </p:spPr>
        <p:txBody>
          <a:bodyPr>
            <a:spAutoFit/>
          </a:bodyPr>
          <a:lstStyle/>
          <a:p>
            <a:pPr>
              <a:spcBef>
                <a:spcPct val="50000"/>
              </a:spcBef>
            </a:pPr>
            <a:r>
              <a:rPr lang="en-US" sz="2800" b="1">
                <a:solidFill>
                  <a:srgbClr val="FF0000"/>
                </a:solidFill>
              </a:rPr>
              <a:t>SÚNG THẦN CÔNG TRIỀU NGUYỄN</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FFCC"/>
            </a:gs>
            <a:gs pos="100000">
              <a:schemeClr val="bg1"/>
            </a:gs>
          </a:gsLst>
          <a:lin ang="2700000" scaled="1"/>
        </a:gradFill>
        <a:effectLst/>
      </p:bgPr>
    </p:bg>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3429000" y="304800"/>
            <a:ext cx="2667000" cy="579438"/>
          </a:xfrm>
          <a:prstGeom prst="rect">
            <a:avLst/>
          </a:prstGeom>
          <a:noFill/>
          <a:ln w="9525">
            <a:noFill/>
            <a:miter lim="800000"/>
            <a:headEnd/>
            <a:tailEnd/>
          </a:ln>
        </p:spPr>
        <p:txBody>
          <a:bodyPr>
            <a:spAutoFit/>
          </a:bodyPr>
          <a:lstStyle/>
          <a:p>
            <a:pPr>
              <a:spcBef>
                <a:spcPct val="50000"/>
              </a:spcBef>
            </a:pPr>
            <a:r>
              <a:rPr lang="en-US" sz="3200" b="1">
                <a:solidFill>
                  <a:schemeClr val="accent2"/>
                </a:solidFill>
                <a:cs typeface="Times New Roman" pitchFamily="18" charset="0"/>
              </a:rPr>
              <a:t>LỊCH SỬ</a:t>
            </a:r>
          </a:p>
        </p:txBody>
      </p:sp>
      <p:sp>
        <p:nvSpPr>
          <p:cNvPr id="6150" name="Text Box 6"/>
          <p:cNvSpPr txBox="1">
            <a:spLocks noChangeArrowheads="1"/>
          </p:cNvSpPr>
          <p:nvPr/>
        </p:nvSpPr>
        <p:spPr bwMode="auto">
          <a:xfrm>
            <a:off x="457200" y="1066800"/>
            <a:ext cx="8382000" cy="579438"/>
          </a:xfrm>
          <a:prstGeom prst="rect">
            <a:avLst/>
          </a:prstGeom>
          <a:noFill/>
          <a:ln w="9525">
            <a:noFill/>
            <a:miter lim="800000"/>
            <a:headEnd/>
            <a:tailEnd/>
          </a:ln>
        </p:spPr>
        <p:txBody>
          <a:bodyPr>
            <a:spAutoFit/>
          </a:bodyPr>
          <a:lstStyle/>
          <a:p>
            <a:pPr>
              <a:spcBef>
                <a:spcPct val="50000"/>
              </a:spcBef>
            </a:pPr>
            <a:r>
              <a:rPr lang="en-US" sz="3200" b="1">
                <a:solidFill>
                  <a:srgbClr val="0000CC"/>
                </a:solidFill>
                <a:cs typeface="Times New Roman" pitchFamily="18" charset="0"/>
              </a:rPr>
              <a:t>CUỘC PHẢN CÔNG Ở KINH THÀNH HUẾ</a:t>
            </a:r>
          </a:p>
        </p:txBody>
      </p:sp>
      <p:sp>
        <p:nvSpPr>
          <p:cNvPr id="6151" name="Text Box 7"/>
          <p:cNvSpPr txBox="1">
            <a:spLocks noChangeArrowheads="1"/>
          </p:cNvSpPr>
          <p:nvPr/>
        </p:nvSpPr>
        <p:spPr bwMode="auto">
          <a:xfrm>
            <a:off x="304800" y="1676400"/>
            <a:ext cx="4191000" cy="519113"/>
          </a:xfrm>
          <a:prstGeom prst="rect">
            <a:avLst/>
          </a:prstGeom>
          <a:noFill/>
          <a:ln w="9525">
            <a:noFill/>
            <a:miter lim="800000"/>
            <a:headEnd/>
            <a:tailEnd/>
          </a:ln>
        </p:spPr>
        <p:txBody>
          <a:bodyPr>
            <a:spAutoFit/>
          </a:bodyPr>
          <a:lstStyle/>
          <a:p>
            <a:pPr>
              <a:spcBef>
                <a:spcPct val="50000"/>
              </a:spcBef>
            </a:pPr>
            <a:r>
              <a:rPr lang="en-US" sz="2800" b="1">
                <a:solidFill>
                  <a:srgbClr val="6600CC"/>
                </a:solidFill>
                <a:cs typeface="Times New Roman" pitchFamily="18" charset="0"/>
              </a:rPr>
              <a:t>1. Hoàn cảnh lịch sử:</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150"/>
                                        </p:tgtEl>
                                        <p:attrNameLst>
                                          <p:attrName>style.visibility</p:attrName>
                                        </p:attrNameLst>
                                      </p:cBhvr>
                                      <p:to>
                                        <p:strVal val="visible"/>
                                      </p:to>
                                    </p:set>
                                    <p:anim calcmode="lin" valueType="num">
                                      <p:cBhvr additive="base">
                                        <p:cTn id="7" dur="2000" fill="hold"/>
                                        <p:tgtEl>
                                          <p:spTgt spid="6150"/>
                                        </p:tgtEl>
                                        <p:attrNameLst>
                                          <p:attrName>ppt_x</p:attrName>
                                        </p:attrNameLst>
                                      </p:cBhvr>
                                      <p:tavLst>
                                        <p:tav tm="0">
                                          <p:val>
                                            <p:strVal val="0-#ppt_w/2"/>
                                          </p:val>
                                        </p:tav>
                                        <p:tav tm="100000">
                                          <p:val>
                                            <p:strVal val="#ppt_x"/>
                                          </p:val>
                                        </p:tav>
                                      </p:tavLst>
                                    </p:anim>
                                    <p:anim calcmode="lin" valueType="num">
                                      <p:cBhvr additive="base">
                                        <p:cTn id="8" dur="2000" fill="hold"/>
                                        <p:tgtEl>
                                          <p:spTgt spid="6150"/>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6151"/>
                                        </p:tgtEl>
                                        <p:attrNameLst>
                                          <p:attrName>style.visibility</p:attrName>
                                        </p:attrNameLst>
                                      </p:cBhvr>
                                      <p:to>
                                        <p:strVal val="visible"/>
                                      </p:to>
                                    </p:set>
                                    <p:animEffect transition="in" filter="blinds(horizontal)">
                                      <p:cBhvr>
                                        <p:cTn id="13" dur="500"/>
                                        <p:tgtEl>
                                          <p:spTgt spid="61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0" grpId="0"/>
      <p:bldP spid="6151"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FFCC"/>
            </a:gs>
            <a:gs pos="100000">
              <a:schemeClr val="bg1"/>
            </a:gs>
          </a:gsLst>
          <a:lin ang="2700000" scaled="1"/>
        </a:gradFill>
        <a:effectLst/>
      </p:bgPr>
    </p:bg>
    <p:spTree>
      <p:nvGrpSpPr>
        <p:cNvPr id="1" name=""/>
        <p:cNvGrpSpPr/>
        <p:nvPr/>
      </p:nvGrpSpPr>
      <p:grpSpPr>
        <a:xfrm>
          <a:off x="0" y="0"/>
          <a:ext cx="0" cy="0"/>
          <a:chOff x="0" y="0"/>
          <a:chExt cx="0" cy="0"/>
        </a:xfrm>
      </p:grpSpPr>
      <p:sp>
        <p:nvSpPr>
          <p:cNvPr id="5122" name="Text Box 4"/>
          <p:cNvSpPr txBox="1">
            <a:spLocks noChangeArrowheads="1"/>
          </p:cNvSpPr>
          <p:nvPr/>
        </p:nvSpPr>
        <p:spPr bwMode="auto">
          <a:xfrm>
            <a:off x="3429000" y="304800"/>
            <a:ext cx="2667000" cy="523875"/>
          </a:xfrm>
          <a:prstGeom prst="rect">
            <a:avLst/>
          </a:prstGeom>
          <a:noFill/>
          <a:ln w="9525">
            <a:noFill/>
            <a:miter lim="800000"/>
            <a:headEnd/>
            <a:tailEnd/>
          </a:ln>
        </p:spPr>
        <p:txBody>
          <a:bodyPr>
            <a:spAutoFit/>
          </a:bodyPr>
          <a:lstStyle/>
          <a:p>
            <a:pPr>
              <a:spcBef>
                <a:spcPct val="50000"/>
              </a:spcBef>
            </a:pPr>
            <a:r>
              <a:rPr lang="en-US" sz="2800" b="1">
                <a:solidFill>
                  <a:schemeClr val="accent2"/>
                </a:solidFill>
                <a:cs typeface="Times New Roman" pitchFamily="18" charset="0"/>
              </a:rPr>
              <a:t>LỊCH SỬ</a:t>
            </a:r>
          </a:p>
        </p:txBody>
      </p:sp>
      <p:sp>
        <p:nvSpPr>
          <p:cNvPr id="5123" name="Text Box 5"/>
          <p:cNvSpPr txBox="1">
            <a:spLocks noChangeArrowheads="1"/>
          </p:cNvSpPr>
          <p:nvPr/>
        </p:nvSpPr>
        <p:spPr bwMode="auto">
          <a:xfrm>
            <a:off x="457200" y="1066800"/>
            <a:ext cx="8382000" cy="523875"/>
          </a:xfrm>
          <a:prstGeom prst="rect">
            <a:avLst/>
          </a:prstGeom>
          <a:noFill/>
          <a:ln w="9525">
            <a:noFill/>
            <a:miter lim="800000"/>
            <a:headEnd/>
            <a:tailEnd/>
          </a:ln>
        </p:spPr>
        <p:txBody>
          <a:bodyPr>
            <a:spAutoFit/>
          </a:bodyPr>
          <a:lstStyle/>
          <a:p>
            <a:pPr>
              <a:spcBef>
                <a:spcPct val="50000"/>
              </a:spcBef>
            </a:pPr>
            <a:r>
              <a:rPr lang="en-US" sz="2800" b="1">
                <a:solidFill>
                  <a:srgbClr val="0000CC"/>
                </a:solidFill>
                <a:cs typeface="Times New Roman" pitchFamily="18" charset="0"/>
              </a:rPr>
              <a:t>CUỘC PHẢN CÔNG Ở KINH THÀNH HUẾ</a:t>
            </a:r>
          </a:p>
        </p:txBody>
      </p:sp>
      <p:sp>
        <p:nvSpPr>
          <p:cNvPr id="7174" name="Text Box 6"/>
          <p:cNvSpPr txBox="1">
            <a:spLocks noChangeArrowheads="1"/>
          </p:cNvSpPr>
          <p:nvPr/>
        </p:nvSpPr>
        <p:spPr bwMode="auto">
          <a:xfrm>
            <a:off x="2590800" y="2438400"/>
            <a:ext cx="4267200" cy="400050"/>
          </a:xfrm>
          <a:prstGeom prst="rect">
            <a:avLst/>
          </a:prstGeom>
          <a:noFill/>
          <a:ln w="19050">
            <a:noFill/>
            <a:miter lim="800000"/>
            <a:headEnd/>
            <a:tailEnd/>
          </a:ln>
        </p:spPr>
        <p:txBody>
          <a:bodyPr>
            <a:spAutoFit/>
          </a:bodyPr>
          <a:lstStyle/>
          <a:p>
            <a:pPr algn="ctr">
              <a:spcBef>
                <a:spcPct val="50000"/>
              </a:spcBef>
            </a:pPr>
            <a:r>
              <a:rPr lang="en-US" sz="2000" b="1">
                <a:cs typeface="Times New Roman" pitchFamily="18" charset="0"/>
              </a:rPr>
              <a:t>Làm việc theo nhóm 2</a:t>
            </a:r>
          </a:p>
        </p:txBody>
      </p:sp>
      <p:sp>
        <p:nvSpPr>
          <p:cNvPr id="7175" name="Text Box 7"/>
          <p:cNvSpPr txBox="1">
            <a:spLocks noChangeArrowheads="1"/>
          </p:cNvSpPr>
          <p:nvPr/>
        </p:nvSpPr>
        <p:spPr bwMode="auto">
          <a:xfrm>
            <a:off x="914400" y="2895600"/>
            <a:ext cx="7312025" cy="584200"/>
          </a:xfrm>
          <a:prstGeom prst="rect">
            <a:avLst/>
          </a:prstGeom>
          <a:noFill/>
          <a:ln w="9525">
            <a:noFill/>
            <a:miter lim="800000"/>
            <a:headEnd/>
            <a:tailEnd/>
          </a:ln>
        </p:spPr>
        <p:txBody>
          <a:bodyPr>
            <a:spAutoFit/>
          </a:bodyPr>
          <a:lstStyle/>
          <a:p>
            <a:pPr>
              <a:spcBef>
                <a:spcPct val="50000"/>
              </a:spcBef>
            </a:pPr>
            <a:r>
              <a:rPr lang="en-US" sz="2000" b="1">
                <a:solidFill>
                  <a:srgbClr val="660066"/>
                </a:solidFill>
              </a:rPr>
              <a:t>+</a:t>
            </a:r>
            <a:r>
              <a:rPr lang="en-US" sz="3200" b="1">
                <a:solidFill>
                  <a:srgbClr val="660066"/>
                </a:solidFill>
                <a:cs typeface="Times New Roman" pitchFamily="18" charset="0"/>
              </a:rPr>
              <a:t> </a:t>
            </a:r>
            <a:r>
              <a:rPr lang="en-US" sz="2400" b="1">
                <a:solidFill>
                  <a:srgbClr val="660066"/>
                </a:solidFill>
                <a:cs typeface="Times New Roman" pitchFamily="18" charset="0"/>
              </a:rPr>
              <a:t>Năm 1884, triều đình nhà Nguyễn đã làm gì?</a:t>
            </a:r>
          </a:p>
        </p:txBody>
      </p:sp>
      <p:sp>
        <p:nvSpPr>
          <p:cNvPr id="7178" name="Text Box 10"/>
          <p:cNvSpPr txBox="1">
            <a:spLocks noChangeArrowheads="1"/>
          </p:cNvSpPr>
          <p:nvPr/>
        </p:nvSpPr>
        <p:spPr bwMode="auto">
          <a:xfrm>
            <a:off x="838200" y="3581400"/>
            <a:ext cx="7772400" cy="830263"/>
          </a:xfrm>
          <a:prstGeom prst="rect">
            <a:avLst/>
          </a:prstGeom>
          <a:noFill/>
          <a:ln w="9525">
            <a:noFill/>
            <a:miter lim="800000"/>
            <a:headEnd/>
            <a:tailEnd/>
          </a:ln>
        </p:spPr>
        <p:txBody>
          <a:bodyPr>
            <a:spAutoFit/>
          </a:bodyPr>
          <a:lstStyle/>
          <a:p>
            <a:pPr>
              <a:spcBef>
                <a:spcPct val="50000"/>
              </a:spcBef>
            </a:pPr>
            <a:r>
              <a:rPr lang="en-US" sz="2000" b="1">
                <a:solidFill>
                  <a:srgbClr val="660066"/>
                </a:solidFill>
              </a:rPr>
              <a:t>+</a:t>
            </a:r>
            <a:r>
              <a:rPr lang="en-US" sz="2400" b="1">
                <a:solidFill>
                  <a:srgbClr val="660066"/>
                </a:solidFill>
                <a:cs typeface="Times New Roman" pitchFamily="18" charset="0"/>
              </a:rPr>
              <a:t> Lúc này trong triều đình, các quan lại chia làm mấy phái? Chủ trương của mỗi phái là gì?</a:t>
            </a:r>
          </a:p>
        </p:txBody>
      </p:sp>
      <p:sp>
        <p:nvSpPr>
          <p:cNvPr id="5127" name="Text Box 11"/>
          <p:cNvSpPr txBox="1">
            <a:spLocks noChangeArrowheads="1"/>
          </p:cNvSpPr>
          <p:nvPr/>
        </p:nvSpPr>
        <p:spPr bwMode="auto">
          <a:xfrm>
            <a:off x="304800" y="1676400"/>
            <a:ext cx="4191000" cy="461963"/>
          </a:xfrm>
          <a:prstGeom prst="rect">
            <a:avLst/>
          </a:prstGeom>
          <a:noFill/>
          <a:ln w="9525">
            <a:noFill/>
            <a:miter lim="800000"/>
            <a:headEnd/>
            <a:tailEnd/>
          </a:ln>
        </p:spPr>
        <p:txBody>
          <a:bodyPr>
            <a:spAutoFit/>
          </a:bodyPr>
          <a:lstStyle/>
          <a:p>
            <a:pPr>
              <a:spcBef>
                <a:spcPct val="50000"/>
              </a:spcBef>
            </a:pPr>
            <a:r>
              <a:rPr lang="en-US" sz="2400" b="1">
                <a:solidFill>
                  <a:srgbClr val="6600CC"/>
                </a:solidFill>
                <a:cs typeface="Times New Roman" pitchFamily="18" charset="0"/>
              </a:rPr>
              <a:t>1. Hoàn cảnh lịch sử:</a:t>
            </a:r>
          </a:p>
        </p:txBody>
      </p:sp>
      <p:sp>
        <p:nvSpPr>
          <p:cNvPr id="7180" name="Rectangle 12"/>
          <p:cNvSpPr>
            <a:spLocks noChangeArrowheads="1"/>
          </p:cNvSpPr>
          <p:nvPr/>
        </p:nvSpPr>
        <p:spPr bwMode="auto">
          <a:xfrm>
            <a:off x="609600" y="4313238"/>
            <a:ext cx="8229600" cy="1554162"/>
          </a:xfrm>
          <a:prstGeom prst="rect">
            <a:avLst/>
          </a:prstGeom>
          <a:noFill/>
          <a:ln w="9525">
            <a:noFill/>
            <a:miter lim="800000"/>
            <a:headEnd/>
            <a:tailEnd/>
          </a:ln>
        </p:spPr>
        <p:txBody>
          <a:bodyPr anchor="ctr"/>
          <a:lstStyle/>
          <a:p>
            <a:pPr algn="ctr"/>
            <a:r>
              <a:rPr lang="en-US" sz="2400" b="1">
                <a:solidFill>
                  <a:srgbClr val="660066"/>
                </a:solidFill>
              </a:rPr>
              <a:t>+ </a:t>
            </a:r>
            <a:r>
              <a:rPr lang="en-US" sz="2400" b="1">
                <a:solidFill>
                  <a:srgbClr val="660066"/>
                </a:solidFill>
                <a:cs typeface="Times New Roman" pitchFamily="18" charset="0"/>
              </a:rPr>
              <a:t>Nhân dân ta phản ứng như thế nào trước sự việc triều đình kí hiệp ước với thực dân Pháp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7175"/>
                                        </p:tgtEl>
                                        <p:attrNameLst>
                                          <p:attrName>style.visibility</p:attrName>
                                        </p:attrNameLst>
                                      </p:cBhvr>
                                      <p:to>
                                        <p:strVal val="visible"/>
                                      </p:to>
                                    </p:set>
                                    <p:animEffect transition="in" filter="strips(downRight)">
                                      <p:cBhvr>
                                        <p:cTn id="7" dur="2000"/>
                                        <p:tgtEl>
                                          <p:spTgt spid="7175"/>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7178"/>
                                        </p:tgtEl>
                                        <p:attrNameLst>
                                          <p:attrName>style.visibility</p:attrName>
                                        </p:attrNameLst>
                                      </p:cBhvr>
                                      <p:to>
                                        <p:strVal val="visible"/>
                                      </p:to>
                                    </p:set>
                                    <p:animEffect transition="in" filter="strips(downRight)">
                                      <p:cBhvr>
                                        <p:cTn id="10" dur="2000"/>
                                        <p:tgtEl>
                                          <p:spTgt spid="7178"/>
                                        </p:tgtEl>
                                      </p:cBhvr>
                                    </p:animEffect>
                                  </p:childTnLst>
                                </p:cTn>
                              </p:par>
                              <p:par>
                                <p:cTn id="11" presetID="6" presetClass="entr" presetSubtype="16" fill="hold" grpId="0" nodeType="withEffect">
                                  <p:stCondLst>
                                    <p:cond delay="0"/>
                                  </p:stCondLst>
                                  <p:childTnLst>
                                    <p:set>
                                      <p:cBhvr>
                                        <p:cTn id="12" dur="1" fill="hold">
                                          <p:stCondLst>
                                            <p:cond delay="0"/>
                                          </p:stCondLst>
                                        </p:cTn>
                                        <p:tgtEl>
                                          <p:spTgt spid="7180"/>
                                        </p:tgtEl>
                                        <p:attrNameLst>
                                          <p:attrName>style.visibility</p:attrName>
                                        </p:attrNameLst>
                                      </p:cBhvr>
                                      <p:to>
                                        <p:strVal val="visible"/>
                                      </p:to>
                                    </p:set>
                                    <p:animEffect transition="in" filter="circle(in)">
                                      <p:cBhvr>
                                        <p:cTn id="13" dur="1000"/>
                                        <p:tgtEl>
                                          <p:spTgt spid="7180"/>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3" presetClass="entr" presetSubtype="16" fill="hold" grpId="0" nodeType="clickEffect">
                                  <p:stCondLst>
                                    <p:cond delay="0"/>
                                  </p:stCondLst>
                                  <p:childTnLst>
                                    <p:set>
                                      <p:cBhvr>
                                        <p:cTn id="17" dur="1" fill="hold">
                                          <p:stCondLst>
                                            <p:cond delay="0"/>
                                          </p:stCondLst>
                                        </p:cTn>
                                        <p:tgtEl>
                                          <p:spTgt spid="7174"/>
                                        </p:tgtEl>
                                        <p:attrNameLst>
                                          <p:attrName>style.visibility</p:attrName>
                                        </p:attrNameLst>
                                      </p:cBhvr>
                                      <p:to>
                                        <p:strVal val="visible"/>
                                      </p:to>
                                    </p:set>
                                    <p:anim calcmode="lin" valueType="num">
                                      <p:cBhvr>
                                        <p:cTn id="18" dur="500" fill="hold"/>
                                        <p:tgtEl>
                                          <p:spTgt spid="7174"/>
                                        </p:tgtEl>
                                        <p:attrNameLst>
                                          <p:attrName>ppt_w</p:attrName>
                                        </p:attrNameLst>
                                      </p:cBhvr>
                                      <p:tavLst>
                                        <p:tav tm="0">
                                          <p:val>
                                            <p:fltVal val="0"/>
                                          </p:val>
                                        </p:tav>
                                        <p:tav tm="100000">
                                          <p:val>
                                            <p:strVal val="#ppt_w"/>
                                          </p:val>
                                        </p:tav>
                                      </p:tavLst>
                                    </p:anim>
                                    <p:anim calcmode="lin" valueType="num">
                                      <p:cBhvr>
                                        <p:cTn id="19" dur="500" fill="hold"/>
                                        <p:tgtEl>
                                          <p:spTgt spid="717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4" grpId="0"/>
      <p:bldP spid="7175" grpId="0"/>
      <p:bldP spid="7178" grpId="0"/>
      <p:bldP spid="718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Ton_That_Thuyet"/>
          <p:cNvPicPr>
            <a:picLocks noChangeAspect="1" noChangeArrowheads="1"/>
          </p:cNvPicPr>
          <p:nvPr/>
        </p:nvPicPr>
        <p:blipFill>
          <a:blip r:embed="rId2"/>
          <a:srcRect/>
          <a:stretch>
            <a:fillRect/>
          </a:stretch>
        </p:blipFill>
        <p:spPr bwMode="auto">
          <a:xfrm>
            <a:off x="3733800" y="609600"/>
            <a:ext cx="5243513" cy="5410200"/>
          </a:xfrm>
          <a:prstGeom prst="rect">
            <a:avLst/>
          </a:prstGeom>
          <a:noFill/>
          <a:ln w="38100">
            <a:solidFill>
              <a:schemeClr val="tx1"/>
            </a:solidFill>
            <a:miter lim="800000"/>
            <a:headEnd/>
            <a:tailEnd/>
          </a:ln>
        </p:spPr>
      </p:pic>
      <p:sp>
        <p:nvSpPr>
          <p:cNvPr id="6147" name="Rectangle 3"/>
          <p:cNvSpPr>
            <a:spLocks noChangeArrowheads="1"/>
          </p:cNvSpPr>
          <p:nvPr/>
        </p:nvSpPr>
        <p:spPr bwMode="auto">
          <a:xfrm>
            <a:off x="0" y="2133600"/>
            <a:ext cx="3657600" cy="1768475"/>
          </a:xfrm>
          <a:prstGeom prst="rect">
            <a:avLst/>
          </a:prstGeom>
          <a:noFill/>
          <a:ln w="28575">
            <a:solidFill>
              <a:srgbClr val="0000FF"/>
            </a:solidFill>
            <a:miter lim="800000"/>
            <a:headEnd/>
            <a:tailEnd/>
          </a:ln>
        </p:spPr>
        <p:txBody>
          <a:bodyPr>
            <a:spAutoFit/>
          </a:bodyPr>
          <a:lstStyle/>
          <a:p>
            <a:r>
              <a:rPr lang="en-US" sz="3600">
                <a:solidFill>
                  <a:srgbClr val="FF0000"/>
                </a:solidFill>
              </a:rPr>
              <a:t>Tôn ThấtThuyết, </a:t>
            </a:r>
          </a:p>
          <a:p>
            <a:r>
              <a:rPr lang="en-US" sz="3600">
                <a:solidFill>
                  <a:srgbClr val="FF0000"/>
                </a:solidFill>
              </a:rPr>
              <a:t>người đứng đầu </a:t>
            </a:r>
          </a:p>
          <a:p>
            <a:r>
              <a:rPr lang="en-US" sz="3600">
                <a:solidFill>
                  <a:srgbClr val="FF0000"/>
                </a:solidFill>
              </a:rPr>
              <a:t>phái chủ chiến</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FFCC"/>
            </a:gs>
            <a:gs pos="100000">
              <a:schemeClr val="bg1"/>
            </a:gs>
          </a:gsLst>
          <a:lin ang="2700000" scaled="1"/>
        </a:gradFill>
        <a:effectLst/>
      </p:bgPr>
    </p:bg>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3429000" y="304800"/>
            <a:ext cx="2667000" cy="523875"/>
          </a:xfrm>
          <a:prstGeom prst="rect">
            <a:avLst/>
          </a:prstGeom>
          <a:noFill/>
          <a:ln w="9525">
            <a:noFill/>
            <a:miter lim="800000"/>
            <a:headEnd/>
            <a:tailEnd/>
          </a:ln>
        </p:spPr>
        <p:txBody>
          <a:bodyPr>
            <a:spAutoFit/>
          </a:bodyPr>
          <a:lstStyle/>
          <a:p>
            <a:pPr>
              <a:spcBef>
                <a:spcPct val="50000"/>
              </a:spcBef>
            </a:pPr>
            <a:r>
              <a:rPr lang="en-US" sz="2800" b="1">
                <a:solidFill>
                  <a:schemeClr val="accent2"/>
                </a:solidFill>
                <a:cs typeface="Times New Roman" pitchFamily="18" charset="0"/>
              </a:rPr>
              <a:t>LỊCH SỬ</a:t>
            </a:r>
          </a:p>
        </p:txBody>
      </p:sp>
      <p:sp>
        <p:nvSpPr>
          <p:cNvPr id="7171" name="Text Box 3"/>
          <p:cNvSpPr txBox="1">
            <a:spLocks noChangeArrowheads="1"/>
          </p:cNvSpPr>
          <p:nvPr/>
        </p:nvSpPr>
        <p:spPr bwMode="auto">
          <a:xfrm>
            <a:off x="457200" y="1066800"/>
            <a:ext cx="8382000" cy="523875"/>
          </a:xfrm>
          <a:prstGeom prst="rect">
            <a:avLst/>
          </a:prstGeom>
          <a:noFill/>
          <a:ln w="9525">
            <a:noFill/>
            <a:miter lim="800000"/>
            <a:headEnd/>
            <a:tailEnd/>
          </a:ln>
        </p:spPr>
        <p:txBody>
          <a:bodyPr>
            <a:spAutoFit/>
          </a:bodyPr>
          <a:lstStyle/>
          <a:p>
            <a:pPr>
              <a:spcBef>
                <a:spcPct val="50000"/>
              </a:spcBef>
            </a:pPr>
            <a:r>
              <a:rPr lang="en-US" sz="2800" b="1">
                <a:solidFill>
                  <a:srgbClr val="0000CC"/>
                </a:solidFill>
                <a:cs typeface="Times New Roman" pitchFamily="18" charset="0"/>
              </a:rPr>
              <a:t>CUỘC PHẢN CÔNG Ở KINH THÀNH HUẾ</a:t>
            </a:r>
          </a:p>
        </p:txBody>
      </p:sp>
      <p:sp>
        <p:nvSpPr>
          <p:cNvPr id="7172" name="Text Box 4"/>
          <p:cNvSpPr txBox="1">
            <a:spLocks noChangeArrowheads="1"/>
          </p:cNvSpPr>
          <p:nvPr/>
        </p:nvSpPr>
        <p:spPr bwMode="auto">
          <a:xfrm>
            <a:off x="304800" y="1676400"/>
            <a:ext cx="4191000" cy="461963"/>
          </a:xfrm>
          <a:prstGeom prst="rect">
            <a:avLst/>
          </a:prstGeom>
          <a:noFill/>
          <a:ln w="9525">
            <a:noFill/>
            <a:miter lim="800000"/>
            <a:headEnd/>
            <a:tailEnd/>
          </a:ln>
        </p:spPr>
        <p:txBody>
          <a:bodyPr>
            <a:spAutoFit/>
          </a:bodyPr>
          <a:lstStyle/>
          <a:p>
            <a:pPr>
              <a:spcBef>
                <a:spcPct val="50000"/>
              </a:spcBef>
            </a:pPr>
            <a:r>
              <a:rPr lang="en-US" sz="2400" b="1">
                <a:solidFill>
                  <a:srgbClr val="6600FF"/>
                </a:solidFill>
                <a:cs typeface="Times New Roman" pitchFamily="18" charset="0"/>
              </a:rPr>
              <a:t>1. Hoàn cảnh lịch sử</a:t>
            </a:r>
            <a:r>
              <a:rPr lang="en-US" sz="2400" b="1">
                <a:solidFill>
                  <a:srgbClr val="6600CC"/>
                </a:solidFill>
                <a:cs typeface="Times New Roman" pitchFamily="18" charset="0"/>
              </a:rPr>
              <a:t>:</a:t>
            </a:r>
          </a:p>
        </p:txBody>
      </p:sp>
      <p:sp>
        <p:nvSpPr>
          <p:cNvPr id="10245" name="Text Box 5"/>
          <p:cNvSpPr txBox="1">
            <a:spLocks noChangeArrowheads="1"/>
          </p:cNvSpPr>
          <p:nvPr/>
        </p:nvSpPr>
        <p:spPr bwMode="auto">
          <a:xfrm>
            <a:off x="609600" y="2209800"/>
            <a:ext cx="7620000" cy="708025"/>
          </a:xfrm>
          <a:prstGeom prst="rect">
            <a:avLst/>
          </a:prstGeom>
          <a:noFill/>
          <a:ln w="9525">
            <a:noFill/>
            <a:miter lim="800000"/>
            <a:headEnd/>
            <a:tailEnd/>
          </a:ln>
        </p:spPr>
        <p:txBody>
          <a:bodyPr>
            <a:spAutoFit/>
          </a:bodyPr>
          <a:lstStyle/>
          <a:p>
            <a:pPr>
              <a:spcBef>
                <a:spcPct val="50000"/>
              </a:spcBef>
            </a:pPr>
            <a:r>
              <a:rPr lang="en-US" sz="2000" b="1">
                <a:solidFill>
                  <a:srgbClr val="6600CC"/>
                </a:solidFill>
                <a:cs typeface="Times New Roman" pitchFamily="18" charset="0"/>
              </a:rPr>
              <a:t>Triều đình nhà Nguyễn kí hòa ước Giáo Thân công nhận quyền đô hộ của thực dân Pháp trên toàn bộ nước ta.</a:t>
            </a:r>
          </a:p>
        </p:txBody>
      </p:sp>
      <p:sp>
        <p:nvSpPr>
          <p:cNvPr id="10246" name="Text Box 6"/>
          <p:cNvSpPr txBox="1">
            <a:spLocks noChangeArrowheads="1"/>
          </p:cNvSpPr>
          <p:nvPr/>
        </p:nvSpPr>
        <p:spPr bwMode="auto">
          <a:xfrm>
            <a:off x="409575" y="3048000"/>
            <a:ext cx="6477000" cy="461963"/>
          </a:xfrm>
          <a:prstGeom prst="rect">
            <a:avLst/>
          </a:prstGeom>
          <a:noFill/>
          <a:ln w="9525">
            <a:noFill/>
            <a:miter lim="800000"/>
            <a:headEnd/>
            <a:tailEnd/>
          </a:ln>
        </p:spPr>
        <p:txBody>
          <a:bodyPr>
            <a:spAutoFit/>
          </a:bodyPr>
          <a:lstStyle/>
          <a:p>
            <a:pPr>
              <a:spcBef>
                <a:spcPct val="50000"/>
              </a:spcBef>
            </a:pPr>
            <a:r>
              <a:rPr lang="en-US" sz="2400" b="1">
                <a:solidFill>
                  <a:srgbClr val="6600FF"/>
                </a:solidFill>
                <a:cs typeface="Times New Roman" pitchFamily="18" charset="0"/>
              </a:rPr>
              <a:t>2. Cuộc phản công ở kinh thành Huế</a:t>
            </a:r>
            <a:r>
              <a:rPr lang="en-US" sz="2400" b="1">
                <a:solidFill>
                  <a:srgbClr val="6600CC"/>
                </a:solidFill>
                <a:cs typeface="Times New Roman" pitchFamily="18" charset="0"/>
              </a:rPr>
              <a:t>:</a:t>
            </a:r>
          </a:p>
        </p:txBody>
      </p:sp>
      <p:sp>
        <p:nvSpPr>
          <p:cNvPr id="10247" name="Text Box 7"/>
          <p:cNvSpPr txBox="1">
            <a:spLocks noChangeArrowheads="1"/>
          </p:cNvSpPr>
          <p:nvPr/>
        </p:nvSpPr>
        <p:spPr bwMode="auto">
          <a:xfrm>
            <a:off x="304800" y="4586288"/>
            <a:ext cx="7772400" cy="461962"/>
          </a:xfrm>
          <a:prstGeom prst="rect">
            <a:avLst/>
          </a:prstGeom>
          <a:noFill/>
          <a:ln w="9525">
            <a:noFill/>
            <a:miter lim="800000"/>
            <a:headEnd/>
            <a:tailEnd/>
          </a:ln>
        </p:spPr>
        <p:txBody>
          <a:bodyPr>
            <a:spAutoFit/>
          </a:bodyPr>
          <a:lstStyle/>
          <a:p>
            <a:pPr>
              <a:spcBef>
                <a:spcPct val="50000"/>
              </a:spcBef>
            </a:pPr>
            <a:r>
              <a:rPr lang="en-US" sz="2000" b="1">
                <a:solidFill>
                  <a:srgbClr val="660066"/>
                </a:solidFill>
              </a:rPr>
              <a:t>+</a:t>
            </a:r>
            <a:r>
              <a:rPr lang="en-US" sz="2400" b="1">
                <a:solidFill>
                  <a:srgbClr val="660066"/>
                </a:solidFill>
                <a:cs typeface="Times New Roman" pitchFamily="18" charset="0"/>
              </a:rPr>
              <a:t> Để đối phó lại , thực dân Pháp đã làm gì?</a:t>
            </a:r>
          </a:p>
        </p:txBody>
      </p:sp>
      <p:sp>
        <p:nvSpPr>
          <p:cNvPr id="10248" name="Text Box 8"/>
          <p:cNvSpPr txBox="1">
            <a:spLocks noChangeArrowheads="1"/>
          </p:cNvSpPr>
          <p:nvPr/>
        </p:nvSpPr>
        <p:spPr bwMode="auto">
          <a:xfrm>
            <a:off x="304800" y="5226050"/>
            <a:ext cx="8534400" cy="830263"/>
          </a:xfrm>
          <a:prstGeom prst="rect">
            <a:avLst/>
          </a:prstGeom>
          <a:noFill/>
          <a:ln w="9525">
            <a:noFill/>
            <a:miter lim="800000"/>
            <a:headEnd/>
            <a:tailEnd/>
          </a:ln>
        </p:spPr>
        <p:txBody>
          <a:bodyPr>
            <a:spAutoFit/>
          </a:bodyPr>
          <a:lstStyle/>
          <a:p>
            <a:pPr>
              <a:spcBef>
                <a:spcPct val="50000"/>
              </a:spcBef>
            </a:pPr>
            <a:r>
              <a:rPr lang="en-US" sz="2000" b="1">
                <a:solidFill>
                  <a:srgbClr val="660066"/>
                </a:solidFill>
              </a:rPr>
              <a:t>+ </a:t>
            </a:r>
            <a:r>
              <a:rPr lang="en-US" sz="2400" b="1">
                <a:solidFill>
                  <a:srgbClr val="660066"/>
                </a:solidFill>
                <a:cs typeface="Times New Roman" pitchFamily="18" charset="0"/>
              </a:rPr>
              <a:t>Trước sự trắng trợn của kẻ thù, Tôn Thất Thuyết đã quyết định như thế nào?</a:t>
            </a:r>
          </a:p>
        </p:txBody>
      </p:sp>
      <p:sp>
        <p:nvSpPr>
          <p:cNvPr id="10249" name="Text Box 9"/>
          <p:cNvSpPr txBox="1">
            <a:spLocks noChangeArrowheads="1"/>
          </p:cNvSpPr>
          <p:nvPr/>
        </p:nvSpPr>
        <p:spPr bwMode="auto">
          <a:xfrm>
            <a:off x="304800" y="3657600"/>
            <a:ext cx="8763000" cy="830263"/>
          </a:xfrm>
          <a:prstGeom prst="rect">
            <a:avLst/>
          </a:prstGeom>
          <a:noFill/>
          <a:ln w="9525">
            <a:noFill/>
            <a:miter lim="800000"/>
            <a:headEnd/>
            <a:tailEnd/>
          </a:ln>
        </p:spPr>
        <p:txBody>
          <a:bodyPr>
            <a:spAutoFit/>
          </a:bodyPr>
          <a:lstStyle/>
          <a:p>
            <a:pPr>
              <a:spcBef>
                <a:spcPct val="50000"/>
              </a:spcBef>
            </a:pPr>
            <a:r>
              <a:rPr lang="en-US" sz="2000" b="1">
                <a:solidFill>
                  <a:srgbClr val="660066"/>
                </a:solidFill>
              </a:rPr>
              <a:t>+</a:t>
            </a:r>
            <a:r>
              <a:rPr lang="en-US" sz="1600" b="1">
                <a:solidFill>
                  <a:srgbClr val="660066"/>
                </a:solidFill>
              </a:rPr>
              <a:t> </a:t>
            </a:r>
            <a:r>
              <a:rPr lang="en-US" sz="2400" b="1">
                <a:solidFill>
                  <a:srgbClr val="660066"/>
                </a:solidFill>
                <a:cs typeface="Times New Roman" pitchFamily="18" charset="0"/>
              </a:rPr>
              <a:t>Để chuẩn bị cho kháng chiến lâu dài Tôn Thất Thuyết đã làm gì?</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0245"/>
                                        </p:tgtEl>
                                        <p:attrNameLst>
                                          <p:attrName>style.visibility</p:attrName>
                                        </p:attrNameLst>
                                      </p:cBhvr>
                                      <p:to>
                                        <p:strVal val="visible"/>
                                      </p:to>
                                    </p:set>
                                    <p:animEffect transition="in" filter="circle(in)">
                                      <p:cBhvr>
                                        <p:cTn id="7" dur="2000"/>
                                        <p:tgtEl>
                                          <p:spTgt spid="1024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10246"/>
                                        </p:tgtEl>
                                        <p:attrNameLst>
                                          <p:attrName>style.visibility</p:attrName>
                                        </p:attrNameLst>
                                      </p:cBhvr>
                                      <p:to>
                                        <p:strVal val="visible"/>
                                      </p:to>
                                    </p:set>
                                    <p:anim calcmode="lin" valueType="num">
                                      <p:cBhvr additive="base">
                                        <p:cTn id="12" dur="2000" fill="hold"/>
                                        <p:tgtEl>
                                          <p:spTgt spid="10246"/>
                                        </p:tgtEl>
                                        <p:attrNameLst>
                                          <p:attrName>ppt_x</p:attrName>
                                        </p:attrNameLst>
                                      </p:cBhvr>
                                      <p:tavLst>
                                        <p:tav tm="0">
                                          <p:val>
                                            <p:strVal val="0-#ppt_w/2"/>
                                          </p:val>
                                        </p:tav>
                                        <p:tav tm="100000">
                                          <p:val>
                                            <p:strVal val="#ppt_x"/>
                                          </p:val>
                                        </p:tav>
                                      </p:tavLst>
                                    </p:anim>
                                    <p:anim calcmode="lin" valueType="num">
                                      <p:cBhvr additive="base">
                                        <p:cTn id="13" dur="2000" fill="hold"/>
                                        <p:tgtEl>
                                          <p:spTgt spid="10246"/>
                                        </p:tgtEl>
                                        <p:attrNameLst>
                                          <p:attrName>ppt_y</p:attrName>
                                        </p:attrNameLst>
                                      </p:cBhvr>
                                      <p:tavLst>
                                        <p:tav tm="0">
                                          <p:val>
                                            <p:strVal val="#ppt_y"/>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8" fill="hold" grpId="0" nodeType="clickEffect">
                                  <p:stCondLst>
                                    <p:cond delay="0"/>
                                  </p:stCondLst>
                                  <p:childTnLst>
                                    <p:set>
                                      <p:cBhvr>
                                        <p:cTn id="17" dur="1" fill="hold">
                                          <p:stCondLst>
                                            <p:cond delay="0"/>
                                          </p:stCondLst>
                                        </p:cTn>
                                        <p:tgtEl>
                                          <p:spTgt spid="10249"/>
                                        </p:tgtEl>
                                        <p:attrNameLst>
                                          <p:attrName>style.visibility</p:attrName>
                                        </p:attrNameLst>
                                      </p:cBhvr>
                                      <p:to>
                                        <p:strVal val="visible"/>
                                      </p:to>
                                    </p:set>
                                    <p:anim calcmode="lin" valueType="num">
                                      <p:cBhvr additive="base">
                                        <p:cTn id="18" dur="1000" fill="hold"/>
                                        <p:tgtEl>
                                          <p:spTgt spid="10249"/>
                                        </p:tgtEl>
                                        <p:attrNameLst>
                                          <p:attrName>ppt_x</p:attrName>
                                        </p:attrNameLst>
                                      </p:cBhvr>
                                      <p:tavLst>
                                        <p:tav tm="0">
                                          <p:val>
                                            <p:strVal val="0-#ppt_w/2"/>
                                          </p:val>
                                        </p:tav>
                                        <p:tav tm="100000">
                                          <p:val>
                                            <p:strVal val="#ppt_x"/>
                                          </p:val>
                                        </p:tav>
                                      </p:tavLst>
                                    </p:anim>
                                    <p:anim calcmode="lin" valueType="num">
                                      <p:cBhvr additive="base">
                                        <p:cTn id="19" dur="1000" fill="hold"/>
                                        <p:tgtEl>
                                          <p:spTgt spid="10249"/>
                                        </p:tgtEl>
                                        <p:attrNameLst>
                                          <p:attrName>ppt_y</p:attrName>
                                        </p:attrNameLst>
                                      </p:cBhvr>
                                      <p:tavLst>
                                        <p:tav tm="0">
                                          <p:val>
                                            <p:strVal val="#ppt_y"/>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18" presetClass="entr" presetSubtype="6" fill="hold" nodeType="clickEffect">
                                  <p:stCondLst>
                                    <p:cond delay="0"/>
                                  </p:stCondLst>
                                  <p:childTnLst>
                                    <p:set>
                                      <p:cBhvr>
                                        <p:cTn id="23" dur="1" fill="hold">
                                          <p:stCondLst>
                                            <p:cond delay="0"/>
                                          </p:stCondLst>
                                        </p:cTn>
                                        <p:tgtEl>
                                          <p:spTgt spid="10247"/>
                                        </p:tgtEl>
                                        <p:attrNameLst>
                                          <p:attrName>style.visibility</p:attrName>
                                        </p:attrNameLst>
                                      </p:cBhvr>
                                      <p:to>
                                        <p:strVal val="visible"/>
                                      </p:to>
                                    </p:set>
                                    <p:animEffect transition="in" filter="strips(downRight)">
                                      <p:cBhvr>
                                        <p:cTn id="24" dur="2000"/>
                                        <p:tgtEl>
                                          <p:spTgt spid="10247"/>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18" presetClass="entr" presetSubtype="6" fill="hold" nodeType="clickEffect">
                                  <p:stCondLst>
                                    <p:cond delay="0"/>
                                  </p:stCondLst>
                                  <p:childTnLst>
                                    <p:set>
                                      <p:cBhvr>
                                        <p:cTn id="28" dur="1" fill="hold">
                                          <p:stCondLst>
                                            <p:cond delay="0"/>
                                          </p:stCondLst>
                                        </p:cTn>
                                        <p:tgtEl>
                                          <p:spTgt spid="10248"/>
                                        </p:tgtEl>
                                        <p:attrNameLst>
                                          <p:attrName>style.visibility</p:attrName>
                                        </p:attrNameLst>
                                      </p:cBhvr>
                                      <p:to>
                                        <p:strVal val="visible"/>
                                      </p:to>
                                    </p:set>
                                    <p:animEffect transition="in" filter="strips(downRight)">
                                      <p:cBhvr>
                                        <p:cTn id="29" dur="2000"/>
                                        <p:tgtEl>
                                          <p:spTgt spid="102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5" grpId="0"/>
      <p:bldP spid="10246" grpId="0"/>
      <p:bldP spid="10249"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FFCC"/>
            </a:gs>
            <a:gs pos="100000">
              <a:schemeClr val="bg1"/>
            </a:gs>
          </a:gsLst>
          <a:lin ang="5400000" scaled="1"/>
        </a:grad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3429000" y="304800"/>
            <a:ext cx="2667000" cy="579438"/>
          </a:xfrm>
          <a:prstGeom prst="rect">
            <a:avLst/>
          </a:prstGeom>
          <a:noFill/>
          <a:ln w="9525">
            <a:noFill/>
            <a:miter lim="800000"/>
            <a:headEnd/>
            <a:tailEnd/>
          </a:ln>
        </p:spPr>
        <p:txBody>
          <a:bodyPr>
            <a:spAutoFit/>
          </a:bodyPr>
          <a:lstStyle/>
          <a:p>
            <a:pPr>
              <a:spcBef>
                <a:spcPct val="50000"/>
              </a:spcBef>
            </a:pPr>
            <a:r>
              <a:rPr lang="en-US" sz="3200" b="1">
                <a:solidFill>
                  <a:schemeClr val="accent2"/>
                </a:solidFill>
                <a:cs typeface="Times New Roman" pitchFamily="18" charset="0"/>
              </a:rPr>
              <a:t>LỊCH SỬ</a:t>
            </a:r>
          </a:p>
        </p:txBody>
      </p:sp>
      <p:sp>
        <p:nvSpPr>
          <p:cNvPr id="8195" name="Text Box 3"/>
          <p:cNvSpPr txBox="1">
            <a:spLocks noChangeArrowheads="1"/>
          </p:cNvSpPr>
          <p:nvPr/>
        </p:nvSpPr>
        <p:spPr bwMode="auto">
          <a:xfrm>
            <a:off x="457200" y="1066800"/>
            <a:ext cx="8382000" cy="579438"/>
          </a:xfrm>
          <a:prstGeom prst="rect">
            <a:avLst/>
          </a:prstGeom>
          <a:noFill/>
          <a:ln w="9525">
            <a:noFill/>
            <a:miter lim="800000"/>
            <a:headEnd/>
            <a:tailEnd/>
          </a:ln>
        </p:spPr>
        <p:txBody>
          <a:bodyPr>
            <a:spAutoFit/>
          </a:bodyPr>
          <a:lstStyle/>
          <a:p>
            <a:pPr>
              <a:spcBef>
                <a:spcPct val="50000"/>
              </a:spcBef>
            </a:pPr>
            <a:r>
              <a:rPr lang="en-US" sz="3200" b="1">
                <a:solidFill>
                  <a:srgbClr val="0000CC"/>
                </a:solidFill>
                <a:cs typeface="Times New Roman" pitchFamily="18" charset="0"/>
              </a:rPr>
              <a:t>CUỘC PHẢN CÔNG Ở KINH THÀNH HUẾ</a:t>
            </a:r>
          </a:p>
        </p:txBody>
      </p:sp>
      <p:pic>
        <p:nvPicPr>
          <p:cNvPr id="11272" name="Picture 8" descr="images"/>
          <p:cNvPicPr>
            <a:picLocks noChangeAspect="1" noChangeArrowheads="1"/>
          </p:cNvPicPr>
          <p:nvPr/>
        </p:nvPicPr>
        <p:blipFill>
          <a:blip r:embed="rId2"/>
          <a:srcRect t="22141" b="11440"/>
          <a:stretch>
            <a:fillRect/>
          </a:stretch>
        </p:blipFill>
        <p:spPr bwMode="auto">
          <a:xfrm>
            <a:off x="533400" y="2743200"/>
            <a:ext cx="3505200" cy="3048000"/>
          </a:xfrm>
          <a:prstGeom prst="rect">
            <a:avLst/>
          </a:prstGeom>
          <a:noFill/>
          <a:ln w="9525">
            <a:noFill/>
            <a:miter lim="800000"/>
            <a:headEnd/>
            <a:tailEnd/>
          </a:ln>
        </p:spPr>
      </p:pic>
      <p:sp>
        <p:nvSpPr>
          <p:cNvPr id="11273" name="Text Box 9"/>
          <p:cNvSpPr txBox="1">
            <a:spLocks noChangeArrowheads="1"/>
          </p:cNvSpPr>
          <p:nvPr/>
        </p:nvSpPr>
        <p:spPr bwMode="auto">
          <a:xfrm>
            <a:off x="4495800" y="3276600"/>
            <a:ext cx="4343400" cy="1570038"/>
          </a:xfrm>
          <a:prstGeom prst="rect">
            <a:avLst/>
          </a:prstGeom>
          <a:noFill/>
          <a:ln w="9525">
            <a:noFill/>
            <a:miter lim="800000"/>
            <a:headEnd/>
            <a:tailEnd/>
          </a:ln>
        </p:spPr>
        <p:txBody>
          <a:bodyPr>
            <a:spAutoFit/>
          </a:bodyPr>
          <a:lstStyle/>
          <a:p>
            <a:pPr>
              <a:spcBef>
                <a:spcPct val="50000"/>
              </a:spcBef>
            </a:pPr>
            <a:r>
              <a:rPr lang="en-US" sz="3200" b="1">
                <a:solidFill>
                  <a:srgbClr val="660066"/>
                </a:solidFill>
                <a:cs typeface="Times New Roman" pitchFamily="18" charset="0"/>
              </a:rPr>
              <a:t>Hãy thuật lại cuộc phản công ở kinh thành Huế</a:t>
            </a:r>
            <a:r>
              <a:rPr lang="en-US" sz="2000"/>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2" fill="hold" nodeType="clickEffect">
                                  <p:stCondLst>
                                    <p:cond delay="0"/>
                                  </p:stCondLst>
                                  <p:childTnLst>
                                    <p:set>
                                      <p:cBhvr>
                                        <p:cTn id="6" dur="1" fill="hold">
                                          <p:stCondLst>
                                            <p:cond delay="0"/>
                                          </p:stCondLst>
                                        </p:cTn>
                                        <p:tgtEl>
                                          <p:spTgt spid="11272"/>
                                        </p:tgtEl>
                                        <p:attrNameLst>
                                          <p:attrName>style.visibility</p:attrName>
                                        </p:attrNameLst>
                                      </p:cBhvr>
                                      <p:to>
                                        <p:strVal val="visible"/>
                                      </p:to>
                                    </p:set>
                                    <p:animEffect transition="in" filter="wipe(right)">
                                      <p:cBhvr>
                                        <p:cTn id="7" dur="1000"/>
                                        <p:tgtEl>
                                          <p:spTgt spid="1127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0" presetClass="entr" presetSubtype="0" fill="hold" grpId="0" nodeType="clickEffect">
                                  <p:stCondLst>
                                    <p:cond delay="0"/>
                                  </p:stCondLst>
                                  <p:childTnLst>
                                    <p:set>
                                      <p:cBhvr>
                                        <p:cTn id="11" dur="1" fill="hold">
                                          <p:stCondLst>
                                            <p:cond delay="0"/>
                                          </p:stCondLst>
                                        </p:cTn>
                                        <p:tgtEl>
                                          <p:spTgt spid="11273"/>
                                        </p:tgtEl>
                                        <p:attrNameLst>
                                          <p:attrName>style.visibility</p:attrName>
                                        </p:attrNameLst>
                                      </p:cBhvr>
                                      <p:to>
                                        <p:strVal val="visible"/>
                                      </p:to>
                                    </p:set>
                                    <p:animEffect transition="in" filter="wedge">
                                      <p:cBhvr>
                                        <p:cTn id="12" dur="1000"/>
                                        <p:tgtEl>
                                          <p:spTgt spid="112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73"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s>
          </a:gsLst>
          <a:lin ang="2700000" scaled="1"/>
        </a:gradFill>
        <a:effectLst/>
      </p:bgPr>
    </p:bg>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3429000" y="0"/>
            <a:ext cx="2667000" cy="523875"/>
          </a:xfrm>
          <a:prstGeom prst="rect">
            <a:avLst/>
          </a:prstGeom>
          <a:noFill/>
          <a:ln w="9525">
            <a:noFill/>
            <a:miter lim="800000"/>
            <a:headEnd/>
            <a:tailEnd/>
          </a:ln>
        </p:spPr>
        <p:txBody>
          <a:bodyPr>
            <a:spAutoFit/>
          </a:bodyPr>
          <a:lstStyle/>
          <a:p>
            <a:pPr>
              <a:spcBef>
                <a:spcPct val="50000"/>
              </a:spcBef>
            </a:pPr>
            <a:r>
              <a:rPr lang="en-US" sz="2800" b="1">
                <a:solidFill>
                  <a:schemeClr val="accent2"/>
                </a:solidFill>
                <a:cs typeface="Times New Roman" pitchFamily="18" charset="0"/>
              </a:rPr>
              <a:t>LỊCH SỬ</a:t>
            </a:r>
          </a:p>
        </p:txBody>
      </p:sp>
      <p:sp>
        <p:nvSpPr>
          <p:cNvPr id="9219" name="Text Box 3"/>
          <p:cNvSpPr txBox="1">
            <a:spLocks noChangeArrowheads="1"/>
          </p:cNvSpPr>
          <p:nvPr/>
        </p:nvSpPr>
        <p:spPr bwMode="auto">
          <a:xfrm>
            <a:off x="228600" y="609600"/>
            <a:ext cx="8382000" cy="523875"/>
          </a:xfrm>
          <a:prstGeom prst="rect">
            <a:avLst/>
          </a:prstGeom>
          <a:noFill/>
          <a:ln w="9525">
            <a:noFill/>
            <a:miter lim="800000"/>
            <a:headEnd/>
            <a:tailEnd/>
          </a:ln>
        </p:spPr>
        <p:txBody>
          <a:bodyPr>
            <a:spAutoFit/>
          </a:bodyPr>
          <a:lstStyle/>
          <a:p>
            <a:pPr>
              <a:spcBef>
                <a:spcPct val="50000"/>
              </a:spcBef>
            </a:pPr>
            <a:r>
              <a:rPr lang="en-US" sz="2800" b="1">
                <a:solidFill>
                  <a:srgbClr val="0000CC"/>
                </a:solidFill>
                <a:cs typeface="Times New Roman" pitchFamily="18" charset="0"/>
              </a:rPr>
              <a:t>CUỘC PHẢN CÔNG Ở KINH THÀNH HUẾ</a:t>
            </a:r>
          </a:p>
        </p:txBody>
      </p:sp>
      <p:sp>
        <p:nvSpPr>
          <p:cNvPr id="14341" name="Text Box 5"/>
          <p:cNvSpPr txBox="1">
            <a:spLocks noChangeArrowheads="1"/>
          </p:cNvSpPr>
          <p:nvPr/>
        </p:nvSpPr>
        <p:spPr bwMode="auto">
          <a:xfrm>
            <a:off x="381000" y="3987800"/>
            <a:ext cx="8153400" cy="2492375"/>
          </a:xfrm>
          <a:prstGeom prst="rect">
            <a:avLst/>
          </a:prstGeom>
          <a:noFill/>
          <a:ln w="9525">
            <a:noFill/>
            <a:miter lim="800000"/>
            <a:headEnd/>
            <a:tailEnd/>
          </a:ln>
        </p:spPr>
        <p:txBody>
          <a:bodyPr>
            <a:spAutoFit/>
          </a:bodyPr>
          <a:lstStyle/>
          <a:p>
            <a:pPr>
              <a:spcBef>
                <a:spcPct val="50000"/>
              </a:spcBef>
            </a:pPr>
            <a:r>
              <a:rPr lang="en-US" sz="2400" b="1">
                <a:solidFill>
                  <a:srgbClr val="660066"/>
                </a:solidFill>
                <a:cs typeface="Times New Roman" pitchFamily="18" charset="0"/>
              </a:rPr>
              <a:t>Hãy thuật lại cuộc phản công ở kinh thành Huế</a:t>
            </a:r>
            <a:r>
              <a:rPr lang="en-US" sz="1600"/>
              <a:t>:</a:t>
            </a:r>
            <a:r>
              <a:rPr lang="en-US" sz="2400" b="1">
                <a:cs typeface="Times New Roman" pitchFamily="18" charset="0"/>
              </a:rPr>
              <a:t> </a:t>
            </a:r>
          </a:p>
          <a:p>
            <a:pPr>
              <a:spcBef>
                <a:spcPct val="50000"/>
              </a:spcBef>
            </a:pPr>
            <a:r>
              <a:rPr lang="en-US" sz="2400" b="1">
                <a:cs typeface="Times New Roman" pitchFamily="18" charset="0"/>
              </a:rPr>
              <a:t>- Cuộc phản công diễn ra khi nào?</a:t>
            </a:r>
          </a:p>
          <a:p>
            <a:pPr>
              <a:spcBef>
                <a:spcPct val="50000"/>
              </a:spcBef>
            </a:pPr>
            <a:r>
              <a:rPr lang="en-US" sz="2400" b="1">
                <a:cs typeface="Times New Roman" pitchFamily="18" charset="0"/>
              </a:rPr>
              <a:t>- Ai là người lãnh đạo? Tinh thần phản công của quân ta? </a:t>
            </a:r>
          </a:p>
          <a:p>
            <a:pPr>
              <a:spcBef>
                <a:spcPct val="50000"/>
              </a:spcBef>
            </a:pPr>
            <a:r>
              <a:rPr lang="en-US" sz="2400" b="1">
                <a:cs typeface="Times New Roman" pitchFamily="18" charset="0"/>
              </a:rPr>
              <a:t>-Kết quả của cuộc phản công?</a:t>
            </a:r>
          </a:p>
        </p:txBody>
      </p:sp>
      <p:pic>
        <p:nvPicPr>
          <p:cNvPr id="9221" name="Picture 6" descr="images"/>
          <p:cNvPicPr>
            <a:picLocks noChangeAspect="1" noChangeArrowheads="1"/>
          </p:cNvPicPr>
          <p:nvPr/>
        </p:nvPicPr>
        <p:blipFill>
          <a:blip r:embed="rId2"/>
          <a:srcRect t="22141" b="11440"/>
          <a:stretch>
            <a:fillRect/>
          </a:stretch>
        </p:blipFill>
        <p:spPr bwMode="auto">
          <a:xfrm>
            <a:off x="2438400" y="1295400"/>
            <a:ext cx="4038600" cy="25146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14341"/>
                                        </p:tgtEl>
                                        <p:attrNameLst>
                                          <p:attrName>style.visibility</p:attrName>
                                        </p:attrNameLst>
                                      </p:cBhvr>
                                      <p:to>
                                        <p:strVal val="visible"/>
                                      </p:to>
                                    </p:set>
                                    <p:animEffect transition="in" filter="wedge">
                                      <p:cBhvr>
                                        <p:cTn id="7" dur="1000"/>
                                        <p:tgtEl>
                                          <p:spTgt spid="143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1"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FFCC"/>
            </a:gs>
            <a:gs pos="100000">
              <a:schemeClr val="bg1"/>
            </a:gs>
          </a:gsLst>
          <a:lin ang="2700000" scaled="1"/>
        </a:gradFill>
        <a:effectLst/>
      </p:bgPr>
    </p:bg>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3429000" y="304800"/>
            <a:ext cx="2667000" cy="579438"/>
          </a:xfrm>
          <a:prstGeom prst="rect">
            <a:avLst/>
          </a:prstGeom>
          <a:noFill/>
          <a:ln w="9525">
            <a:noFill/>
            <a:miter lim="800000"/>
            <a:headEnd/>
            <a:tailEnd/>
          </a:ln>
        </p:spPr>
        <p:txBody>
          <a:bodyPr>
            <a:spAutoFit/>
          </a:bodyPr>
          <a:lstStyle/>
          <a:p>
            <a:pPr>
              <a:spcBef>
                <a:spcPct val="50000"/>
              </a:spcBef>
            </a:pPr>
            <a:r>
              <a:rPr lang="en-US" sz="3200" b="1">
                <a:solidFill>
                  <a:schemeClr val="accent2"/>
                </a:solidFill>
                <a:cs typeface="Times New Roman" pitchFamily="18" charset="0"/>
              </a:rPr>
              <a:t>LỊCH SỬ</a:t>
            </a:r>
          </a:p>
        </p:txBody>
      </p:sp>
      <p:sp>
        <p:nvSpPr>
          <p:cNvPr id="10243" name="Text Box 3"/>
          <p:cNvSpPr txBox="1">
            <a:spLocks noChangeArrowheads="1"/>
          </p:cNvSpPr>
          <p:nvPr/>
        </p:nvSpPr>
        <p:spPr bwMode="auto">
          <a:xfrm>
            <a:off x="457200" y="1066800"/>
            <a:ext cx="8382000" cy="579438"/>
          </a:xfrm>
          <a:prstGeom prst="rect">
            <a:avLst/>
          </a:prstGeom>
          <a:noFill/>
          <a:ln w="9525">
            <a:noFill/>
            <a:miter lim="800000"/>
            <a:headEnd/>
            <a:tailEnd/>
          </a:ln>
        </p:spPr>
        <p:txBody>
          <a:bodyPr>
            <a:spAutoFit/>
          </a:bodyPr>
          <a:lstStyle/>
          <a:p>
            <a:pPr>
              <a:spcBef>
                <a:spcPct val="50000"/>
              </a:spcBef>
            </a:pPr>
            <a:r>
              <a:rPr lang="en-US" sz="3200" b="1">
                <a:solidFill>
                  <a:srgbClr val="0000CC"/>
                </a:solidFill>
                <a:cs typeface="Times New Roman" pitchFamily="18" charset="0"/>
              </a:rPr>
              <a:t>CUỘC PHẢN CÔNG Ở KINH THÀNH HUẾ</a:t>
            </a:r>
          </a:p>
        </p:txBody>
      </p:sp>
      <p:pic>
        <p:nvPicPr>
          <p:cNvPr id="10244" name="Picture 4" descr="images"/>
          <p:cNvPicPr>
            <a:picLocks noChangeAspect="1" noChangeArrowheads="1"/>
          </p:cNvPicPr>
          <p:nvPr/>
        </p:nvPicPr>
        <p:blipFill>
          <a:blip r:embed="rId2"/>
          <a:srcRect t="22141" b="11440"/>
          <a:stretch>
            <a:fillRect/>
          </a:stretch>
        </p:blipFill>
        <p:spPr bwMode="auto">
          <a:xfrm>
            <a:off x="2286000" y="1828800"/>
            <a:ext cx="4572000" cy="39751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411</TotalTime>
  <Words>898</Words>
  <Application>Microsoft Office PowerPoint</Application>
  <PresentationFormat>On-screen Show (4:3)</PresentationFormat>
  <Paragraphs>78</Paragraphs>
  <Slides>25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Arial</vt:lpstr>
      <vt:lpstr>Calibri</vt:lpstr>
      <vt:lpstr>.VnTime</vt:lpstr>
      <vt:lpstr>Times New Roman</vt:lpstr>
      <vt:lpstr>Default Design</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Giới thiệu về vua Hàm Nghi</vt:lpstr>
      <vt:lpstr>Slide 17</vt:lpstr>
      <vt:lpstr>Slide 18</vt:lpstr>
      <vt:lpstr>Slide 19</vt:lpstr>
      <vt:lpstr>Slide 20</vt:lpstr>
      <vt:lpstr>Slide 21</vt:lpstr>
      <vt:lpstr>Slide 22</vt:lpstr>
      <vt:lpstr>Slide 23</vt:lpstr>
      <vt:lpstr>Slide 24</vt:lpstr>
      <vt:lpstr>Slide 25</vt:lpstr>
    </vt:vector>
  </TitlesOfParts>
  <Company>Mobile: 0978.189072</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Lê Hiếu</dc:creator>
  <cp:lastModifiedBy>CSTeam</cp:lastModifiedBy>
  <cp:revision>59</cp:revision>
  <dcterms:created xsi:type="dcterms:W3CDTF">2001-12-31T20:22:58Z</dcterms:created>
  <dcterms:modified xsi:type="dcterms:W3CDTF">2016-06-30T02:40:08Z</dcterms:modified>
</cp:coreProperties>
</file>