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86" r:id="rId3"/>
    <p:sldId id="273" r:id="rId4"/>
    <p:sldId id="267" r:id="rId5"/>
    <p:sldId id="274" r:id="rId6"/>
    <p:sldId id="272" r:id="rId7"/>
    <p:sldId id="275" r:id="rId8"/>
    <p:sldId id="276" r:id="rId9"/>
    <p:sldId id="277" r:id="rId10"/>
    <p:sldId id="263" r:id="rId11"/>
    <p:sldId id="283" r:id="rId12"/>
    <p:sldId id="282" r:id="rId13"/>
    <p:sldId id="278" r:id="rId14"/>
    <p:sldId id="287" r:id="rId15"/>
    <p:sldId id="279" r:id="rId16"/>
    <p:sldId id="280" r:id="rId17"/>
    <p:sldId id="284" r:id="rId18"/>
    <p:sldId id="289" r:id="rId19"/>
    <p:sldId id="285" r:id="rId20"/>
    <p:sldId id="281"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allowPng="1" imgSz="1024x768" encoding="windows-1252"/>
  <p:clrMru>
    <a:srgbClr val="CC6600"/>
    <a:srgbClr val="9900CC"/>
    <a:srgbClr val="FFFF00"/>
    <a:srgbClr val="FF00FF"/>
    <a:srgbClr val="CC0000"/>
    <a:srgbClr val="990099"/>
    <a:srgbClr val="0000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38" d="100"/>
          <a:sy n="38" d="100"/>
        </p:scale>
        <p:origin x="-139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D5C137-029A-438E-B4B7-102E8DCC159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41DF74-A050-40B1-8090-AFF97E90F8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81D6BC-00FF-414A-A47C-39E8889B911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8D4732-F7EC-4774-B750-C0AFBAE493D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F3C32B-74E3-47E8-B28C-E36D509FCAE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9723DE-6F03-4DC6-8FED-E49CAAF4D6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99EA96-E1FE-4CFB-BCCE-8173177E9B9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9E350A-3773-4910-9288-5C4CB698CA2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4600B8-11BB-480D-A880-D11659852FC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D9FD51-FEBB-4448-BEB5-2A4403F087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831C8-EF71-40D1-9293-F4A77C17883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2BDEF4-8F70-4437-B57F-8A151772F39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F15A3C3-9CE6-48FD-B419-DEED2829B6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image" Target="../media/image14.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9.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audio" Target="../media/audio9.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17.gif"/><Relationship Id="rId2" Type="http://schemas.openxmlformats.org/officeDocument/2006/relationships/audio" Target="../media/audio5.wav"/><Relationship Id="rId1" Type="http://schemas.openxmlformats.org/officeDocument/2006/relationships/slideLayout" Target="../slideLayouts/slideLayout4.xml"/><Relationship Id="rId6" Type="http://schemas.openxmlformats.org/officeDocument/2006/relationships/image" Target="../media/image18.gif"/><Relationship Id="rId5" Type="http://schemas.openxmlformats.org/officeDocument/2006/relationships/image" Target="../media/image16.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audio" Target="../media/audio5.wav"/><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audio" Target="../media/audio6.wav"/></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8.wav"/><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9.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Flower1_div_md_wht"/>
          <p:cNvPicPr>
            <a:picLocks noChangeAspect="1" noChangeArrowheads="1" noCrop="1"/>
          </p:cNvPicPr>
          <p:nvPr/>
        </p:nvPicPr>
        <p:blipFill>
          <a:blip r:embed="rId3"/>
          <a:srcRect/>
          <a:stretch>
            <a:fillRect/>
          </a:stretch>
        </p:blipFill>
        <p:spPr bwMode="auto">
          <a:xfrm>
            <a:off x="0" y="0"/>
            <a:ext cx="9144000" cy="762000"/>
          </a:xfrm>
          <a:prstGeom prst="rect">
            <a:avLst/>
          </a:prstGeom>
          <a:noFill/>
          <a:ln w="9525">
            <a:noFill/>
            <a:miter lim="800000"/>
            <a:headEnd/>
            <a:tailEnd/>
          </a:ln>
        </p:spPr>
      </p:pic>
      <p:pic>
        <p:nvPicPr>
          <p:cNvPr id="2051" name="Picture 5" descr="Flower1_div_md_wht"/>
          <p:cNvPicPr>
            <a:picLocks noChangeAspect="1" noChangeArrowheads="1" noCrop="1"/>
          </p:cNvPicPr>
          <p:nvPr/>
        </p:nvPicPr>
        <p:blipFill>
          <a:blip r:embed="rId3"/>
          <a:srcRect/>
          <a:stretch>
            <a:fillRect/>
          </a:stretch>
        </p:blipFill>
        <p:spPr bwMode="auto">
          <a:xfrm flipV="1">
            <a:off x="0" y="6019800"/>
            <a:ext cx="9144000" cy="838200"/>
          </a:xfrm>
          <a:prstGeom prst="rect">
            <a:avLst/>
          </a:prstGeom>
          <a:noFill/>
          <a:ln w="9525">
            <a:noFill/>
            <a:miter lim="800000"/>
            <a:headEnd/>
            <a:tailEnd/>
          </a:ln>
        </p:spPr>
      </p:pic>
      <p:grpSp>
        <p:nvGrpSpPr>
          <p:cNvPr id="2" name="Group 6"/>
          <p:cNvGrpSpPr>
            <a:grpSpLocks/>
          </p:cNvGrpSpPr>
          <p:nvPr/>
        </p:nvGrpSpPr>
        <p:grpSpPr bwMode="auto">
          <a:xfrm>
            <a:off x="0" y="0"/>
            <a:ext cx="9144000" cy="6858000"/>
            <a:chOff x="48" y="13"/>
            <a:chExt cx="5712" cy="4283"/>
          </a:xfrm>
        </p:grpSpPr>
        <p:grpSp>
          <p:nvGrpSpPr>
            <p:cNvPr id="2054" name="Group 7"/>
            <p:cNvGrpSpPr>
              <a:grpSpLocks/>
            </p:cNvGrpSpPr>
            <p:nvPr/>
          </p:nvGrpSpPr>
          <p:grpSpPr bwMode="auto">
            <a:xfrm>
              <a:off x="48" y="3560"/>
              <a:ext cx="5712" cy="736"/>
              <a:chOff x="48" y="3560"/>
              <a:chExt cx="5712" cy="736"/>
            </a:xfrm>
          </p:grpSpPr>
          <p:sp>
            <p:nvSpPr>
              <p:cNvPr id="2253" name="Freeform 8"/>
              <p:cNvSpPr>
                <a:spLocks/>
              </p:cNvSpPr>
              <p:nvPr/>
            </p:nvSpPr>
            <p:spPr bwMode="auto">
              <a:xfrm rot="5400000">
                <a:off x="362" y="3246"/>
                <a:ext cx="736" cy="1364"/>
              </a:xfrm>
              <a:custGeom>
                <a:avLst/>
                <a:gdLst>
                  <a:gd name="T0" fmla="*/ 22 w 4809"/>
                  <a:gd name="T1" fmla="*/ 423 h 4316"/>
                  <a:gd name="T2" fmla="*/ 19 w 4809"/>
                  <a:gd name="T3" fmla="*/ 430 h 4316"/>
                  <a:gd name="T4" fmla="*/ 15 w 4809"/>
                  <a:gd name="T5" fmla="*/ 420 h 4316"/>
                  <a:gd name="T6" fmla="*/ 7 w 4809"/>
                  <a:gd name="T7" fmla="*/ 420 h 4316"/>
                  <a:gd name="T8" fmla="*/ 4 w 4809"/>
                  <a:gd name="T9" fmla="*/ 418 h 4316"/>
                  <a:gd name="T10" fmla="*/ 2 w 4809"/>
                  <a:gd name="T11" fmla="*/ 421 h 4316"/>
                  <a:gd name="T12" fmla="*/ 0 w 4809"/>
                  <a:gd name="T13" fmla="*/ 392 h 4316"/>
                  <a:gd name="T14" fmla="*/ 2 w 4809"/>
                  <a:gd name="T15" fmla="*/ 388 h 4316"/>
                  <a:gd name="T16" fmla="*/ 5 w 4809"/>
                  <a:gd name="T17" fmla="*/ 393 h 4316"/>
                  <a:gd name="T18" fmla="*/ 7 w 4809"/>
                  <a:gd name="T19" fmla="*/ 388 h 4316"/>
                  <a:gd name="T20" fmla="*/ 15 w 4809"/>
                  <a:gd name="T21" fmla="*/ 388 h 4316"/>
                  <a:gd name="T22" fmla="*/ 19 w 4809"/>
                  <a:gd name="T23" fmla="*/ 382 h 4316"/>
                  <a:gd name="T24" fmla="*/ 39 w 4809"/>
                  <a:gd name="T25" fmla="*/ 388 h 4316"/>
                  <a:gd name="T26" fmla="*/ 36 w 4809"/>
                  <a:gd name="T27" fmla="*/ 382 h 4316"/>
                  <a:gd name="T28" fmla="*/ 34 w 4809"/>
                  <a:gd name="T29" fmla="*/ 379 h 4316"/>
                  <a:gd name="T30" fmla="*/ 37 w 4809"/>
                  <a:gd name="T31" fmla="*/ 375 h 4316"/>
                  <a:gd name="T32" fmla="*/ 44 w 4809"/>
                  <a:gd name="T33" fmla="*/ 370 h 4316"/>
                  <a:gd name="T34" fmla="*/ 48 w 4809"/>
                  <a:gd name="T35" fmla="*/ 375 h 4316"/>
                  <a:gd name="T36" fmla="*/ 59 w 4809"/>
                  <a:gd name="T37" fmla="*/ 365 h 4316"/>
                  <a:gd name="T38" fmla="*/ 69 w 4809"/>
                  <a:gd name="T39" fmla="*/ 346 h 4316"/>
                  <a:gd name="T40" fmla="*/ 71 w 4809"/>
                  <a:gd name="T41" fmla="*/ 317 h 4316"/>
                  <a:gd name="T42" fmla="*/ 69 w 4809"/>
                  <a:gd name="T43" fmla="*/ 333 h 4316"/>
                  <a:gd name="T44" fmla="*/ 66 w 4809"/>
                  <a:gd name="T45" fmla="*/ 324 h 4316"/>
                  <a:gd name="T46" fmla="*/ 63 w 4809"/>
                  <a:gd name="T47" fmla="*/ 314 h 4316"/>
                  <a:gd name="T48" fmla="*/ 65 w 4809"/>
                  <a:gd name="T49" fmla="*/ 307 h 4316"/>
                  <a:gd name="T50" fmla="*/ 66 w 4809"/>
                  <a:gd name="T51" fmla="*/ 282 h 4316"/>
                  <a:gd name="T52" fmla="*/ 68 w 4809"/>
                  <a:gd name="T53" fmla="*/ 272 h 4316"/>
                  <a:gd name="T54" fmla="*/ 69 w 4809"/>
                  <a:gd name="T55" fmla="*/ 255 h 4316"/>
                  <a:gd name="T56" fmla="*/ 74 w 4809"/>
                  <a:gd name="T57" fmla="*/ 250 h 4316"/>
                  <a:gd name="T58" fmla="*/ 81 w 4809"/>
                  <a:gd name="T59" fmla="*/ 250 h 4316"/>
                  <a:gd name="T60" fmla="*/ 84 w 4809"/>
                  <a:gd name="T61" fmla="*/ 240 h 4316"/>
                  <a:gd name="T62" fmla="*/ 85 w 4809"/>
                  <a:gd name="T63" fmla="*/ 252 h 4316"/>
                  <a:gd name="T64" fmla="*/ 86 w 4809"/>
                  <a:gd name="T65" fmla="*/ 266 h 4316"/>
                  <a:gd name="T66" fmla="*/ 83 w 4809"/>
                  <a:gd name="T67" fmla="*/ 266 h 4316"/>
                  <a:gd name="T68" fmla="*/ 89 w 4809"/>
                  <a:gd name="T69" fmla="*/ 263 h 4316"/>
                  <a:gd name="T70" fmla="*/ 95 w 4809"/>
                  <a:gd name="T71" fmla="*/ 226 h 4316"/>
                  <a:gd name="T72" fmla="*/ 97 w 4809"/>
                  <a:gd name="T73" fmla="*/ 182 h 4316"/>
                  <a:gd name="T74" fmla="*/ 95 w 4809"/>
                  <a:gd name="T75" fmla="*/ 165 h 4316"/>
                  <a:gd name="T76" fmla="*/ 95 w 4809"/>
                  <a:gd name="T77" fmla="*/ 156 h 4316"/>
                  <a:gd name="T78" fmla="*/ 97 w 4809"/>
                  <a:gd name="T79" fmla="*/ 133 h 4316"/>
                  <a:gd name="T80" fmla="*/ 99 w 4809"/>
                  <a:gd name="T81" fmla="*/ 144 h 4316"/>
                  <a:gd name="T82" fmla="*/ 101 w 4809"/>
                  <a:gd name="T83" fmla="*/ 91 h 4316"/>
                  <a:gd name="T84" fmla="*/ 100 w 4809"/>
                  <a:gd name="T85" fmla="*/ 77 h 4316"/>
                  <a:gd name="T86" fmla="*/ 101 w 4809"/>
                  <a:gd name="T87" fmla="*/ 49 h 4316"/>
                  <a:gd name="T88" fmla="*/ 103 w 4809"/>
                  <a:gd name="T89" fmla="*/ 27 h 4316"/>
                  <a:gd name="T90" fmla="*/ 102 w 4809"/>
                  <a:gd name="T91" fmla="*/ 15 h 4316"/>
                  <a:gd name="T92" fmla="*/ 103 w 4809"/>
                  <a:gd name="T93" fmla="*/ 4 h 4316"/>
                  <a:gd name="T94" fmla="*/ 110 w 4809"/>
                  <a:gd name="T95" fmla="*/ 10 h 4316"/>
                  <a:gd name="T96" fmla="*/ 110 w 4809"/>
                  <a:gd name="T97" fmla="*/ 20 h 4316"/>
                  <a:gd name="T98" fmla="*/ 111 w 4809"/>
                  <a:gd name="T99" fmla="*/ 33 h 4316"/>
                  <a:gd name="T100" fmla="*/ 111 w 4809"/>
                  <a:gd name="T101" fmla="*/ 69 h 4316"/>
                  <a:gd name="T102" fmla="*/ 112 w 4809"/>
                  <a:gd name="T103" fmla="*/ 81 h 4316"/>
                  <a:gd name="T104" fmla="*/ 110 w 4809"/>
                  <a:gd name="T105" fmla="*/ 360 h 4316"/>
                  <a:gd name="T106" fmla="*/ 112 w 4809"/>
                  <a:gd name="T107" fmla="*/ 393 h 4316"/>
                  <a:gd name="T108" fmla="*/ 112 w 4809"/>
                  <a:gd name="T109" fmla="*/ 420 h 4316"/>
                  <a:gd name="T110" fmla="*/ 104 w 4809"/>
                  <a:gd name="T111" fmla="*/ 427 h 4316"/>
                  <a:gd name="T112" fmla="*/ 98 w 4809"/>
                  <a:gd name="T113" fmla="*/ 43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2254" name="Freeform 9"/>
              <p:cNvSpPr>
                <a:spLocks/>
              </p:cNvSpPr>
              <p:nvPr/>
            </p:nvSpPr>
            <p:spPr bwMode="auto">
              <a:xfrm rot="5400000">
                <a:off x="45" y="4197"/>
                <a:ext cx="47" cy="23"/>
              </a:xfrm>
              <a:custGeom>
                <a:avLst/>
                <a:gdLst>
                  <a:gd name="T0" fmla="*/ 0 w 305"/>
                  <a:gd name="T1" fmla="*/ 1 h 71"/>
                  <a:gd name="T2" fmla="*/ 0 w 305"/>
                  <a:gd name="T3" fmla="*/ 0 h 71"/>
                  <a:gd name="T4" fmla="*/ 1 w 305"/>
                  <a:gd name="T5" fmla="*/ 1 h 71"/>
                  <a:gd name="T6" fmla="*/ 3 w 305"/>
                  <a:gd name="T7" fmla="*/ 3 h 71"/>
                  <a:gd name="T8" fmla="*/ 4 w 305"/>
                  <a:gd name="T9" fmla="*/ 5 h 71"/>
                  <a:gd name="T10" fmla="*/ 5 w 305"/>
                  <a:gd name="T11" fmla="*/ 5 h 71"/>
                  <a:gd name="T12" fmla="*/ 7 w 305"/>
                  <a:gd name="T13" fmla="*/ 3 h 71"/>
                  <a:gd name="T14" fmla="*/ 7 w 305"/>
                  <a:gd name="T15" fmla="*/ 5 h 71"/>
                  <a:gd name="T16" fmla="*/ 6 w 305"/>
                  <a:gd name="T17" fmla="*/ 6 h 71"/>
                  <a:gd name="T18" fmla="*/ 5 w 305"/>
                  <a:gd name="T19" fmla="*/ 7 h 71"/>
                  <a:gd name="T20" fmla="*/ 4 w 305"/>
                  <a:gd name="T21" fmla="*/ 7 h 71"/>
                  <a:gd name="T22" fmla="*/ 3 w 305"/>
                  <a:gd name="T23" fmla="*/ 6 h 71"/>
                  <a:gd name="T24" fmla="*/ 2 w 305"/>
                  <a:gd name="T25" fmla="*/ 5 h 71"/>
                  <a:gd name="T26" fmla="*/ 0 w 305"/>
                  <a:gd name="T27" fmla="*/ 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255" name="Freeform 10"/>
              <p:cNvSpPr>
                <a:spLocks/>
              </p:cNvSpPr>
              <p:nvPr/>
            </p:nvSpPr>
            <p:spPr bwMode="auto">
              <a:xfrm rot="5400000">
                <a:off x="96" y="4181"/>
                <a:ext cx="76" cy="138"/>
              </a:xfrm>
              <a:custGeom>
                <a:avLst/>
                <a:gdLst>
                  <a:gd name="T0" fmla="*/ 1 w 497"/>
                  <a:gd name="T1" fmla="*/ 29 h 436"/>
                  <a:gd name="T2" fmla="*/ 0 w 497"/>
                  <a:gd name="T3" fmla="*/ 25 h 436"/>
                  <a:gd name="T4" fmla="*/ 0 w 497"/>
                  <a:gd name="T5" fmla="*/ 22 h 436"/>
                  <a:gd name="T6" fmla="*/ 0 w 497"/>
                  <a:gd name="T7" fmla="*/ 13 h 436"/>
                  <a:gd name="T8" fmla="*/ 0 w 497"/>
                  <a:gd name="T9" fmla="*/ 12 h 436"/>
                  <a:gd name="T10" fmla="*/ 0 w 497"/>
                  <a:gd name="T11" fmla="*/ 13 h 436"/>
                  <a:gd name="T12" fmla="*/ 1 w 497"/>
                  <a:gd name="T13" fmla="*/ 21 h 436"/>
                  <a:gd name="T14" fmla="*/ 2 w 497"/>
                  <a:gd name="T15" fmla="*/ 26 h 436"/>
                  <a:gd name="T16" fmla="*/ 2 w 497"/>
                  <a:gd name="T17" fmla="*/ 32 h 436"/>
                  <a:gd name="T18" fmla="*/ 3 w 497"/>
                  <a:gd name="T19" fmla="*/ 34 h 436"/>
                  <a:gd name="T20" fmla="*/ 4 w 497"/>
                  <a:gd name="T21" fmla="*/ 36 h 436"/>
                  <a:gd name="T22" fmla="*/ 5 w 497"/>
                  <a:gd name="T23" fmla="*/ 39 h 436"/>
                  <a:gd name="T24" fmla="*/ 6 w 497"/>
                  <a:gd name="T25" fmla="*/ 41 h 436"/>
                  <a:gd name="T26" fmla="*/ 9 w 497"/>
                  <a:gd name="T27" fmla="*/ 42 h 436"/>
                  <a:gd name="T28" fmla="*/ 11 w 497"/>
                  <a:gd name="T29" fmla="*/ 41 h 436"/>
                  <a:gd name="T30" fmla="*/ 11 w 497"/>
                  <a:gd name="T31" fmla="*/ 41 h 436"/>
                  <a:gd name="T32" fmla="*/ 11 w 497"/>
                  <a:gd name="T33" fmla="*/ 39 h 436"/>
                  <a:gd name="T34" fmla="*/ 11 w 497"/>
                  <a:gd name="T35" fmla="*/ 34 h 436"/>
                  <a:gd name="T36" fmla="*/ 11 w 497"/>
                  <a:gd name="T37" fmla="*/ 29 h 436"/>
                  <a:gd name="T38" fmla="*/ 11 w 497"/>
                  <a:gd name="T39" fmla="*/ 25 h 436"/>
                  <a:gd name="T40" fmla="*/ 11 w 497"/>
                  <a:gd name="T41" fmla="*/ 19 h 436"/>
                  <a:gd name="T42" fmla="*/ 10 w 497"/>
                  <a:gd name="T43" fmla="*/ 15 h 436"/>
                  <a:gd name="T44" fmla="*/ 9 w 497"/>
                  <a:gd name="T45" fmla="*/ 12 h 436"/>
                  <a:gd name="T46" fmla="*/ 8 w 497"/>
                  <a:gd name="T47" fmla="*/ 7 h 436"/>
                  <a:gd name="T48" fmla="*/ 7 w 497"/>
                  <a:gd name="T49" fmla="*/ 4 h 436"/>
                  <a:gd name="T50" fmla="*/ 6 w 497"/>
                  <a:gd name="T51" fmla="*/ 3 h 436"/>
                  <a:gd name="T52" fmla="*/ 5 w 497"/>
                  <a:gd name="T53" fmla="*/ 2 h 436"/>
                  <a:gd name="T54" fmla="*/ 4 w 497"/>
                  <a:gd name="T55" fmla="*/ 2 h 436"/>
                  <a:gd name="T56" fmla="*/ 3 w 497"/>
                  <a:gd name="T57" fmla="*/ 0 h 436"/>
                  <a:gd name="T58" fmla="*/ 4 w 497"/>
                  <a:gd name="T59" fmla="*/ 0 h 436"/>
                  <a:gd name="T60" fmla="*/ 5 w 497"/>
                  <a:gd name="T61" fmla="*/ 0 h 436"/>
                  <a:gd name="T62" fmla="*/ 7 w 497"/>
                  <a:gd name="T63" fmla="*/ 2 h 436"/>
                  <a:gd name="T64" fmla="*/ 8 w 497"/>
                  <a:gd name="T65" fmla="*/ 4 h 436"/>
                  <a:gd name="T66" fmla="*/ 9 w 497"/>
                  <a:gd name="T67" fmla="*/ 7 h 436"/>
                  <a:gd name="T68" fmla="*/ 10 w 497"/>
                  <a:gd name="T69" fmla="*/ 12 h 436"/>
                  <a:gd name="T70" fmla="*/ 11 w 497"/>
                  <a:gd name="T71" fmla="*/ 16 h 436"/>
                  <a:gd name="T72" fmla="*/ 11 w 497"/>
                  <a:gd name="T73" fmla="*/ 21 h 436"/>
                  <a:gd name="T74" fmla="*/ 12 w 497"/>
                  <a:gd name="T75" fmla="*/ 25 h 436"/>
                  <a:gd name="T76" fmla="*/ 12 w 497"/>
                  <a:gd name="T77" fmla="*/ 34 h 436"/>
                  <a:gd name="T78" fmla="*/ 11 w 497"/>
                  <a:gd name="T79" fmla="*/ 44 h 436"/>
                  <a:gd name="T80" fmla="*/ 10 w 497"/>
                  <a:gd name="T81" fmla="*/ 44 h 436"/>
                  <a:gd name="T82" fmla="*/ 9 w 497"/>
                  <a:gd name="T83" fmla="*/ 44 h 436"/>
                  <a:gd name="T84" fmla="*/ 7 w 497"/>
                  <a:gd name="T85" fmla="*/ 44 h 436"/>
                  <a:gd name="T86" fmla="*/ 6 w 497"/>
                  <a:gd name="T87" fmla="*/ 42 h 436"/>
                  <a:gd name="T88" fmla="*/ 4 w 497"/>
                  <a:gd name="T89" fmla="*/ 41 h 436"/>
                  <a:gd name="T90" fmla="*/ 3 w 497"/>
                  <a:gd name="T91" fmla="*/ 38 h 436"/>
                  <a:gd name="T92" fmla="*/ 2 w 497"/>
                  <a:gd name="T93" fmla="*/ 34 h 436"/>
                  <a:gd name="T94" fmla="*/ 1 w 497"/>
                  <a:gd name="T95" fmla="*/ 29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2256" name="Freeform 11"/>
              <p:cNvSpPr>
                <a:spLocks/>
              </p:cNvSpPr>
              <p:nvPr/>
            </p:nvSpPr>
            <p:spPr bwMode="auto">
              <a:xfrm rot="5400000">
                <a:off x="92" y="3588"/>
                <a:ext cx="78" cy="119"/>
              </a:xfrm>
              <a:custGeom>
                <a:avLst/>
                <a:gdLst>
                  <a:gd name="T0" fmla="*/ 2 w 512"/>
                  <a:gd name="T1" fmla="*/ 32 h 377"/>
                  <a:gd name="T2" fmla="*/ 0 w 512"/>
                  <a:gd name="T3" fmla="*/ 29 h 377"/>
                  <a:gd name="T4" fmla="*/ 1 w 512"/>
                  <a:gd name="T5" fmla="*/ 23 h 377"/>
                  <a:gd name="T6" fmla="*/ 2 w 512"/>
                  <a:gd name="T7" fmla="*/ 19 h 377"/>
                  <a:gd name="T8" fmla="*/ 1 w 512"/>
                  <a:gd name="T9" fmla="*/ 13 h 377"/>
                  <a:gd name="T10" fmla="*/ 0 w 512"/>
                  <a:gd name="T11" fmla="*/ 7 h 377"/>
                  <a:gd name="T12" fmla="*/ 2 w 512"/>
                  <a:gd name="T13" fmla="*/ 4 h 377"/>
                  <a:gd name="T14" fmla="*/ 4 w 512"/>
                  <a:gd name="T15" fmla="*/ 3 h 377"/>
                  <a:gd name="T16" fmla="*/ 9 w 512"/>
                  <a:gd name="T17" fmla="*/ 4 h 377"/>
                  <a:gd name="T18" fmla="*/ 12 w 512"/>
                  <a:gd name="T19" fmla="*/ 0 h 377"/>
                  <a:gd name="T20" fmla="*/ 11 w 512"/>
                  <a:gd name="T21" fmla="*/ 3 h 377"/>
                  <a:gd name="T22" fmla="*/ 10 w 512"/>
                  <a:gd name="T23" fmla="*/ 4 h 377"/>
                  <a:gd name="T24" fmla="*/ 10 w 512"/>
                  <a:gd name="T25" fmla="*/ 7 h 377"/>
                  <a:gd name="T26" fmla="*/ 10 w 512"/>
                  <a:gd name="T27" fmla="*/ 7 h 377"/>
                  <a:gd name="T28" fmla="*/ 9 w 512"/>
                  <a:gd name="T29" fmla="*/ 6 h 377"/>
                  <a:gd name="T30" fmla="*/ 9 w 512"/>
                  <a:gd name="T31" fmla="*/ 9 h 377"/>
                  <a:gd name="T32" fmla="*/ 10 w 512"/>
                  <a:gd name="T33" fmla="*/ 13 h 377"/>
                  <a:gd name="T34" fmla="*/ 9 w 512"/>
                  <a:gd name="T35" fmla="*/ 13 h 377"/>
                  <a:gd name="T36" fmla="*/ 7 w 512"/>
                  <a:gd name="T37" fmla="*/ 7 h 377"/>
                  <a:gd name="T38" fmla="*/ 6 w 512"/>
                  <a:gd name="T39" fmla="*/ 7 h 377"/>
                  <a:gd name="T40" fmla="*/ 6 w 512"/>
                  <a:gd name="T41" fmla="*/ 10 h 377"/>
                  <a:gd name="T42" fmla="*/ 7 w 512"/>
                  <a:gd name="T43" fmla="*/ 15 h 377"/>
                  <a:gd name="T44" fmla="*/ 4 w 512"/>
                  <a:gd name="T45" fmla="*/ 7 h 377"/>
                  <a:gd name="T46" fmla="*/ 2 w 512"/>
                  <a:gd name="T47" fmla="*/ 7 h 377"/>
                  <a:gd name="T48" fmla="*/ 3 w 512"/>
                  <a:gd name="T49" fmla="*/ 9 h 377"/>
                  <a:gd name="T50" fmla="*/ 3 w 512"/>
                  <a:gd name="T51" fmla="*/ 10 h 377"/>
                  <a:gd name="T52" fmla="*/ 6 w 512"/>
                  <a:gd name="T53" fmla="*/ 17 h 377"/>
                  <a:gd name="T54" fmla="*/ 5 w 512"/>
                  <a:gd name="T55" fmla="*/ 16 h 377"/>
                  <a:gd name="T56" fmla="*/ 4 w 512"/>
                  <a:gd name="T57" fmla="*/ 13 h 377"/>
                  <a:gd name="T58" fmla="*/ 3 w 512"/>
                  <a:gd name="T59" fmla="*/ 17 h 377"/>
                  <a:gd name="T60" fmla="*/ 3 w 512"/>
                  <a:gd name="T61" fmla="*/ 23 h 377"/>
                  <a:gd name="T62" fmla="*/ 4 w 512"/>
                  <a:gd name="T63" fmla="*/ 23 h 377"/>
                  <a:gd name="T64" fmla="*/ 6 w 512"/>
                  <a:gd name="T65" fmla="*/ 20 h 377"/>
                  <a:gd name="T66" fmla="*/ 6 w 512"/>
                  <a:gd name="T67" fmla="*/ 23 h 377"/>
                  <a:gd name="T68" fmla="*/ 2 w 512"/>
                  <a:gd name="T69" fmla="*/ 27 h 377"/>
                  <a:gd name="T70" fmla="*/ 2 w 512"/>
                  <a:gd name="T71" fmla="*/ 30 h 377"/>
                  <a:gd name="T72" fmla="*/ 4 w 512"/>
                  <a:gd name="T73" fmla="*/ 30 h 377"/>
                  <a:gd name="T74" fmla="*/ 6 w 512"/>
                  <a:gd name="T75" fmla="*/ 25 h 377"/>
                  <a:gd name="T76" fmla="*/ 8 w 512"/>
                  <a:gd name="T77" fmla="*/ 22 h 377"/>
                  <a:gd name="T78" fmla="*/ 7 w 512"/>
                  <a:gd name="T79" fmla="*/ 25 h 377"/>
                  <a:gd name="T80" fmla="*/ 6 w 512"/>
                  <a:gd name="T81" fmla="*/ 27 h 377"/>
                  <a:gd name="T82" fmla="*/ 7 w 512"/>
                  <a:gd name="T83" fmla="*/ 29 h 377"/>
                  <a:gd name="T84" fmla="*/ 9 w 512"/>
                  <a:gd name="T85" fmla="*/ 22 h 377"/>
                  <a:gd name="T86" fmla="*/ 10 w 512"/>
                  <a:gd name="T87" fmla="*/ 23 h 377"/>
                  <a:gd name="T88" fmla="*/ 9 w 512"/>
                  <a:gd name="T89" fmla="*/ 26 h 377"/>
                  <a:gd name="T90" fmla="*/ 9 w 512"/>
                  <a:gd name="T91" fmla="*/ 30 h 377"/>
                  <a:gd name="T92" fmla="*/ 10 w 512"/>
                  <a:gd name="T93" fmla="*/ 27 h 377"/>
                  <a:gd name="T94" fmla="*/ 10 w 512"/>
                  <a:gd name="T95" fmla="*/ 32 h 377"/>
                  <a:gd name="T96" fmla="*/ 11 w 512"/>
                  <a:gd name="T97" fmla="*/ 33 h 377"/>
                  <a:gd name="T98" fmla="*/ 12 w 512"/>
                  <a:gd name="T99" fmla="*/ 36 h 377"/>
                  <a:gd name="T100" fmla="*/ 11 w 512"/>
                  <a:gd name="T101" fmla="*/ 35 h 377"/>
                  <a:gd name="T102" fmla="*/ 9 w 512"/>
                  <a:gd name="T103" fmla="*/ 32 h 377"/>
                  <a:gd name="T104" fmla="*/ 5 w 512"/>
                  <a:gd name="T105" fmla="*/ 32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2257" name="Freeform 12"/>
              <p:cNvSpPr>
                <a:spLocks/>
              </p:cNvSpPr>
              <p:nvPr/>
            </p:nvSpPr>
            <p:spPr bwMode="auto">
              <a:xfrm rot="5400000">
                <a:off x="79" y="3686"/>
                <a:ext cx="9" cy="18"/>
              </a:xfrm>
              <a:custGeom>
                <a:avLst/>
                <a:gdLst>
                  <a:gd name="T0" fmla="*/ 0 w 64"/>
                  <a:gd name="T1" fmla="*/ 3 h 57"/>
                  <a:gd name="T2" fmla="*/ 0 w 64"/>
                  <a:gd name="T3" fmla="*/ 1 h 57"/>
                  <a:gd name="T4" fmla="*/ 1 w 64"/>
                  <a:gd name="T5" fmla="*/ 0 h 57"/>
                  <a:gd name="T6" fmla="*/ 1 w 64"/>
                  <a:gd name="T7" fmla="*/ 1 h 57"/>
                  <a:gd name="T8" fmla="*/ 1 w 64"/>
                  <a:gd name="T9" fmla="*/ 3 h 57"/>
                  <a:gd name="T10" fmla="*/ 1 w 64"/>
                  <a:gd name="T11" fmla="*/ 4 h 57"/>
                  <a:gd name="T12" fmla="*/ 1 w 64"/>
                  <a:gd name="T13" fmla="*/ 6 h 57"/>
                  <a:gd name="T14" fmla="*/ 0 w 64"/>
                  <a:gd name="T15" fmla="*/ 4 h 57"/>
                  <a:gd name="T16" fmla="*/ 0 w 64"/>
                  <a:gd name="T17" fmla="*/ 3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2258" name="Freeform 13"/>
              <p:cNvSpPr>
                <a:spLocks/>
              </p:cNvSpPr>
              <p:nvPr/>
            </p:nvSpPr>
            <p:spPr bwMode="auto">
              <a:xfrm rot="5400000">
                <a:off x="-150" y="3936"/>
                <a:ext cx="481" cy="13"/>
              </a:xfrm>
              <a:custGeom>
                <a:avLst/>
                <a:gdLst>
                  <a:gd name="T0" fmla="*/ 1 w 3142"/>
                  <a:gd name="T1" fmla="*/ 3 h 44"/>
                  <a:gd name="T2" fmla="*/ 0 w 3142"/>
                  <a:gd name="T3" fmla="*/ 0 h 44"/>
                  <a:gd name="T4" fmla="*/ 0 w 3142"/>
                  <a:gd name="T5" fmla="*/ 0 h 44"/>
                  <a:gd name="T6" fmla="*/ 1 w 3142"/>
                  <a:gd name="T7" fmla="*/ 0 h 44"/>
                  <a:gd name="T8" fmla="*/ 1 w 3142"/>
                  <a:gd name="T9" fmla="*/ 0 h 44"/>
                  <a:gd name="T10" fmla="*/ 2 w 3142"/>
                  <a:gd name="T11" fmla="*/ 0 h 44"/>
                  <a:gd name="T12" fmla="*/ 4 w 3142"/>
                  <a:gd name="T13" fmla="*/ 0 h 44"/>
                  <a:gd name="T14" fmla="*/ 5 w 3142"/>
                  <a:gd name="T15" fmla="*/ 0 h 44"/>
                  <a:gd name="T16" fmla="*/ 7 w 3142"/>
                  <a:gd name="T17" fmla="*/ 0 h 44"/>
                  <a:gd name="T18" fmla="*/ 9 w 3142"/>
                  <a:gd name="T19" fmla="*/ 0 h 44"/>
                  <a:gd name="T20" fmla="*/ 12 w 3142"/>
                  <a:gd name="T21" fmla="*/ 0 h 44"/>
                  <a:gd name="T22" fmla="*/ 15 w 3142"/>
                  <a:gd name="T23" fmla="*/ 0 h 44"/>
                  <a:gd name="T24" fmla="*/ 18 w 3142"/>
                  <a:gd name="T25" fmla="*/ 0 h 44"/>
                  <a:gd name="T26" fmla="*/ 24 w 3142"/>
                  <a:gd name="T27" fmla="*/ 0 h 44"/>
                  <a:gd name="T28" fmla="*/ 30 w 3142"/>
                  <a:gd name="T29" fmla="*/ 0 h 44"/>
                  <a:gd name="T30" fmla="*/ 37 w 3142"/>
                  <a:gd name="T31" fmla="*/ 0 h 44"/>
                  <a:gd name="T32" fmla="*/ 44 w 3142"/>
                  <a:gd name="T33" fmla="*/ 0 h 44"/>
                  <a:gd name="T34" fmla="*/ 50 w 3142"/>
                  <a:gd name="T35" fmla="*/ 0 h 44"/>
                  <a:gd name="T36" fmla="*/ 57 w 3142"/>
                  <a:gd name="T37" fmla="*/ 0 h 44"/>
                  <a:gd name="T38" fmla="*/ 59 w 3142"/>
                  <a:gd name="T39" fmla="*/ 0 h 44"/>
                  <a:gd name="T40" fmla="*/ 62 w 3142"/>
                  <a:gd name="T41" fmla="*/ 0 h 44"/>
                  <a:gd name="T42" fmla="*/ 65 w 3142"/>
                  <a:gd name="T43" fmla="*/ 0 h 44"/>
                  <a:gd name="T44" fmla="*/ 67 w 3142"/>
                  <a:gd name="T45" fmla="*/ 0 h 44"/>
                  <a:gd name="T46" fmla="*/ 69 w 3142"/>
                  <a:gd name="T47" fmla="*/ 0 h 44"/>
                  <a:gd name="T48" fmla="*/ 71 w 3142"/>
                  <a:gd name="T49" fmla="*/ 0 h 44"/>
                  <a:gd name="T50" fmla="*/ 72 w 3142"/>
                  <a:gd name="T51" fmla="*/ 0 h 44"/>
                  <a:gd name="T52" fmla="*/ 73 w 3142"/>
                  <a:gd name="T53" fmla="*/ 0 h 44"/>
                  <a:gd name="T54" fmla="*/ 74 w 3142"/>
                  <a:gd name="T55" fmla="*/ 0 h 44"/>
                  <a:gd name="T56" fmla="*/ 74 w 3142"/>
                  <a:gd name="T57" fmla="*/ 3 h 44"/>
                  <a:gd name="T58" fmla="*/ 73 w 3142"/>
                  <a:gd name="T59" fmla="*/ 4 h 44"/>
                  <a:gd name="T60" fmla="*/ 1 w 3142"/>
                  <a:gd name="T61" fmla="*/ 3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2259" name="Freeform 14"/>
              <p:cNvSpPr>
                <a:spLocks/>
              </p:cNvSpPr>
              <p:nvPr/>
            </p:nvSpPr>
            <p:spPr bwMode="auto">
              <a:xfrm rot="5400000">
                <a:off x="108" y="4199"/>
                <a:ext cx="54" cy="100"/>
              </a:xfrm>
              <a:custGeom>
                <a:avLst/>
                <a:gdLst>
                  <a:gd name="T0" fmla="*/ 6 w 353"/>
                  <a:gd name="T1" fmla="*/ 27 h 319"/>
                  <a:gd name="T2" fmla="*/ 7 w 353"/>
                  <a:gd name="T3" fmla="*/ 30 h 319"/>
                  <a:gd name="T4" fmla="*/ 6 w 353"/>
                  <a:gd name="T5" fmla="*/ 24 h 319"/>
                  <a:gd name="T6" fmla="*/ 5 w 353"/>
                  <a:gd name="T7" fmla="*/ 26 h 319"/>
                  <a:gd name="T8" fmla="*/ 5 w 353"/>
                  <a:gd name="T9" fmla="*/ 21 h 319"/>
                  <a:gd name="T10" fmla="*/ 4 w 353"/>
                  <a:gd name="T11" fmla="*/ 21 h 319"/>
                  <a:gd name="T12" fmla="*/ 3 w 353"/>
                  <a:gd name="T13" fmla="*/ 20 h 319"/>
                  <a:gd name="T14" fmla="*/ 3 w 353"/>
                  <a:gd name="T15" fmla="*/ 18 h 319"/>
                  <a:gd name="T16" fmla="*/ 2 w 353"/>
                  <a:gd name="T17" fmla="*/ 14 h 319"/>
                  <a:gd name="T18" fmla="*/ 2 w 353"/>
                  <a:gd name="T19" fmla="*/ 13 h 319"/>
                  <a:gd name="T20" fmla="*/ 1 w 353"/>
                  <a:gd name="T21" fmla="*/ 13 h 319"/>
                  <a:gd name="T22" fmla="*/ 1 w 353"/>
                  <a:gd name="T23" fmla="*/ 17 h 319"/>
                  <a:gd name="T24" fmla="*/ 1 w 353"/>
                  <a:gd name="T25" fmla="*/ 20 h 319"/>
                  <a:gd name="T26" fmla="*/ 0 w 353"/>
                  <a:gd name="T27" fmla="*/ 14 h 319"/>
                  <a:gd name="T28" fmla="*/ 0 w 353"/>
                  <a:gd name="T29" fmla="*/ 7 h 319"/>
                  <a:gd name="T30" fmla="*/ 2 w 353"/>
                  <a:gd name="T31" fmla="*/ 10 h 319"/>
                  <a:gd name="T32" fmla="*/ 3 w 353"/>
                  <a:gd name="T33" fmla="*/ 0 h 319"/>
                  <a:gd name="T34" fmla="*/ 6 w 353"/>
                  <a:gd name="T35" fmla="*/ 4 h 319"/>
                  <a:gd name="T36" fmla="*/ 4 w 353"/>
                  <a:gd name="T37" fmla="*/ 6 h 319"/>
                  <a:gd name="T38" fmla="*/ 4 w 353"/>
                  <a:gd name="T39" fmla="*/ 7 h 319"/>
                  <a:gd name="T40" fmla="*/ 6 w 353"/>
                  <a:gd name="T41" fmla="*/ 7 h 319"/>
                  <a:gd name="T42" fmla="*/ 6 w 353"/>
                  <a:gd name="T43" fmla="*/ 10 h 319"/>
                  <a:gd name="T44" fmla="*/ 6 w 353"/>
                  <a:gd name="T45" fmla="*/ 10 h 319"/>
                  <a:gd name="T46" fmla="*/ 5 w 353"/>
                  <a:gd name="T47" fmla="*/ 10 h 319"/>
                  <a:gd name="T48" fmla="*/ 5 w 353"/>
                  <a:gd name="T49" fmla="*/ 13 h 319"/>
                  <a:gd name="T50" fmla="*/ 6 w 353"/>
                  <a:gd name="T51" fmla="*/ 16 h 319"/>
                  <a:gd name="T52" fmla="*/ 8 w 353"/>
                  <a:gd name="T53" fmla="*/ 17 h 319"/>
                  <a:gd name="T54" fmla="*/ 7 w 353"/>
                  <a:gd name="T55" fmla="*/ 17 h 319"/>
                  <a:gd name="T56" fmla="*/ 6 w 353"/>
                  <a:gd name="T57" fmla="*/ 17 h 319"/>
                  <a:gd name="T58" fmla="*/ 6 w 353"/>
                  <a:gd name="T59" fmla="*/ 18 h 319"/>
                  <a:gd name="T60" fmla="*/ 8 w 353"/>
                  <a:gd name="T61" fmla="*/ 21 h 319"/>
                  <a:gd name="T62" fmla="*/ 7 w 353"/>
                  <a:gd name="T63" fmla="*/ 20 h 319"/>
                  <a:gd name="T64" fmla="*/ 6 w 353"/>
                  <a:gd name="T65" fmla="*/ 21 h 319"/>
                  <a:gd name="T66" fmla="*/ 7 w 353"/>
                  <a:gd name="T67" fmla="*/ 23 h 319"/>
                  <a:gd name="T68" fmla="*/ 8 w 353"/>
                  <a:gd name="T69" fmla="*/ 24 h 319"/>
                  <a:gd name="T70" fmla="*/ 8 w 353"/>
                  <a:gd name="T71" fmla="*/ 27 h 319"/>
                  <a:gd name="T72" fmla="*/ 8 w 353"/>
                  <a:gd name="T73" fmla="*/ 30 h 319"/>
                  <a:gd name="T74" fmla="*/ 8 w 353"/>
                  <a:gd name="T75" fmla="*/ 30 h 319"/>
                  <a:gd name="T76" fmla="*/ 7 w 353"/>
                  <a:gd name="T77" fmla="*/ 2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2260" name="Freeform 15"/>
              <p:cNvSpPr>
                <a:spLocks/>
              </p:cNvSpPr>
              <p:nvPr/>
            </p:nvSpPr>
            <p:spPr bwMode="auto">
              <a:xfrm rot="5400000">
                <a:off x="92" y="4205"/>
                <a:ext cx="10" cy="23"/>
              </a:xfrm>
              <a:custGeom>
                <a:avLst/>
                <a:gdLst>
                  <a:gd name="T0" fmla="*/ 0 w 64"/>
                  <a:gd name="T1" fmla="*/ 0 h 72"/>
                  <a:gd name="T2" fmla="*/ 2 w 64"/>
                  <a:gd name="T3" fmla="*/ 7 h 72"/>
                  <a:gd name="T4" fmla="*/ 1 w 64"/>
                  <a:gd name="T5" fmla="*/ 3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2261" name="Freeform 16"/>
              <p:cNvSpPr>
                <a:spLocks/>
              </p:cNvSpPr>
              <p:nvPr/>
            </p:nvSpPr>
            <p:spPr bwMode="auto">
              <a:xfrm rot="5400000">
                <a:off x="90" y="4208"/>
                <a:ext cx="2" cy="5"/>
              </a:xfrm>
              <a:custGeom>
                <a:avLst/>
                <a:gdLst>
                  <a:gd name="T0" fmla="*/ 0 w 17"/>
                  <a:gd name="T1" fmla="*/ 0 h 14"/>
                  <a:gd name="T2" fmla="*/ 0 w 17"/>
                  <a:gd name="T3" fmla="*/ 2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2262" name="Freeform 17"/>
              <p:cNvSpPr>
                <a:spLocks/>
              </p:cNvSpPr>
              <p:nvPr/>
            </p:nvSpPr>
            <p:spPr bwMode="auto">
              <a:xfrm rot="5400000">
                <a:off x="125" y="3537"/>
                <a:ext cx="10" cy="83"/>
              </a:xfrm>
              <a:custGeom>
                <a:avLst/>
                <a:gdLst>
                  <a:gd name="T0" fmla="*/ 0 w 65"/>
                  <a:gd name="T1" fmla="*/ 24 h 261"/>
                  <a:gd name="T2" fmla="*/ 0 w 65"/>
                  <a:gd name="T3" fmla="*/ 2 h 261"/>
                  <a:gd name="T4" fmla="*/ 0 w 65"/>
                  <a:gd name="T5" fmla="*/ 0 h 261"/>
                  <a:gd name="T6" fmla="*/ 0 w 65"/>
                  <a:gd name="T7" fmla="*/ 0 h 261"/>
                  <a:gd name="T8" fmla="*/ 1 w 65"/>
                  <a:gd name="T9" fmla="*/ 0 h 261"/>
                  <a:gd name="T10" fmla="*/ 2 w 65"/>
                  <a:gd name="T11" fmla="*/ 0 h 261"/>
                  <a:gd name="T12" fmla="*/ 2 w 65"/>
                  <a:gd name="T13" fmla="*/ 2 h 261"/>
                  <a:gd name="T14" fmla="*/ 2 w 65"/>
                  <a:gd name="T15" fmla="*/ 13 h 261"/>
                  <a:gd name="T16" fmla="*/ 2 w 65"/>
                  <a:gd name="T17" fmla="*/ 25 h 261"/>
                  <a:gd name="T18" fmla="*/ 1 w 65"/>
                  <a:gd name="T19" fmla="*/ 26 h 261"/>
                  <a:gd name="T20" fmla="*/ 1 w 65"/>
                  <a:gd name="T21" fmla="*/ 26 h 261"/>
                  <a:gd name="T22" fmla="*/ 0 w 65"/>
                  <a:gd name="T23" fmla="*/ 25 h 261"/>
                  <a:gd name="T24" fmla="*/ 0 w 65"/>
                  <a:gd name="T25" fmla="*/ 24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2263" name="Freeform 18"/>
              <p:cNvSpPr>
                <a:spLocks/>
              </p:cNvSpPr>
              <p:nvPr/>
            </p:nvSpPr>
            <p:spPr bwMode="auto">
              <a:xfrm rot="5400000">
                <a:off x="121" y="4160"/>
                <a:ext cx="17" cy="83"/>
              </a:xfrm>
              <a:custGeom>
                <a:avLst/>
                <a:gdLst>
                  <a:gd name="T0" fmla="*/ 0 w 111"/>
                  <a:gd name="T1" fmla="*/ 25 h 261"/>
                  <a:gd name="T2" fmla="*/ 0 w 111"/>
                  <a:gd name="T3" fmla="*/ 22 h 261"/>
                  <a:gd name="T4" fmla="*/ 0 w 111"/>
                  <a:gd name="T5" fmla="*/ 19 h 261"/>
                  <a:gd name="T6" fmla="*/ 0 w 111"/>
                  <a:gd name="T7" fmla="*/ 12 h 261"/>
                  <a:gd name="T8" fmla="*/ 0 w 111"/>
                  <a:gd name="T9" fmla="*/ 6 h 261"/>
                  <a:gd name="T10" fmla="*/ 0 w 111"/>
                  <a:gd name="T11" fmla="*/ 2 h 261"/>
                  <a:gd name="T12" fmla="*/ 1 w 111"/>
                  <a:gd name="T13" fmla="*/ 0 h 261"/>
                  <a:gd name="T14" fmla="*/ 2 w 111"/>
                  <a:gd name="T15" fmla="*/ 0 h 261"/>
                  <a:gd name="T16" fmla="*/ 2 w 111"/>
                  <a:gd name="T17" fmla="*/ 0 h 261"/>
                  <a:gd name="T18" fmla="*/ 2 w 111"/>
                  <a:gd name="T19" fmla="*/ 3 h 261"/>
                  <a:gd name="T20" fmla="*/ 2 w 111"/>
                  <a:gd name="T21" fmla="*/ 8 h 261"/>
                  <a:gd name="T22" fmla="*/ 2 w 111"/>
                  <a:gd name="T23" fmla="*/ 10 h 261"/>
                  <a:gd name="T24" fmla="*/ 3 w 111"/>
                  <a:gd name="T25" fmla="*/ 15 h 261"/>
                  <a:gd name="T26" fmla="*/ 2 w 111"/>
                  <a:gd name="T27" fmla="*/ 13 h 261"/>
                  <a:gd name="T28" fmla="*/ 2 w 111"/>
                  <a:gd name="T29" fmla="*/ 12 h 261"/>
                  <a:gd name="T30" fmla="*/ 2 w 111"/>
                  <a:gd name="T31" fmla="*/ 12 h 261"/>
                  <a:gd name="T32" fmla="*/ 2 w 111"/>
                  <a:gd name="T33" fmla="*/ 15 h 261"/>
                  <a:gd name="T34" fmla="*/ 2 w 111"/>
                  <a:gd name="T35" fmla="*/ 17 h 261"/>
                  <a:gd name="T36" fmla="*/ 2 w 111"/>
                  <a:gd name="T37" fmla="*/ 22 h 261"/>
                  <a:gd name="T38" fmla="*/ 2 w 111"/>
                  <a:gd name="T39" fmla="*/ 17 h 261"/>
                  <a:gd name="T40" fmla="*/ 2 w 111"/>
                  <a:gd name="T41" fmla="*/ 16 h 261"/>
                  <a:gd name="T42" fmla="*/ 1 w 111"/>
                  <a:gd name="T43" fmla="*/ 15 h 261"/>
                  <a:gd name="T44" fmla="*/ 1 w 111"/>
                  <a:gd name="T45" fmla="*/ 16 h 261"/>
                  <a:gd name="T46" fmla="*/ 1 w 111"/>
                  <a:gd name="T47" fmla="*/ 17 h 261"/>
                  <a:gd name="T48" fmla="*/ 1 w 111"/>
                  <a:gd name="T49" fmla="*/ 21 h 261"/>
                  <a:gd name="T50" fmla="*/ 0 w 111"/>
                  <a:gd name="T51" fmla="*/ 21 h 261"/>
                  <a:gd name="T52" fmla="*/ 0 w 111"/>
                  <a:gd name="T53" fmla="*/ 24 h 261"/>
                  <a:gd name="T54" fmla="*/ 0 w 111"/>
                  <a:gd name="T55" fmla="*/ 25 h 261"/>
                  <a:gd name="T56" fmla="*/ 0 w 111"/>
                  <a:gd name="T57" fmla="*/ 26 h 261"/>
                  <a:gd name="T58" fmla="*/ 0 w 111"/>
                  <a:gd name="T59" fmla="*/ 26 h 261"/>
                  <a:gd name="T60" fmla="*/ 0 w 111"/>
                  <a:gd name="T61" fmla="*/ 25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2264" name="Freeform 19"/>
              <p:cNvSpPr>
                <a:spLocks/>
              </p:cNvSpPr>
              <p:nvPr/>
            </p:nvSpPr>
            <p:spPr bwMode="auto">
              <a:xfrm rot="5400000">
                <a:off x="93" y="4196"/>
                <a:ext cx="2" cy="9"/>
              </a:xfrm>
              <a:custGeom>
                <a:avLst/>
                <a:gdLst>
                  <a:gd name="T0" fmla="*/ 0 w 15"/>
                  <a:gd name="T1" fmla="*/ 0 h 29"/>
                  <a:gd name="T2" fmla="*/ 0 w 15"/>
                  <a:gd name="T3" fmla="*/ 3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2265" name="Freeform 20"/>
              <p:cNvSpPr>
                <a:spLocks/>
              </p:cNvSpPr>
              <p:nvPr/>
            </p:nvSpPr>
            <p:spPr bwMode="auto">
              <a:xfrm rot="5400000">
                <a:off x="126" y="3563"/>
                <a:ext cx="3" cy="60"/>
              </a:xfrm>
              <a:custGeom>
                <a:avLst/>
                <a:gdLst>
                  <a:gd name="T0" fmla="*/ 0 w 16"/>
                  <a:gd name="T1" fmla="*/ 18 h 188"/>
                  <a:gd name="T2" fmla="*/ 0 w 16"/>
                  <a:gd name="T3" fmla="*/ 0 h 188"/>
                  <a:gd name="T4" fmla="*/ 1 w 16"/>
                  <a:gd name="T5" fmla="*/ 3 h 188"/>
                  <a:gd name="T6" fmla="*/ 1 w 16"/>
                  <a:gd name="T7" fmla="*/ 9 h 188"/>
                  <a:gd name="T8" fmla="*/ 1 w 16"/>
                  <a:gd name="T9" fmla="*/ 18 h 188"/>
                  <a:gd name="T10" fmla="*/ 0 w 16"/>
                  <a:gd name="T11" fmla="*/ 19 h 188"/>
                  <a:gd name="T12" fmla="*/ 0 w 16"/>
                  <a:gd name="T13" fmla="*/ 18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2266" name="Freeform 21"/>
              <p:cNvSpPr>
                <a:spLocks/>
              </p:cNvSpPr>
              <p:nvPr/>
            </p:nvSpPr>
            <p:spPr bwMode="auto">
              <a:xfrm rot="5400000">
                <a:off x="128" y="3539"/>
                <a:ext cx="5" cy="55"/>
              </a:xfrm>
              <a:custGeom>
                <a:avLst/>
                <a:gdLst>
                  <a:gd name="T0" fmla="*/ 0 w 34"/>
                  <a:gd name="T1" fmla="*/ 2 h 173"/>
                  <a:gd name="T2" fmla="*/ 0 w 34"/>
                  <a:gd name="T3" fmla="*/ 0 h 173"/>
                  <a:gd name="T4" fmla="*/ 1 w 34"/>
                  <a:gd name="T5" fmla="*/ 2 h 173"/>
                  <a:gd name="T6" fmla="*/ 1 w 34"/>
                  <a:gd name="T7" fmla="*/ 16 h 173"/>
                  <a:gd name="T8" fmla="*/ 0 w 34"/>
                  <a:gd name="T9" fmla="*/ 17 h 173"/>
                  <a:gd name="T10" fmla="*/ 0 w 34"/>
                  <a:gd name="T11" fmla="*/ 16 h 173"/>
                  <a:gd name="T12" fmla="*/ 0 w 34"/>
                  <a:gd name="T13" fmla="*/ 2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2267" name="Freeform 22"/>
              <p:cNvSpPr>
                <a:spLocks/>
              </p:cNvSpPr>
              <p:nvPr/>
            </p:nvSpPr>
            <p:spPr bwMode="auto">
              <a:xfrm rot="5400000">
                <a:off x="117" y="3673"/>
                <a:ext cx="27" cy="55"/>
              </a:xfrm>
              <a:custGeom>
                <a:avLst/>
                <a:gdLst>
                  <a:gd name="T0" fmla="*/ 0 w 177"/>
                  <a:gd name="T1" fmla="*/ 16 h 173"/>
                  <a:gd name="T2" fmla="*/ 3 w 177"/>
                  <a:gd name="T3" fmla="*/ 7 h 173"/>
                  <a:gd name="T4" fmla="*/ 3 w 177"/>
                  <a:gd name="T5" fmla="*/ 6 h 173"/>
                  <a:gd name="T6" fmla="*/ 2 w 177"/>
                  <a:gd name="T7" fmla="*/ 3 h 173"/>
                  <a:gd name="T8" fmla="*/ 0 w 177"/>
                  <a:gd name="T9" fmla="*/ 2 h 173"/>
                  <a:gd name="T10" fmla="*/ 0 w 177"/>
                  <a:gd name="T11" fmla="*/ 0 h 173"/>
                  <a:gd name="T12" fmla="*/ 1 w 177"/>
                  <a:gd name="T13" fmla="*/ 2 h 173"/>
                  <a:gd name="T14" fmla="*/ 2 w 177"/>
                  <a:gd name="T15" fmla="*/ 3 h 173"/>
                  <a:gd name="T16" fmla="*/ 3 w 177"/>
                  <a:gd name="T17" fmla="*/ 6 h 173"/>
                  <a:gd name="T18" fmla="*/ 4 w 177"/>
                  <a:gd name="T19" fmla="*/ 7 h 173"/>
                  <a:gd name="T20" fmla="*/ 3 w 177"/>
                  <a:gd name="T21" fmla="*/ 12 h 173"/>
                  <a:gd name="T22" fmla="*/ 2 w 177"/>
                  <a:gd name="T23" fmla="*/ 13 h 173"/>
                  <a:gd name="T24" fmla="*/ 0 w 177"/>
                  <a:gd name="T25" fmla="*/ 17 h 173"/>
                  <a:gd name="T26" fmla="*/ 0 w 177"/>
                  <a:gd name="T27" fmla="*/ 16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2268" name="Freeform 23"/>
              <p:cNvSpPr>
                <a:spLocks/>
              </p:cNvSpPr>
              <p:nvPr/>
            </p:nvSpPr>
            <p:spPr bwMode="auto">
              <a:xfrm rot="5400000">
                <a:off x="110" y="4231"/>
                <a:ext cx="3" cy="10"/>
              </a:xfrm>
              <a:custGeom>
                <a:avLst/>
                <a:gdLst>
                  <a:gd name="T0" fmla="*/ 1 w 16"/>
                  <a:gd name="T1" fmla="*/ 0 h 30"/>
                  <a:gd name="T2" fmla="*/ 1 w 16"/>
                  <a:gd name="T3" fmla="*/ 2 h 30"/>
                  <a:gd name="T4" fmla="*/ 1 w 16"/>
                  <a:gd name="T5" fmla="*/ 3 h 30"/>
                  <a:gd name="T6" fmla="*/ 0 w 16"/>
                  <a:gd name="T7" fmla="*/ 2 h 30"/>
                  <a:gd name="T8" fmla="*/ 1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2269" name="Freeform 24"/>
              <p:cNvSpPr>
                <a:spLocks/>
              </p:cNvSpPr>
              <p:nvPr/>
            </p:nvSpPr>
            <p:spPr bwMode="auto">
              <a:xfrm rot="5400000">
                <a:off x="-125" y="3946"/>
                <a:ext cx="473" cy="10"/>
              </a:xfrm>
              <a:custGeom>
                <a:avLst/>
                <a:gdLst>
                  <a:gd name="T0" fmla="*/ 1 w 3093"/>
                  <a:gd name="T1" fmla="*/ 2 h 30"/>
                  <a:gd name="T2" fmla="*/ 0 w 3093"/>
                  <a:gd name="T3" fmla="*/ 0 h 30"/>
                  <a:gd name="T4" fmla="*/ 0 w 3093"/>
                  <a:gd name="T5" fmla="*/ 0 h 30"/>
                  <a:gd name="T6" fmla="*/ 2 w 3093"/>
                  <a:gd name="T7" fmla="*/ 0 h 30"/>
                  <a:gd name="T8" fmla="*/ 4 w 3093"/>
                  <a:gd name="T9" fmla="*/ 0 h 30"/>
                  <a:gd name="T10" fmla="*/ 6 w 3093"/>
                  <a:gd name="T11" fmla="*/ 0 h 30"/>
                  <a:gd name="T12" fmla="*/ 8 w 3093"/>
                  <a:gd name="T13" fmla="*/ 0 h 30"/>
                  <a:gd name="T14" fmla="*/ 11 w 3093"/>
                  <a:gd name="T15" fmla="*/ 0 h 30"/>
                  <a:gd name="T16" fmla="*/ 13 w 3093"/>
                  <a:gd name="T17" fmla="*/ 0 h 30"/>
                  <a:gd name="T18" fmla="*/ 18 w 3093"/>
                  <a:gd name="T19" fmla="*/ 0 h 30"/>
                  <a:gd name="T20" fmla="*/ 24 w 3093"/>
                  <a:gd name="T21" fmla="*/ 0 h 30"/>
                  <a:gd name="T22" fmla="*/ 30 w 3093"/>
                  <a:gd name="T23" fmla="*/ 0 h 30"/>
                  <a:gd name="T24" fmla="*/ 42 w 3093"/>
                  <a:gd name="T25" fmla="*/ 0 h 30"/>
                  <a:gd name="T26" fmla="*/ 48 w 3093"/>
                  <a:gd name="T27" fmla="*/ 0 h 30"/>
                  <a:gd name="T28" fmla="*/ 54 w 3093"/>
                  <a:gd name="T29" fmla="*/ 0 h 30"/>
                  <a:gd name="T30" fmla="*/ 58 w 3093"/>
                  <a:gd name="T31" fmla="*/ 0 h 30"/>
                  <a:gd name="T32" fmla="*/ 61 w 3093"/>
                  <a:gd name="T33" fmla="*/ 0 h 30"/>
                  <a:gd name="T34" fmla="*/ 63 w 3093"/>
                  <a:gd name="T35" fmla="*/ 0 h 30"/>
                  <a:gd name="T36" fmla="*/ 65 w 3093"/>
                  <a:gd name="T37" fmla="*/ 0 h 30"/>
                  <a:gd name="T38" fmla="*/ 67 w 3093"/>
                  <a:gd name="T39" fmla="*/ 0 h 30"/>
                  <a:gd name="T40" fmla="*/ 68 w 3093"/>
                  <a:gd name="T41" fmla="*/ 0 h 30"/>
                  <a:gd name="T42" fmla="*/ 69 w 3093"/>
                  <a:gd name="T43" fmla="*/ 0 h 30"/>
                  <a:gd name="T44" fmla="*/ 70 w 3093"/>
                  <a:gd name="T45" fmla="*/ 0 h 30"/>
                  <a:gd name="T46" fmla="*/ 71 w 3093"/>
                  <a:gd name="T47" fmla="*/ 0 h 30"/>
                  <a:gd name="T48" fmla="*/ 72 w 3093"/>
                  <a:gd name="T49" fmla="*/ 0 h 30"/>
                  <a:gd name="T50" fmla="*/ 72 w 3093"/>
                  <a:gd name="T51" fmla="*/ 0 h 30"/>
                  <a:gd name="T52" fmla="*/ 72 w 3093"/>
                  <a:gd name="T53" fmla="*/ 2 h 30"/>
                  <a:gd name="T54" fmla="*/ 72 w 3093"/>
                  <a:gd name="T55" fmla="*/ 3 h 30"/>
                  <a:gd name="T56" fmla="*/ 72 w 3093"/>
                  <a:gd name="T57" fmla="*/ 3 h 30"/>
                  <a:gd name="T58" fmla="*/ 71 w 3093"/>
                  <a:gd name="T59" fmla="*/ 3 h 30"/>
                  <a:gd name="T60" fmla="*/ 70 w 3093"/>
                  <a:gd name="T61" fmla="*/ 3 h 30"/>
                  <a:gd name="T62" fmla="*/ 69 w 3093"/>
                  <a:gd name="T63" fmla="*/ 3 h 30"/>
                  <a:gd name="T64" fmla="*/ 67 w 3093"/>
                  <a:gd name="T65" fmla="*/ 3 h 30"/>
                  <a:gd name="T66" fmla="*/ 66 w 3093"/>
                  <a:gd name="T67" fmla="*/ 3 h 30"/>
                  <a:gd name="T68" fmla="*/ 63 w 3093"/>
                  <a:gd name="T69" fmla="*/ 3 h 30"/>
                  <a:gd name="T70" fmla="*/ 61 w 3093"/>
                  <a:gd name="T71" fmla="*/ 3 h 30"/>
                  <a:gd name="T72" fmla="*/ 58 w 3093"/>
                  <a:gd name="T73" fmla="*/ 3 h 30"/>
                  <a:gd name="T74" fmla="*/ 56 w 3093"/>
                  <a:gd name="T75" fmla="*/ 3 h 30"/>
                  <a:gd name="T76" fmla="*/ 50 w 3093"/>
                  <a:gd name="T77" fmla="*/ 3 h 30"/>
                  <a:gd name="T78" fmla="*/ 43 w 3093"/>
                  <a:gd name="T79" fmla="*/ 3 h 30"/>
                  <a:gd name="T80" fmla="*/ 37 w 3093"/>
                  <a:gd name="T81" fmla="*/ 3 h 30"/>
                  <a:gd name="T82" fmla="*/ 30 w 3093"/>
                  <a:gd name="T83" fmla="*/ 3 h 30"/>
                  <a:gd name="T84" fmla="*/ 24 w 3093"/>
                  <a:gd name="T85" fmla="*/ 2 h 30"/>
                  <a:gd name="T86" fmla="*/ 18 w 3093"/>
                  <a:gd name="T87" fmla="*/ 2 h 30"/>
                  <a:gd name="T88" fmla="*/ 15 w 3093"/>
                  <a:gd name="T89" fmla="*/ 2 h 30"/>
                  <a:gd name="T90" fmla="*/ 12 w 3093"/>
                  <a:gd name="T91" fmla="*/ 2 h 30"/>
                  <a:gd name="T92" fmla="*/ 10 w 3093"/>
                  <a:gd name="T93" fmla="*/ 2 h 30"/>
                  <a:gd name="T94" fmla="*/ 8 w 3093"/>
                  <a:gd name="T95" fmla="*/ 2 h 30"/>
                  <a:gd name="T96" fmla="*/ 6 w 3093"/>
                  <a:gd name="T97" fmla="*/ 2 h 30"/>
                  <a:gd name="T98" fmla="*/ 5 w 3093"/>
                  <a:gd name="T99" fmla="*/ 2 h 30"/>
                  <a:gd name="T100" fmla="*/ 3 w 3093"/>
                  <a:gd name="T101" fmla="*/ 2 h 30"/>
                  <a:gd name="T102" fmla="*/ 2 w 3093"/>
                  <a:gd name="T103" fmla="*/ 2 h 30"/>
                  <a:gd name="T104" fmla="*/ 2 w 3093"/>
                  <a:gd name="T105" fmla="*/ 2 h 30"/>
                  <a:gd name="T106" fmla="*/ 1 w 3093"/>
                  <a:gd name="T107" fmla="*/ 2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2270" name="Freeform 25"/>
              <p:cNvSpPr>
                <a:spLocks/>
              </p:cNvSpPr>
              <p:nvPr/>
            </p:nvSpPr>
            <p:spPr bwMode="auto">
              <a:xfrm rot="5400000">
                <a:off x="125" y="3593"/>
                <a:ext cx="15" cy="31"/>
              </a:xfrm>
              <a:custGeom>
                <a:avLst/>
                <a:gdLst>
                  <a:gd name="T0" fmla="*/ 0 w 96"/>
                  <a:gd name="T1" fmla="*/ 0 h 100"/>
                  <a:gd name="T2" fmla="*/ 1 w 96"/>
                  <a:gd name="T3" fmla="*/ 0 h 100"/>
                  <a:gd name="T4" fmla="*/ 2 w 96"/>
                  <a:gd name="T5" fmla="*/ 1 h 100"/>
                  <a:gd name="T6" fmla="*/ 2 w 96"/>
                  <a:gd name="T7" fmla="*/ 3 h 100"/>
                  <a:gd name="T8" fmla="*/ 2 w 96"/>
                  <a:gd name="T9" fmla="*/ 4 h 100"/>
                  <a:gd name="T10" fmla="*/ 2 w 96"/>
                  <a:gd name="T11" fmla="*/ 5 h 100"/>
                  <a:gd name="T12" fmla="*/ 2 w 96"/>
                  <a:gd name="T13" fmla="*/ 7 h 100"/>
                  <a:gd name="T14" fmla="*/ 1 w 96"/>
                  <a:gd name="T15" fmla="*/ 8 h 100"/>
                  <a:gd name="T16" fmla="*/ 0 w 96"/>
                  <a:gd name="T17" fmla="*/ 1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2271" name="Freeform 26"/>
              <p:cNvSpPr>
                <a:spLocks/>
              </p:cNvSpPr>
              <p:nvPr/>
            </p:nvSpPr>
            <p:spPr bwMode="auto">
              <a:xfrm rot="5400000">
                <a:off x="117" y="3667"/>
                <a:ext cx="32" cy="31"/>
              </a:xfrm>
              <a:custGeom>
                <a:avLst/>
                <a:gdLst>
                  <a:gd name="T0" fmla="*/ 2 w 208"/>
                  <a:gd name="T1" fmla="*/ 7 h 100"/>
                  <a:gd name="T2" fmla="*/ 1 w 208"/>
                  <a:gd name="T3" fmla="*/ 5 h 100"/>
                  <a:gd name="T4" fmla="*/ 1 w 208"/>
                  <a:gd name="T5" fmla="*/ 5 h 100"/>
                  <a:gd name="T6" fmla="*/ 0 w 208"/>
                  <a:gd name="T7" fmla="*/ 4 h 100"/>
                  <a:gd name="T8" fmla="*/ 0 w 208"/>
                  <a:gd name="T9" fmla="*/ 4 h 100"/>
                  <a:gd name="T10" fmla="*/ 1 w 208"/>
                  <a:gd name="T11" fmla="*/ 4 h 100"/>
                  <a:gd name="T12" fmla="*/ 2 w 208"/>
                  <a:gd name="T13" fmla="*/ 3 h 100"/>
                  <a:gd name="T14" fmla="*/ 2 w 208"/>
                  <a:gd name="T15" fmla="*/ 0 h 100"/>
                  <a:gd name="T16" fmla="*/ 3 w 208"/>
                  <a:gd name="T17" fmla="*/ 1 h 100"/>
                  <a:gd name="T18" fmla="*/ 5 w 208"/>
                  <a:gd name="T19" fmla="*/ 4 h 100"/>
                  <a:gd name="T20" fmla="*/ 5 w 208"/>
                  <a:gd name="T21" fmla="*/ 7 h 100"/>
                  <a:gd name="T22" fmla="*/ 4 w 208"/>
                  <a:gd name="T23" fmla="*/ 7 h 100"/>
                  <a:gd name="T24" fmla="*/ 2 w 208"/>
                  <a:gd name="T25" fmla="*/ 10 h 100"/>
                  <a:gd name="T26" fmla="*/ 2 w 208"/>
                  <a:gd name="T27" fmla="*/ 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2272" name="Freeform 27"/>
              <p:cNvSpPr>
                <a:spLocks/>
              </p:cNvSpPr>
              <p:nvPr/>
            </p:nvSpPr>
            <p:spPr bwMode="auto">
              <a:xfrm rot="5400000">
                <a:off x="276" y="3756"/>
                <a:ext cx="346" cy="645"/>
              </a:xfrm>
              <a:custGeom>
                <a:avLst/>
                <a:gdLst>
                  <a:gd name="T0" fmla="*/ 4 w 2259"/>
                  <a:gd name="T1" fmla="*/ 201 h 2042"/>
                  <a:gd name="T2" fmla="*/ 3 w 2259"/>
                  <a:gd name="T3" fmla="*/ 185 h 2042"/>
                  <a:gd name="T4" fmla="*/ 1 w 2259"/>
                  <a:gd name="T5" fmla="*/ 188 h 2042"/>
                  <a:gd name="T6" fmla="*/ 11 w 2259"/>
                  <a:gd name="T7" fmla="*/ 179 h 2042"/>
                  <a:gd name="T8" fmla="*/ 25 w 2259"/>
                  <a:gd name="T9" fmla="*/ 197 h 2042"/>
                  <a:gd name="T10" fmla="*/ 23 w 2259"/>
                  <a:gd name="T11" fmla="*/ 140 h 2042"/>
                  <a:gd name="T12" fmla="*/ 23 w 2259"/>
                  <a:gd name="T13" fmla="*/ 114 h 2042"/>
                  <a:gd name="T14" fmla="*/ 23 w 2259"/>
                  <a:gd name="T15" fmla="*/ 113 h 2042"/>
                  <a:gd name="T16" fmla="*/ 27 w 2259"/>
                  <a:gd name="T17" fmla="*/ 127 h 2042"/>
                  <a:gd name="T18" fmla="*/ 24 w 2259"/>
                  <a:gd name="T19" fmla="*/ 144 h 2042"/>
                  <a:gd name="T20" fmla="*/ 21 w 2259"/>
                  <a:gd name="T21" fmla="*/ 171 h 2042"/>
                  <a:gd name="T22" fmla="*/ 23 w 2259"/>
                  <a:gd name="T23" fmla="*/ 159 h 2042"/>
                  <a:gd name="T24" fmla="*/ 25 w 2259"/>
                  <a:gd name="T25" fmla="*/ 162 h 2042"/>
                  <a:gd name="T26" fmla="*/ 23 w 2259"/>
                  <a:gd name="T27" fmla="*/ 152 h 2042"/>
                  <a:gd name="T28" fmla="*/ 28 w 2259"/>
                  <a:gd name="T29" fmla="*/ 144 h 2042"/>
                  <a:gd name="T30" fmla="*/ 32 w 2259"/>
                  <a:gd name="T31" fmla="*/ 153 h 2042"/>
                  <a:gd name="T32" fmla="*/ 32 w 2259"/>
                  <a:gd name="T33" fmla="*/ 169 h 2042"/>
                  <a:gd name="T34" fmla="*/ 28 w 2259"/>
                  <a:gd name="T35" fmla="*/ 185 h 2042"/>
                  <a:gd name="T36" fmla="*/ 26 w 2259"/>
                  <a:gd name="T37" fmla="*/ 179 h 2042"/>
                  <a:gd name="T38" fmla="*/ 23 w 2259"/>
                  <a:gd name="T39" fmla="*/ 171 h 2042"/>
                  <a:gd name="T40" fmla="*/ 33 w 2259"/>
                  <a:gd name="T41" fmla="*/ 189 h 2042"/>
                  <a:gd name="T42" fmla="*/ 35 w 2259"/>
                  <a:gd name="T43" fmla="*/ 142 h 2042"/>
                  <a:gd name="T44" fmla="*/ 43 w 2259"/>
                  <a:gd name="T45" fmla="*/ 139 h 2042"/>
                  <a:gd name="T46" fmla="*/ 50 w 2259"/>
                  <a:gd name="T47" fmla="*/ 101 h 2042"/>
                  <a:gd name="T48" fmla="*/ 43 w 2259"/>
                  <a:gd name="T49" fmla="*/ 97 h 2042"/>
                  <a:gd name="T50" fmla="*/ 49 w 2259"/>
                  <a:gd name="T51" fmla="*/ 104 h 2042"/>
                  <a:gd name="T52" fmla="*/ 47 w 2259"/>
                  <a:gd name="T53" fmla="*/ 124 h 2042"/>
                  <a:gd name="T54" fmla="*/ 43 w 2259"/>
                  <a:gd name="T55" fmla="*/ 133 h 2042"/>
                  <a:gd name="T56" fmla="*/ 37 w 2259"/>
                  <a:gd name="T57" fmla="*/ 121 h 2042"/>
                  <a:gd name="T58" fmla="*/ 37 w 2259"/>
                  <a:gd name="T59" fmla="*/ 95 h 2042"/>
                  <a:gd name="T60" fmla="*/ 42 w 2259"/>
                  <a:gd name="T61" fmla="*/ 80 h 2042"/>
                  <a:gd name="T62" fmla="*/ 42 w 2259"/>
                  <a:gd name="T63" fmla="*/ 76 h 2042"/>
                  <a:gd name="T64" fmla="*/ 35 w 2259"/>
                  <a:gd name="T65" fmla="*/ 105 h 2042"/>
                  <a:gd name="T66" fmla="*/ 29 w 2259"/>
                  <a:gd name="T67" fmla="*/ 100 h 2042"/>
                  <a:gd name="T68" fmla="*/ 31 w 2259"/>
                  <a:gd name="T69" fmla="*/ 91 h 2042"/>
                  <a:gd name="T70" fmla="*/ 35 w 2259"/>
                  <a:gd name="T71" fmla="*/ 94 h 2042"/>
                  <a:gd name="T72" fmla="*/ 50 w 2259"/>
                  <a:gd name="T73" fmla="*/ 91 h 2042"/>
                  <a:gd name="T74" fmla="*/ 46 w 2259"/>
                  <a:gd name="T75" fmla="*/ 51 h 2042"/>
                  <a:gd name="T76" fmla="*/ 50 w 2259"/>
                  <a:gd name="T77" fmla="*/ 3 h 2042"/>
                  <a:gd name="T78" fmla="*/ 50 w 2259"/>
                  <a:gd name="T79" fmla="*/ 12 h 2042"/>
                  <a:gd name="T80" fmla="*/ 50 w 2259"/>
                  <a:gd name="T81" fmla="*/ 0 h 2042"/>
                  <a:gd name="T82" fmla="*/ 50 w 2259"/>
                  <a:gd name="T83" fmla="*/ 29 h 2042"/>
                  <a:gd name="T84" fmla="*/ 51 w 2259"/>
                  <a:gd name="T85" fmla="*/ 63 h 2042"/>
                  <a:gd name="T86" fmla="*/ 51 w 2259"/>
                  <a:gd name="T87" fmla="*/ 42 h 2042"/>
                  <a:gd name="T88" fmla="*/ 47 w 2259"/>
                  <a:gd name="T89" fmla="*/ 48 h 2042"/>
                  <a:gd name="T90" fmla="*/ 51 w 2259"/>
                  <a:gd name="T91" fmla="*/ 127 h 2042"/>
                  <a:gd name="T92" fmla="*/ 53 w 2259"/>
                  <a:gd name="T93" fmla="*/ 149 h 2042"/>
                  <a:gd name="T94" fmla="*/ 47 w 2259"/>
                  <a:gd name="T95" fmla="*/ 153 h 2042"/>
                  <a:gd name="T96" fmla="*/ 50 w 2259"/>
                  <a:gd name="T97" fmla="*/ 149 h 2042"/>
                  <a:gd name="T98" fmla="*/ 35 w 2259"/>
                  <a:gd name="T99" fmla="*/ 130 h 2042"/>
                  <a:gd name="T100" fmla="*/ 40 w 2259"/>
                  <a:gd name="T101" fmla="*/ 192 h 2042"/>
                  <a:gd name="T102" fmla="*/ 40 w 2259"/>
                  <a:gd name="T103" fmla="*/ 178 h 2042"/>
                  <a:gd name="T104" fmla="*/ 41 w 2259"/>
                  <a:gd name="T105" fmla="*/ 201 h 2042"/>
                  <a:gd name="T106" fmla="*/ 36 w 2259"/>
                  <a:gd name="T107" fmla="*/ 182 h 2042"/>
                  <a:gd name="T108" fmla="*/ 26 w 2259"/>
                  <a:gd name="T109" fmla="*/ 202 h 2042"/>
                  <a:gd name="T110" fmla="*/ 9 w 2259"/>
                  <a:gd name="T111" fmla="*/ 191 h 2042"/>
                  <a:gd name="T112" fmla="*/ 12 w 2259"/>
                  <a:gd name="T113" fmla="*/ 186 h 2042"/>
                  <a:gd name="T114" fmla="*/ 10 w 2259"/>
                  <a:gd name="T115" fmla="*/ 202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2273" name="Freeform 28"/>
              <p:cNvSpPr>
                <a:spLocks/>
              </p:cNvSpPr>
              <p:nvPr/>
            </p:nvSpPr>
            <p:spPr bwMode="auto">
              <a:xfrm rot="5400000">
                <a:off x="90" y="3761"/>
                <a:ext cx="337" cy="247"/>
              </a:xfrm>
              <a:custGeom>
                <a:avLst/>
                <a:gdLst>
                  <a:gd name="T0" fmla="*/ 0 w 2197"/>
                  <a:gd name="T1" fmla="*/ 76 h 783"/>
                  <a:gd name="T2" fmla="*/ 0 w 2197"/>
                  <a:gd name="T3" fmla="*/ 74 h 783"/>
                  <a:gd name="T4" fmla="*/ 6 w 2197"/>
                  <a:gd name="T5" fmla="*/ 74 h 783"/>
                  <a:gd name="T6" fmla="*/ 24 w 2197"/>
                  <a:gd name="T7" fmla="*/ 75 h 783"/>
                  <a:gd name="T8" fmla="*/ 27 w 2197"/>
                  <a:gd name="T9" fmla="*/ 74 h 783"/>
                  <a:gd name="T10" fmla="*/ 27 w 2197"/>
                  <a:gd name="T11" fmla="*/ 74 h 783"/>
                  <a:gd name="T12" fmla="*/ 27 w 2197"/>
                  <a:gd name="T13" fmla="*/ 55 h 783"/>
                  <a:gd name="T14" fmla="*/ 27 w 2197"/>
                  <a:gd name="T15" fmla="*/ 53 h 783"/>
                  <a:gd name="T16" fmla="*/ 33 w 2197"/>
                  <a:gd name="T17" fmla="*/ 53 h 783"/>
                  <a:gd name="T18" fmla="*/ 35 w 2197"/>
                  <a:gd name="T19" fmla="*/ 52 h 783"/>
                  <a:gd name="T20" fmla="*/ 38 w 2197"/>
                  <a:gd name="T21" fmla="*/ 50 h 783"/>
                  <a:gd name="T22" fmla="*/ 40 w 2197"/>
                  <a:gd name="T23" fmla="*/ 48 h 783"/>
                  <a:gd name="T24" fmla="*/ 43 w 2197"/>
                  <a:gd name="T25" fmla="*/ 43 h 783"/>
                  <a:gd name="T26" fmla="*/ 45 w 2197"/>
                  <a:gd name="T27" fmla="*/ 38 h 783"/>
                  <a:gd name="T28" fmla="*/ 47 w 2197"/>
                  <a:gd name="T29" fmla="*/ 32 h 783"/>
                  <a:gd name="T30" fmla="*/ 48 w 2197"/>
                  <a:gd name="T31" fmla="*/ 25 h 783"/>
                  <a:gd name="T32" fmla="*/ 50 w 2197"/>
                  <a:gd name="T33" fmla="*/ 16 h 783"/>
                  <a:gd name="T34" fmla="*/ 51 w 2197"/>
                  <a:gd name="T35" fmla="*/ 0 h 783"/>
                  <a:gd name="T36" fmla="*/ 52 w 2197"/>
                  <a:gd name="T37" fmla="*/ 2 h 783"/>
                  <a:gd name="T38" fmla="*/ 52 w 2197"/>
                  <a:gd name="T39" fmla="*/ 4 h 783"/>
                  <a:gd name="T40" fmla="*/ 51 w 2197"/>
                  <a:gd name="T41" fmla="*/ 9 h 783"/>
                  <a:gd name="T42" fmla="*/ 51 w 2197"/>
                  <a:gd name="T43" fmla="*/ 16 h 783"/>
                  <a:gd name="T44" fmla="*/ 50 w 2197"/>
                  <a:gd name="T45" fmla="*/ 21 h 783"/>
                  <a:gd name="T46" fmla="*/ 48 w 2197"/>
                  <a:gd name="T47" fmla="*/ 29 h 783"/>
                  <a:gd name="T48" fmla="*/ 47 w 2197"/>
                  <a:gd name="T49" fmla="*/ 34 h 783"/>
                  <a:gd name="T50" fmla="*/ 46 w 2197"/>
                  <a:gd name="T51" fmla="*/ 40 h 783"/>
                  <a:gd name="T52" fmla="*/ 44 w 2197"/>
                  <a:gd name="T53" fmla="*/ 45 h 783"/>
                  <a:gd name="T54" fmla="*/ 42 w 2197"/>
                  <a:gd name="T55" fmla="*/ 49 h 783"/>
                  <a:gd name="T56" fmla="*/ 40 w 2197"/>
                  <a:gd name="T57" fmla="*/ 50 h 783"/>
                  <a:gd name="T58" fmla="*/ 37 w 2197"/>
                  <a:gd name="T59" fmla="*/ 55 h 783"/>
                  <a:gd name="T60" fmla="*/ 35 w 2197"/>
                  <a:gd name="T61" fmla="*/ 56 h 783"/>
                  <a:gd name="T62" fmla="*/ 33 w 2197"/>
                  <a:gd name="T63" fmla="*/ 56 h 783"/>
                  <a:gd name="T64" fmla="*/ 28 w 2197"/>
                  <a:gd name="T65" fmla="*/ 58 h 783"/>
                  <a:gd name="T66" fmla="*/ 28 w 2197"/>
                  <a:gd name="T67" fmla="*/ 59 h 783"/>
                  <a:gd name="T68" fmla="*/ 28 w 2197"/>
                  <a:gd name="T69" fmla="*/ 78 h 783"/>
                  <a:gd name="T70" fmla="*/ 0 w 2197"/>
                  <a:gd name="T71" fmla="*/ 76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2274" name="Freeform 29"/>
              <p:cNvSpPr>
                <a:spLocks/>
              </p:cNvSpPr>
              <p:nvPr/>
            </p:nvSpPr>
            <p:spPr bwMode="auto">
              <a:xfrm rot="5400000">
                <a:off x="137" y="4265"/>
                <a:ext cx="7" cy="6"/>
              </a:xfrm>
              <a:custGeom>
                <a:avLst/>
                <a:gdLst>
                  <a:gd name="T0" fmla="*/ 0 w 48"/>
                  <a:gd name="T1" fmla="*/ 0 h 15"/>
                  <a:gd name="T2" fmla="*/ 0 w 48"/>
                  <a:gd name="T3" fmla="*/ 0 h 15"/>
                  <a:gd name="T4" fmla="*/ 1 w 48"/>
                  <a:gd name="T5" fmla="*/ 0 h 15"/>
                  <a:gd name="T6" fmla="*/ 1 w 48"/>
                  <a:gd name="T7" fmla="*/ 2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2275" name="Freeform 30"/>
              <p:cNvSpPr>
                <a:spLocks/>
              </p:cNvSpPr>
              <p:nvPr/>
            </p:nvSpPr>
            <p:spPr bwMode="auto">
              <a:xfrm rot="5400000">
                <a:off x="135" y="3719"/>
                <a:ext cx="346" cy="312"/>
              </a:xfrm>
              <a:custGeom>
                <a:avLst/>
                <a:gdLst>
                  <a:gd name="T0" fmla="*/ 0 w 2261"/>
                  <a:gd name="T1" fmla="*/ 96 h 985"/>
                  <a:gd name="T2" fmla="*/ 0 w 2261"/>
                  <a:gd name="T3" fmla="*/ 93 h 985"/>
                  <a:gd name="T4" fmla="*/ 3 w 2261"/>
                  <a:gd name="T5" fmla="*/ 92 h 985"/>
                  <a:gd name="T6" fmla="*/ 27 w 2261"/>
                  <a:gd name="T7" fmla="*/ 93 h 985"/>
                  <a:gd name="T8" fmla="*/ 27 w 2261"/>
                  <a:gd name="T9" fmla="*/ 92 h 985"/>
                  <a:gd name="T10" fmla="*/ 27 w 2261"/>
                  <a:gd name="T11" fmla="*/ 71 h 985"/>
                  <a:gd name="T12" fmla="*/ 33 w 2261"/>
                  <a:gd name="T13" fmla="*/ 71 h 985"/>
                  <a:gd name="T14" fmla="*/ 36 w 2261"/>
                  <a:gd name="T15" fmla="*/ 70 h 985"/>
                  <a:gd name="T16" fmla="*/ 38 w 2261"/>
                  <a:gd name="T17" fmla="*/ 68 h 985"/>
                  <a:gd name="T18" fmla="*/ 41 w 2261"/>
                  <a:gd name="T19" fmla="*/ 65 h 985"/>
                  <a:gd name="T20" fmla="*/ 43 w 2261"/>
                  <a:gd name="T21" fmla="*/ 61 h 985"/>
                  <a:gd name="T22" fmla="*/ 45 w 2261"/>
                  <a:gd name="T23" fmla="*/ 55 h 985"/>
                  <a:gd name="T24" fmla="*/ 47 w 2261"/>
                  <a:gd name="T25" fmla="*/ 52 h 985"/>
                  <a:gd name="T26" fmla="*/ 48 w 2261"/>
                  <a:gd name="T27" fmla="*/ 48 h 985"/>
                  <a:gd name="T28" fmla="*/ 49 w 2261"/>
                  <a:gd name="T29" fmla="*/ 42 h 985"/>
                  <a:gd name="T30" fmla="*/ 50 w 2261"/>
                  <a:gd name="T31" fmla="*/ 36 h 985"/>
                  <a:gd name="T32" fmla="*/ 50 w 2261"/>
                  <a:gd name="T33" fmla="*/ 30 h 985"/>
                  <a:gd name="T34" fmla="*/ 51 w 2261"/>
                  <a:gd name="T35" fmla="*/ 25 h 985"/>
                  <a:gd name="T36" fmla="*/ 51 w 2261"/>
                  <a:gd name="T37" fmla="*/ 13 h 985"/>
                  <a:gd name="T38" fmla="*/ 52 w 2261"/>
                  <a:gd name="T39" fmla="*/ 0 h 985"/>
                  <a:gd name="T40" fmla="*/ 53 w 2261"/>
                  <a:gd name="T41" fmla="*/ 0 h 985"/>
                  <a:gd name="T42" fmla="*/ 53 w 2261"/>
                  <a:gd name="T43" fmla="*/ 2 h 985"/>
                  <a:gd name="T44" fmla="*/ 53 w 2261"/>
                  <a:gd name="T45" fmla="*/ 7 h 985"/>
                  <a:gd name="T46" fmla="*/ 53 w 2261"/>
                  <a:gd name="T47" fmla="*/ 13 h 985"/>
                  <a:gd name="T48" fmla="*/ 53 w 2261"/>
                  <a:gd name="T49" fmla="*/ 20 h 985"/>
                  <a:gd name="T50" fmla="*/ 52 w 2261"/>
                  <a:gd name="T51" fmla="*/ 26 h 985"/>
                  <a:gd name="T52" fmla="*/ 51 w 2261"/>
                  <a:gd name="T53" fmla="*/ 39 h 985"/>
                  <a:gd name="T54" fmla="*/ 50 w 2261"/>
                  <a:gd name="T55" fmla="*/ 49 h 985"/>
                  <a:gd name="T56" fmla="*/ 48 w 2261"/>
                  <a:gd name="T57" fmla="*/ 57 h 985"/>
                  <a:gd name="T58" fmla="*/ 46 w 2261"/>
                  <a:gd name="T59" fmla="*/ 62 h 985"/>
                  <a:gd name="T60" fmla="*/ 44 w 2261"/>
                  <a:gd name="T61" fmla="*/ 67 h 985"/>
                  <a:gd name="T62" fmla="*/ 42 w 2261"/>
                  <a:gd name="T63" fmla="*/ 71 h 985"/>
                  <a:gd name="T64" fmla="*/ 40 w 2261"/>
                  <a:gd name="T65" fmla="*/ 74 h 985"/>
                  <a:gd name="T66" fmla="*/ 38 w 2261"/>
                  <a:gd name="T67" fmla="*/ 76 h 985"/>
                  <a:gd name="T68" fmla="*/ 36 w 2261"/>
                  <a:gd name="T69" fmla="*/ 77 h 985"/>
                  <a:gd name="T70" fmla="*/ 34 w 2261"/>
                  <a:gd name="T71" fmla="*/ 77 h 985"/>
                  <a:gd name="T72" fmla="*/ 31 w 2261"/>
                  <a:gd name="T73" fmla="*/ 77 h 985"/>
                  <a:gd name="T74" fmla="*/ 29 w 2261"/>
                  <a:gd name="T75" fmla="*/ 77 h 985"/>
                  <a:gd name="T76" fmla="*/ 29 w 2261"/>
                  <a:gd name="T77" fmla="*/ 77 h 985"/>
                  <a:gd name="T78" fmla="*/ 29 w 2261"/>
                  <a:gd name="T79" fmla="*/ 99 h 985"/>
                  <a:gd name="T80" fmla="*/ 28 w 2261"/>
                  <a:gd name="T81" fmla="*/ 99 h 985"/>
                  <a:gd name="T82" fmla="*/ 0 w 2261"/>
                  <a:gd name="T83" fmla="*/ 97 h 985"/>
                  <a:gd name="T84" fmla="*/ 0 w 2261"/>
                  <a:gd name="T85" fmla="*/ 96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2276" name="Freeform 31"/>
              <p:cNvSpPr>
                <a:spLocks/>
              </p:cNvSpPr>
              <p:nvPr/>
            </p:nvSpPr>
            <p:spPr bwMode="auto">
              <a:xfrm rot="5400000">
                <a:off x="206" y="4242"/>
                <a:ext cx="10" cy="88"/>
              </a:xfrm>
              <a:custGeom>
                <a:avLst/>
                <a:gdLst>
                  <a:gd name="T0" fmla="*/ 1 w 64"/>
                  <a:gd name="T1" fmla="*/ 22 h 275"/>
                  <a:gd name="T2" fmla="*/ 1 w 64"/>
                  <a:gd name="T3" fmla="*/ 16 h 275"/>
                  <a:gd name="T4" fmla="*/ 1 w 64"/>
                  <a:gd name="T5" fmla="*/ 11 h 275"/>
                  <a:gd name="T6" fmla="*/ 0 w 64"/>
                  <a:gd name="T7" fmla="*/ 6 h 275"/>
                  <a:gd name="T8" fmla="*/ 0 w 64"/>
                  <a:gd name="T9" fmla="*/ 2 h 275"/>
                  <a:gd name="T10" fmla="*/ 0 w 64"/>
                  <a:gd name="T11" fmla="*/ 0 h 275"/>
                  <a:gd name="T12" fmla="*/ 1 w 64"/>
                  <a:gd name="T13" fmla="*/ 6 h 275"/>
                  <a:gd name="T14" fmla="*/ 2 w 64"/>
                  <a:gd name="T15" fmla="*/ 12 h 275"/>
                  <a:gd name="T16" fmla="*/ 2 w 64"/>
                  <a:gd name="T17" fmla="*/ 19 h 275"/>
                  <a:gd name="T18" fmla="*/ 1 w 64"/>
                  <a:gd name="T19" fmla="*/ 27 h 275"/>
                  <a:gd name="T20" fmla="*/ 1 w 64"/>
                  <a:gd name="T21" fmla="*/ 28 h 275"/>
                  <a:gd name="T22" fmla="*/ 1 w 64"/>
                  <a:gd name="T23" fmla="*/ 27 h 275"/>
                  <a:gd name="T24" fmla="*/ 1 w 64"/>
                  <a:gd name="T25" fmla="*/ 25 h 275"/>
                  <a:gd name="T26" fmla="*/ 1 w 64"/>
                  <a:gd name="T27" fmla="*/ 22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2277" name="Freeform 32"/>
              <p:cNvSpPr>
                <a:spLocks/>
              </p:cNvSpPr>
              <p:nvPr/>
            </p:nvSpPr>
            <p:spPr bwMode="auto">
              <a:xfrm rot="5400000">
                <a:off x="206" y="4107"/>
                <a:ext cx="88" cy="165"/>
              </a:xfrm>
              <a:custGeom>
                <a:avLst/>
                <a:gdLst>
                  <a:gd name="T0" fmla="*/ 9 w 577"/>
                  <a:gd name="T1" fmla="*/ 46 h 522"/>
                  <a:gd name="T2" fmla="*/ 9 w 577"/>
                  <a:gd name="T3" fmla="*/ 46 h 522"/>
                  <a:gd name="T4" fmla="*/ 10 w 577"/>
                  <a:gd name="T5" fmla="*/ 46 h 522"/>
                  <a:gd name="T6" fmla="*/ 10 w 577"/>
                  <a:gd name="T7" fmla="*/ 45 h 522"/>
                  <a:gd name="T8" fmla="*/ 10 w 577"/>
                  <a:gd name="T9" fmla="*/ 44 h 522"/>
                  <a:gd name="T10" fmla="*/ 9 w 577"/>
                  <a:gd name="T11" fmla="*/ 40 h 522"/>
                  <a:gd name="T12" fmla="*/ 8 w 577"/>
                  <a:gd name="T13" fmla="*/ 36 h 522"/>
                  <a:gd name="T14" fmla="*/ 8 w 577"/>
                  <a:gd name="T15" fmla="*/ 35 h 522"/>
                  <a:gd name="T16" fmla="*/ 8 w 577"/>
                  <a:gd name="T17" fmla="*/ 34 h 522"/>
                  <a:gd name="T18" fmla="*/ 9 w 577"/>
                  <a:gd name="T19" fmla="*/ 32 h 522"/>
                  <a:gd name="T20" fmla="*/ 9 w 577"/>
                  <a:gd name="T21" fmla="*/ 34 h 522"/>
                  <a:gd name="T22" fmla="*/ 10 w 577"/>
                  <a:gd name="T23" fmla="*/ 35 h 522"/>
                  <a:gd name="T24" fmla="*/ 11 w 577"/>
                  <a:gd name="T25" fmla="*/ 39 h 522"/>
                  <a:gd name="T26" fmla="*/ 12 w 577"/>
                  <a:gd name="T27" fmla="*/ 39 h 522"/>
                  <a:gd name="T28" fmla="*/ 12 w 577"/>
                  <a:gd name="T29" fmla="*/ 38 h 522"/>
                  <a:gd name="T30" fmla="*/ 10 w 577"/>
                  <a:gd name="T31" fmla="*/ 30 h 522"/>
                  <a:gd name="T32" fmla="*/ 10 w 577"/>
                  <a:gd name="T33" fmla="*/ 29 h 522"/>
                  <a:gd name="T34" fmla="*/ 9 w 577"/>
                  <a:gd name="T35" fmla="*/ 26 h 522"/>
                  <a:gd name="T36" fmla="*/ 8 w 577"/>
                  <a:gd name="T37" fmla="*/ 26 h 522"/>
                  <a:gd name="T38" fmla="*/ 7 w 577"/>
                  <a:gd name="T39" fmla="*/ 27 h 522"/>
                  <a:gd name="T40" fmla="*/ 7 w 577"/>
                  <a:gd name="T41" fmla="*/ 29 h 522"/>
                  <a:gd name="T42" fmla="*/ 7 w 577"/>
                  <a:gd name="T43" fmla="*/ 30 h 522"/>
                  <a:gd name="T44" fmla="*/ 6 w 577"/>
                  <a:gd name="T45" fmla="*/ 35 h 522"/>
                  <a:gd name="T46" fmla="*/ 7 w 577"/>
                  <a:gd name="T47" fmla="*/ 40 h 522"/>
                  <a:gd name="T48" fmla="*/ 9 w 577"/>
                  <a:gd name="T49" fmla="*/ 45 h 522"/>
                  <a:gd name="T50" fmla="*/ 8 w 577"/>
                  <a:gd name="T51" fmla="*/ 44 h 522"/>
                  <a:gd name="T52" fmla="*/ 7 w 577"/>
                  <a:gd name="T53" fmla="*/ 40 h 522"/>
                  <a:gd name="T54" fmla="*/ 6 w 577"/>
                  <a:gd name="T55" fmla="*/ 38 h 522"/>
                  <a:gd name="T56" fmla="*/ 6 w 577"/>
                  <a:gd name="T57" fmla="*/ 34 h 522"/>
                  <a:gd name="T58" fmla="*/ 6 w 577"/>
                  <a:gd name="T59" fmla="*/ 32 h 522"/>
                  <a:gd name="T60" fmla="*/ 6 w 577"/>
                  <a:gd name="T61" fmla="*/ 30 h 522"/>
                  <a:gd name="T62" fmla="*/ 6 w 577"/>
                  <a:gd name="T63" fmla="*/ 27 h 522"/>
                  <a:gd name="T64" fmla="*/ 6 w 577"/>
                  <a:gd name="T65" fmla="*/ 26 h 522"/>
                  <a:gd name="T66" fmla="*/ 4 w 577"/>
                  <a:gd name="T67" fmla="*/ 29 h 522"/>
                  <a:gd name="T68" fmla="*/ 4 w 577"/>
                  <a:gd name="T69" fmla="*/ 29 h 522"/>
                  <a:gd name="T70" fmla="*/ 3 w 577"/>
                  <a:gd name="T71" fmla="*/ 29 h 522"/>
                  <a:gd name="T72" fmla="*/ 3 w 577"/>
                  <a:gd name="T73" fmla="*/ 27 h 522"/>
                  <a:gd name="T74" fmla="*/ 2 w 577"/>
                  <a:gd name="T75" fmla="*/ 26 h 522"/>
                  <a:gd name="T76" fmla="*/ 2 w 577"/>
                  <a:gd name="T77" fmla="*/ 19 h 522"/>
                  <a:gd name="T78" fmla="*/ 2 w 577"/>
                  <a:gd name="T79" fmla="*/ 15 h 522"/>
                  <a:gd name="T80" fmla="*/ 1 w 577"/>
                  <a:gd name="T81" fmla="*/ 7 h 522"/>
                  <a:gd name="T82" fmla="*/ 0 w 577"/>
                  <a:gd name="T83" fmla="*/ 0 h 522"/>
                  <a:gd name="T84" fmla="*/ 3 w 577"/>
                  <a:gd name="T85" fmla="*/ 6 h 522"/>
                  <a:gd name="T86" fmla="*/ 6 w 577"/>
                  <a:gd name="T87" fmla="*/ 10 h 522"/>
                  <a:gd name="T88" fmla="*/ 7 w 577"/>
                  <a:gd name="T89" fmla="*/ 13 h 522"/>
                  <a:gd name="T90" fmla="*/ 7 w 577"/>
                  <a:gd name="T91" fmla="*/ 15 h 522"/>
                  <a:gd name="T92" fmla="*/ 7 w 577"/>
                  <a:gd name="T93" fmla="*/ 17 h 522"/>
                  <a:gd name="T94" fmla="*/ 7 w 577"/>
                  <a:gd name="T95" fmla="*/ 19 h 522"/>
                  <a:gd name="T96" fmla="*/ 7 w 577"/>
                  <a:gd name="T97" fmla="*/ 20 h 522"/>
                  <a:gd name="T98" fmla="*/ 7 w 577"/>
                  <a:gd name="T99" fmla="*/ 23 h 522"/>
                  <a:gd name="T100" fmla="*/ 7 w 577"/>
                  <a:gd name="T101" fmla="*/ 25 h 522"/>
                  <a:gd name="T102" fmla="*/ 7 w 577"/>
                  <a:gd name="T103" fmla="*/ 23 h 522"/>
                  <a:gd name="T104" fmla="*/ 8 w 577"/>
                  <a:gd name="T105" fmla="*/ 23 h 522"/>
                  <a:gd name="T106" fmla="*/ 9 w 577"/>
                  <a:gd name="T107" fmla="*/ 26 h 522"/>
                  <a:gd name="T108" fmla="*/ 11 w 577"/>
                  <a:gd name="T109" fmla="*/ 32 h 522"/>
                  <a:gd name="T110" fmla="*/ 12 w 577"/>
                  <a:gd name="T111" fmla="*/ 36 h 522"/>
                  <a:gd name="T112" fmla="*/ 12 w 577"/>
                  <a:gd name="T113" fmla="*/ 40 h 522"/>
                  <a:gd name="T114" fmla="*/ 13 w 577"/>
                  <a:gd name="T115" fmla="*/ 52 h 522"/>
                  <a:gd name="T116" fmla="*/ 11 w 577"/>
                  <a:gd name="T117" fmla="*/ 49 h 522"/>
                  <a:gd name="T118" fmla="*/ 10 w 577"/>
                  <a:gd name="T119" fmla="*/ 48 h 522"/>
                  <a:gd name="T120" fmla="*/ 9 w 577"/>
                  <a:gd name="T121" fmla="*/ 46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2278" name="Freeform 33"/>
              <p:cNvSpPr>
                <a:spLocks/>
              </p:cNvSpPr>
              <p:nvPr/>
            </p:nvSpPr>
            <p:spPr bwMode="auto">
              <a:xfrm rot="5400000">
                <a:off x="173" y="3688"/>
                <a:ext cx="9" cy="14"/>
              </a:xfrm>
              <a:custGeom>
                <a:avLst/>
                <a:gdLst>
                  <a:gd name="T0" fmla="*/ 0 w 64"/>
                  <a:gd name="T1" fmla="*/ 3 h 43"/>
                  <a:gd name="T2" fmla="*/ 0 w 64"/>
                  <a:gd name="T3" fmla="*/ 0 h 43"/>
                  <a:gd name="T4" fmla="*/ 1 w 64"/>
                  <a:gd name="T5" fmla="*/ 0 h 43"/>
                  <a:gd name="T6" fmla="*/ 1 w 64"/>
                  <a:gd name="T7" fmla="*/ 0 h 43"/>
                  <a:gd name="T8" fmla="*/ 1 w 64"/>
                  <a:gd name="T9" fmla="*/ 2 h 43"/>
                  <a:gd name="T10" fmla="*/ 1 w 64"/>
                  <a:gd name="T11" fmla="*/ 3 h 43"/>
                  <a:gd name="T12" fmla="*/ 1 w 64"/>
                  <a:gd name="T13" fmla="*/ 5 h 43"/>
                  <a:gd name="T14" fmla="*/ 0 w 64"/>
                  <a:gd name="T15" fmla="*/ 5 h 43"/>
                  <a:gd name="T16" fmla="*/ 0 w 64"/>
                  <a:gd name="T17" fmla="*/ 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279" name="Freeform 34"/>
              <p:cNvSpPr>
                <a:spLocks/>
              </p:cNvSpPr>
              <p:nvPr/>
            </p:nvSpPr>
            <p:spPr bwMode="auto">
              <a:xfrm rot="5400000">
                <a:off x="205" y="3812"/>
                <a:ext cx="20" cy="60"/>
              </a:xfrm>
              <a:custGeom>
                <a:avLst/>
                <a:gdLst>
                  <a:gd name="T0" fmla="*/ 0 w 129"/>
                  <a:gd name="T1" fmla="*/ 15 h 189"/>
                  <a:gd name="T2" fmla="*/ 1 w 129"/>
                  <a:gd name="T3" fmla="*/ 12 h 189"/>
                  <a:gd name="T4" fmla="*/ 2 w 129"/>
                  <a:gd name="T5" fmla="*/ 10 h 189"/>
                  <a:gd name="T6" fmla="*/ 2 w 129"/>
                  <a:gd name="T7" fmla="*/ 10 h 189"/>
                  <a:gd name="T8" fmla="*/ 2 w 129"/>
                  <a:gd name="T9" fmla="*/ 9 h 189"/>
                  <a:gd name="T10" fmla="*/ 2 w 129"/>
                  <a:gd name="T11" fmla="*/ 7 h 189"/>
                  <a:gd name="T12" fmla="*/ 1 w 129"/>
                  <a:gd name="T13" fmla="*/ 6 h 189"/>
                  <a:gd name="T14" fmla="*/ 0 w 129"/>
                  <a:gd name="T15" fmla="*/ 3 h 189"/>
                  <a:gd name="T16" fmla="*/ 0 w 129"/>
                  <a:gd name="T17" fmla="*/ 0 h 189"/>
                  <a:gd name="T18" fmla="*/ 3 w 129"/>
                  <a:gd name="T19" fmla="*/ 4 h 189"/>
                  <a:gd name="T20" fmla="*/ 3 w 129"/>
                  <a:gd name="T21" fmla="*/ 6 h 189"/>
                  <a:gd name="T22" fmla="*/ 3 w 129"/>
                  <a:gd name="T23" fmla="*/ 7 h 189"/>
                  <a:gd name="T24" fmla="*/ 3 w 129"/>
                  <a:gd name="T25" fmla="*/ 10 h 189"/>
                  <a:gd name="T26" fmla="*/ 2 w 129"/>
                  <a:gd name="T27" fmla="*/ 13 h 189"/>
                  <a:gd name="T28" fmla="*/ 2 w 129"/>
                  <a:gd name="T29" fmla="*/ 15 h 189"/>
                  <a:gd name="T30" fmla="*/ 1 w 129"/>
                  <a:gd name="T31" fmla="*/ 16 h 189"/>
                  <a:gd name="T32" fmla="*/ 0 w 129"/>
                  <a:gd name="T33" fmla="*/ 19 h 189"/>
                  <a:gd name="T34" fmla="*/ 0 w 129"/>
                  <a:gd name="T35" fmla="*/ 17 h 189"/>
                  <a:gd name="T36" fmla="*/ 0 w 129"/>
                  <a:gd name="T37" fmla="*/ 1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2280" name="Freeform 35"/>
              <p:cNvSpPr>
                <a:spLocks/>
              </p:cNvSpPr>
              <p:nvPr/>
            </p:nvSpPr>
            <p:spPr bwMode="auto">
              <a:xfrm rot="5400000">
                <a:off x="187" y="4267"/>
                <a:ext cx="9" cy="14"/>
              </a:xfrm>
              <a:custGeom>
                <a:avLst/>
                <a:gdLst>
                  <a:gd name="T0" fmla="*/ 0 w 63"/>
                  <a:gd name="T1" fmla="*/ 0 h 44"/>
                  <a:gd name="T2" fmla="*/ 0 w 63"/>
                  <a:gd name="T3" fmla="*/ 0 h 44"/>
                  <a:gd name="T4" fmla="*/ 1 w 63"/>
                  <a:gd name="T5" fmla="*/ 0 h 44"/>
                  <a:gd name="T6" fmla="*/ 1 w 63"/>
                  <a:gd name="T7" fmla="*/ 3 h 44"/>
                  <a:gd name="T8" fmla="*/ 1 w 63"/>
                  <a:gd name="T9" fmla="*/ 4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2281" name="Freeform 36"/>
              <p:cNvSpPr>
                <a:spLocks/>
              </p:cNvSpPr>
              <p:nvPr/>
            </p:nvSpPr>
            <p:spPr bwMode="auto">
              <a:xfrm rot="5400000">
                <a:off x="193" y="3999"/>
                <a:ext cx="23" cy="42"/>
              </a:xfrm>
              <a:custGeom>
                <a:avLst/>
                <a:gdLst>
                  <a:gd name="T0" fmla="*/ 0 w 144"/>
                  <a:gd name="T1" fmla="*/ 0 h 130"/>
                  <a:gd name="T2" fmla="*/ 1 w 144"/>
                  <a:gd name="T3" fmla="*/ 0 h 130"/>
                  <a:gd name="T4" fmla="*/ 2 w 144"/>
                  <a:gd name="T5" fmla="*/ 0 h 130"/>
                  <a:gd name="T6" fmla="*/ 2 w 144"/>
                  <a:gd name="T7" fmla="*/ 2 h 130"/>
                  <a:gd name="T8" fmla="*/ 3 w 144"/>
                  <a:gd name="T9" fmla="*/ 7 h 130"/>
                  <a:gd name="T10" fmla="*/ 4 w 144"/>
                  <a:gd name="T11" fmla="*/ 14 h 130"/>
                  <a:gd name="T12" fmla="*/ 2 w 144"/>
                  <a:gd name="T13" fmla="*/ 11 h 130"/>
                  <a:gd name="T14" fmla="*/ 1 w 144"/>
                  <a:gd name="T15" fmla="*/ 7 h 130"/>
                  <a:gd name="T16" fmla="*/ 0 w 144"/>
                  <a:gd name="T17" fmla="*/ 7 h 130"/>
                  <a:gd name="T18" fmla="*/ 0 w 144"/>
                  <a:gd name="T19" fmla="*/ 5 h 130"/>
                  <a:gd name="T20" fmla="*/ 0 w 144"/>
                  <a:gd name="T21" fmla="*/ 3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2282" name="Freeform 37"/>
              <p:cNvSpPr>
                <a:spLocks/>
              </p:cNvSpPr>
              <p:nvPr/>
            </p:nvSpPr>
            <p:spPr bwMode="auto">
              <a:xfrm rot="5400000">
                <a:off x="209" y="4058"/>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0 h 174"/>
                  <a:gd name="T18" fmla="*/ 2 w 113"/>
                  <a:gd name="T19" fmla="*/ 0 h 174"/>
                  <a:gd name="T20" fmla="*/ 2 w 113"/>
                  <a:gd name="T21" fmla="*/ 0 h 174"/>
                  <a:gd name="T22" fmla="*/ 2 w 113"/>
                  <a:gd name="T23" fmla="*/ 4 h 174"/>
                  <a:gd name="T24" fmla="*/ 3 w 113"/>
                  <a:gd name="T25" fmla="*/ 9 h 174"/>
                  <a:gd name="T26" fmla="*/ 2 w 113"/>
                  <a:gd name="T27" fmla="*/ 13 h 174"/>
                  <a:gd name="T28" fmla="*/ 2 w 113"/>
                  <a:gd name="T29" fmla="*/ 16 h 174"/>
                  <a:gd name="T30" fmla="*/ 1 w 113"/>
                  <a:gd name="T31" fmla="*/ 17 h 174"/>
                  <a:gd name="T32" fmla="*/ 1 w 113"/>
                  <a:gd name="T33" fmla="*/ 17 h 174"/>
                  <a:gd name="T34" fmla="*/ 0 w 113"/>
                  <a:gd name="T35" fmla="*/ 17 h 174"/>
                  <a:gd name="T36" fmla="*/ 0 w 113"/>
                  <a:gd name="T37" fmla="*/ 16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2283" name="Freeform 38"/>
              <p:cNvSpPr>
                <a:spLocks/>
              </p:cNvSpPr>
              <p:nvPr/>
            </p:nvSpPr>
            <p:spPr bwMode="auto">
              <a:xfrm rot="5400000">
                <a:off x="209" y="4058"/>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2 h 174"/>
                  <a:gd name="T18" fmla="*/ 1 w 113"/>
                  <a:gd name="T19" fmla="*/ 0 h 174"/>
                  <a:gd name="T20" fmla="*/ 2 w 113"/>
                  <a:gd name="T21" fmla="*/ 0 h 174"/>
                  <a:gd name="T22" fmla="*/ 2 w 113"/>
                  <a:gd name="T23" fmla="*/ 0 h 174"/>
                  <a:gd name="T24" fmla="*/ 2 w 113"/>
                  <a:gd name="T25" fmla="*/ 4 h 174"/>
                  <a:gd name="T26" fmla="*/ 3 w 113"/>
                  <a:gd name="T27" fmla="*/ 9 h 174"/>
                  <a:gd name="T28" fmla="*/ 2 w 113"/>
                  <a:gd name="T29" fmla="*/ 13 h 174"/>
                  <a:gd name="T30" fmla="*/ 2 w 113"/>
                  <a:gd name="T31" fmla="*/ 16 h 174"/>
                  <a:gd name="T32" fmla="*/ 1 w 113"/>
                  <a:gd name="T33" fmla="*/ 17 h 174"/>
                  <a:gd name="T34" fmla="*/ 1 w 113"/>
                  <a:gd name="T35" fmla="*/ 17 h 174"/>
                  <a:gd name="T36" fmla="*/ 0 w 113"/>
                  <a:gd name="T37" fmla="*/ 17 h 174"/>
                  <a:gd name="T38" fmla="*/ 0 w 113"/>
                  <a:gd name="T39" fmla="*/ 16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2284" name="Freeform 39"/>
              <p:cNvSpPr>
                <a:spLocks/>
              </p:cNvSpPr>
              <p:nvPr/>
            </p:nvSpPr>
            <p:spPr bwMode="auto">
              <a:xfrm rot="5400000">
                <a:off x="211" y="4080"/>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2285" name="Freeform 40"/>
              <p:cNvSpPr>
                <a:spLocks/>
              </p:cNvSpPr>
              <p:nvPr/>
            </p:nvSpPr>
            <p:spPr bwMode="auto">
              <a:xfrm rot="5400000">
                <a:off x="211" y="4080"/>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2286" name="Freeform 41"/>
              <p:cNvSpPr>
                <a:spLocks/>
              </p:cNvSpPr>
              <p:nvPr/>
            </p:nvSpPr>
            <p:spPr bwMode="auto">
              <a:xfrm rot="5400000">
                <a:off x="196" y="3813"/>
                <a:ext cx="9" cy="14"/>
              </a:xfrm>
              <a:custGeom>
                <a:avLst/>
                <a:gdLst>
                  <a:gd name="T0" fmla="*/ 0 w 65"/>
                  <a:gd name="T1" fmla="*/ 1 h 43"/>
                  <a:gd name="T2" fmla="*/ 0 w 65"/>
                  <a:gd name="T3" fmla="*/ 0 h 43"/>
                  <a:gd name="T4" fmla="*/ 0 w 65"/>
                  <a:gd name="T5" fmla="*/ 0 h 43"/>
                  <a:gd name="T6" fmla="*/ 1 w 65"/>
                  <a:gd name="T7" fmla="*/ 1 h 43"/>
                  <a:gd name="T8" fmla="*/ 1 w 65"/>
                  <a:gd name="T9" fmla="*/ 3 h 43"/>
                  <a:gd name="T10" fmla="*/ 1 w 65"/>
                  <a:gd name="T11" fmla="*/ 5 h 43"/>
                  <a:gd name="T12" fmla="*/ 1 w 65"/>
                  <a:gd name="T13" fmla="*/ 3 h 43"/>
                  <a:gd name="T14" fmla="*/ 0 w 65"/>
                  <a:gd name="T15" fmla="*/ 1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287" name="Freeform 42"/>
              <p:cNvSpPr>
                <a:spLocks/>
              </p:cNvSpPr>
              <p:nvPr/>
            </p:nvSpPr>
            <p:spPr bwMode="auto">
              <a:xfrm rot="5400000">
                <a:off x="197" y="4238"/>
                <a:ext cx="49" cy="38"/>
              </a:xfrm>
              <a:custGeom>
                <a:avLst/>
                <a:gdLst>
                  <a:gd name="T0" fmla="*/ 4 w 320"/>
                  <a:gd name="T1" fmla="*/ 10 h 115"/>
                  <a:gd name="T2" fmla="*/ 5 w 320"/>
                  <a:gd name="T3" fmla="*/ 13 h 115"/>
                  <a:gd name="T4" fmla="*/ 3 w 320"/>
                  <a:gd name="T5" fmla="*/ 8 h 115"/>
                  <a:gd name="T6" fmla="*/ 1 w 320"/>
                  <a:gd name="T7" fmla="*/ 8 h 115"/>
                  <a:gd name="T8" fmla="*/ 0 w 320"/>
                  <a:gd name="T9" fmla="*/ 8 h 115"/>
                  <a:gd name="T10" fmla="*/ 0 w 320"/>
                  <a:gd name="T11" fmla="*/ 6 h 115"/>
                  <a:gd name="T12" fmla="*/ 0 w 320"/>
                  <a:gd name="T13" fmla="*/ 5 h 115"/>
                  <a:gd name="T14" fmla="*/ 0 w 320"/>
                  <a:gd name="T15" fmla="*/ 2 h 115"/>
                  <a:gd name="T16" fmla="*/ 1 w 320"/>
                  <a:gd name="T17" fmla="*/ 0 h 115"/>
                  <a:gd name="T18" fmla="*/ 3 w 320"/>
                  <a:gd name="T19" fmla="*/ 0 h 115"/>
                  <a:gd name="T20" fmla="*/ 4 w 320"/>
                  <a:gd name="T21" fmla="*/ 0 h 115"/>
                  <a:gd name="T22" fmla="*/ 6 w 320"/>
                  <a:gd name="T23" fmla="*/ 0 h 115"/>
                  <a:gd name="T24" fmla="*/ 6 w 320"/>
                  <a:gd name="T25" fmla="*/ 0 h 115"/>
                  <a:gd name="T26" fmla="*/ 6 w 320"/>
                  <a:gd name="T27" fmla="*/ 0 h 115"/>
                  <a:gd name="T28" fmla="*/ 6 w 320"/>
                  <a:gd name="T29" fmla="*/ 2 h 115"/>
                  <a:gd name="T30" fmla="*/ 5 w 320"/>
                  <a:gd name="T31" fmla="*/ 2 h 115"/>
                  <a:gd name="T32" fmla="*/ 4 w 320"/>
                  <a:gd name="T33" fmla="*/ 2 h 115"/>
                  <a:gd name="T34" fmla="*/ 4 w 320"/>
                  <a:gd name="T35" fmla="*/ 3 h 115"/>
                  <a:gd name="T36" fmla="*/ 4 w 320"/>
                  <a:gd name="T37" fmla="*/ 6 h 115"/>
                  <a:gd name="T38" fmla="*/ 4 w 320"/>
                  <a:gd name="T39" fmla="*/ 8 h 115"/>
                  <a:gd name="T40" fmla="*/ 6 w 320"/>
                  <a:gd name="T41" fmla="*/ 10 h 115"/>
                  <a:gd name="T42" fmla="*/ 8 w 320"/>
                  <a:gd name="T43" fmla="*/ 13 h 115"/>
                  <a:gd name="T44" fmla="*/ 7 w 320"/>
                  <a:gd name="T45" fmla="*/ 13 h 115"/>
                  <a:gd name="T46" fmla="*/ 6 w 320"/>
                  <a:gd name="T47" fmla="*/ 11 h 115"/>
                  <a:gd name="T48" fmla="*/ 5 w 320"/>
                  <a:gd name="T49" fmla="*/ 10 h 115"/>
                  <a:gd name="T50" fmla="*/ 4 w 320"/>
                  <a:gd name="T51" fmla="*/ 1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2288" name="Freeform 43"/>
              <p:cNvSpPr>
                <a:spLocks/>
              </p:cNvSpPr>
              <p:nvPr/>
            </p:nvSpPr>
            <p:spPr bwMode="auto">
              <a:xfrm rot="5400000">
                <a:off x="211" y="3856"/>
                <a:ext cx="7" cy="14"/>
              </a:xfrm>
              <a:custGeom>
                <a:avLst/>
                <a:gdLst>
                  <a:gd name="T0" fmla="*/ 0 w 48"/>
                  <a:gd name="T1" fmla="*/ 1 h 43"/>
                  <a:gd name="T2" fmla="*/ 0 w 48"/>
                  <a:gd name="T3" fmla="*/ 0 h 43"/>
                  <a:gd name="T4" fmla="*/ 0 w 48"/>
                  <a:gd name="T5" fmla="*/ 0 h 43"/>
                  <a:gd name="T6" fmla="*/ 1 w 48"/>
                  <a:gd name="T7" fmla="*/ 0 h 43"/>
                  <a:gd name="T8" fmla="*/ 1 w 48"/>
                  <a:gd name="T9" fmla="*/ 1 h 43"/>
                  <a:gd name="T10" fmla="*/ 1 w 48"/>
                  <a:gd name="T11" fmla="*/ 3 h 43"/>
                  <a:gd name="T12" fmla="*/ 1 w 48"/>
                  <a:gd name="T13" fmla="*/ 5 h 43"/>
                  <a:gd name="T14" fmla="*/ 0 w 48"/>
                  <a:gd name="T15" fmla="*/ 5 h 43"/>
                  <a:gd name="T16" fmla="*/ 0 w 4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289" name="Freeform 44"/>
              <p:cNvSpPr>
                <a:spLocks/>
              </p:cNvSpPr>
              <p:nvPr/>
            </p:nvSpPr>
            <p:spPr bwMode="auto">
              <a:xfrm rot="5400000">
                <a:off x="212" y="3797"/>
                <a:ext cx="10" cy="19"/>
              </a:xfrm>
              <a:custGeom>
                <a:avLst/>
                <a:gdLst>
                  <a:gd name="T0" fmla="*/ 0 w 65"/>
                  <a:gd name="T1" fmla="*/ 3 h 58"/>
                  <a:gd name="T2" fmla="*/ 0 w 65"/>
                  <a:gd name="T3" fmla="*/ 2 h 58"/>
                  <a:gd name="T4" fmla="*/ 1 w 65"/>
                  <a:gd name="T5" fmla="*/ 0 h 58"/>
                  <a:gd name="T6" fmla="*/ 1 w 65"/>
                  <a:gd name="T7" fmla="*/ 2 h 58"/>
                  <a:gd name="T8" fmla="*/ 2 w 65"/>
                  <a:gd name="T9" fmla="*/ 2 h 58"/>
                  <a:gd name="T10" fmla="*/ 1 w 65"/>
                  <a:gd name="T11" fmla="*/ 6 h 58"/>
                  <a:gd name="T12" fmla="*/ 0 w 65"/>
                  <a:gd name="T13" fmla="*/ 5 h 58"/>
                  <a:gd name="T14" fmla="*/ 0 w 65"/>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290" name="Freeform 45"/>
              <p:cNvSpPr>
                <a:spLocks/>
              </p:cNvSpPr>
              <p:nvPr/>
            </p:nvSpPr>
            <p:spPr bwMode="auto">
              <a:xfrm rot="5400000">
                <a:off x="211" y="3818"/>
                <a:ext cx="12" cy="19"/>
              </a:xfrm>
              <a:custGeom>
                <a:avLst/>
                <a:gdLst>
                  <a:gd name="T0" fmla="*/ 0 w 80"/>
                  <a:gd name="T1" fmla="*/ 3 h 58"/>
                  <a:gd name="T2" fmla="*/ 1 w 80"/>
                  <a:gd name="T3" fmla="*/ 0 h 58"/>
                  <a:gd name="T4" fmla="*/ 1 w 80"/>
                  <a:gd name="T5" fmla="*/ 0 h 58"/>
                  <a:gd name="T6" fmla="*/ 1 w 80"/>
                  <a:gd name="T7" fmla="*/ 0 h 58"/>
                  <a:gd name="T8" fmla="*/ 2 w 80"/>
                  <a:gd name="T9" fmla="*/ 2 h 58"/>
                  <a:gd name="T10" fmla="*/ 2 w 80"/>
                  <a:gd name="T11" fmla="*/ 5 h 58"/>
                  <a:gd name="T12" fmla="*/ 1 w 80"/>
                  <a:gd name="T13" fmla="*/ 5 h 58"/>
                  <a:gd name="T14" fmla="*/ 1 w 80"/>
                  <a:gd name="T15" fmla="*/ 6 h 58"/>
                  <a:gd name="T16" fmla="*/ 1 w 80"/>
                  <a:gd name="T17" fmla="*/ 5 h 58"/>
                  <a:gd name="T18" fmla="*/ 0 w 80"/>
                  <a:gd name="T19" fmla="*/ 3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291" name="Freeform 46"/>
              <p:cNvSpPr>
                <a:spLocks/>
              </p:cNvSpPr>
              <p:nvPr/>
            </p:nvSpPr>
            <p:spPr bwMode="auto">
              <a:xfrm rot="5400000">
                <a:off x="212" y="3790"/>
                <a:ext cx="5" cy="5"/>
              </a:xfrm>
              <a:custGeom>
                <a:avLst/>
                <a:gdLst>
                  <a:gd name="T0" fmla="*/ 0 w 32"/>
                  <a:gd name="T1" fmla="*/ 2 h 15"/>
                  <a:gd name="T2" fmla="*/ 0 w 32"/>
                  <a:gd name="T3" fmla="*/ 0 h 15"/>
                  <a:gd name="T4" fmla="*/ 1 w 32"/>
                  <a:gd name="T5" fmla="*/ 0 h 15"/>
                  <a:gd name="T6" fmla="*/ 1 w 32"/>
                  <a:gd name="T7" fmla="*/ 2 h 15"/>
                  <a:gd name="T8" fmla="*/ 0 w 32"/>
                  <a:gd name="T9" fmla="*/ 2 h 15"/>
                  <a:gd name="T10" fmla="*/ 0 w 32"/>
                  <a:gd name="T11" fmla="*/ 2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292" name="Freeform 47"/>
              <p:cNvSpPr>
                <a:spLocks/>
              </p:cNvSpPr>
              <p:nvPr/>
            </p:nvSpPr>
            <p:spPr bwMode="auto">
              <a:xfrm rot="5400000">
                <a:off x="219" y="4271"/>
                <a:ext cx="9" cy="5"/>
              </a:xfrm>
              <a:custGeom>
                <a:avLst/>
                <a:gdLst>
                  <a:gd name="T0" fmla="*/ 0 w 63"/>
                  <a:gd name="T1" fmla="*/ 2 h 15"/>
                  <a:gd name="T2" fmla="*/ 1 w 63"/>
                  <a:gd name="T3" fmla="*/ 0 h 15"/>
                  <a:gd name="T4" fmla="*/ 1 w 63"/>
                  <a:gd name="T5" fmla="*/ 0 h 15"/>
                  <a:gd name="T6" fmla="*/ 1 w 63"/>
                  <a:gd name="T7" fmla="*/ 2 h 15"/>
                  <a:gd name="T8" fmla="*/ 1 w 63"/>
                  <a:gd name="T9" fmla="*/ 2 h 15"/>
                  <a:gd name="T10" fmla="*/ 0 w 63"/>
                  <a:gd name="T11" fmla="*/ 2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293" name="Freeform 48"/>
              <p:cNvSpPr>
                <a:spLocks/>
              </p:cNvSpPr>
              <p:nvPr/>
            </p:nvSpPr>
            <p:spPr bwMode="auto">
              <a:xfrm rot="5400000">
                <a:off x="226" y="3816"/>
                <a:ext cx="9" cy="8"/>
              </a:xfrm>
              <a:custGeom>
                <a:avLst/>
                <a:gdLst>
                  <a:gd name="T0" fmla="*/ 0 w 65"/>
                  <a:gd name="T1" fmla="*/ 1 h 29"/>
                  <a:gd name="T2" fmla="*/ 1 w 65"/>
                  <a:gd name="T3" fmla="*/ 0 h 29"/>
                  <a:gd name="T4" fmla="*/ 1 w 65"/>
                  <a:gd name="T5" fmla="*/ 0 h 29"/>
                  <a:gd name="T6" fmla="*/ 1 w 65"/>
                  <a:gd name="T7" fmla="*/ 0 h 29"/>
                  <a:gd name="T8" fmla="*/ 1 w 65"/>
                  <a:gd name="T9" fmla="*/ 2 h 29"/>
                  <a:gd name="T10" fmla="*/ 0 w 65"/>
                  <a:gd name="T11" fmla="*/ 2 h 29"/>
                  <a:gd name="T12" fmla="*/ 0 w 65"/>
                  <a:gd name="T13" fmla="*/ 1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2294" name="Freeform 49"/>
              <p:cNvSpPr>
                <a:spLocks/>
              </p:cNvSpPr>
              <p:nvPr/>
            </p:nvSpPr>
            <p:spPr bwMode="auto">
              <a:xfrm rot="5400000">
                <a:off x="244" y="4093"/>
                <a:ext cx="34" cy="32"/>
              </a:xfrm>
              <a:custGeom>
                <a:avLst/>
                <a:gdLst>
                  <a:gd name="T0" fmla="*/ 0 w 223"/>
                  <a:gd name="T1" fmla="*/ 6 h 100"/>
                  <a:gd name="T2" fmla="*/ 0 w 223"/>
                  <a:gd name="T3" fmla="*/ 4 h 100"/>
                  <a:gd name="T4" fmla="*/ 1 w 223"/>
                  <a:gd name="T5" fmla="*/ 4 h 100"/>
                  <a:gd name="T6" fmla="*/ 1 w 223"/>
                  <a:gd name="T7" fmla="*/ 4 h 100"/>
                  <a:gd name="T8" fmla="*/ 2 w 223"/>
                  <a:gd name="T9" fmla="*/ 7 h 100"/>
                  <a:gd name="T10" fmla="*/ 3 w 223"/>
                  <a:gd name="T11" fmla="*/ 7 h 100"/>
                  <a:gd name="T12" fmla="*/ 4 w 223"/>
                  <a:gd name="T13" fmla="*/ 7 h 100"/>
                  <a:gd name="T14" fmla="*/ 4 w 223"/>
                  <a:gd name="T15" fmla="*/ 6 h 100"/>
                  <a:gd name="T16" fmla="*/ 4 w 223"/>
                  <a:gd name="T17" fmla="*/ 4 h 100"/>
                  <a:gd name="T18" fmla="*/ 3 w 223"/>
                  <a:gd name="T19" fmla="*/ 3 h 100"/>
                  <a:gd name="T20" fmla="*/ 3 w 223"/>
                  <a:gd name="T21" fmla="*/ 3 h 100"/>
                  <a:gd name="T22" fmla="*/ 3 w 223"/>
                  <a:gd name="T23" fmla="*/ 3 h 100"/>
                  <a:gd name="T24" fmla="*/ 3 w 223"/>
                  <a:gd name="T25" fmla="*/ 1 h 100"/>
                  <a:gd name="T26" fmla="*/ 3 w 223"/>
                  <a:gd name="T27" fmla="*/ 0 h 100"/>
                  <a:gd name="T28" fmla="*/ 3 w 223"/>
                  <a:gd name="T29" fmla="*/ 0 h 100"/>
                  <a:gd name="T30" fmla="*/ 4 w 223"/>
                  <a:gd name="T31" fmla="*/ 0 h 100"/>
                  <a:gd name="T32" fmla="*/ 5 w 223"/>
                  <a:gd name="T33" fmla="*/ 3 h 100"/>
                  <a:gd name="T34" fmla="*/ 5 w 223"/>
                  <a:gd name="T35" fmla="*/ 6 h 100"/>
                  <a:gd name="T36" fmla="*/ 5 w 223"/>
                  <a:gd name="T37" fmla="*/ 9 h 100"/>
                  <a:gd name="T38" fmla="*/ 4 w 223"/>
                  <a:gd name="T39" fmla="*/ 10 h 100"/>
                  <a:gd name="T40" fmla="*/ 3 w 223"/>
                  <a:gd name="T41" fmla="*/ 10 h 100"/>
                  <a:gd name="T42" fmla="*/ 2 w 223"/>
                  <a:gd name="T43" fmla="*/ 9 h 100"/>
                  <a:gd name="T44" fmla="*/ 0 w 223"/>
                  <a:gd name="T45" fmla="*/ 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2295" name="Freeform 50"/>
              <p:cNvSpPr>
                <a:spLocks/>
              </p:cNvSpPr>
              <p:nvPr/>
            </p:nvSpPr>
            <p:spPr bwMode="auto">
              <a:xfrm rot="5400000">
                <a:off x="244" y="4093"/>
                <a:ext cx="34" cy="32"/>
              </a:xfrm>
              <a:custGeom>
                <a:avLst/>
                <a:gdLst>
                  <a:gd name="T0" fmla="*/ 0 w 223"/>
                  <a:gd name="T1" fmla="*/ 6 h 100"/>
                  <a:gd name="T2" fmla="*/ 0 w 223"/>
                  <a:gd name="T3" fmla="*/ 4 h 100"/>
                  <a:gd name="T4" fmla="*/ 0 w 223"/>
                  <a:gd name="T5" fmla="*/ 4 h 100"/>
                  <a:gd name="T6" fmla="*/ 1 w 223"/>
                  <a:gd name="T7" fmla="*/ 4 h 100"/>
                  <a:gd name="T8" fmla="*/ 1 w 223"/>
                  <a:gd name="T9" fmla="*/ 4 h 100"/>
                  <a:gd name="T10" fmla="*/ 2 w 223"/>
                  <a:gd name="T11" fmla="*/ 7 h 100"/>
                  <a:gd name="T12" fmla="*/ 3 w 223"/>
                  <a:gd name="T13" fmla="*/ 7 h 100"/>
                  <a:gd name="T14" fmla="*/ 4 w 223"/>
                  <a:gd name="T15" fmla="*/ 7 h 100"/>
                  <a:gd name="T16" fmla="*/ 4 w 223"/>
                  <a:gd name="T17" fmla="*/ 6 h 100"/>
                  <a:gd name="T18" fmla="*/ 4 w 223"/>
                  <a:gd name="T19" fmla="*/ 4 h 100"/>
                  <a:gd name="T20" fmla="*/ 3 w 223"/>
                  <a:gd name="T21" fmla="*/ 3 h 100"/>
                  <a:gd name="T22" fmla="*/ 3 w 223"/>
                  <a:gd name="T23" fmla="*/ 3 h 100"/>
                  <a:gd name="T24" fmla="*/ 3 w 223"/>
                  <a:gd name="T25" fmla="*/ 3 h 100"/>
                  <a:gd name="T26" fmla="*/ 3 w 223"/>
                  <a:gd name="T27" fmla="*/ 1 h 100"/>
                  <a:gd name="T28" fmla="*/ 3 w 223"/>
                  <a:gd name="T29" fmla="*/ 0 h 100"/>
                  <a:gd name="T30" fmla="*/ 3 w 223"/>
                  <a:gd name="T31" fmla="*/ 0 h 100"/>
                  <a:gd name="T32" fmla="*/ 4 w 223"/>
                  <a:gd name="T33" fmla="*/ 0 h 100"/>
                  <a:gd name="T34" fmla="*/ 5 w 223"/>
                  <a:gd name="T35" fmla="*/ 3 h 100"/>
                  <a:gd name="T36" fmla="*/ 5 w 223"/>
                  <a:gd name="T37" fmla="*/ 6 h 100"/>
                  <a:gd name="T38" fmla="*/ 5 w 223"/>
                  <a:gd name="T39" fmla="*/ 9 h 100"/>
                  <a:gd name="T40" fmla="*/ 4 w 223"/>
                  <a:gd name="T41" fmla="*/ 10 h 100"/>
                  <a:gd name="T42" fmla="*/ 3 w 223"/>
                  <a:gd name="T43" fmla="*/ 10 h 100"/>
                  <a:gd name="T44" fmla="*/ 2 w 223"/>
                  <a:gd name="T45" fmla="*/ 9 h 100"/>
                  <a:gd name="T46" fmla="*/ 0 w 223"/>
                  <a:gd name="T47" fmla="*/ 6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2296" name="Freeform 51"/>
              <p:cNvSpPr>
                <a:spLocks/>
              </p:cNvSpPr>
              <p:nvPr/>
            </p:nvSpPr>
            <p:spPr bwMode="auto">
              <a:xfrm rot="5400000">
                <a:off x="259" y="4151"/>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2 w 176"/>
                  <a:gd name="T39" fmla="*/ 10 h 146"/>
                  <a:gd name="T40" fmla="*/ 3 w 176"/>
                  <a:gd name="T41" fmla="*/ 10 h 146"/>
                  <a:gd name="T42" fmla="*/ 3 w 176"/>
                  <a:gd name="T43" fmla="*/ 13 h 146"/>
                  <a:gd name="T44" fmla="*/ 2 w 176"/>
                  <a:gd name="T45" fmla="*/ 13 h 146"/>
                  <a:gd name="T46" fmla="*/ 2 w 176"/>
                  <a:gd name="T47" fmla="*/ 14 h 146"/>
                  <a:gd name="T48" fmla="*/ 1 w 176"/>
                  <a:gd name="T49" fmla="*/ 14 h 146"/>
                  <a:gd name="T50" fmla="*/ 1 w 176"/>
                  <a:gd name="T51" fmla="*/ 13 h 146"/>
                  <a:gd name="T52" fmla="*/ 0 w 176"/>
                  <a:gd name="T53" fmla="*/ 1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2297" name="Freeform 52"/>
              <p:cNvSpPr>
                <a:spLocks/>
              </p:cNvSpPr>
              <p:nvPr/>
            </p:nvSpPr>
            <p:spPr bwMode="auto">
              <a:xfrm rot="5400000">
                <a:off x="259" y="4151"/>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1 w 176"/>
                  <a:gd name="T39" fmla="*/ 10 h 146"/>
                  <a:gd name="T40" fmla="*/ 2 w 176"/>
                  <a:gd name="T41" fmla="*/ 10 h 146"/>
                  <a:gd name="T42" fmla="*/ 2 w 176"/>
                  <a:gd name="T43" fmla="*/ 10 h 146"/>
                  <a:gd name="T44" fmla="*/ 3 w 176"/>
                  <a:gd name="T45" fmla="*/ 10 h 146"/>
                  <a:gd name="T46" fmla="*/ 3 w 176"/>
                  <a:gd name="T47" fmla="*/ 13 h 146"/>
                  <a:gd name="T48" fmla="*/ 2 w 176"/>
                  <a:gd name="T49" fmla="*/ 13 h 146"/>
                  <a:gd name="T50" fmla="*/ 2 w 176"/>
                  <a:gd name="T51" fmla="*/ 14 h 146"/>
                  <a:gd name="T52" fmla="*/ 1 w 176"/>
                  <a:gd name="T53" fmla="*/ 14 h 146"/>
                  <a:gd name="T54" fmla="*/ 1 w 176"/>
                  <a:gd name="T55" fmla="*/ 13 h 146"/>
                  <a:gd name="T56" fmla="*/ 0 w 176"/>
                  <a:gd name="T57" fmla="*/ 1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2298" name="Freeform 53"/>
              <p:cNvSpPr>
                <a:spLocks/>
              </p:cNvSpPr>
              <p:nvPr/>
            </p:nvSpPr>
            <p:spPr bwMode="auto">
              <a:xfrm rot="5400000">
                <a:off x="676" y="3835"/>
                <a:ext cx="7" cy="851"/>
              </a:xfrm>
              <a:custGeom>
                <a:avLst/>
                <a:gdLst>
                  <a:gd name="T0" fmla="*/ 0 w 48"/>
                  <a:gd name="T1" fmla="*/ 267 h 2695"/>
                  <a:gd name="T2" fmla="*/ 0 w 48"/>
                  <a:gd name="T3" fmla="*/ 15 h 2695"/>
                  <a:gd name="T4" fmla="*/ 0 w 48"/>
                  <a:gd name="T5" fmla="*/ 7 h 2695"/>
                  <a:gd name="T6" fmla="*/ 0 w 48"/>
                  <a:gd name="T7" fmla="*/ 3 h 2695"/>
                  <a:gd name="T8" fmla="*/ 1 w 48"/>
                  <a:gd name="T9" fmla="*/ 0 h 2695"/>
                  <a:gd name="T10" fmla="*/ 1 w 48"/>
                  <a:gd name="T11" fmla="*/ 16 h 2695"/>
                  <a:gd name="T12" fmla="*/ 1 w 48"/>
                  <a:gd name="T13" fmla="*/ 269 h 2695"/>
                  <a:gd name="T14" fmla="*/ 0 w 48"/>
                  <a:gd name="T15" fmla="*/ 269 h 2695"/>
                  <a:gd name="T16" fmla="*/ 0 w 48"/>
                  <a:gd name="T17" fmla="*/ 269 h 2695"/>
                  <a:gd name="T18" fmla="*/ 0 w 48"/>
                  <a:gd name="T19" fmla="*/ 267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2299" name="Freeform 54"/>
              <p:cNvSpPr>
                <a:spLocks/>
              </p:cNvSpPr>
              <p:nvPr/>
            </p:nvSpPr>
            <p:spPr bwMode="auto">
              <a:xfrm rot="5400000">
                <a:off x="687" y="3837"/>
                <a:ext cx="7" cy="872"/>
              </a:xfrm>
              <a:custGeom>
                <a:avLst/>
                <a:gdLst>
                  <a:gd name="T0" fmla="*/ 0 w 48"/>
                  <a:gd name="T1" fmla="*/ 0 h 2767"/>
                  <a:gd name="T2" fmla="*/ 1 w 48"/>
                  <a:gd name="T3" fmla="*/ 1 h 2767"/>
                  <a:gd name="T4" fmla="*/ 1 w 48"/>
                  <a:gd name="T5" fmla="*/ 3 h 2767"/>
                  <a:gd name="T6" fmla="*/ 1 w 48"/>
                  <a:gd name="T7" fmla="*/ 4 h 2767"/>
                  <a:gd name="T8" fmla="*/ 1 w 48"/>
                  <a:gd name="T9" fmla="*/ 9 h 2767"/>
                  <a:gd name="T10" fmla="*/ 1 w 48"/>
                  <a:gd name="T11" fmla="*/ 13 h 2767"/>
                  <a:gd name="T12" fmla="*/ 1 w 48"/>
                  <a:gd name="T13" fmla="*/ 19 h 2767"/>
                  <a:gd name="T14" fmla="*/ 1 w 48"/>
                  <a:gd name="T15" fmla="*/ 26 h 2767"/>
                  <a:gd name="T16" fmla="*/ 1 w 48"/>
                  <a:gd name="T17" fmla="*/ 34 h 2767"/>
                  <a:gd name="T18" fmla="*/ 1 w 48"/>
                  <a:gd name="T19" fmla="*/ 43 h 2767"/>
                  <a:gd name="T20" fmla="*/ 1 w 48"/>
                  <a:gd name="T21" fmla="*/ 53 h 2767"/>
                  <a:gd name="T22" fmla="*/ 1 w 48"/>
                  <a:gd name="T23" fmla="*/ 65 h 2767"/>
                  <a:gd name="T24" fmla="*/ 1 w 48"/>
                  <a:gd name="T25" fmla="*/ 88 h 2767"/>
                  <a:gd name="T26" fmla="*/ 1 w 48"/>
                  <a:gd name="T27" fmla="*/ 112 h 2767"/>
                  <a:gd name="T28" fmla="*/ 1 w 48"/>
                  <a:gd name="T29" fmla="*/ 137 h 2767"/>
                  <a:gd name="T30" fmla="*/ 1 w 48"/>
                  <a:gd name="T31" fmla="*/ 161 h 2767"/>
                  <a:gd name="T32" fmla="*/ 1 w 48"/>
                  <a:gd name="T33" fmla="*/ 186 h 2767"/>
                  <a:gd name="T34" fmla="*/ 1 w 48"/>
                  <a:gd name="T35" fmla="*/ 209 h 2767"/>
                  <a:gd name="T36" fmla="*/ 1 w 48"/>
                  <a:gd name="T37" fmla="*/ 219 h 2767"/>
                  <a:gd name="T38" fmla="*/ 1 w 48"/>
                  <a:gd name="T39" fmla="*/ 229 h 2767"/>
                  <a:gd name="T40" fmla="*/ 1 w 48"/>
                  <a:gd name="T41" fmla="*/ 239 h 2767"/>
                  <a:gd name="T42" fmla="*/ 1 w 48"/>
                  <a:gd name="T43" fmla="*/ 247 h 2767"/>
                  <a:gd name="T44" fmla="*/ 1 w 48"/>
                  <a:gd name="T45" fmla="*/ 253 h 2767"/>
                  <a:gd name="T46" fmla="*/ 1 w 48"/>
                  <a:gd name="T47" fmla="*/ 260 h 2767"/>
                  <a:gd name="T48" fmla="*/ 1 w 48"/>
                  <a:gd name="T49" fmla="*/ 265 h 2767"/>
                  <a:gd name="T50" fmla="*/ 1 w 48"/>
                  <a:gd name="T51" fmla="*/ 269 h 2767"/>
                  <a:gd name="T52" fmla="*/ 1 w 48"/>
                  <a:gd name="T53" fmla="*/ 270 h 2767"/>
                  <a:gd name="T54" fmla="*/ 1 w 48"/>
                  <a:gd name="T55" fmla="*/ 272 h 2767"/>
                  <a:gd name="T56" fmla="*/ 0 w 48"/>
                  <a:gd name="T57" fmla="*/ 275 h 2767"/>
                  <a:gd name="T58" fmla="*/ 0 w 48"/>
                  <a:gd name="T59" fmla="*/ 273 h 2767"/>
                  <a:gd name="T60" fmla="*/ 0 w 48"/>
                  <a:gd name="T61" fmla="*/ 270 h 2767"/>
                  <a:gd name="T62" fmla="*/ 0 w 48"/>
                  <a:gd name="T63" fmla="*/ 268 h 2767"/>
                  <a:gd name="T64" fmla="*/ 0 w 48"/>
                  <a:gd name="T65" fmla="*/ 262 h 2767"/>
                  <a:gd name="T66" fmla="*/ 0 w 48"/>
                  <a:gd name="T67" fmla="*/ 256 h 2767"/>
                  <a:gd name="T68" fmla="*/ 0 w 48"/>
                  <a:gd name="T69" fmla="*/ 249 h 2767"/>
                  <a:gd name="T70" fmla="*/ 0 w 48"/>
                  <a:gd name="T71" fmla="*/ 240 h 2767"/>
                  <a:gd name="T72" fmla="*/ 0 w 48"/>
                  <a:gd name="T73" fmla="*/ 232 h 2767"/>
                  <a:gd name="T74" fmla="*/ 0 w 48"/>
                  <a:gd name="T75" fmla="*/ 222 h 2767"/>
                  <a:gd name="T76" fmla="*/ 0 w 48"/>
                  <a:gd name="T77" fmla="*/ 210 h 2767"/>
                  <a:gd name="T78" fmla="*/ 0 w 48"/>
                  <a:gd name="T79" fmla="*/ 187 h 2767"/>
                  <a:gd name="T80" fmla="*/ 0 w 48"/>
                  <a:gd name="T81" fmla="*/ 163 h 2767"/>
                  <a:gd name="T82" fmla="*/ 0 w 48"/>
                  <a:gd name="T83" fmla="*/ 137 h 2767"/>
                  <a:gd name="T84" fmla="*/ 0 w 48"/>
                  <a:gd name="T85" fmla="*/ 111 h 2767"/>
                  <a:gd name="T86" fmla="*/ 0 w 48"/>
                  <a:gd name="T87" fmla="*/ 86 h 2767"/>
                  <a:gd name="T88" fmla="*/ 0 w 48"/>
                  <a:gd name="T89" fmla="*/ 63 h 2767"/>
                  <a:gd name="T90" fmla="*/ 0 w 48"/>
                  <a:gd name="T91" fmla="*/ 53 h 2767"/>
                  <a:gd name="T92" fmla="*/ 0 w 48"/>
                  <a:gd name="T93" fmla="*/ 42 h 2767"/>
                  <a:gd name="T94" fmla="*/ 0 w 48"/>
                  <a:gd name="T95" fmla="*/ 33 h 2767"/>
                  <a:gd name="T96" fmla="*/ 0 w 48"/>
                  <a:gd name="T97" fmla="*/ 25 h 2767"/>
                  <a:gd name="T98" fmla="*/ 0 w 48"/>
                  <a:gd name="T99" fmla="*/ 17 h 2767"/>
                  <a:gd name="T100" fmla="*/ 0 w 48"/>
                  <a:gd name="T101" fmla="*/ 11 h 2767"/>
                  <a:gd name="T102" fmla="*/ 0 w 48"/>
                  <a:gd name="T103" fmla="*/ 6 h 2767"/>
                  <a:gd name="T104" fmla="*/ 0 w 48"/>
                  <a:gd name="T105" fmla="*/ 3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2300" name="Freeform 55"/>
              <p:cNvSpPr>
                <a:spLocks/>
              </p:cNvSpPr>
              <p:nvPr/>
            </p:nvSpPr>
            <p:spPr bwMode="auto">
              <a:xfrm rot="5400000">
                <a:off x="270" y="4064"/>
                <a:ext cx="44" cy="50"/>
              </a:xfrm>
              <a:custGeom>
                <a:avLst/>
                <a:gdLst>
                  <a:gd name="T0" fmla="*/ 1 w 288"/>
                  <a:gd name="T1" fmla="*/ 14 h 158"/>
                  <a:gd name="T2" fmla="*/ 2 w 288"/>
                  <a:gd name="T3" fmla="*/ 10 h 158"/>
                  <a:gd name="T4" fmla="*/ 2 w 288"/>
                  <a:gd name="T5" fmla="*/ 9 h 158"/>
                  <a:gd name="T6" fmla="*/ 2 w 288"/>
                  <a:gd name="T7" fmla="*/ 6 h 158"/>
                  <a:gd name="T8" fmla="*/ 1 w 288"/>
                  <a:gd name="T9" fmla="*/ 6 h 158"/>
                  <a:gd name="T10" fmla="*/ 1 w 288"/>
                  <a:gd name="T11" fmla="*/ 6 h 158"/>
                  <a:gd name="T12" fmla="*/ 0 w 288"/>
                  <a:gd name="T13" fmla="*/ 7 h 158"/>
                  <a:gd name="T14" fmla="*/ 0 w 288"/>
                  <a:gd name="T15" fmla="*/ 6 h 158"/>
                  <a:gd name="T16" fmla="*/ 0 w 288"/>
                  <a:gd name="T17" fmla="*/ 3 h 158"/>
                  <a:gd name="T18" fmla="*/ 1 w 288"/>
                  <a:gd name="T19" fmla="*/ 1 h 158"/>
                  <a:gd name="T20" fmla="*/ 1 w 288"/>
                  <a:gd name="T21" fmla="*/ 1 h 158"/>
                  <a:gd name="T22" fmla="*/ 2 w 288"/>
                  <a:gd name="T23" fmla="*/ 1 h 158"/>
                  <a:gd name="T24" fmla="*/ 2 w 288"/>
                  <a:gd name="T25" fmla="*/ 3 h 158"/>
                  <a:gd name="T26" fmla="*/ 2 w 288"/>
                  <a:gd name="T27" fmla="*/ 4 h 158"/>
                  <a:gd name="T28" fmla="*/ 2 w 288"/>
                  <a:gd name="T29" fmla="*/ 7 h 158"/>
                  <a:gd name="T30" fmla="*/ 2 w 288"/>
                  <a:gd name="T31" fmla="*/ 11 h 158"/>
                  <a:gd name="T32" fmla="*/ 4 w 288"/>
                  <a:gd name="T33" fmla="*/ 10 h 158"/>
                  <a:gd name="T34" fmla="*/ 5 w 288"/>
                  <a:gd name="T35" fmla="*/ 10 h 158"/>
                  <a:gd name="T36" fmla="*/ 6 w 288"/>
                  <a:gd name="T37" fmla="*/ 7 h 158"/>
                  <a:gd name="T38" fmla="*/ 6 w 288"/>
                  <a:gd name="T39" fmla="*/ 6 h 158"/>
                  <a:gd name="T40" fmla="*/ 6 w 288"/>
                  <a:gd name="T41" fmla="*/ 4 h 158"/>
                  <a:gd name="T42" fmla="*/ 5 w 288"/>
                  <a:gd name="T43" fmla="*/ 3 h 158"/>
                  <a:gd name="T44" fmla="*/ 5 w 288"/>
                  <a:gd name="T45" fmla="*/ 4 h 158"/>
                  <a:gd name="T46" fmla="*/ 4 w 288"/>
                  <a:gd name="T47" fmla="*/ 6 h 158"/>
                  <a:gd name="T48" fmla="*/ 4 w 288"/>
                  <a:gd name="T49" fmla="*/ 6 h 158"/>
                  <a:gd name="T50" fmla="*/ 4 w 288"/>
                  <a:gd name="T51" fmla="*/ 6 h 158"/>
                  <a:gd name="T52" fmla="*/ 4 w 288"/>
                  <a:gd name="T53" fmla="*/ 4 h 158"/>
                  <a:gd name="T54" fmla="*/ 4 w 288"/>
                  <a:gd name="T55" fmla="*/ 3 h 158"/>
                  <a:gd name="T56" fmla="*/ 4 w 288"/>
                  <a:gd name="T57" fmla="*/ 1 h 158"/>
                  <a:gd name="T58" fmla="*/ 5 w 288"/>
                  <a:gd name="T59" fmla="*/ 0 h 158"/>
                  <a:gd name="T60" fmla="*/ 6 w 288"/>
                  <a:gd name="T61" fmla="*/ 0 h 158"/>
                  <a:gd name="T62" fmla="*/ 6 w 288"/>
                  <a:gd name="T63" fmla="*/ 1 h 158"/>
                  <a:gd name="T64" fmla="*/ 7 w 288"/>
                  <a:gd name="T65" fmla="*/ 3 h 158"/>
                  <a:gd name="T66" fmla="*/ 7 w 288"/>
                  <a:gd name="T67" fmla="*/ 7 h 158"/>
                  <a:gd name="T68" fmla="*/ 6 w 288"/>
                  <a:gd name="T69" fmla="*/ 10 h 158"/>
                  <a:gd name="T70" fmla="*/ 5 w 288"/>
                  <a:gd name="T71" fmla="*/ 13 h 158"/>
                  <a:gd name="T72" fmla="*/ 4 w 288"/>
                  <a:gd name="T73" fmla="*/ 14 h 158"/>
                  <a:gd name="T74" fmla="*/ 3 w 288"/>
                  <a:gd name="T75" fmla="*/ 14 h 158"/>
                  <a:gd name="T76" fmla="*/ 2 w 288"/>
                  <a:gd name="T77" fmla="*/ 14 h 158"/>
                  <a:gd name="T78" fmla="*/ 2 w 288"/>
                  <a:gd name="T79" fmla="*/ 13 h 158"/>
                  <a:gd name="T80" fmla="*/ 2 w 288"/>
                  <a:gd name="T81" fmla="*/ 14 h 158"/>
                  <a:gd name="T82" fmla="*/ 2 w 288"/>
                  <a:gd name="T83" fmla="*/ 16 h 158"/>
                  <a:gd name="T84" fmla="*/ 1 w 288"/>
                  <a:gd name="T85" fmla="*/ 1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2301" name="Freeform 56"/>
              <p:cNvSpPr>
                <a:spLocks/>
              </p:cNvSpPr>
              <p:nvPr/>
            </p:nvSpPr>
            <p:spPr bwMode="auto">
              <a:xfrm rot="5400000">
                <a:off x="270" y="4064"/>
                <a:ext cx="44" cy="50"/>
              </a:xfrm>
              <a:custGeom>
                <a:avLst/>
                <a:gdLst>
                  <a:gd name="T0" fmla="*/ 1 w 288"/>
                  <a:gd name="T1" fmla="*/ 14 h 158"/>
                  <a:gd name="T2" fmla="*/ 2 w 288"/>
                  <a:gd name="T3" fmla="*/ 10 h 158"/>
                  <a:gd name="T4" fmla="*/ 2 w 288"/>
                  <a:gd name="T5" fmla="*/ 9 h 158"/>
                  <a:gd name="T6" fmla="*/ 2 w 288"/>
                  <a:gd name="T7" fmla="*/ 6 h 158"/>
                  <a:gd name="T8" fmla="*/ 2 w 288"/>
                  <a:gd name="T9" fmla="*/ 6 h 158"/>
                  <a:gd name="T10" fmla="*/ 1 w 288"/>
                  <a:gd name="T11" fmla="*/ 6 h 158"/>
                  <a:gd name="T12" fmla="*/ 1 w 288"/>
                  <a:gd name="T13" fmla="*/ 6 h 158"/>
                  <a:gd name="T14" fmla="*/ 0 w 288"/>
                  <a:gd name="T15" fmla="*/ 7 h 158"/>
                  <a:gd name="T16" fmla="*/ 0 w 288"/>
                  <a:gd name="T17" fmla="*/ 7 h 158"/>
                  <a:gd name="T18" fmla="*/ 0 w 288"/>
                  <a:gd name="T19" fmla="*/ 6 h 158"/>
                  <a:gd name="T20" fmla="*/ 0 w 288"/>
                  <a:gd name="T21" fmla="*/ 3 h 158"/>
                  <a:gd name="T22" fmla="*/ 1 w 288"/>
                  <a:gd name="T23" fmla="*/ 1 h 158"/>
                  <a:gd name="T24" fmla="*/ 1 w 288"/>
                  <a:gd name="T25" fmla="*/ 1 h 158"/>
                  <a:gd name="T26" fmla="*/ 2 w 288"/>
                  <a:gd name="T27" fmla="*/ 1 h 158"/>
                  <a:gd name="T28" fmla="*/ 2 w 288"/>
                  <a:gd name="T29" fmla="*/ 3 h 158"/>
                  <a:gd name="T30" fmla="*/ 2 w 288"/>
                  <a:gd name="T31" fmla="*/ 4 h 158"/>
                  <a:gd name="T32" fmla="*/ 2 w 288"/>
                  <a:gd name="T33" fmla="*/ 7 h 158"/>
                  <a:gd name="T34" fmla="*/ 2 w 288"/>
                  <a:gd name="T35" fmla="*/ 11 h 158"/>
                  <a:gd name="T36" fmla="*/ 4 w 288"/>
                  <a:gd name="T37" fmla="*/ 10 h 158"/>
                  <a:gd name="T38" fmla="*/ 5 w 288"/>
                  <a:gd name="T39" fmla="*/ 10 h 158"/>
                  <a:gd name="T40" fmla="*/ 6 w 288"/>
                  <a:gd name="T41" fmla="*/ 7 h 158"/>
                  <a:gd name="T42" fmla="*/ 6 w 288"/>
                  <a:gd name="T43" fmla="*/ 6 h 158"/>
                  <a:gd name="T44" fmla="*/ 6 w 288"/>
                  <a:gd name="T45" fmla="*/ 4 h 158"/>
                  <a:gd name="T46" fmla="*/ 5 w 288"/>
                  <a:gd name="T47" fmla="*/ 3 h 158"/>
                  <a:gd name="T48" fmla="*/ 5 w 288"/>
                  <a:gd name="T49" fmla="*/ 4 h 158"/>
                  <a:gd name="T50" fmla="*/ 4 w 288"/>
                  <a:gd name="T51" fmla="*/ 6 h 158"/>
                  <a:gd name="T52" fmla="*/ 4 w 288"/>
                  <a:gd name="T53" fmla="*/ 6 h 158"/>
                  <a:gd name="T54" fmla="*/ 4 w 288"/>
                  <a:gd name="T55" fmla="*/ 6 h 158"/>
                  <a:gd name="T56" fmla="*/ 4 w 288"/>
                  <a:gd name="T57" fmla="*/ 4 h 158"/>
                  <a:gd name="T58" fmla="*/ 4 w 288"/>
                  <a:gd name="T59" fmla="*/ 3 h 158"/>
                  <a:gd name="T60" fmla="*/ 4 w 288"/>
                  <a:gd name="T61" fmla="*/ 1 h 158"/>
                  <a:gd name="T62" fmla="*/ 5 w 288"/>
                  <a:gd name="T63" fmla="*/ 0 h 158"/>
                  <a:gd name="T64" fmla="*/ 6 w 288"/>
                  <a:gd name="T65" fmla="*/ 0 h 158"/>
                  <a:gd name="T66" fmla="*/ 6 w 288"/>
                  <a:gd name="T67" fmla="*/ 1 h 158"/>
                  <a:gd name="T68" fmla="*/ 7 w 288"/>
                  <a:gd name="T69" fmla="*/ 3 h 158"/>
                  <a:gd name="T70" fmla="*/ 7 w 288"/>
                  <a:gd name="T71" fmla="*/ 7 h 158"/>
                  <a:gd name="T72" fmla="*/ 6 w 288"/>
                  <a:gd name="T73" fmla="*/ 10 h 158"/>
                  <a:gd name="T74" fmla="*/ 5 w 288"/>
                  <a:gd name="T75" fmla="*/ 13 h 158"/>
                  <a:gd name="T76" fmla="*/ 4 w 288"/>
                  <a:gd name="T77" fmla="*/ 14 h 158"/>
                  <a:gd name="T78" fmla="*/ 3 w 288"/>
                  <a:gd name="T79" fmla="*/ 14 h 158"/>
                  <a:gd name="T80" fmla="*/ 2 w 288"/>
                  <a:gd name="T81" fmla="*/ 14 h 158"/>
                  <a:gd name="T82" fmla="*/ 2 w 288"/>
                  <a:gd name="T83" fmla="*/ 13 h 158"/>
                  <a:gd name="T84" fmla="*/ 2 w 288"/>
                  <a:gd name="T85" fmla="*/ 14 h 158"/>
                  <a:gd name="T86" fmla="*/ 2 w 288"/>
                  <a:gd name="T87" fmla="*/ 16 h 158"/>
                  <a:gd name="T88" fmla="*/ 1 w 288"/>
                  <a:gd name="T89" fmla="*/ 1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2302" name="Freeform 57"/>
              <p:cNvSpPr>
                <a:spLocks/>
              </p:cNvSpPr>
              <p:nvPr/>
            </p:nvSpPr>
            <p:spPr bwMode="auto">
              <a:xfrm rot="5400000">
                <a:off x="293" y="4144"/>
                <a:ext cx="17" cy="32"/>
              </a:xfrm>
              <a:custGeom>
                <a:avLst/>
                <a:gdLst>
                  <a:gd name="T0" fmla="*/ 1 w 112"/>
                  <a:gd name="T1" fmla="*/ 10 h 100"/>
                  <a:gd name="T2" fmla="*/ 0 w 112"/>
                  <a:gd name="T3" fmla="*/ 3 h 100"/>
                  <a:gd name="T4" fmla="*/ 0 w 112"/>
                  <a:gd name="T5" fmla="*/ 1 h 100"/>
                  <a:gd name="T6" fmla="*/ 0 w 112"/>
                  <a:gd name="T7" fmla="*/ 0 h 100"/>
                  <a:gd name="T8" fmla="*/ 2 w 112"/>
                  <a:gd name="T9" fmla="*/ 1 h 100"/>
                  <a:gd name="T10" fmla="*/ 3 w 112"/>
                  <a:gd name="T11" fmla="*/ 4 h 100"/>
                  <a:gd name="T12" fmla="*/ 3 w 112"/>
                  <a:gd name="T13" fmla="*/ 6 h 100"/>
                  <a:gd name="T14" fmla="*/ 2 w 112"/>
                  <a:gd name="T15" fmla="*/ 6 h 100"/>
                  <a:gd name="T16" fmla="*/ 2 w 112"/>
                  <a:gd name="T17" fmla="*/ 9 h 100"/>
                  <a:gd name="T18" fmla="*/ 2 w 112"/>
                  <a:gd name="T19" fmla="*/ 10 h 100"/>
                  <a:gd name="T20" fmla="*/ 1 w 112"/>
                  <a:gd name="T21" fmla="*/ 1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2303" name="Freeform 58"/>
              <p:cNvSpPr>
                <a:spLocks/>
              </p:cNvSpPr>
              <p:nvPr/>
            </p:nvSpPr>
            <p:spPr bwMode="auto">
              <a:xfrm rot="5400000">
                <a:off x="293" y="4144"/>
                <a:ext cx="17" cy="32"/>
              </a:xfrm>
              <a:custGeom>
                <a:avLst/>
                <a:gdLst>
                  <a:gd name="T0" fmla="*/ 1 w 112"/>
                  <a:gd name="T1" fmla="*/ 10 h 100"/>
                  <a:gd name="T2" fmla="*/ 0 w 112"/>
                  <a:gd name="T3" fmla="*/ 3 h 100"/>
                  <a:gd name="T4" fmla="*/ 0 w 112"/>
                  <a:gd name="T5" fmla="*/ 1 h 100"/>
                  <a:gd name="T6" fmla="*/ 0 w 112"/>
                  <a:gd name="T7" fmla="*/ 0 h 100"/>
                  <a:gd name="T8" fmla="*/ 0 w 112"/>
                  <a:gd name="T9" fmla="*/ 0 h 100"/>
                  <a:gd name="T10" fmla="*/ 2 w 112"/>
                  <a:gd name="T11" fmla="*/ 1 h 100"/>
                  <a:gd name="T12" fmla="*/ 3 w 112"/>
                  <a:gd name="T13" fmla="*/ 4 h 100"/>
                  <a:gd name="T14" fmla="*/ 3 w 112"/>
                  <a:gd name="T15" fmla="*/ 6 h 100"/>
                  <a:gd name="T16" fmla="*/ 2 w 112"/>
                  <a:gd name="T17" fmla="*/ 6 h 100"/>
                  <a:gd name="T18" fmla="*/ 2 w 112"/>
                  <a:gd name="T19" fmla="*/ 9 h 100"/>
                  <a:gd name="T20" fmla="*/ 2 w 112"/>
                  <a:gd name="T21" fmla="*/ 10 h 100"/>
                  <a:gd name="T22" fmla="*/ 1 w 112"/>
                  <a:gd name="T23" fmla="*/ 10 h 100"/>
                  <a:gd name="T24" fmla="*/ 1 w 112"/>
                  <a:gd name="T25" fmla="*/ 1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2304" name="Freeform 59"/>
              <p:cNvSpPr>
                <a:spLocks/>
              </p:cNvSpPr>
              <p:nvPr/>
            </p:nvSpPr>
            <p:spPr bwMode="auto">
              <a:xfrm rot="5400000">
                <a:off x="363" y="4080"/>
                <a:ext cx="37" cy="72"/>
              </a:xfrm>
              <a:custGeom>
                <a:avLst/>
                <a:gdLst>
                  <a:gd name="T0" fmla="*/ 0 w 240"/>
                  <a:gd name="T1" fmla="*/ 20 h 230"/>
                  <a:gd name="T2" fmla="*/ 0 w 240"/>
                  <a:gd name="T3" fmla="*/ 18 h 230"/>
                  <a:gd name="T4" fmla="*/ 0 w 240"/>
                  <a:gd name="T5" fmla="*/ 17 h 230"/>
                  <a:gd name="T6" fmla="*/ 1 w 240"/>
                  <a:gd name="T7" fmla="*/ 13 h 230"/>
                  <a:gd name="T8" fmla="*/ 3 w 240"/>
                  <a:gd name="T9" fmla="*/ 6 h 230"/>
                  <a:gd name="T10" fmla="*/ 5 w 240"/>
                  <a:gd name="T11" fmla="*/ 0 h 230"/>
                  <a:gd name="T12" fmla="*/ 5 w 240"/>
                  <a:gd name="T13" fmla="*/ 1 h 230"/>
                  <a:gd name="T14" fmla="*/ 6 w 240"/>
                  <a:gd name="T15" fmla="*/ 3 h 230"/>
                  <a:gd name="T16" fmla="*/ 5 w 240"/>
                  <a:gd name="T17" fmla="*/ 7 h 230"/>
                  <a:gd name="T18" fmla="*/ 4 w 240"/>
                  <a:gd name="T19" fmla="*/ 13 h 230"/>
                  <a:gd name="T20" fmla="*/ 1 w 240"/>
                  <a:gd name="T21" fmla="*/ 21 h 230"/>
                  <a:gd name="T22" fmla="*/ 1 w 240"/>
                  <a:gd name="T23" fmla="*/ 23 h 230"/>
                  <a:gd name="T24" fmla="*/ 0 w 240"/>
                  <a:gd name="T25" fmla="*/ 23 h 230"/>
                  <a:gd name="T26" fmla="*/ 0 w 240"/>
                  <a:gd name="T27" fmla="*/ 2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2305" name="Freeform 60"/>
              <p:cNvSpPr>
                <a:spLocks/>
              </p:cNvSpPr>
              <p:nvPr/>
            </p:nvSpPr>
            <p:spPr bwMode="auto">
              <a:xfrm rot="5400000">
                <a:off x="384" y="4152"/>
                <a:ext cx="17" cy="60"/>
              </a:xfrm>
              <a:custGeom>
                <a:avLst/>
                <a:gdLst>
                  <a:gd name="T0" fmla="*/ 0 w 113"/>
                  <a:gd name="T1" fmla="*/ 16 h 188"/>
                  <a:gd name="T2" fmla="*/ 0 w 113"/>
                  <a:gd name="T3" fmla="*/ 13 h 188"/>
                  <a:gd name="T4" fmla="*/ 0 w 113"/>
                  <a:gd name="T5" fmla="*/ 9 h 188"/>
                  <a:gd name="T6" fmla="*/ 0 w 113"/>
                  <a:gd name="T7" fmla="*/ 9 h 188"/>
                  <a:gd name="T8" fmla="*/ 0 w 113"/>
                  <a:gd name="T9" fmla="*/ 13 h 188"/>
                  <a:gd name="T10" fmla="*/ 1 w 113"/>
                  <a:gd name="T11" fmla="*/ 15 h 188"/>
                  <a:gd name="T12" fmla="*/ 1 w 113"/>
                  <a:gd name="T13" fmla="*/ 15 h 188"/>
                  <a:gd name="T14" fmla="*/ 2 w 113"/>
                  <a:gd name="T15" fmla="*/ 15 h 188"/>
                  <a:gd name="T16" fmla="*/ 2 w 113"/>
                  <a:gd name="T17" fmla="*/ 13 h 188"/>
                  <a:gd name="T18" fmla="*/ 2 w 113"/>
                  <a:gd name="T19" fmla="*/ 11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9 h 188"/>
                  <a:gd name="T32" fmla="*/ 3 w 113"/>
                  <a:gd name="T33" fmla="*/ 13 h 188"/>
                  <a:gd name="T34" fmla="*/ 2 w 113"/>
                  <a:gd name="T35" fmla="*/ 18 h 188"/>
                  <a:gd name="T36" fmla="*/ 2 w 113"/>
                  <a:gd name="T37" fmla="*/ 19 h 188"/>
                  <a:gd name="T38" fmla="*/ 1 w 113"/>
                  <a:gd name="T39" fmla="*/ 19 h 188"/>
                  <a:gd name="T40" fmla="*/ 0 w 113"/>
                  <a:gd name="T41" fmla="*/ 18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2306" name="Freeform 61"/>
              <p:cNvSpPr>
                <a:spLocks/>
              </p:cNvSpPr>
              <p:nvPr/>
            </p:nvSpPr>
            <p:spPr bwMode="auto">
              <a:xfrm rot="5400000">
                <a:off x="384" y="4152"/>
                <a:ext cx="17" cy="60"/>
              </a:xfrm>
              <a:custGeom>
                <a:avLst/>
                <a:gdLst>
                  <a:gd name="T0" fmla="*/ 0 w 113"/>
                  <a:gd name="T1" fmla="*/ 16 h 188"/>
                  <a:gd name="T2" fmla="*/ 0 w 113"/>
                  <a:gd name="T3" fmla="*/ 13 h 188"/>
                  <a:gd name="T4" fmla="*/ 0 w 113"/>
                  <a:gd name="T5" fmla="*/ 9 h 188"/>
                  <a:gd name="T6" fmla="*/ 0 w 113"/>
                  <a:gd name="T7" fmla="*/ 9 h 188"/>
                  <a:gd name="T8" fmla="*/ 0 w 113"/>
                  <a:gd name="T9" fmla="*/ 13 h 188"/>
                  <a:gd name="T10" fmla="*/ 1 w 113"/>
                  <a:gd name="T11" fmla="*/ 15 h 188"/>
                  <a:gd name="T12" fmla="*/ 1 w 113"/>
                  <a:gd name="T13" fmla="*/ 15 h 188"/>
                  <a:gd name="T14" fmla="*/ 2 w 113"/>
                  <a:gd name="T15" fmla="*/ 15 h 188"/>
                  <a:gd name="T16" fmla="*/ 2 w 113"/>
                  <a:gd name="T17" fmla="*/ 13 h 188"/>
                  <a:gd name="T18" fmla="*/ 2 w 113"/>
                  <a:gd name="T19" fmla="*/ 11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9 h 188"/>
                  <a:gd name="T32" fmla="*/ 3 w 113"/>
                  <a:gd name="T33" fmla="*/ 13 h 188"/>
                  <a:gd name="T34" fmla="*/ 2 w 113"/>
                  <a:gd name="T35" fmla="*/ 18 h 188"/>
                  <a:gd name="T36" fmla="*/ 2 w 113"/>
                  <a:gd name="T37" fmla="*/ 19 h 188"/>
                  <a:gd name="T38" fmla="*/ 1 w 113"/>
                  <a:gd name="T39" fmla="*/ 19 h 188"/>
                  <a:gd name="T40" fmla="*/ 0 w 113"/>
                  <a:gd name="T41" fmla="*/ 18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2307" name="Freeform 62"/>
              <p:cNvSpPr>
                <a:spLocks/>
              </p:cNvSpPr>
              <p:nvPr/>
            </p:nvSpPr>
            <p:spPr bwMode="auto">
              <a:xfrm rot="5400000">
                <a:off x="392" y="4094"/>
                <a:ext cx="18" cy="27"/>
              </a:xfrm>
              <a:custGeom>
                <a:avLst/>
                <a:gdLst>
                  <a:gd name="T0" fmla="*/ 0 w 112"/>
                  <a:gd name="T1" fmla="*/ 8 h 87"/>
                  <a:gd name="T2" fmla="*/ 2 w 112"/>
                  <a:gd name="T3" fmla="*/ 0 h 87"/>
                  <a:gd name="T4" fmla="*/ 3 w 112"/>
                  <a:gd name="T5" fmla="*/ 0 h 87"/>
                  <a:gd name="T6" fmla="*/ 2 w 112"/>
                  <a:gd name="T7" fmla="*/ 6 h 87"/>
                  <a:gd name="T8" fmla="*/ 1 w 112"/>
                  <a:gd name="T9" fmla="*/ 7 h 87"/>
                  <a:gd name="T10" fmla="*/ 0 w 112"/>
                  <a:gd name="T11" fmla="*/ 8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2308" name="Freeform 63"/>
              <p:cNvSpPr>
                <a:spLocks/>
              </p:cNvSpPr>
              <p:nvPr/>
            </p:nvSpPr>
            <p:spPr bwMode="auto">
              <a:xfrm rot="5400000">
                <a:off x="388" y="4188"/>
                <a:ext cx="27" cy="31"/>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309" name="Freeform 64"/>
              <p:cNvSpPr>
                <a:spLocks/>
              </p:cNvSpPr>
              <p:nvPr/>
            </p:nvSpPr>
            <p:spPr bwMode="auto">
              <a:xfrm rot="5400000">
                <a:off x="388" y="4188"/>
                <a:ext cx="27" cy="31"/>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2310" name="Freeform 65"/>
              <p:cNvSpPr>
                <a:spLocks/>
              </p:cNvSpPr>
              <p:nvPr/>
            </p:nvSpPr>
            <p:spPr bwMode="auto">
              <a:xfrm rot="5400000">
                <a:off x="397" y="3991"/>
                <a:ext cx="7" cy="27"/>
              </a:xfrm>
              <a:custGeom>
                <a:avLst/>
                <a:gdLst>
                  <a:gd name="T0" fmla="*/ 0 w 48"/>
                  <a:gd name="T1" fmla="*/ 0 h 87"/>
                  <a:gd name="T2" fmla="*/ 1 w 48"/>
                  <a:gd name="T3" fmla="*/ 2 h 87"/>
                  <a:gd name="T4" fmla="*/ 1 w 48"/>
                  <a:gd name="T5" fmla="*/ 3 h 87"/>
                  <a:gd name="T6" fmla="*/ 1 w 48"/>
                  <a:gd name="T7" fmla="*/ 8 h 87"/>
                  <a:gd name="T8" fmla="*/ 0 w 48"/>
                  <a:gd name="T9" fmla="*/ 4 h 87"/>
                  <a:gd name="T10" fmla="*/ 0 w 48"/>
                  <a:gd name="T11" fmla="*/ 3 h 87"/>
                  <a:gd name="T12" fmla="*/ 0 w 48"/>
                  <a:gd name="T13" fmla="*/ 2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311" name="Freeform 66"/>
              <p:cNvSpPr>
                <a:spLocks/>
              </p:cNvSpPr>
              <p:nvPr/>
            </p:nvSpPr>
            <p:spPr bwMode="auto">
              <a:xfrm rot="5400000">
                <a:off x="406" y="4136"/>
                <a:ext cx="19"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1 w 129"/>
                  <a:gd name="T21" fmla="*/ 13 h 161"/>
                  <a:gd name="T22" fmla="*/ 2 w 129"/>
                  <a:gd name="T23" fmla="*/ 10 h 161"/>
                  <a:gd name="T24" fmla="*/ 2 w 129"/>
                  <a:gd name="T25" fmla="*/ 6 h 161"/>
                  <a:gd name="T26" fmla="*/ 2 w 129"/>
                  <a:gd name="T27" fmla="*/ 0 h 161"/>
                  <a:gd name="T28" fmla="*/ 2 w 129"/>
                  <a:gd name="T29" fmla="*/ 0 h 161"/>
                  <a:gd name="T30" fmla="*/ 3 w 129"/>
                  <a:gd name="T31" fmla="*/ 3 h 161"/>
                  <a:gd name="T32" fmla="*/ 3 w 129"/>
                  <a:gd name="T33" fmla="*/ 7 h 161"/>
                  <a:gd name="T34" fmla="*/ 3 w 129"/>
                  <a:gd name="T35" fmla="*/ 10 h 161"/>
                  <a:gd name="T36" fmla="*/ 2 w 129"/>
                  <a:gd name="T37" fmla="*/ 14 h 161"/>
                  <a:gd name="T38" fmla="*/ 2 w 129"/>
                  <a:gd name="T39" fmla="*/ 16 h 161"/>
                  <a:gd name="T40" fmla="*/ 1 w 129"/>
                  <a:gd name="T41" fmla="*/ 16 h 161"/>
                  <a:gd name="T42" fmla="*/ 1 w 129"/>
                  <a:gd name="T43" fmla="*/ 16 h 161"/>
                  <a:gd name="T44" fmla="*/ 0 w 129"/>
                  <a:gd name="T45" fmla="*/ 1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2312" name="Freeform 67"/>
              <p:cNvSpPr>
                <a:spLocks/>
              </p:cNvSpPr>
              <p:nvPr/>
            </p:nvSpPr>
            <p:spPr bwMode="auto">
              <a:xfrm rot="5400000">
                <a:off x="406" y="4136"/>
                <a:ext cx="19"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1 w 129"/>
                  <a:gd name="T21" fmla="*/ 13 h 161"/>
                  <a:gd name="T22" fmla="*/ 2 w 129"/>
                  <a:gd name="T23" fmla="*/ 10 h 161"/>
                  <a:gd name="T24" fmla="*/ 2 w 129"/>
                  <a:gd name="T25" fmla="*/ 6 h 161"/>
                  <a:gd name="T26" fmla="*/ 2 w 129"/>
                  <a:gd name="T27" fmla="*/ 0 h 161"/>
                  <a:gd name="T28" fmla="*/ 2 w 129"/>
                  <a:gd name="T29" fmla="*/ 0 h 161"/>
                  <a:gd name="T30" fmla="*/ 2 w 129"/>
                  <a:gd name="T31" fmla="*/ 0 h 161"/>
                  <a:gd name="T32" fmla="*/ 3 w 129"/>
                  <a:gd name="T33" fmla="*/ 3 h 161"/>
                  <a:gd name="T34" fmla="*/ 3 w 129"/>
                  <a:gd name="T35" fmla="*/ 7 h 161"/>
                  <a:gd name="T36" fmla="*/ 3 w 129"/>
                  <a:gd name="T37" fmla="*/ 10 h 161"/>
                  <a:gd name="T38" fmla="*/ 2 w 129"/>
                  <a:gd name="T39" fmla="*/ 14 h 161"/>
                  <a:gd name="T40" fmla="*/ 2 w 129"/>
                  <a:gd name="T41" fmla="*/ 16 h 161"/>
                  <a:gd name="T42" fmla="*/ 1 w 129"/>
                  <a:gd name="T43" fmla="*/ 16 h 161"/>
                  <a:gd name="T44" fmla="*/ 1 w 129"/>
                  <a:gd name="T45" fmla="*/ 16 h 161"/>
                  <a:gd name="T46" fmla="*/ 0 w 129"/>
                  <a:gd name="T47" fmla="*/ 1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2313" name="Freeform 68"/>
              <p:cNvSpPr>
                <a:spLocks/>
              </p:cNvSpPr>
              <p:nvPr/>
            </p:nvSpPr>
            <p:spPr bwMode="auto">
              <a:xfrm rot="5400000">
                <a:off x="450" y="3922"/>
                <a:ext cx="133" cy="242"/>
              </a:xfrm>
              <a:custGeom>
                <a:avLst/>
                <a:gdLst>
                  <a:gd name="T0" fmla="*/ 0 w 866"/>
                  <a:gd name="T1" fmla="*/ 72 h 768"/>
                  <a:gd name="T2" fmla="*/ 1 w 866"/>
                  <a:gd name="T3" fmla="*/ 72 h 768"/>
                  <a:gd name="T4" fmla="*/ 2 w 866"/>
                  <a:gd name="T5" fmla="*/ 69 h 768"/>
                  <a:gd name="T6" fmla="*/ 3 w 866"/>
                  <a:gd name="T7" fmla="*/ 52 h 768"/>
                  <a:gd name="T8" fmla="*/ 6 w 866"/>
                  <a:gd name="T9" fmla="*/ 42 h 768"/>
                  <a:gd name="T10" fmla="*/ 10 w 866"/>
                  <a:gd name="T11" fmla="*/ 43 h 768"/>
                  <a:gd name="T12" fmla="*/ 15 w 866"/>
                  <a:gd name="T13" fmla="*/ 56 h 768"/>
                  <a:gd name="T14" fmla="*/ 11 w 866"/>
                  <a:gd name="T15" fmla="*/ 33 h 768"/>
                  <a:gd name="T16" fmla="*/ 11 w 866"/>
                  <a:gd name="T17" fmla="*/ 21 h 768"/>
                  <a:gd name="T18" fmla="*/ 13 w 866"/>
                  <a:gd name="T19" fmla="*/ 12 h 768"/>
                  <a:gd name="T20" fmla="*/ 16 w 866"/>
                  <a:gd name="T21" fmla="*/ 9 h 768"/>
                  <a:gd name="T22" fmla="*/ 19 w 866"/>
                  <a:gd name="T23" fmla="*/ 4 h 768"/>
                  <a:gd name="T24" fmla="*/ 18 w 866"/>
                  <a:gd name="T25" fmla="*/ 4 h 768"/>
                  <a:gd name="T26" fmla="*/ 20 w 866"/>
                  <a:gd name="T27" fmla="*/ 0 h 768"/>
                  <a:gd name="T28" fmla="*/ 20 w 866"/>
                  <a:gd name="T29" fmla="*/ 3 h 768"/>
                  <a:gd name="T30" fmla="*/ 19 w 866"/>
                  <a:gd name="T31" fmla="*/ 10 h 768"/>
                  <a:gd name="T32" fmla="*/ 17 w 866"/>
                  <a:gd name="T33" fmla="*/ 14 h 768"/>
                  <a:gd name="T34" fmla="*/ 18 w 866"/>
                  <a:gd name="T35" fmla="*/ 19 h 768"/>
                  <a:gd name="T36" fmla="*/ 18 w 866"/>
                  <a:gd name="T37" fmla="*/ 27 h 768"/>
                  <a:gd name="T38" fmla="*/ 16 w 866"/>
                  <a:gd name="T39" fmla="*/ 32 h 768"/>
                  <a:gd name="T40" fmla="*/ 14 w 866"/>
                  <a:gd name="T41" fmla="*/ 27 h 768"/>
                  <a:gd name="T42" fmla="*/ 15 w 866"/>
                  <a:gd name="T43" fmla="*/ 27 h 768"/>
                  <a:gd name="T44" fmla="*/ 16 w 866"/>
                  <a:gd name="T45" fmla="*/ 23 h 768"/>
                  <a:gd name="T46" fmla="*/ 14 w 866"/>
                  <a:gd name="T47" fmla="*/ 17 h 768"/>
                  <a:gd name="T48" fmla="*/ 12 w 866"/>
                  <a:gd name="T49" fmla="*/ 20 h 768"/>
                  <a:gd name="T50" fmla="*/ 12 w 866"/>
                  <a:gd name="T51" fmla="*/ 36 h 768"/>
                  <a:gd name="T52" fmla="*/ 14 w 866"/>
                  <a:gd name="T53" fmla="*/ 46 h 768"/>
                  <a:gd name="T54" fmla="*/ 13 w 866"/>
                  <a:gd name="T55" fmla="*/ 37 h 768"/>
                  <a:gd name="T56" fmla="*/ 13 w 866"/>
                  <a:gd name="T57" fmla="*/ 27 h 768"/>
                  <a:gd name="T58" fmla="*/ 14 w 866"/>
                  <a:gd name="T59" fmla="*/ 44 h 768"/>
                  <a:gd name="T60" fmla="*/ 20 w 866"/>
                  <a:gd name="T61" fmla="*/ 68 h 768"/>
                  <a:gd name="T62" fmla="*/ 12 w 866"/>
                  <a:gd name="T63" fmla="*/ 55 h 768"/>
                  <a:gd name="T64" fmla="*/ 8 w 866"/>
                  <a:gd name="T65" fmla="*/ 49 h 768"/>
                  <a:gd name="T66" fmla="*/ 12 w 866"/>
                  <a:gd name="T67" fmla="*/ 52 h 768"/>
                  <a:gd name="T68" fmla="*/ 11 w 866"/>
                  <a:gd name="T69" fmla="*/ 47 h 768"/>
                  <a:gd name="T70" fmla="*/ 7 w 866"/>
                  <a:gd name="T71" fmla="*/ 44 h 768"/>
                  <a:gd name="T72" fmla="*/ 5 w 866"/>
                  <a:gd name="T73" fmla="*/ 53 h 768"/>
                  <a:gd name="T74" fmla="*/ 6 w 866"/>
                  <a:gd name="T75" fmla="*/ 61 h 768"/>
                  <a:gd name="T76" fmla="*/ 8 w 866"/>
                  <a:gd name="T77" fmla="*/ 57 h 768"/>
                  <a:gd name="T78" fmla="*/ 9 w 866"/>
                  <a:gd name="T79" fmla="*/ 57 h 768"/>
                  <a:gd name="T80" fmla="*/ 8 w 866"/>
                  <a:gd name="T81" fmla="*/ 68 h 768"/>
                  <a:gd name="T82" fmla="*/ 5 w 866"/>
                  <a:gd name="T83" fmla="*/ 69 h 768"/>
                  <a:gd name="T84" fmla="*/ 4 w 866"/>
                  <a:gd name="T85" fmla="*/ 62 h 768"/>
                  <a:gd name="T86" fmla="*/ 3 w 866"/>
                  <a:gd name="T87" fmla="*/ 63 h 768"/>
                  <a:gd name="T88" fmla="*/ 3 w 866"/>
                  <a:gd name="T89" fmla="*/ 70 h 768"/>
                  <a:gd name="T90" fmla="*/ 2 w 866"/>
                  <a:gd name="T91" fmla="*/ 76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2314" name="Freeform 69"/>
              <p:cNvSpPr>
                <a:spLocks/>
              </p:cNvSpPr>
              <p:nvPr/>
            </p:nvSpPr>
            <p:spPr bwMode="auto">
              <a:xfrm rot="5400000">
                <a:off x="413" y="4162"/>
                <a:ext cx="2" cy="0"/>
              </a:xfrm>
              <a:custGeom>
                <a:avLst/>
                <a:gdLst>
                  <a:gd name="T0" fmla="*/ 0 w 17"/>
                  <a:gd name="T1" fmla="*/ 0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2315" name="Freeform 70"/>
              <p:cNvSpPr>
                <a:spLocks/>
              </p:cNvSpPr>
              <p:nvPr/>
            </p:nvSpPr>
            <p:spPr bwMode="auto">
              <a:xfrm rot="5400000">
                <a:off x="413" y="4162"/>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2316" name="Freeform 71"/>
              <p:cNvSpPr>
                <a:spLocks/>
              </p:cNvSpPr>
              <p:nvPr/>
            </p:nvSpPr>
            <p:spPr bwMode="auto">
              <a:xfrm rot="5400000">
                <a:off x="426" y="4191"/>
                <a:ext cx="25"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2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2317" name="Freeform 72"/>
              <p:cNvSpPr>
                <a:spLocks/>
              </p:cNvSpPr>
              <p:nvPr/>
            </p:nvSpPr>
            <p:spPr bwMode="auto">
              <a:xfrm rot="5400000">
                <a:off x="426" y="4191"/>
                <a:ext cx="25"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2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080">
                <a:solidFill>
                  <a:srgbClr val="800000"/>
                </a:solidFill>
                <a:round/>
                <a:headEnd/>
                <a:tailEnd/>
              </a:ln>
            </p:spPr>
            <p:txBody>
              <a:bodyPr/>
              <a:lstStyle/>
              <a:p>
                <a:endParaRPr lang="en-US"/>
              </a:p>
            </p:txBody>
          </p:sp>
          <p:sp>
            <p:nvSpPr>
              <p:cNvPr id="2318" name="Freeform 73"/>
              <p:cNvSpPr>
                <a:spLocks/>
              </p:cNvSpPr>
              <p:nvPr/>
            </p:nvSpPr>
            <p:spPr bwMode="auto">
              <a:xfrm rot="5400000">
                <a:off x="441" y="4045"/>
                <a:ext cx="3" cy="24"/>
              </a:xfrm>
              <a:custGeom>
                <a:avLst/>
                <a:gdLst>
                  <a:gd name="T0" fmla="*/ 0 w 15"/>
                  <a:gd name="T1" fmla="*/ 0 h 73"/>
                  <a:gd name="T2" fmla="*/ 1 w 15"/>
                  <a:gd name="T3" fmla="*/ 2 h 73"/>
                  <a:gd name="T4" fmla="*/ 1 w 15"/>
                  <a:gd name="T5" fmla="*/ 3 h 73"/>
                  <a:gd name="T6" fmla="*/ 1 w 15"/>
                  <a:gd name="T7" fmla="*/ 6 h 73"/>
                  <a:gd name="T8" fmla="*/ 0 w 15"/>
                  <a:gd name="T9" fmla="*/ 8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2319" name="Freeform 74"/>
              <p:cNvSpPr>
                <a:spLocks/>
              </p:cNvSpPr>
              <p:nvPr/>
            </p:nvSpPr>
            <p:spPr bwMode="auto">
              <a:xfrm rot="5400000">
                <a:off x="445" y="4149"/>
                <a:ext cx="27" cy="27"/>
              </a:xfrm>
              <a:custGeom>
                <a:avLst/>
                <a:gdLst>
                  <a:gd name="T0" fmla="*/ 0 w 175"/>
                  <a:gd name="T1" fmla="*/ 7 h 87"/>
                  <a:gd name="T2" fmla="*/ 0 w 175"/>
                  <a:gd name="T3" fmla="*/ 4 h 87"/>
                  <a:gd name="T4" fmla="*/ 0 w 175"/>
                  <a:gd name="T5" fmla="*/ 3 h 87"/>
                  <a:gd name="T6" fmla="*/ 1 w 175"/>
                  <a:gd name="T7" fmla="*/ 0 h 87"/>
                  <a:gd name="T8" fmla="*/ 2 w 175"/>
                  <a:gd name="T9" fmla="*/ 0 h 87"/>
                  <a:gd name="T10" fmla="*/ 2 w 175"/>
                  <a:gd name="T11" fmla="*/ 1 h 87"/>
                  <a:gd name="T12" fmla="*/ 2 w 175"/>
                  <a:gd name="T13" fmla="*/ 1 h 87"/>
                  <a:gd name="T14" fmla="*/ 1 w 175"/>
                  <a:gd name="T15" fmla="*/ 3 h 87"/>
                  <a:gd name="T16" fmla="*/ 1 w 175"/>
                  <a:gd name="T17" fmla="*/ 4 h 87"/>
                  <a:gd name="T18" fmla="*/ 1 w 175"/>
                  <a:gd name="T19" fmla="*/ 6 h 87"/>
                  <a:gd name="T20" fmla="*/ 2 w 175"/>
                  <a:gd name="T21" fmla="*/ 6 h 87"/>
                  <a:gd name="T22" fmla="*/ 3 w 175"/>
                  <a:gd name="T23" fmla="*/ 4 h 87"/>
                  <a:gd name="T24" fmla="*/ 4 w 175"/>
                  <a:gd name="T25" fmla="*/ 0 h 87"/>
                  <a:gd name="T26" fmla="*/ 4 w 175"/>
                  <a:gd name="T27" fmla="*/ 0 h 87"/>
                  <a:gd name="T28" fmla="*/ 4 w 175"/>
                  <a:gd name="T29" fmla="*/ 1 h 87"/>
                  <a:gd name="T30" fmla="*/ 4 w 175"/>
                  <a:gd name="T31" fmla="*/ 4 h 87"/>
                  <a:gd name="T32" fmla="*/ 3 w 175"/>
                  <a:gd name="T33" fmla="*/ 7 h 87"/>
                  <a:gd name="T34" fmla="*/ 3 w 175"/>
                  <a:gd name="T35" fmla="*/ 8 h 87"/>
                  <a:gd name="T36" fmla="*/ 2 w 175"/>
                  <a:gd name="T37" fmla="*/ 8 h 87"/>
                  <a:gd name="T38" fmla="*/ 1 w 175"/>
                  <a:gd name="T39" fmla="*/ 8 h 87"/>
                  <a:gd name="T40" fmla="*/ 0 w 175"/>
                  <a:gd name="T41" fmla="*/ 7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2320" name="Freeform 75"/>
              <p:cNvSpPr>
                <a:spLocks/>
              </p:cNvSpPr>
              <p:nvPr/>
            </p:nvSpPr>
            <p:spPr bwMode="auto">
              <a:xfrm rot="5400000">
                <a:off x="445" y="4149"/>
                <a:ext cx="27" cy="27"/>
              </a:xfrm>
              <a:custGeom>
                <a:avLst/>
                <a:gdLst>
                  <a:gd name="T0" fmla="*/ 0 w 175"/>
                  <a:gd name="T1" fmla="*/ 7 h 87"/>
                  <a:gd name="T2" fmla="*/ 0 w 175"/>
                  <a:gd name="T3" fmla="*/ 4 h 87"/>
                  <a:gd name="T4" fmla="*/ 0 w 175"/>
                  <a:gd name="T5" fmla="*/ 3 h 87"/>
                  <a:gd name="T6" fmla="*/ 1 w 175"/>
                  <a:gd name="T7" fmla="*/ 0 h 87"/>
                  <a:gd name="T8" fmla="*/ 1 w 175"/>
                  <a:gd name="T9" fmla="*/ 0 h 87"/>
                  <a:gd name="T10" fmla="*/ 2 w 175"/>
                  <a:gd name="T11" fmla="*/ 0 h 87"/>
                  <a:gd name="T12" fmla="*/ 2 w 175"/>
                  <a:gd name="T13" fmla="*/ 1 h 87"/>
                  <a:gd name="T14" fmla="*/ 2 w 175"/>
                  <a:gd name="T15" fmla="*/ 1 h 87"/>
                  <a:gd name="T16" fmla="*/ 1 w 175"/>
                  <a:gd name="T17" fmla="*/ 3 h 87"/>
                  <a:gd name="T18" fmla="*/ 1 w 175"/>
                  <a:gd name="T19" fmla="*/ 4 h 87"/>
                  <a:gd name="T20" fmla="*/ 1 w 175"/>
                  <a:gd name="T21" fmla="*/ 6 h 87"/>
                  <a:gd name="T22" fmla="*/ 2 w 175"/>
                  <a:gd name="T23" fmla="*/ 6 h 87"/>
                  <a:gd name="T24" fmla="*/ 3 w 175"/>
                  <a:gd name="T25" fmla="*/ 4 h 87"/>
                  <a:gd name="T26" fmla="*/ 4 w 175"/>
                  <a:gd name="T27" fmla="*/ 0 h 87"/>
                  <a:gd name="T28" fmla="*/ 4 w 175"/>
                  <a:gd name="T29" fmla="*/ 0 h 87"/>
                  <a:gd name="T30" fmla="*/ 4 w 175"/>
                  <a:gd name="T31" fmla="*/ 1 h 87"/>
                  <a:gd name="T32" fmla="*/ 4 w 175"/>
                  <a:gd name="T33" fmla="*/ 1 h 87"/>
                  <a:gd name="T34" fmla="*/ 4 w 175"/>
                  <a:gd name="T35" fmla="*/ 4 h 87"/>
                  <a:gd name="T36" fmla="*/ 3 w 175"/>
                  <a:gd name="T37" fmla="*/ 7 h 87"/>
                  <a:gd name="T38" fmla="*/ 3 w 175"/>
                  <a:gd name="T39" fmla="*/ 8 h 87"/>
                  <a:gd name="T40" fmla="*/ 2 w 175"/>
                  <a:gd name="T41" fmla="*/ 8 h 87"/>
                  <a:gd name="T42" fmla="*/ 1 w 175"/>
                  <a:gd name="T43" fmla="*/ 8 h 87"/>
                  <a:gd name="T44" fmla="*/ 0 w 175"/>
                  <a:gd name="T45" fmla="*/ 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5080">
                <a:solidFill>
                  <a:srgbClr val="800000"/>
                </a:solidFill>
                <a:round/>
                <a:headEnd/>
                <a:tailEnd/>
              </a:ln>
            </p:spPr>
            <p:txBody>
              <a:bodyPr/>
              <a:lstStyle/>
              <a:p>
                <a:endParaRPr lang="en-US"/>
              </a:p>
            </p:txBody>
          </p:sp>
          <p:sp>
            <p:nvSpPr>
              <p:cNvPr id="2321" name="Freeform 76"/>
              <p:cNvSpPr>
                <a:spLocks/>
              </p:cNvSpPr>
              <p:nvPr/>
            </p:nvSpPr>
            <p:spPr bwMode="auto">
              <a:xfrm rot="5400000">
                <a:off x="458" y="4233"/>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2322" name="Freeform 77"/>
              <p:cNvSpPr>
                <a:spLocks/>
              </p:cNvSpPr>
              <p:nvPr/>
            </p:nvSpPr>
            <p:spPr bwMode="auto">
              <a:xfrm rot="5400000">
                <a:off x="483" y="4160"/>
                <a:ext cx="18"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2323" name="Freeform 78"/>
              <p:cNvSpPr>
                <a:spLocks/>
              </p:cNvSpPr>
              <p:nvPr/>
            </p:nvSpPr>
            <p:spPr bwMode="auto">
              <a:xfrm rot="5400000">
                <a:off x="483" y="4160"/>
                <a:ext cx="18"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2324" name="Freeform 79"/>
              <p:cNvSpPr>
                <a:spLocks/>
              </p:cNvSpPr>
              <p:nvPr/>
            </p:nvSpPr>
            <p:spPr bwMode="auto">
              <a:xfrm rot="5400000">
                <a:off x="484" y="4079"/>
                <a:ext cx="7" cy="9"/>
              </a:xfrm>
              <a:custGeom>
                <a:avLst/>
                <a:gdLst>
                  <a:gd name="T0" fmla="*/ 0 w 48"/>
                  <a:gd name="T1" fmla="*/ 1 h 28"/>
                  <a:gd name="T2" fmla="*/ 0 w 48"/>
                  <a:gd name="T3" fmla="*/ 0 h 28"/>
                  <a:gd name="T4" fmla="*/ 0 w 48"/>
                  <a:gd name="T5" fmla="*/ 0 h 28"/>
                  <a:gd name="T6" fmla="*/ 1 w 48"/>
                  <a:gd name="T7" fmla="*/ 0 h 28"/>
                  <a:gd name="T8" fmla="*/ 1 w 48"/>
                  <a:gd name="T9" fmla="*/ 1 h 28"/>
                  <a:gd name="T10" fmla="*/ 1 w 48"/>
                  <a:gd name="T11" fmla="*/ 3 h 28"/>
                  <a:gd name="T12" fmla="*/ 0 w 48"/>
                  <a:gd name="T13" fmla="*/ 3 h 28"/>
                  <a:gd name="T14" fmla="*/ 0 w 48"/>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325" name="Freeform 80"/>
              <p:cNvSpPr>
                <a:spLocks/>
              </p:cNvSpPr>
              <p:nvPr/>
            </p:nvSpPr>
            <p:spPr bwMode="auto">
              <a:xfrm rot="5400000">
                <a:off x="730" y="3881"/>
                <a:ext cx="133" cy="599"/>
              </a:xfrm>
              <a:custGeom>
                <a:avLst/>
                <a:gdLst>
                  <a:gd name="T0" fmla="*/ 0 w 866"/>
                  <a:gd name="T1" fmla="*/ 188 h 1897"/>
                  <a:gd name="T2" fmla="*/ 2 w 866"/>
                  <a:gd name="T3" fmla="*/ 185 h 1897"/>
                  <a:gd name="T4" fmla="*/ 3 w 866"/>
                  <a:gd name="T5" fmla="*/ 182 h 1897"/>
                  <a:gd name="T6" fmla="*/ 5 w 866"/>
                  <a:gd name="T7" fmla="*/ 177 h 1897"/>
                  <a:gd name="T8" fmla="*/ 7 w 866"/>
                  <a:gd name="T9" fmla="*/ 173 h 1897"/>
                  <a:gd name="T10" fmla="*/ 8 w 866"/>
                  <a:gd name="T11" fmla="*/ 169 h 1897"/>
                  <a:gd name="T12" fmla="*/ 10 w 866"/>
                  <a:gd name="T13" fmla="*/ 163 h 1897"/>
                  <a:gd name="T14" fmla="*/ 11 w 866"/>
                  <a:gd name="T15" fmla="*/ 156 h 1897"/>
                  <a:gd name="T16" fmla="*/ 12 w 866"/>
                  <a:gd name="T17" fmla="*/ 150 h 1897"/>
                  <a:gd name="T18" fmla="*/ 12 w 866"/>
                  <a:gd name="T19" fmla="*/ 143 h 1897"/>
                  <a:gd name="T20" fmla="*/ 13 w 866"/>
                  <a:gd name="T21" fmla="*/ 131 h 1897"/>
                  <a:gd name="T22" fmla="*/ 14 w 866"/>
                  <a:gd name="T23" fmla="*/ 118 h 1897"/>
                  <a:gd name="T24" fmla="*/ 14 w 866"/>
                  <a:gd name="T25" fmla="*/ 94 h 1897"/>
                  <a:gd name="T26" fmla="*/ 20 w 866"/>
                  <a:gd name="T27" fmla="*/ 94 h 1897"/>
                  <a:gd name="T28" fmla="*/ 20 w 866"/>
                  <a:gd name="T29" fmla="*/ 91 h 1897"/>
                  <a:gd name="T30" fmla="*/ 20 w 866"/>
                  <a:gd name="T31" fmla="*/ 9 h 1897"/>
                  <a:gd name="T32" fmla="*/ 20 w 866"/>
                  <a:gd name="T33" fmla="*/ 0 h 1897"/>
                  <a:gd name="T34" fmla="*/ 20 w 866"/>
                  <a:gd name="T35" fmla="*/ 0 h 1897"/>
                  <a:gd name="T36" fmla="*/ 20 w 866"/>
                  <a:gd name="T37" fmla="*/ 17 h 1897"/>
                  <a:gd name="T38" fmla="*/ 20 w 866"/>
                  <a:gd name="T39" fmla="*/ 95 h 1897"/>
                  <a:gd name="T40" fmla="*/ 17 w 866"/>
                  <a:gd name="T41" fmla="*/ 97 h 1897"/>
                  <a:gd name="T42" fmla="*/ 15 w 866"/>
                  <a:gd name="T43" fmla="*/ 97 h 1897"/>
                  <a:gd name="T44" fmla="*/ 15 w 866"/>
                  <a:gd name="T45" fmla="*/ 98 h 1897"/>
                  <a:gd name="T46" fmla="*/ 15 w 866"/>
                  <a:gd name="T47" fmla="*/ 114 h 1897"/>
                  <a:gd name="T48" fmla="*/ 14 w 866"/>
                  <a:gd name="T49" fmla="*/ 130 h 1897"/>
                  <a:gd name="T50" fmla="*/ 14 w 866"/>
                  <a:gd name="T51" fmla="*/ 139 h 1897"/>
                  <a:gd name="T52" fmla="*/ 13 w 866"/>
                  <a:gd name="T53" fmla="*/ 146 h 1897"/>
                  <a:gd name="T54" fmla="*/ 12 w 866"/>
                  <a:gd name="T55" fmla="*/ 153 h 1897"/>
                  <a:gd name="T56" fmla="*/ 11 w 866"/>
                  <a:gd name="T57" fmla="*/ 160 h 1897"/>
                  <a:gd name="T58" fmla="*/ 9 w 866"/>
                  <a:gd name="T59" fmla="*/ 170 h 1897"/>
                  <a:gd name="T60" fmla="*/ 6 w 866"/>
                  <a:gd name="T61" fmla="*/ 179 h 1897"/>
                  <a:gd name="T62" fmla="*/ 5 w 866"/>
                  <a:gd name="T63" fmla="*/ 182 h 1897"/>
                  <a:gd name="T64" fmla="*/ 3 w 866"/>
                  <a:gd name="T65" fmla="*/ 185 h 1897"/>
                  <a:gd name="T66" fmla="*/ 2 w 866"/>
                  <a:gd name="T67" fmla="*/ 188 h 1897"/>
                  <a:gd name="T68" fmla="*/ 0 w 866"/>
                  <a:gd name="T69" fmla="*/ 189 h 1897"/>
                  <a:gd name="T70" fmla="*/ 0 w 866"/>
                  <a:gd name="T71" fmla="*/ 188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2326" name="Freeform 81"/>
              <p:cNvSpPr>
                <a:spLocks/>
              </p:cNvSpPr>
              <p:nvPr/>
            </p:nvSpPr>
            <p:spPr bwMode="auto">
              <a:xfrm rot="5400000">
                <a:off x="732" y="3841"/>
                <a:ext cx="164" cy="627"/>
              </a:xfrm>
              <a:custGeom>
                <a:avLst/>
                <a:gdLst>
                  <a:gd name="T0" fmla="*/ 0 w 1073"/>
                  <a:gd name="T1" fmla="*/ 192 h 1984"/>
                  <a:gd name="T2" fmla="*/ 0 w 1073"/>
                  <a:gd name="T3" fmla="*/ 191 h 1984"/>
                  <a:gd name="T4" fmla="*/ 2 w 1073"/>
                  <a:gd name="T5" fmla="*/ 191 h 1984"/>
                  <a:gd name="T6" fmla="*/ 4 w 1073"/>
                  <a:gd name="T7" fmla="*/ 188 h 1984"/>
                  <a:gd name="T8" fmla="*/ 7 w 1073"/>
                  <a:gd name="T9" fmla="*/ 185 h 1984"/>
                  <a:gd name="T10" fmla="*/ 9 w 1073"/>
                  <a:gd name="T11" fmla="*/ 182 h 1984"/>
                  <a:gd name="T12" fmla="*/ 11 w 1073"/>
                  <a:gd name="T13" fmla="*/ 176 h 1984"/>
                  <a:gd name="T14" fmla="*/ 13 w 1073"/>
                  <a:gd name="T15" fmla="*/ 172 h 1984"/>
                  <a:gd name="T16" fmla="*/ 14 w 1073"/>
                  <a:gd name="T17" fmla="*/ 165 h 1984"/>
                  <a:gd name="T18" fmla="*/ 15 w 1073"/>
                  <a:gd name="T19" fmla="*/ 156 h 1984"/>
                  <a:gd name="T20" fmla="*/ 16 w 1073"/>
                  <a:gd name="T21" fmla="*/ 149 h 1984"/>
                  <a:gd name="T22" fmla="*/ 17 w 1073"/>
                  <a:gd name="T23" fmla="*/ 142 h 1984"/>
                  <a:gd name="T24" fmla="*/ 17 w 1073"/>
                  <a:gd name="T25" fmla="*/ 126 h 1984"/>
                  <a:gd name="T26" fmla="*/ 17 w 1073"/>
                  <a:gd name="T27" fmla="*/ 95 h 1984"/>
                  <a:gd name="T28" fmla="*/ 24 w 1073"/>
                  <a:gd name="T29" fmla="*/ 94 h 1984"/>
                  <a:gd name="T30" fmla="*/ 24 w 1073"/>
                  <a:gd name="T31" fmla="*/ 46 h 1984"/>
                  <a:gd name="T32" fmla="*/ 24 w 1073"/>
                  <a:gd name="T33" fmla="*/ 1 h 1984"/>
                  <a:gd name="T34" fmla="*/ 24 w 1073"/>
                  <a:gd name="T35" fmla="*/ 0 h 1984"/>
                  <a:gd name="T36" fmla="*/ 24 w 1073"/>
                  <a:gd name="T37" fmla="*/ 0 h 1984"/>
                  <a:gd name="T38" fmla="*/ 25 w 1073"/>
                  <a:gd name="T39" fmla="*/ 0 h 1984"/>
                  <a:gd name="T40" fmla="*/ 25 w 1073"/>
                  <a:gd name="T41" fmla="*/ 3 h 1984"/>
                  <a:gd name="T42" fmla="*/ 25 w 1073"/>
                  <a:gd name="T43" fmla="*/ 4 h 1984"/>
                  <a:gd name="T44" fmla="*/ 25 w 1073"/>
                  <a:gd name="T45" fmla="*/ 11 h 1984"/>
                  <a:gd name="T46" fmla="*/ 25 w 1073"/>
                  <a:gd name="T47" fmla="*/ 100 h 1984"/>
                  <a:gd name="T48" fmla="*/ 25 w 1073"/>
                  <a:gd name="T49" fmla="*/ 101 h 1984"/>
                  <a:gd name="T50" fmla="*/ 19 w 1073"/>
                  <a:gd name="T51" fmla="*/ 101 h 1984"/>
                  <a:gd name="T52" fmla="*/ 19 w 1073"/>
                  <a:gd name="T53" fmla="*/ 103 h 1984"/>
                  <a:gd name="T54" fmla="*/ 19 w 1073"/>
                  <a:gd name="T55" fmla="*/ 114 h 1984"/>
                  <a:gd name="T56" fmla="*/ 19 w 1073"/>
                  <a:gd name="T57" fmla="*/ 126 h 1984"/>
                  <a:gd name="T58" fmla="*/ 19 w 1073"/>
                  <a:gd name="T59" fmla="*/ 137 h 1984"/>
                  <a:gd name="T60" fmla="*/ 18 w 1073"/>
                  <a:gd name="T61" fmla="*/ 149 h 1984"/>
                  <a:gd name="T62" fmla="*/ 17 w 1073"/>
                  <a:gd name="T63" fmla="*/ 159 h 1984"/>
                  <a:gd name="T64" fmla="*/ 16 w 1073"/>
                  <a:gd name="T65" fmla="*/ 169 h 1984"/>
                  <a:gd name="T66" fmla="*/ 13 w 1073"/>
                  <a:gd name="T67" fmla="*/ 178 h 1984"/>
                  <a:gd name="T68" fmla="*/ 12 w 1073"/>
                  <a:gd name="T69" fmla="*/ 182 h 1984"/>
                  <a:gd name="T70" fmla="*/ 11 w 1073"/>
                  <a:gd name="T71" fmla="*/ 185 h 1984"/>
                  <a:gd name="T72" fmla="*/ 10 w 1073"/>
                  <a:gd name="T73" fmla="*/ 188 h 1984"/>
                  <a:gd name="T74" fmla="*/ 9 w 1073"/>
                  <a:gd name="T75" fmla="*/ 191 h 1984"/>
                  <a:gd name="T76" fmla="*/ 6 w 1073"/>
                  <a:gd name="T77" fmla="*/ 195 h 1984"/>
                  <a:gd name="T78" fmla="*/ 0 w 1073"/>
                  <a:gd name="T79" fmla="*/ 198 h 1984"/>
                  <a:gd name="T80" fmla="*/ 0 w 1073"/>
                  <a:gd name="T81" fmla="*/ 192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2327" name="Freeform 82"/>
              <p:cNvSpPr>
                <a:spLocks/>
              </p:cNvSpPr>
              <p:nvPr/>
            </p:nvSpPr>
            <p:spPr bwMode="auto">
              <a:xfrm rot="5400000">
                <a:off x="515" y="4034"/>
                <a:ext cx="10" cy="18"/>
              </a:xfrm>
              <a:custGeom>
                <a:avLst/>
                <a:gdLst>
                  <a:gd name="T0" fmla="*/ 0 w 64"/>
                  <a:gd name="T1" fmla="*/ 3 h 58"/>
                  <a:gd name="T2" fmla="*/ 0 w 64"/>
                  <a:gd name="T3" fmla="*/ 2 h 58"/>
                  <a:gd name="T4" fmla="*/ 0 w 64"/>
                  <a:gd name="T5" fmla="*/ 0 h 58"/>
                  <a:gd name="T6" fmla="*/ 0 w 64"/>
                  <a:gd name="T7" fmla="*/ 0 h 58"/>
                  <a:gd name="T8" fmla="*/ 1 w 64"/>
                  <a:gd name="T9" fmla="*/ 0 h 58"/>
                  <a:gd name="T10" fmla="*/ 2 w 64"/>
                  <a:gd name="T11" fmla="*/ 6 h 58"/>
                  <a:gd name="T12" fmla="*/ 1 w 64"/>
                  <a:gd name="T13" fmla="*/ 6 h 58"/>
                  <a:gd name="T14" fmla="*/ 0 w 64"/>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2328" name="Freeform 83"/>
              <p:cNvSpPr>
                <a:spLocks/>
              </p:cNvSpPr>
              <p:nvPr/>
            </p:nvSpPr>
            <p:spPr bwMode="auto">
              <a:xfrm rot="5400000">
                <a:off x="542" y="3971"/>
                <a:ext cx="49" cy="96"/>
              </a:xfrm>
              <a:custGeom>
                <a:avLst/>
                <a:gdLst>
                  <a:gd name="T0" fmla="*/ 0 w 320"/>
                  <a:gd name="T1" fmla="*/ 26 h 304"/>
                  <a:gd name="T2" fmla="*/ 1 w 320"/>
                  <a:gd name="T3" fmla="*/ 23 h 304"/>
                  <a:gd name="T4" fmla="*/ 2 w 320"/>
                  <a:gd name="T5" fmla="*/ 23 h 304"/>
                  <a:gd name="T6" fmla="*/ 3 w 320"/>
                  <a:gd name="T7" fmla="*/ 24 h 304"/>
                  <a:gd name="T8" fmla="*/ 3 w 320"/>
                  <a:gd name="T9" fmla="*/ 24 h 304"/>
                  <a:gd name="T10" fmla="*/ 4 w 320"/>
                  <a:gd name="T11" fmla="*/ 24 h 304"/>
                  <a:gd name="T12" fmla="*/ 4 w 320"/>
                  <a:gd name="T13" fmla="*/ 24 h 304"/>
                  <a:gd name="T14" fmla="*/ 5 w 320"/>
                  <a:gd name="T15" fmla="*/ 23 h 304"/>
                  <a:gd name="T16" fmla="*/ 3 w 320"/>
                  <a:gd name="T17" fmla="*/ 20 h 304"/>
                  <a:gd name="T18" fmla="*/ 2 w 320"/>
                  <a:gd name="T19" fmla="*/ 17 h 304"/>
                  <a:gd name="T20" fmla="*/ 2 w 320"/>
                  <a:gd name="T21" fmla="*/ 14 h 304"/>
                  <a:gd name="T22" fmla="*/ 1 w 320"/>
                  <a:gd name="T23" fmla="*/ 6 h 304"/>
                  <a:gd name="T24" fmla="*/ 2 w 320"/>
                  <a:gd name="T25" fmla="*/ 6 h 304"/>
                  <a:gd name="T26" fmla="*/ 3 w 320"/>
                  <a:gd name="T27" fmla="*/ 7 h 304"/>
                  <a:gd name="T28" fmla="*/ 4 w 320"/>
                  <a:gd name="T29" fmla="*/ 9 h 304"/>
                  <a:gd name="T30" fmla="*/ 5 w 320"/>
                  <a:gd name="T31" fmla="*/ 11 h 304"/>
                  <a:gd name="T32" fmla="*/ 5 w 320"/>
                  <a:gd name="T33" fmla="*/ 13 h 304"/>
                  <a:gd name="T34" fmla="*/ 5 w 320"/>
                  <a:gd name="T35" fmla="*/ 16 h 304"/>
                  <a:gd name="T36" fmla="*/ 5 w 320"/>
                  <a:gd name="T37" fmla="*/ 17 h 304"/>
                  <a:gd name="T38" fmla="*/ 6 w 320"/>
                  <a:gd name="T39" fmla="*/ 19 h 304"/>
                  <a:gd name="T40" fmla="*/ 6 w 320"/>
                  <a:gd name="T41" fmla="*/ 19 h 304"/>
                  <a:gd name="T42" fmla="*/ 6 w 320"/>
                  <a:gd name="T43" fmla="*/ 13 h 304"/>
                  <a:gd name="T44" fmla="*/ 6 w 320"/>
                  <a:gd name="T45" fmla="*/ 9 h 304"/>
                  <a:gd name="T46" fmla="*/ 6 w 320"/>
                  <a:gd name="T47" fmla="*/ 3 h 304"/>
                  <a:gd name="T48" fmla="*/ 7 w 320"/>
                  <a:gd name="T49" fmla="*/ 0 h 304"/>
                  <a:gd name="T50" fmla="*/ 7 w 320"/>
                  <a:gd name="T51" fmla="*/ 1 h 304"/>
                  <a:gd name="T52" fmla="*/ 8 w 320"/>
                  <a:gd name="T53" fmla="*/ 4 h 304"/>
                  <a:gd name="T54" fmla="*/ 8 w 320"/>
                  <a:gd name="T55" fmla="*/ 9 h 304"/>
                  <a:gd name="T56" fmla="*/ 7 w 320"/>
                  <a:gd name="T57" fmla="*/ 19 h 304"/>
                  <a:gd name="T58" fmla="*/ 7 w 320"/>
                  <a:gd name="T59" fmla="*/ 22 h 304"/>
                  <a:gd name="T60" fmla="*/ 7 w 320"/>
                  <a:gd name="T61" fmla="*/ 24 h 304"/>
                  <a:gd name="T62" fmla="*/ 6 w 320"/>
                  <a:gd name="T63" fmla="*/ 24 h 304"/>
                  <a:gd name="T64" fmla="*/ 6 w 320"/>
                  <a:gd name="T65" fmla="*/ 24 h 304"/>
                  <a:gd name="T66" fmla="*/ 6 w 320"/>
                  <a:gd name="T67" fmla="*/ 24 h 304"/>
                  <a:gd name="T68" fmla="*/ 6 w 320"/>
                  <a:gd name="T69" fmla="*/ 27 h 304"/>
                  <a:gd name="T70" fmla="*/ 6 w 320"/>
                  <a:gd name="T71" fmla="*/ 29 h 304"/>
                  <a:gd name="T72" fmla="*/ 3 w 320"/>
                  <a:gd name="T73" fmla="*/ 30 h 304"/>
                  <a:gd name="T74" fmla="*/ 3 w 320"/>
                  <a:gd name="T75" fmla="*/ 30 h 304"/>
                  <a:gd name="T76" fmla="*/ 2 w 320"/>
                  <a:gd name="T77" fmla="*/ 30 h 304"/>
                  <a:gd name="T78" fmla="*/ 0 w 320"/>
                  <a:gd name="T79" fmla="*/ 26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2329" name="Freeform 84"/>
              <p:cNvSpPr>
                <a:spLocks/>
              </p:cNvSpPr>
              <p:nvPr/>
            </p:nvSpPr>
            <p:spPr bwMode="auto">
              <a:xfrm rot="5400000">
                <a:off x="546" y="4189"/>
                <a:ext cx="23" cy="40"/>
              </a:xfrm>
              <a:custGeom>
                <a:avLst/>
                <a:gdLst>
                  <a:gd name="T0" fmla="*/ 1 w 144"/>
                  <a:gd name="T1" fmla="*/ 8 h 130"/>
                  <a:gd name="T2" fmla="*/ 0 w 144"/>
                  <a:gd name="T3" fmla="*/ 4 h 130"/>
                  <a:gd name="T4" fmla="*/ 0 w 144"/>
                  <a:gd name="T5" fmla="*/ 2 h 130"/>
                  <a:gd name="T6" fmla="*/ 1 w 144"/>
                  <a:gd name="T7" fmla="*/ 0 h 130"/>
                  <a:gd name="T8" fmla="*/ 1 w 144"/>
                  <a:gd name="T9" fmla="*/ 2 h 130"/>
                  <a:gd name="T10" fmla="*/ 2 w 144"/>
                  <a:gd name="T11" fmla="*/ 4 h 130"/>
                  <a:gd name="T12" fmla="*/ 4 w 144"/>
                  <a:gd name="T13" fmla="*/ 12 h 130"/>
                  <a:gd name="T14" fmla="*/ 2 w 144"/>
                  <a:gd name="T15" fmla="*/ 10 h 130"/>
                  <a:gd name="T16" fmla="*/ 1 w 144"/>
                  <a:gd name="T17" fmla="*/ 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2330" name="Freeform 85"/>
              <p:cNvSpPr>
                <a:spLocks/>
              </p:cNvSpPr>
              <p:nvPr/>
            </p:nvSpPr>
            <p:spPr bwMode="auto">
              <a:xfrm rot="5400000">
                <a:off x="578" y="4095"/>
                <a:ext cx="10" cy="18"/>
              </a:xfrm>
              <a:custGeom>
                <a:avLst/>
                <a:gdLst>
                  <a:gd name="T0" fmla="*/ 0 w 64"/>
                  <a:gd name="T1" fmla="*/ 2 h 58"/>
                  <a:gd name="T2" fmla="*/ 0 w 64"/>
                  <a:gd name="T3" fmla="*/ 0 h 58"/>
                  <a:gd name="T4" fmla="*/ 1 w 64"/>
                  <a:gd name="T5" fmla="*/ 0 h 58"/>
                  <a:gd name="T6" fmla="*/ 2 w 64"/>
                  <a:gd name="T7" fmla="*/ 4 h 58"/>
                  <a:gd name="T8" fmla="*/ 1 w 64"/>
                  <a:gd name="T9" fmla="*/ 6 h 58"/>
                  <a:gd name="T10" fmla="*/ 0 w 64"/>
                  <a:gd name="T11" fmla="*/ 6 h 58"/>
                  <a:gd name="T12" fmla="*/ 0 w 64"/>
                  <a:gd name="T13" fmla="*/ 2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2331" name="Freeform 86"/>
              <p:cNvSpPr>
                <a:spLocks/>
              </p:cNvSpPr>
              <p:nvPr/>
            </p:nvSpPr>
            <p:spPr bwMode="auto">
              <a:xfrm rot="5400000">
                <a:off x="850" y="4193"/>
                <a:ext cx="10" cy="14"/>
              </a:xfrm>
              <a:custGeom>
                <a:avLst/>
                <a:gdLst>
                  <a:gd name="T0" fmla="*/ 0 w 65"/>
                  <a:gd name="T1" fmla="*/ 5 h 43"/>
                  <a:gd name="T2" fmla="*/ 0 w 65"/>
                  <a:gd name="T3" fmla="*/ 2 h 43"/>
                  <a:gd name="T4" fmla="*/ 1 w 65"/>
                  <a:gd name="T5" fmla="*/ 0 h 43"/>
                  <a:gd name="T6" fmla="*/ 1 w 65"/>
                  <a:gd name="T7" fmla="*/ 2 h 43"/>
                  <a:gd name="T8" fmla="*/ 2 w 65"/>
                  <a:gd name="T9" fmla="*/ 3 h 43"/>
                  <a:gd name="T10" fmla="*/ 1 w 65"/>
                  <a:gd name="T11" fmla="*/ 5 h 43"/>
                  <a:gd name="T12" fmla="*/ 1 w 65"/>
                  <a:gd name="T13" fmla="*/ 5 h 43"/>
                  <a:gd name="T14" fmla="*/ 0 w 65"/>
                  <a:gd name="T15" fmla="*/ 5 h 43"/>
                  <a:gd name="T16" fmla="*/ 0 w 65"/>
                  <a:gd name="T17" fmla="*/ 5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2332" name="Freeform 87"/>
              <p:cNvSpPr>
                <a:spLocks/>
              </p:cNvSpPr>
              <p:nvPr/>
            </p:nvSpPr>
            <p:spPr bwMode="auto">
              <a:xfrm rot="5400000">
                <a:off x="876" y="4184"/>
                <a:ext cx="32" cy="33"/>
              </a:xfrm>
              <a:custGeom>
                <a:avLst/>
                <a:gdLst>
                  <a:gd name="T0" fmla="*/ 0 w 207"/>
                  <a:gd name="T1" fmla="*/ 0 h 102"/>
                  <a:gd name="T2" fmla="*/ 1 w 207"/>
                  <a:gd name="T3" fmla="*/ 2 h 102"/>
                  <a:gd name="T4" fmla="*/ 2 w 207"/>
                  <a:gd name="T5" fmla="*/ 3 h 102"/>
                  <a:gd name="T6" fmla="*/ 3 w 207"/>
                  <a:gd name="T7" fmla="*/ 6 h 102"/>
                  <a:gd name="T8" fmla="*/ 3 w 207"/>
                  <a:gd name="T9" fmla="*/ 3 h 102"/>
                  <a:gd name="T10" fmla="*/ 4 w 207"/>
                  <a:gd name="T11" fmla="*/ 2 h 102"/>
                  <a:gd name="T12" fmla="*/ 4 w 207"/>
                  <a:gd name="T13" fmla="*/ 0 h 102"/>
                  <a:gd name="T14" fmla="*/ 5 w 207"/>
                  <a:gd name="T15" fmla="*/ 0 h 102"/>
                  <a:gd name="T16" fmla="*/ 4 w 207"/>
                  <a:gd name="T17" fmla="*/ 3 h 102"/>
                  <a:gd name="T18" fmla="*/ 4 w 207"/>
                  <a:gd name="T19" fmla="*/ 8 h 102"/>
                  <a:gd name="T20" fmla="*/ 3 w 207"/>
                  <a:gd name="T21" fmla="*/ 11 h 102"/>
                  <a:gd name="T22" fmla="*/ 3 w 207"/>
                  <a:gd name="T23" fmla="*/ 11 h 102"/>
                  <a:gd name="T24" fmla="*/ 2 w 207"/>
                  <a:gd name="T25" fmla="*/ 11 h 102"/>
                  <a:gd name="T26" fmla="*/ 1 w 207"/>
                  <a:gd name="T27" fmla="*/ 6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2333" name="Freeform 88"/>
              <p:cNvSpPr>
                <a:spLocks/>
              </p:cNvSpPr>
              <p:nvPr/>
            </p:nvSpPr>
            <p:spPr bwMode="auto">
              <a:xfrm rot="5400000">
                <a:off x="909" y="4189"/>
                <a:ext cx="12" cy="23"/>
              </a:xfrm>
              <a:custGeom>
                <a:avLst/>
                <a:gdLst>
                  <a:gd name="T0" fmla="*/ 0 w 81"/>
                  <a:gd name="T1" fmla="*/ 4 h 72"/>
                  <a:gd name="T2" fmla="*/ 0 w 81"/>
                  <a:gd name="T3" fmla="*/ 1 h 72"/>
                  <a:gd name="T4" fmla="*/ 1 w 81"/>
                  <a:gd name="T5" fmla="*/ 0 h 72"/>
                  <a:gd name="T6" fmla="*/ 1 w 81"/>
                  <a:gd name="T7" fmla="*/ 1 h 72"/>
                  <a:gd name="T8" fmla="*/ 2 w 81"/>
                  <a:gd name="T9" fmla="*/ 3 h 72"/>
                  <a:gd name="T10" fmla="*/ 1 w 81"/>
                  <a:gd name="T11" fmla="*/ 4 h 72"/>
                  <a:gd name="T12" fmla="*/ 1 w 81"/>
                  <a:gd name="T13" fmla="*/ 6 h 72"/>
                  <a:gd name="T14" fmla="*/ 1 w 81"/>
                  <a:gd name="T15" fmla="*/ 7 h 72"/>
                  <a:gd name="T16" fmla="*/ 0 w 81"/>
                  <a:gd name="T17" fmla="*/ 6 h 72"/>
                  <a:gd name="T18" fmla="*/ 0 w 81"/>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334" name="Freeform 89"/>
              <p:cNvSpPr>
                <a:spLocks/>
              </p:cNvSpPr>
              <p:nvPr/>
            </p:nvSpPr>
            <p:spPr bwMode="auto">
              <a:xfrm rot="5400000">
                <a:off x="922" y="4182"/>
                <a:ext cx="8" cy="18"/>
              </a:xfrm>
              <a:custGeom>
                <a:avLst/>
                <a:gdLst>
                  <a:gd name="T0" fmla="*/ 0 w 48"/>
                  <a:gd name="T1" fmla="*/ 4 h 58"/>
                  <a:gd name="T2" fmla="*/ 1 w 48"/>
                  <a:gd name="T3" fmla="*/ 2 h 58"/>
                  <a:gd name="T4" fmla="*/ 1 w 48"/>
                  <a:gd name="T5" fmla="*/ 0 h 58"/>
                  <a:gd name="T6" fmla="*/ 1 w 48"/>
                  <a:gd name="T7" fmla="*/ 0 h 58"/>
                  <a:gd name="T8" fmla="*/ 1 w 48"/>
                  <a:gd name="T9" fmla="*/ 2 h 58"/>
                  <a:gd name="T10" fmla="*/ 1 w 48"/>
                  <a:gd name="T11" fmla="*/ 3 h 58"/>
                  <a:gd name="T12" fmla="*/ 1 w 48"/>
                  <a:gd name="T13" fmla="*/ 6 h 58"/>
                  <a:gd name="T14" fmla="*/ 0 w 48"/>
                  <a:gd name="T15" fmla="*/ 4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2335" name="Freeform 90"/>
              <p:cNvSpPr>
                <a:spLocks/>
              </p:cNvSpPr>
              <p:nvPr/>
            </p:nvSpPr>
            <p:spPr bwMode="auto">
              <a:xfrm rot="5400000">
                <a:off x="927" y="4199"/>
                <a:ext cx="7" cy="19"/>
              </a:xfrm>
              <a:custGeom>
                <a:avLst/>
                <a:gdLst>
                  <a:gd name="T0" fmla="*/ 0 w 48"/>
                  <a:gd name="T1" fmla="*/ 0 h 56"/>
                  <a:gd name="T2" fmla="*/ 1 w 48"/>
                  <a:gd name="T3" fmla="*/ 3 h 56"/>
                  <a:gd name="T4" fmla="*/ 1 w 48"/>
                  <a:gd name="T5" fmla="*/ 6 h 56"/>
                  <a:gd name="T6" fmla="*/ 1 w 48"/>
                  <a:gd name="T7" fmla="*/ 6 h 56"/>
                  <a:gd name="T8" fmla="*/ 0 w 48"/>
                  <a:gd name="T9" fmla="*/ 3 h 56"/>
                  <a:gd name="T10" fmla="*/ 0 w 48"/>
                  <a:gd name="T11" fmla="*/ 1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2336" name="Freeform 91"/>
              <p:cNvSpPr>
                <a:spLocks/>
              </p:cNvSpPr>
              <p:nvPr/>
            </p:nvSpPr>
            <p:spPr bwMode="auto">
              <a:xfrm rot="5400000">
                <a:off x="949" y="4193"/>
                <a:ext cx="5" cy="14"/>
              </a:xfrm>
              <a:custGeom>
                <a:avLst/>
                <a:gdLst>
                  <a:gd name="T0" fmla="*/ 0 w 31"/>
                  <a:gd name="T1" fmla="*/ 3 h 44"/>
                  <a:gd name="T2" fmla="*/ 0 w 31"/>
                  <a:gd name="T3" fmla="*/ 1 h 44"/>
                  <a:gd name="T4" fmla="*/ 0 w 31"/>
                  <a:gd name="T5" fmla="*/ 0 h 44"/>
                  <a:gd name="T6" fmla="*/ 1 w 31"/>
                  <a:gd name="T7" fmla="*/ 1 h 44"/>
                  <a:gd name="T8" fmla="*/ 1 w 31"/>
                  <a:gd name="T9" fmla="*/ 3 h 44"/>
                  <a:gd name="T10" fmla="*/ 0 w 31"/>
                  <a:gd name="T11" fmla="*/ 4 h 44"/>
                  <a:gd name="T12" fmla="*/ 0 w 31"/>
                  <a:gd name="T13" fmla="*/ 4 h 44"/>
                  <a:gd name="T14" fmla="*/ 0 w 31"/>
                  <a:gd name="T15" fmla="*/ 3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2337" name="Freeform 92"/>
              <p:cNvSpPr>
                <a:spLocks/>
              </p:cNvSpPr>
              <p:nvPr/>
            </p:nvSpPr>
            <p:spPr bwMode="auto">
              <a:xfrm rot="5400000">
                <a:off x="973" y="4194"/>
                <a:ext cx="7" cy="9"/>
              </a:xfrm>
              <a:custGeom>
                <a:avLst/>
                <a:gdLst>
                  <a:gd name="T0" fmla="*/ 0 w 48"/>
                  <a:gd name="T1" fmla="*/ 2 h 30"/>
                  <a:gd name="T2" fmla="*/ 0 w 48"/>
                  <a:gd name="T3" fmla="*/ 0 h 30"/>
                  <a:gd name="T4" fmla="*/ 1 w 48"/>
                  <a:gd name="T5" fmla="*/ 0 h 30"/>
                  <a:gd name="T6" fmla="*/ 1 w 48"/>
                  <a:gd name="T7" fmla="*/ 2 h 30"/>
                  <a:gd name="T8" fmla="*/ 1 w 48"/>
                  <a:gd name="T9" fmla="*/ 3 h 30"/>
                  <a:gd name="T10" fmla="*/ 0 w 48"/>
                  <a:gd name="T11" fmla="*/ 3 h 30"/>
                  <a:gd name="T12" fmla="*/ 0 w 48"/>
                  <a:gd name="T13" fmla="*/ 2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2338" name="Freeform 93"/>
              <p:cNvSpPr>
                <a:spLocks/>
              </p:cNvSpPr>
              <p:nvPr/>
            </p:nvSpPr>
            <p:spPr bwMode="auto">
              <a:xfrm rot="5400000">
                <a:off x="1112" y="4222"/>
                <a:ext cx="35" cy="59"/>
              </a:xfrm>
              <a:custGeom>
                <a:avLst/>
                <a:gdLst>
                  <a:gd name="T0" fmla="*/ 0 w 225"/>
                  <a:gd name="T1" fmla="*/ 4 h 189"/>
                  <a:gd name="T2" fmla="*/ 0 w 225"/>
                  <a:gd name="T3" fmla="*/ 0 h 189"/>
                  <a:gd name="T4" fmla="*/ 0 w 225"/>
                  <a:gd name="T5" fmla="*/ 0 h 189"/>
                  <a:gd name="T6" fmla="*/ 0 w 225"/>
                  <a:gd name="T7" fmla="*/ 2 h 189"/>
                  <a:gd name="T8" fmla="*/ 1 w 225"/>
                  <a:gd name="T9" fmla="*/ 7 h 189"/>
                  <a:gd name="T10" fmla="*/ 2 w 225"/>
                  <a:gd name="T11" fmla="*/ 10 h 189"/>
                  <a:gd name="T12" fmla="*/ 2 w 225"/>
                  <a:gd name="T13" fmla="*/ 13 h 189"/>
                  <a:gd name="T14" fmla="*/ 3 w 225"/>
                  <a:gd name="T15" fmla="*/ 13 h 189"/>
                  <a:gd name="T16" fmla="*/ 3 w 225"/>
                  <a:gd name="T17" fmla="*/ 13 h 189"/>
                  <a:gd name="T18" fmla="*/ 5 w 225"/>
                  <a:gd name="T19" fmla="*/ 0 h 189"/>
                  <a:gd name="T20" fmla="*/ 5 w 225"/>
                  <a:gd name="T21" fmla="*/ 2 h 189"/>
                  <a:gd name="T22" fmla="*/ 5 w 225"/>
                  <a:gd name="T23" fmla="*/ 3 h 189"/>
                  <a:gd name="T24" fmla="*/ 5 w 225"/>
                  <a:gd name="T25" fmla="*/ 4 h 189"/>
                  <a:gd name="T26" fmla="*/ 4 w 225"/>
                  <a:gd name="T27" fmla="*/ 11 h 189"/>
                  <a:gd name="T28" fmla="*/ 3 w 225"/>
                  <a:gd name="T29" fmla="*/ 18 h 189"/>
                  <a:gd name="T30" fmla="*/ 2 w 225"/>
                  <a:gd name="T31" fmla="*/ 16 h 189"/>
                  <a:gd name="T32" fmla="*/ 1 w 225"/>
                  <a:gd name="T33" fmla="*/ 13 h 189"/>
                  <a:gd name="T34" fmla="*/ 0 w 225"/>
                  <a:gd name="T35" fmla="*/ 4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2339" name="Freeform 94"/>
              <p:cNvSpPr>
                <a:spLocks/>
              </p:cNvSpPr>
              <p:nvPr/>
            </p:nvSpPr>
            <p:spPr bwMode="auto">
              <a:xfrm rot="5400000">
                <a:off x="1153" y="4220"/>
                <a:ext cx="20" cy="64"/>
              </a:xfrm>
              <a:custGeom>
                <a:avLst/>
                <a:gdLst>
                  <a:gd name="T0" fmla="*/ 0 w 129"/>
                  <a:gd name="T1" fmla="*/ 15 h 202"/>
                  <a:gd name="T2" fmla="*/ 0 w 129"/>
                  <a:gd name="T3" fmla="*/ 10 h 202"/>
                  <a:gd name="T4" fmla="*/ 0 w 129"/>
                  <a:gd name="T5" fmla="*/ 7 h 202"/>
                  <a:gd name="T6" fmla="*/ 1 w 129"/>
                  <a:gd name="T7" fmla="*/ 6 h 202"/>
                  <a:gd name="T8" fmla="*/ 1 w 129"/>
                  <a:gd name="T9" fmla="*/ 6 h 202"/>
                  <a:gd name="T10" fmla="*/ 1 w 129"/>
                  <a:gd name="T11" fmla="*/ 4 h 202"/>
                  <a:gd name="T12" fmla="*/ 2 w 129"/>
                  <a:gd name="T13" fmla="*/ 1 h 202"/>
                  <a:gd name="T14" fmla="*/ 2 w 129"/>
                  <a:gd name="T15" fmla="*/ 0 h 202"/>
                  <a:gd name="T16" fmla="*/ 2 w 129"/>
                  <a:gd name="T17" fmla="*/ 3 h 202"/>
                  <a:gd name="T18" fmla="*/ 2 w 129"/>
                  <a:gd name="T19" fmla="*/ 4 h 202"/>
                  <a:gd name="T20" fmla="*/ 3 w 129"/>
                  <a:gd name="T21" fmla="*/ 9 h 202"/>
                  <a:gd name="T22" fmla="*/ 2 w 129"/>
                  <a:gd name="T23" fmla="*/ 15 h 202"/>
                  <a:gd name="T24" fmla="*/ 2 w 129"/>
                  <a:gd name="T25" fmla="*/ 20 h 202"/>
                  <a:gd name="T26" fmla="*/ 1 w 129"/>
                  <a:gd name="T27" fmla="*/ 20 h 202"/>
                  <a:gd name="T28" fmla="*/ 1 w 129"/>
                  <a:gd name="T29" fmla="*/ 17 h 202"/>
                  <a:gd name="T30" fmla="*/ 0 w 129"/>
                  <a:gd name="T31" fmla="*/ 15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2340" name="Freeform 95"/>
              <p:cNvSpPr>
                <a:spLocks/>
              </p:cNvSpPr>
              <p:nvPr/>
            </p:nvSpPr>
            <p:spPr bwMode="auto">
              <a:xfrm rot="5400000">
                <a:off x="1139" y="4266"/>
                <a:ext cx="10" cy="23"/>
              </a:xfrm>
              <a:custGeom>
                <a:avLst/>
                <a:gdLst>
                  <a:gd name="T0" fmla="*/ 0 w 65"/>
                  <a:gd name="T1" fmla="*/ 4 h 72"/>
                  <a:gd name="T2" fmla="*/ 0 w 65"/>
                  <a:gd name="T3" fmla="*/ 1 h 72"/>
                  <a:gd name="T4" fmla="*/ 0 w 65"/>
                  <a:gd name="T5" fmla="*/ 0 h 72"/>
                  <a:gd name="T6" fmla="*/ 1 w 65"/>
                  <a:gd name="T7" fmla="*/ 0 h 72"/>
                  <a:gd name="T8" fmla="*/ 2 w 65"/>
                  <a:gd name="T9" fmla="*/ 3 h 72"/>
                  <a:gd name="T10" fmla="*/ 2 w 65"/>
                  <a:gd name="T11" fmla="*/ 4 h 72"/>
                  <a:gd name="T12" fmla="*/ 1 w 65"/>
                  <a:gd name="T13" fmla="*/ 7 h 72"/>
                  <a:gd name="T14" fmla="*/ 0 w 65"/>
                  <a:gd name="T15" fmla="*/ 6 h 72"/>
                  <a:gd name="T16" fmla="*/ 0 w 65"/>
                  <a:gd name="T17" fmla="*/ 4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341" name="Freeform 96"/>
              <p:cNvSpPr>
                <a:spLocks/>
              </p:cNvSpPr>
              <p:nvPr/>
            </p:nvSpPr>
            <p:spPr bwMode="auto">
              <a:xfrm rot="5400000">
                <a:off x="1142" y="4215"/>
                <a:ext cx="7" cy="18"/>
              </a:xfrm>
              <a:custGeom>
                <a:avLst/>
                <a:gdLst>
                  <a:gd name="T0" fmla="*/ 0 w 48"/>
                  <a:gd name="T1" fmla="*/ 4 h 57"/>
                  <a:gd name="T2" fmla="*/ 0 w 48"/>
                  <a:gd name="T3" fmla="*/ 3 h 57"/>
                  <a:gd name="T4" fmla="*/ 1 w 48"/>
                  <a:gd name="T5" fmla="*/ 0 h 57"/>
                  <a:gd name="T6" fmla="*/ 1 w 48"/>
                  <a:gd name="T7" fmla="*/ 1 h 57"/>
                  <a:gd name="T8" fmla="*/ 1 w 48"/>
                  <a:gd name="T9" fmla="*/ 3 h 57"/>
                  <a:gd name="T10" fmla="*/ 1 w 48"/>
                  <a:gd name="T11" fmla="*/ 4 h 57"/>
                  <a:gd name="T12" fmla="*/ 1 w 48"/>
                  <a:gd name="T13" fmla="*/ 6 h 57"/>
                  <a:gd name="T14" fmla="*/ 0 w 48"/>
                  <a:gd name="T15" fmla="*/ 6 h 57"/>
                  <a:gd name="T16" fmla="*/ 0 w 48"/>
                  <a:gd name="T17" fmla="*/ 4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342" name="Freeform 97"/>
              <p:cNvSpPr>
                <a:spLocks/>
              </p:cNvSpPr>
              <p:nvPr/>
            </p:nvSpPr>
            <p:spPr bwMode="auto">
              <a:xfrm rot="5400000">
                <a:off x="1220" y="4202"/>
                <a:ext cx="31" cy="141"/>
              </a:xfrm>
              <a:custGeom>
                <a:avLst/>
                <a:gdLst>
                  <a:gd name="T0" fmla="*/ 4 w 209"/>
                  <a:gd name="T1" fmla="*/ 41 h 449"/>
                  <a:gd name="T2" fmla="*/ 3 w 209"/>
                  <a:gd name="T3" fmla="*/ 39 h 449"/>
                  <a:gd name="T4" fmla="*/ 3 w 209"/>
                  <a:gd name="T5" fmla="*/ 39 h 449"/>
                  <a:gd name="T6" fmla="*/ 3 w 209"/>
                  <a:gd name="T7" fmla="*/ 40 h 449"/>
                  <a:gd name="T8" fmla="*/ 3 w 209"/>
                  <a:gd name="T9" fmla="*/ 43 h 449"/>
                  <a:gd name="T10" fmla="*/ 2 w 209"/>
                  <a:gd name="T11" fmla="*/ 43 h 449"/>
                  <a:gd name="T12" fmla="*/ 2 w 209"/>
                  <a:gd name="T13" fmla="*/ 40 h 449"/>
                  <a:gd name="T14" fmla="*/ 3 w 209"/>
                  <a:gd name="T15" fmla="*/ 36 h 449"/>
                  <a:gd name="T16" fmla="*/ 3 w 209"/>
                  <a:gd name="T17" fmla="*/ 33 h 449"/>
                  <a:gd name="T18" fmla="*/ 3 w 209"/>
                  <a:gd name="T19" fmla="*/ 31 h 449"/>
                  <a:gd name="T20" fmla="*/ 2 w 209"/>
                  <a:gd name="T21" fmla="*/ 29 h 449"/>
                  <a:gd name="T22" fmla="*/ 2 w 209"/>
                  <a:gd name="T23" fmla="*/ 30 h 449"/>
                  <a:gd name="T24" fmla="*/ 2 w 209"/>
                  <a:gd name="T25" fmla="*/ 31 h 449"/>
                  <a:gd name="T26" fmla="*/ 2 w 209"/>
                  <a:gd name="T27" fmla="*/ 35 h 449"/>
                  <a:gd name="T28" fmla="*/ 1 w 209"/>
                  <a:gd name="T29" fmla="*/ 37 h 449"/>
                  <a:gd name="T30" fmla="*/ 1 w 209"/>
                  <a:gd name="T31" fmla="*/ 39 h 449"/>
                  <a:gd name="T32" fmla="*/ 1 w 209"/>
                  <a:gd name="T33" fmla="*/ 39 h 449"/>
                  <a:gd name="T34" fmla="*/ 1 w 209"/>
                  <a:gd name="T35" fmla="*/ 36 h 449"/>
                  <a:gd name="T36" fmla="*/ 2 w 209"/>
                  <a:gd name="T37" fmla="*/ 29 h 449"/>
                  <a:gd name="T38" fmla="*/ 3 w 209"/>
                  <a:gd name="T39" fmla="*/ 24 h 449"/>
                  <a:gd name="T40" fmla="*/ 3 w 209"/>
                  <a:gd name="T41" fmla="*/ 19 h 449"/>
                  <a:gd name="T42" fmla="*/ 2 w 209"/>
                  <a:gd name="T43" fmla="*/ 19 h 449"/>
                  <a:gd name="T44" fmla="*/ 2 w 209"/>
                  <a:gd name="T45" fmla="*/ 24 h 449"/>
                  <a:gd name="T46" fmla="*/ 1 w 209"/>
                  <a:gd name="T47" fmla="*/ 29 h 449"/>
                  <a:gd name="T48" fmla="*/ 1 w 209"/>
                  <a:gd name="T49" fmla="*/ 30 h 449"/>
                  <a:gd name="T50" fmla="*/ 0 w 209"/>
                  <a:gd name="T51" fmla="*/ 31 h 449"/>
                  <a:gd name="T52" fmla="*/ 0 w 209"/>
                  <a:gd name="T53" fmla="*/ 30 h 449"/>
                  <a:gd name="T54" fmla="*/ 2 w 209"/>
                  <a:gd name="T55" fmla="*/ 19 h 449"/>
                  <a:gd name="T56" fmla="*/ 3 w 209"/>
                  <a:gd name="T57" fmla="*/ 13 h 449"/>
                  <a:gd name="T58" fmla="*/ 3 w 209"/>
                  <a:gd name="T59" fmla="*/ 7 h 449"/>
                  <a:gd name="T60" fmla="*/ 3 w 209"/>
                  <a:gd name="T61" fmla="*/ 6 h 449"/>
                  <a:gd name="T62" fmla="*/ 2 w 209"/>
                  <a:gd name="T63" fmla="*/ 7 h 449"/>
                  <a:gd name="T64" fmla="*/ 1 w 209"/>
                  <a:gd name="T65" fmla="*/ 16 h 449"/>
                  <a:gd name="T66" fmla="*/ 1 w 209"/>
                  <a:gd name="T67" fmla="*/ 20 h 449"/>
                  <a:gd name="T68" fmla="*/ 0 w 209"/>
                  <a:gd name="T69" fmla="*/ 23 h 449"/>
                  <a:gd name="T70" fmla="*/ 0 w 209"/>
                  <a:gd name="T71" fmla="*/ 19 h 449"/>
                  <a:gd name="T72" fmla="*/ 1 w 209"/>
                  <a:gd name="T73" fmla="*/ 17 h 449"/>
                  <a:gd name="T74" fmla="*/ 1 w 209"/>
                  <a:gd name="T75" fmla="*/ 14 h 449"/>
                  <a:gd name="T76" fmla="*/ 1 w 209"/>
                  <a:gd name="T77" fmla="*/ 13 h 449"/>
                  <a:gd name="T78" fmla="*/ 1 w 209"/>
                  <a:gd name="T79" fmla="*/ 12 h 449"/>
                  <a:gd name="T80" fmla="*/ 1 w 209"/>
                  <a:gd name="T81" fmla="*/ 8 h 449"/>
                  <a:gd name="T82" fmla="*/ 0 w 209"/>
                  <a:gd name="T83" fmla="*/ 7 h 449"/>
                  <a:gd name="T84" fmla="*/ 0 w 209"/>
                  <a:gd name="T85" fmla="*/ 6 h 449"/>
                  <a:gd name="T86" fmla="*/ 0 w 209"/>
                  <a:gd name="T87" fmla="*/ 4 h 449"/>
                  <a:gd name="T88" fmla="*/ 1 w 209"/>
                  <a:gd name="T89" fmla="*/ 3 h 449"/>
                  <a:gd name="T90" fmla="*/ 1 w 209"/>
                  <a:gd name="T91" fmla="*/ 0 h 449"/>
                  <a:gd name="T92" fmla="*/ 1 w 209"/>
                  <a:gd name="T93" fmla="*/ 0 h 449"/>
                  <a:gd name="T94" fmla="*/ 2 w 209"/>
                  <a:gd name="T95" fmla="*/ 0 h 449"/>
                  <a:gd name="T96" fmla="*/ 3 w 209"/>
                  <a:gd name="T97" fmla="*/ 2 h 449"/>
                  <a:gd name="T98" fmla="*/ 3 w 209"/>
                  <a:gd name="T99" fmla="*/ 3 h 449"/>
                  <a:gd name="T100" fmla="*/ 3 w 209"/>
                  <a:gd name="T101" fmla="*/ 4 h 449"/>
                  <a:gd name="T102" fmla="*/ 4 w 209"/>
                  <a:gd name="T103" fmla="*/ 8 h 449"/>
                  <a:gd name="T104" fmla="*/ 4 w 209"/>
                  <a:gd name="T105" fmla="*/ 13 h 449"/>
                  <a:gd name="T106" fmla="*/ 3 w 209"/>
                  <a:gd name="T107" fmla="*/ 22 h 449"/>
                  <a:gd name="T108" fmla="*/ 3 w 209"/>
                  <a:gd name="T109" fmla="*/ 30 h 449"/>
                  <a:gd name="T110" fmla="*/ 3 w 209"/>
                  <a:gd name="T111" fmla="*/ 35 h 449"/>
                  <a:gd name="T112" fmla="*/ 4 w 209"/>
                  <a:gd name="T113" fmla="*/ 39 h 449"/>
                  <a:gd name="T114" fmla="*/ 4 w 209"/>
                  <a:gd name="T115" fmla="*/ 41 h 449"/>
                  <a:gd name="T116" fmla="*/ 5 w 209"/>
                  <a:gd name="T117" fmla="*/ 44 h 449"/>
                  <a:gd name="T118" fmla="*/ 4 w 209"/>
                  <a:gd name="T119" fmla="*/ 44 h 449"/>
                  <a:gd name="T120" fmla="*/ 4 w 209"/>
                  <a:gd name="T121" fmla="*/ 44 h 449"/>
                  <a:gd name="T122" fmla="*/ 4 w 209"/>
                  <a:gd name="T123" fmla="*/ 43 h 449"/>
                  <a:gd name="T124" fmla="*/ 4 w 209"/>
                  <a:gd name="T125" fmla="*/ 41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2343" name="Freeform 98"/>
              <p:cNvSpPr>
                <a:spLocks/>
              </p:cNvSpPr>
              <p:nvPr/>
            </p:nvSpPr>
            <p:spPr bwMode="auto">
              <a:xfrm rot="5400000">
                <a:off x="1222" y="4164"/>
                <a:ext cx="32" cy="147"/>
              </a:xfrm>
              <a:custGeom>
                <a:avLst/>
                <a:gdLst>
                  <a:gd name="T0" fmla="*/ 0 w 209"/>
                  <a:gd name="T1" fmla="*/ 47 h 462"/>
                  <a:gd name="T2" fmla="*/ 1 w 209"/>
                  <a:gd name="T3" fmla="*/ 42 h 462"/>
                  <a:gd name="T4" fmla="*/ 1 w 209"/>
                  <a:gd name="T5" fmla="*/ 39 h 462"/>
                  <a:gd name="T6" fmla="*/ 2 w 209"/>
                  <a:gd name="T7" fmla="*/ 35 h 462"/>
                  <a:gd name="T8" fmla="*/ 2 w 209"/>
                  <a:gd name="T9" fmla="*/ 31 h 462"/>
                  <a:gd name="T10" fmla="*/ 1 w 209"/>
                  <a:gd name="T11" fmla="*/ 13 h 462"/>
                  <a:gd name="T12" fmla="*/ 1 w 209"/>
                  <a:gd name="T13" fmla="*/ 9 h 462"/>
                  <a:gd name="T14" fmla="*/ 1 w 209"/>
                  <a:gd name="T15" fmla="*/ 6 h 462"/>
                  <a:gd name="T16" fmla="*/ 2 w 209"/>
                  <a:gd name="T17" fmla="*/ 3 h 462"/>
                  <a:gd name="T18" fmla="*/ 2 w 209"/>
                  <a:gd name="T19" fmla="*/ 1 h 462"/>
                  <a:gd name="T20" fmla="*/ 3 w 209"/>
                  <a:gd name="T21" fmla="*/ 0 h 462"/>
                  <a:gd name="T22" fmla="*/ 5 w 209"/>
                  <a:gd name="T23" fmla="*/ 7 h 462"/>
                  <a:gd name="T24" fmla="*/ 4 w 209"/>
                  <a:gd name="T25" fmla="*/ 7 h 462"/>
                  <a:gd name="T26" fmla="*/ 4 w 209"/>
                  <a:gd name="T27" fmla="*/ 9 h 462"/>
                  <a:gd name="T28" fmla="*/ 3 w 209"/>
                  <a:gd name="T29" fmla="*/ 12 h 462"/>
                  <a:gd name="T30" fmla="*/ 3 w 209"/>
                  <a:gd name="T31" fmla="*/ 13 h 462"/>
                  <a:gd name="T32" fmla="*/ 3 w 209"/>
                  <a:gd name="T33" fmla="*/ 16 h 462"/>
                  <a:gd name="T34" fmla="*/ 4 w 209"/>
                  <a:gd name="T35" fmla="*/ 18 h 462"/>
                  <a:gd name="T36" fmla="*/ 4 w 209"/>
                  <a:gd name="T37" fmla="*/ 19 h 462"/>
                  <a:gd name="T38" fmla="*/ 4 w 209"/>
                  <a:gd name="T39" fmla="*/ 26 h 462"/>
                  <a:gd name="T40" fmla="*/ 4 w 209"/>
                  <a:gd name="T41" fmla="*/ 24 h 462"/>
                  <a:gd name="T42" fmla="*/ 3 w 209"/>
                  <a:gd name="T43" fmla="*/ 22 h 462"/>
                  <a:gd name="T44" fmla="*/ 3 w 209"/>
                  <a:gd name="T45" fmla="*/ 18 h 462"/>
                  <a:gd name="T46" fmla="*/ 2 w 209"/>
                  <a:gd name="T47" fmla="*/ 7 h 462"/>
                  <a:gd name="T48" fmla="*/ 2 w 209"/>
                  <a:gd name="T49" fmla="*/ 7 h 462"/>
                  <a:gd name="T50" fmla="*/ 2 w 209"/>
                  <a:gd name="T51" fmla="*/ 9 h 462"/>
                  <a:gd name="T52" fmla="*/ 2 w 209"/>
                  <a:gd name="T53" fmla="*/ 12 h 462"/>
                  <a:gd name="T54" fmla="*/ 2 w 209"/>
                  <a:gd name="T55" fmla="*/ 16 h 462"/>
                  <a:gd name="T56" fmla="*/ 3 w 209"/>
                  <a:gd name="T57" fmla="*/ 24 h 462"/>
                  <a:gd name="T58" fmla="*/ 3 w 209"/>
                  <a:gd name="T59" fmla="*/ 28 h 462"/>
                  <a:gd name="T60" fmla="*/ 4 w 209"/>
                  <a:gd name="T61" fmla="*/ 32 h 462"/>
                  <a:gd name="T62" fmla="*/ 4 w 209"/>
                  <a:gd name="T63" fmla="*/ 34 h 462"/>
                  <a:gd name="T64" fmla="*/ 3 w 209"/>
                  <a:gd name="T65" fmla="*/ 34 h 462"/>
                  <a:gd name="T66" fmla="*/ 3 w 209"/>
                  <a:gd name="T67" fmla="*/ 31 h 462"/>
                  <a:gd name="T68" fmla="*/ 2 w 209"/>
                  <a:gd name="T69" fmla="*/ 26 h 462"/>
                  <a:gd name="T70" fmla="*/ 2 w 209"/>
                  <a:gd name="T71" fmla="*/ 26 h 462"/>
                  <a:gd name="T72" fmla="*/ 2 w 209"/>
                  <a:gd name="T73" fmla="*/ 29 h 462"/>
                  <a:gd name="T74" fmla="*/ 2 w 209"/>
                  <a:gd name="T75" fmla="*/ 34 h 462"/>
                  <a:gd name="T76" fmla="*/ 3 w 209"/>
                  <a:gd name="T77" fmla="*/ 38 h 462"/>
                  <a:gd name="T78" fmla="*/ 3 w 209"/>
                  <a:gd name="T79" fmla="*/ 41 h 462"/>
                  <a:gd name="T80" fmla="*/ 3 w 209"/>
                  <a:gd name="T81" fmla="*/ 41 h 462"/>
                  <a:gd name="T82" fmla="*/ 3 w 209"/>
                  <a:gd name="T83" fmla="*/ 39 h 462"/>
                  <a:gd name="T84" fmla="*/ 2 w 209"/>
                  <a:gd name="T85" fmla="*/ 38 h 462"/>
                  <a:gd name="T86" fmla="*/ 2 w 209"/>
                  <a:gd name="T87" fmla="*/ 37 h 462"/>
                  <a:gd name="T88" fmla="*/ 2 w 209"/>
                  <a:gd name="T89" fmla="*/ 35 h 462"/>
                  <a:gd name="T90" fmla="*/ 2 w 209"/>
                  <a:gd name="T91" fmla="*/ 38 h 462"/>
                  <a:gd name="T92" fmla="*/ 2 w 209"/>
                  <a:gd name="T93" fmla="*/ 41 h 462"/>
                  <a:gd name="T94" fmla="*/ 2 w 209"/>
                  <a:gd name="T95" fmla="*/ 42 h 462"/>
                  <a:gd name="T96" fmla="*/ 2 w 209"/>
                  <a:gd name="T97" fmla="*/ 44 h 462"/>
                  <a:gd name="T98" fmla="*/ 2 w 209"/>
                  <a:gd name="T99" fmla="*/ 46 h 462"/>
                  <a:gd name="T100" fmla="*/ 1 w 209"/>
                  <a:gd name="T101" fmla="*/ 44 h 462"/>
                  <a:gd name="T102" fmla="*/ 1 w 209"/>
                  <a:gd name="T103" fmla="*/ 46 h 462"/>
                  <a:gd name="T104" fmla="*/ 0 w 209"/>
                  <a:gd name="T105" fmla="*/ 47 h 462"/>
                  <a:gd name="T106" fmla="*/ 0 w 209"/>
                  <a:gd name="T107" fmla="*/ 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2344" name="Freeform 99"/>
              <p:cNvSpPr>
                <a:spLocks/>
              </p:cNvSpPr>
              <p:nvPr/>
            </p:nvSpPr>
            <p:spPr bwMode="auto">
              <a:xfrm rot="5400000">
                <a:off x="1308" y="4241"/>
                <a:ext cx="15" cy="27"/>
              </a:xfrm>
              <a:custGeom>
                <a:avLst/>
                <a:gdLst>
                  <a:gd name="T0" fmla="*/ 0 w 96"/>
                  <a:gd name="T1" fmla="*/ 0 h 87"/>
                  <a:gd name="T2" fmla="*/ 2 w 96"/>
                  <a:gd name="T3" fmla="*/ 0 h 87"/>
                  <a:gd name="T4" fmla="*/ 2 w 96"/>
                  <a:gd name="T5" fmla="*/ 2 h 87"/>
                  <a:gd name="T6" fmla="*/ 2 w 96"/>
                  <a:gd name="T7" fmla="*/ 4 h 87"/>
                  <a:gd name="T8" fmla="*/ 2 w 96"/>
                  <a:gd name="T9" fmla="*/ 8 h 87"/>
                  <a:gd name="T10" fmla="*/ 1 w 96"/>
                  <a:gd name="T11" fmla="*/ 8 h 87"/>
                  <a:gd name="T12" fmla="*/ 1 w 96"/>
                  <a:gd name="T13" fmla="*/ 7 h 87"/>
                  <a:gd name="T14" fmla="*/ 0 w 96"/>
                  <a:gd name="T15" fmla="*/ 4 h 87"/>
                  <a:gd name="T16" fmla="*/ 0 w 96"/>
                  <a:gd name="T17" fmla="*/ 2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345" name="Freeform 100"/>
              <p:cNvSpPr>
                <a:spLocks/>
              </p:cNvSpPr>
              <p:nvPr/>
            </p:nvSpPr>
            <p:spPr bwMode="auto">
              <a:xfrm rot="5400000">
                <a:off x="1331" y="4253"/>
                <a:ext cx="27" cy="5"/>
              </a:xfrm>
              <a:custGeom>
                <a:avLst/>
                <a:gdLst>
                  <a:gd name="T0" fmla="*/ 0 w 177"/>
                  <a:gd name="T1" fmla="*/ 2 h 15"/>
                  <a:gd name="T2" fmla="*/ 2 w 177"/>
                  <a:gd name="T3" fmla="*/ 0 h 15"/>
                  <a:gd name="T4" fmla="*/ 3 w 177"/>
                  <a:gd name="T5" fmla="*/ 0 h 15"/>
                  <a:gd name="T6" fmla="*/ 4 w 177"/>
                  <a:gd name="T7" fmla="*/ 2 h 15"/>
                  <a:gd name="T8" fmla="*/ 2 w 177"/>
                  <a:gd name="T9" fmla="*/ 2 h 15"/>
                  <a:gd name="T10" fmla="*/ 1 w 177"/>
                  <a:gd name="T11" fmla="*/ 2 h 15"/>
                  <a:gd name="T12" fmla="*/ 0 w 177"/>
                  <a:gd name="T13" fmla="*/ 2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346" name="Freeform 101"/>
              <p:cNvSpPr>
                <a:spLocks/>
              </p:cNvSpPr>
              <p:nvPr/>
            </p:nvSpPr>
            <p:spPr bwMode="auto">
              <a:xfrm rot="5400000">
                <a:off x="1346" y="4242"/>
                <a:ext cx="44" cy="23"/>
              </a:xfrm>
              <a:custGeom>
                <a:avLst/>
                <a:gdLst>
                  <a:gd name="T0" fmla="*/ 0 w 288"/>
                  <a:gd name="T1" fmla="*/ 4 h 72"/>
                  <a:gd name="T2" fmla="*/ 0 w 288"/>
                  <a:gd name="T3" fmla="*/ 1 h 72"/>
                  <a:gd name="T4" fmla="*/ 0 w 288"/>
                  <a:gd name="T5" fmla="*/ 0 h 72"/>
                  <a:gd name="T6" fmla="*/ 6 w 288"/>
                  <a:gd name="T7" fmla="*/ 0 h 72"/>
                  <a:gd name="T8" fmla="*/ 7 w 288"/>
                  <a:gd name="T9" fmla="*/ 3 h 72"/>
                  <a:gd name="T10" fmla="*/ 7 w 288"/>
                  <a:gd name="T11" fmla="*/ 4 h 72"/>
                  <a:gd name="T12" fmla="*/ 6 w 288"/>
                  <a:gd name="T13" fmla="*/ 7 h 72"/>
                  <a:gd name="T14" fmla="*/ 1 w 288"/>
                  <a:gd name="T15" fmla="*/ 7 h 72"/>
                  <a:gd name="T16" fmla="*/ 0 w 288"/>
                  <a:gd name="T17" fmla="*/ 6 h 72"/>
                  <a:gd name="T18" fmla="*/ 0 w 288"/>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347" name="Freeform 102"/>
              <p:cNvSpPr>
                <a:spLocks/>
              </p:cNvSpPr>
              <p:nvPr/>
            </p:nvSpPr>
            <p:spPr bwMode="auto">
              <a:xfrm rot="5400000">
                <a:off x="1381" y="4251"/>
                <a:ext cx="27" cy="4"/>
              </a:xfrm>
              <a:custGeom>
                <a:avLst/>
                <a:gdLst>
                  <a:gd name="T0" fmla="*/ 0 w 175"/>
                  <a:gd name="T1" fmla="*/ 0 h 15"/>
                  <a:gd name="T2" fmla="*/ 2 w 175"/>
                  <a:gd name="T3" fmla="*/ 0 h 15"/>
                  <a:gd name="T4" fmla="*/ 4 w 175"/>
                  <a:gd name="T5" fmla="*/ 0 h 15"/>
                  <a:gd name="T6" fmla="*/ 4 w 175"/>
                  <a:gd name="T7" fmla="*/ 1 h 15"/>
                  <a:gd name="T8" fmla="*/ 2 w 175"/>
                  <a:gd name="T9" fmla="*/ 1 h 15"/>
                  <a:gd name="T10" fmla="*/ 0 w 175"/>
                  <a:gd name="T11" fmla="*/ 1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grpSp>
            <p:nvGrpSpPr>
              <p:cNvPr id="2348" name="Group 103"/>
              <p:cNvGrpSpPr>
                <a:grpSpLocks/>
              </p:cNvGrpSpPr>
              <p:nvPr/>
            </p:nvGrpSpPr>
            <p:grpSpPr bwMode="auto">
              <a:xfrm>
                <a:off x="4328" y="3586"/>
                <a:ext cx="1432" cy="700"/>
                <a:chOff x="4328" y="3574"/>
                <a:chExt cx="1432" cy="700"/>
              </a:xfrm>
            </p:grpSpPr>
            <p:sp>
              <p:nvSpPr>
                <p:cNvPr id="2351" name="Freeform 104"/>
                <p:cNvSpPr>
                  <a:spLocks/>
                </p:cNvSpPr>
                <p:nvPr/>
              </p:nvSpPr>
              <p:spPr bwMode="auto">
                <a:xfrm>
                  <a:off x="4328" y="3574"/>
                  <a:ext cx="1432" cy="700"/>
                </a:xfrm>
                <a:custGeom>
                  <a:avLst/>
                  <a:gdLst>
                    <a:gd name="T0" fmla="*/ 84 w 4809"/>
                    <a:gd name="T1" fmla="*/ 111 h 4316"/>
                    <a:gd name="T2" fmla="*/ 73 w 4809"/>
                    <a:gd name="T3" fmla="*/ 113 h 4316"/>
                    <a:gd name="T4" fmla="*/ 57 w 4809"/>
                    <a:gd name="T5" fmla="*/ 110 h 4316"/>
                    <a:gd name="T6" fmla="*/ 29 w 4809"/>
                    <a:gd name="T7" fmla="*/ 110 h 4316"/>
                    <a:gd name="T8" fmla="*/ 17 w 4809"/>
                    <a:gd name="T9" fmla="*/ 110 h 4316"/>
                    <a:gd name="T10" fmla="*/ 7 w 4809"/>
                    <a:gd name="T11" fmla="*/ 111 h 4316"/>
                    <a:gd name="T12" fmla="*/ 0 w 4809"/>
                    <a:gd name="T13" fmla="*/ 103 h 4316"/>
                    <a:gd name="T14" fmla="*/ 9 w 4809"/>
                    <a:gd name="T15" fmla="*/ 102 h 4316"/>
                    <a:gd name="T16" fmla="*/ 20 w 4809"/>
                    <a:gd name="T17" fmla="*/ 104 h 4316"/>
                    <a:gd name="T18" fmla="*/ 29 w 4809"/>
                    <a:gd name="T19" fmla="*/ 102 h 4316"/>
                    <a:gd name="T20" fmla="*/ 55 w 4809"/>
                    <a:gd name="T21" fmla="*/ 102 h 4316"/>
                    <a:gd name="T22" fmla="*/ 73 w 4809"/>
                    <a:gd name="T23" fmla="*/ 101 h 4316"/>
                    <a:gd name="T24" fmla="*/ 149 w 4809"/>
                    <a:gd name="T25" fmla="*/ 102 h 4316"/>
                    <a:gd name="T26" fmla="*/ 136 w 4809"/>
                    <a:gd name="T27" fmla="*/ 101 h 4316"/>
                    <a:gd name="T28" fmla="*/ 129 w 4809"/>
                    <a:gd name="T29" fmla="*/ 100 h 4316"/>
                    <a:gd name="T30" fmla="*/ 139 w 4809"/>
                    <a:gd name="T31" fmla="*/ 99 h 4316"/>
                    <a:gd name="T32" fmla="*/ 168 w 4809"/>
                    <a:gd name="T33" fmla="*/ 97 h 4316"/>
                    <a:gd name="T34" fmla="*/ 180 w 4809"/>
                    <a:gd name="T35" fmla="*/ 99 h 4316"/>
                    <a:gd name="T36" fmla="*/ 223 w 4809"/>
                    <a:gd name="T37" fmla="*/ 96 h 4316"/>
                    <a:gd name="T38" fmla="*/ 260 w 4809"/>
                    <a:gd name="T39" fmla="*/ 91 h 4316"/>
                    <a:gd name="T40" fmla="*/ 267 w 4809"/>
                    <a:gd name="T41" fmla="*/ 83 h 4316"/>
                    <a:gd name="T42" fmla="*/ 263 w 4809"/>
                    <a:gd name="T43" fmla="*/ 88 h 4316"/>
                    <a:gd name="T44" fmla="*/ 249 w 4809"/>
                    <a:gd name="T45" fmla="*/ 85 h 4316"/>
                    <a:gd name="T46" fmla="*/ 239 w 4809"/>
                    <a:gd name="T47" fmla="*/ 83 h 4316"/>
                    <a:gd name="T48" fmla="*/ 247 w 4809"/>
                    <a:gd name="T49" fmla="*/ 81 h 4316"/>
                    <a:gd name="T50" fmla="*/ 252 w 4809"/>
                    <a:gd name="T51" fmla="*/ 74 h 4316"/>
                    <a:gd name="T52" fmla="*/ 256 w 4809"/>
                    <a:gd name="T53" fmla="*/ 72 h 4316"/>
                    <a:gd name="T54" fmla="*/ 260 w 4809"/>
                    <a:gd name="T55" fmla="*/ 67 h 4316"/>
                    <a:gd name="T56" fmla="*/ 280 w 4809"/>
                    <a:gd name="T57" fmla="*/ 66 h 4316"/>
                    <a:gd name="T58" fmla="*/ 307 w 4809"/>
                    <a:gd name="T59" fmla="*/ 66 h 4316"/>
                    <a:gd name="T60" fmla="*/ 317 w 4809"/>
                    <a:gd name="T61" fmla="*/ 63 h 4316"/>
                    <a:gd name="T62" fmla="*/ 321 w 4809"/>
                    <a:gd name="T63" fmla="*/ 66 h 4316"/>
                    <a:gd name="T64" fmla="*/ 327 w 4809"/>
                    <a:gd name="T65" fmla="*/ 70 h 4316"/>
                    <a:gd name="T66" fmla="*/ 314 w 4809"/>
                    <a:gd name="T67" fmla="*/ 70 h 4316"/>
                    <a:gd name="T68" fmla="*/ 338 w 4809"/>
                    <a:gd name="T69" fmla="*/ 69 h 4316"/>
                    <a:gd name="T70" fmla="*/ 358 w 4809"/>
                    <a:gd name="T71" fmla="*/ 59 h 4316"/>
                    <a:gd name="T72" fmla="*/ 365 w 4809"/>
                    <a:gd name="T73" fmla="*/ 48 h 4316"/>
                    <a:gd name="T74" fmla="*/ 361 w 4809"/>
                    <a:gd name="T75" fmla="*/ 43 h 4316"/>
                    <a:gd name="T76" fmla="*/ 361 w 4809"/>
                    <a:gd name="T77" fmla="*/ 41 h 4316"/>
                    <a:gd name="T78" fmla="*/ 368 w 4809"/>
                    <a:gd name="T79" fmla="*/ 35 h 4316"/>
                    <a:gd name="T80" fmla="*/ 377 w 4809"/>
                    <a:gd name="T81" fmla="*/ 38 h 4316"/>
                    <a:gd name="T82" fmla="*/ 384 w 4809"/>
                    <a:gd name="T83" fmla="*/ 24 h 4316"/>
                    <a:gd name="T84" fmla="*/ 379 w 4809"/>
                    <a:gd name="T85" fmla="*/ 20 h 4316"/>
                    <a:gd name="T86" fmla="*/ 384 w 4809"/>
                    <a:gd name="T87" fmla="*/ 13 h 4316"/>
                    <a:gd name="T88" fmla="*/ 389 w 4809"/>
                    <a:gd name="T89" fmla="*/ 7 h 4316"/>
                    <a:gd name="T90" fmla="*/ 385 w 4809"/>
                    <a:gd name="T91" fmla="*/ 4 h 4316"/>
                    <a:gd name="T92" fmla="*/ 389 w 4809"/>
                    <a:gd name="T93" fmla="*/ 1 h 4316"/>
                    <a:gd name="T94" fmla="*/ 418 w 4809"/>
                    <a:gd name="T95" fmla="*/ 3 h 4316"/>
                    <a:gd name="T96" fmla="*/ 415 w 4809"/>
                    <a:gd name="T97" fmla="*/ 5 h 4316"/>
                    <a:gd name="T98" fmla="*/ 419 w 4809"/>
                    <a:gd name="T99" fmla="*/ 9 h 4316"/>
                    <a:gd name="T100" fmla="*/ 419 w 4809"/>
                    <a:gd name="T101" fmla="*/ 18 h 4316"/>
                    <a:gd name="T102" fmla="*/ 423 w 4809"/>
                    <a:gd name="T103" fmla="*/ 21 h 4316"/>
                    <a:gd name="T104" fmla="*/ 418 w 4809"/>
                    <a:gd name="T105" fmla="*/ 95 h 4316"/>
                    <a:gd name="T106" fmla="*/ 425 w 4809"/>
                    <a:gd name="T107" fmla="*/ 104 h 4316"/>
                    <a:gd name="T108" fmla="*/ 425 w 4809"/>
                    <a:gd name="T109" fmla="*/ 110 h 4316"/>
                    <a:gd name="T110" fmla="*/ 394 w 4809"/>
                    <a:gd name="T111" fmla="*/ 112 h 4316"/>
                    <a:gd name="T112" fmla="*/ 371 w 4809"/>
                    <a:gd name="T113" fmla="*/ 113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2352" name="Freeform 105"/>
                <p:cNvSpPr>
                  <a:spLocks/>
                </p:cNvSpPr>
                <p:nvPr/>
              </p:nvSpPr>
              <p:spPr bwMode="auto">
                <a:xfrm>
                  <a:off x="5546" y="4258"/>
                  <a:ext cx="90" cy="12"/>
                </a:xfrm>
                <a:custGeom>
                  <a:avLst/>
                  <a:gdLst>
                    <a:gd name="T0" fmla="*/ 0 w 305"/>
                    <a:gd name="T1" fmla="*/ 0 h 71"/>
                    <a:gd name="T2" fmla="*/ 1 w 305"/>
                    <a:gd name="T3" fmla="*/ 0 h 71"/>
                    <a:gd name="T4" fmla="*/ 4 w 305"/>
                    <a:gd name="T5" fmla="*/ 0 h 71"/>
                    <a:gd name="T6" fmla="*/ 10 w 305"/>
                    <a:gd name="T7" fmla="*/ 1 h 71"/>
                    <a:gd name="T8" fmla="*/ 14 w 305"/>
                    <a:gd name="T9" fmla="*/ 1 h 71"/>
                    <a:gd name="T10" fmla="*/ 19 w 305"/>
                    <a:gd name="T11" fmla="*/ 1 h 71"/>
                    <a:gd name="T12" fmla="*/ 25 w 305"/>
                    <a:gd name="T13" fmla="*/ 1 h 71"/>
                    <a:gd name="T14" fmla="*/ 27 w 305"/>
                    <a:gd name="T15" fmla="*/ 1 h 71"/>
                    <a:gd name="T16" fmla="*/ 24 w 305"/>
                    <a:gd name="T17" fmla="*/ 2 h 71"/>
                    <a:gd name="T18" fmla="*/ 19 w 305"/>
                    <a:gd name="T19" fmla="*/ 2 h 71"/>
                    <a:gd name="T20" fmla="*/ 15 w 305"/>
                    <a:gd name="T21" fmla="*/ 2 h 71"/>
                    <a:gd name="T22" fmla="*/ 11 w 305"/>
                    <a:gd name="T23" fmla="*/ 2 h 71"/>
                    <a:gd name="T24" fmla="*/ 6 w 305"/>
                    <a:gd name="T25" fmla="*/ 1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353" name="Freeform 106"/>
                <p:cNvSpPr>
                  <a:spLocks/>
                </p:cNvSpPr>
                <p:nvPr/>
              </p:nvSpPr>
              <p:spPr bwMode="auto">
                <a:xfrm>
                  <a:off x="5598" y="4195"/>
                  <a:ext cx="147" cy="70"/>
                </a:xfrm>
                <a:custGeom>
                  <a:avLst/>
                  <a:gdLst>
                    <a:gd name="T0" fmla="*/ 3 w 497"/>
                    <a:gd name="T1" fmla="*/ 8 h 436"/>
                    <a:gd name="T2" fmla="*/ 1 w 497"/>
                    <a:gd name="T3" fmla="*/ 6 h 436"/>
                    <a:gd name="T4" fmla="*/ 1 w 497"/>
                    <a:gd name="T5" fmla="*/ 6 h 436"/>
                    <a:gd name="T6" fmla="*/ 0 w 497"/>
                    <a:gd name="T7" fmla="*/ 3 h 436"/>
                    <a:gd name="T8" fmla="*/ 0 w 497"/>
                    <a:gd name="T9" fmla="*/ 3 h 436"/>
                    <a:gd name="T10" fmla="*/ 1 w 497"/>
                    <a:gd name="T11" fmla="*/ 3 h 436"/>
                    <a:gd name="T12" fmla="*/ 3 w 497"/>
                    <a:gd name="T13" fmla="*/ 5 h 436"/>
                    <a:gd name="T14" fmla="*/ 6 w 497"/>
                    <a:gd name="T15" fmla="*/ 7 h 436"/>
                    <a:gd name="T16" fmla="*/ 8 w 497"/>
                    <a:gd name="T17" fmla="*/ 8 h 436"/>
                    <a:gd name="T18" fmla="*/ 11 w 497"/>
                    <a:gd name="T19" fmla="*/ 9 h 436"/>
                    <a:gd name="T20" fmla="*/ 14 w 497"/>
                    <a:gd name="T21" fmla="*/ 9 h 436"/>
                    <a:gd name="T22" fmla="*/ 18 w 497"/>
                    <a:gd name="T23" fmla="*/ 10 h 436"/>
                    <a:gd name="T24" fmla="*/ 24 w 497"/>
                    <a:gd name="T25" fmla="*/ 10 h 436"/>
                    <a:gd name="T26" fmla="*/ 35 w 497"/>
                    <a:gd name="T27" fmla="*/ 11 h 436"/>
                    <a:gd name="T28" fmla="*/ 39 w 497"/>
                    <a:gd name="T29" fmla="*/ 10 h 436"/>
                    <a:gd name="T30" fmla="*/ 41 w 497"/>
                    <a:gd name="T31" fmla="*/ 10 h 436"/>
                    <a:gd name="T32" fmla="*/ 42 w 497"/>
                    <a:gd name="T33" fmla="*/ 10 h 436"/>
                    <a:gd name="T34" fmla="*/ 42 w 497"/>
                    <a:gd name="T35" fmla="*/ 9 h 436"/>
                    <a:gd name="T36" fmla="*/ 41 w 497"/>
                    <a:gd name="T37" fmla="*/ 8 h 436"/>
                    <a:gd name="T38" fmla="*/ 41 w 497"/>
                    <a:gd name="T39" fmla="*/ 6 h 436"/>
                    <a:gd name="T40" fmla="*/ 39 w 497"/>
                    <a:gd name="T41" fmla="*/ 5 h 436"/>
                    <a:gd name="T42" fmla="*/ 36 w 497"/>
                    <a:gd name="T43" fmla="*/ 4 h 436"/>
                    <a:gd name="T44" fmla="*/ 34 w 497"/>
                    <a:gd name="T45" fmla="*/ 3 h 436"/>
                    <a:gd name="T46" fmla="*/ 29 w 497"/>
                    <a:gd name="T47" fmla="*/ 2 h 436"/>
                    <a:gd name="T48" fmla="*/ 25 w 497"/>
                    <a:gd name="T49" fmla="*/ 1 h 436"/>
                    <a:gd name="T50" fmla="*/ 22 w 497"/>
                    <a:gd name="T51" fmla="*/ 1 h 436"/>
                    <a:gd name="T52" fmla="*/ 20 w 497"/>
                    <a:gd name="T53" fmla="*/ 0 h 436"/>
                    <a:gd name="T54" fmla="*/ 15 w 497"/>
                    <a:gd name="T55" fmla="*/ 0 h 436"/>
                    <a:gd name="T56" fmla="*/ 13 w 497"/>
                    <a:gd name="T57" fmla="*/ 0 h 436"/>
                    <a:gd name="T58" fmla="*/ 14 w 497"/>
                    <a:gd name="T59" fmla="*/ 0 h 436"/>
                    <a:gd name="T60" fmla="*/ 20 w 497"/>
                    <a:gd name="T61" fmla="*/ 0 h 436"/>
                    <a:gd name="T62" fmla="*/ 25 w 497"/>
                    <a:gd name="T63" fmla="*/ 0 h 436"/>
                    <a:gd name="T64" fmla="*/ 29 w 497"/>
                    <a:gd name="T65" fmla="*/ 1 h 436"/>
                    <a:gd name="T66" fmla="*/ 35 w 497"/>
                    <a:gd name="T67" fmla="*/ 2 h 436"/>
                    <a:gd name="T68" fmla="*/ 38 w 497"/>
                    <a:gd name="T69" fmla="*/ 3 h 436"/>
                    <a:gd name="T70" fmla="*/ 41 w 497"/>
                    <a:gd name="T71" fmla="*/ 4 h 436"/>
                    <a:gd name="T72" fmla="*/ 42 w 497"/>
                    <a:gd name="T73" fmla="*/ 5 h 436"/>
                    <a:gd name="T74" fmla="*/ 43 w 497"/>
                    <a:gd name="T75" fmla="*/ 6 h 436"/>
                    <a:gd name="T76" fmla="*/ 43 w 497"/>
                    <a:gd name="T77" fmla="*/ 9 h 436"/>
                    <a:gd name="T78" fmla="*/ 42 w 497"/>
                    <a:gd name="T79" fmla="*/ 11 h 436"/>
                    <a:gd name="T80" fmla="*/ 36 w 497"/>
                    <a:gd name="T81" fmla="*/ 11 h 436"/>
                    <a:gd name="T82" fmla="*/ 32 w 497"/>
                    <a:gd name="T83" fmla="*/ 11 h 436"/>
                    <a:gd name="T84" fmla="*/ 25 w 497"/>
                    <a:gd name="T85" fmla="*/ 11 h 436"/>
                    <a:gd name="T86" fmla="*/ 21 w 497"/>
                    <a:gd name="T87" fmla="*/ 11 h 436"/>
                    <a:gd name="T88" fmla="*/ 15 w 497"/>
                    <a:gd name="T89" fmla="*/ 10 h 436"/>
                    <a:gd name="T90" fmla="*/ 11 w 497"/>
                    <a:gd name="T91" fmla="*/ 10 h 436"/>
                    <a:gd name="T92" fmla="*/ 7 w 497"/>
                    <a:gd name="T93" fmla="*/ 9 h 436"/>
                    <a:gd name="T94" fmla="*/ 3 w 497"/>
                    <a:gd name="T95" fmla="*/ 8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2354" name="Freeform 107"/>
                <p:cNvSpPr>
                  <a:spLocks/>
                </p:cNvSpPr>
                <p:nvPr/>
              </p:nvSpPr>
              <p:spPr bwMode="auto">
                <a:xfrm>
                  <a:off x="4423" y="4201"/>
                  <a:ext cx="153" cy="62"/>
                </a:xfrm>
                <a:custGeom>
                  <a:avLst/>
                  <a:gdLst>
                    <a:gd name="T0" fmla="*/ 9 w 512"/>
                    <a:gd name="T1" fmla="*/ 9 h 377"/>
                    <a:gd name="T2" fmla="*/ 1 w 512"/>
                    <a:gd name="T3" fmla="*/ 8 h 377"/>
                    <a:gd name="T4" fmla="*/ 4 w 512"/>
                    <a:gd name="T5" fmla="*/ 6 h 377"/>
                    <a:gd name="T6" fmla="*/ 9 w 512"/>
                    <a:gd name="T7" fmla="*/ 5 h 377"/>
                    <a:gd name="T8" fmla="*/ 4 w 512"/>
                    <a:gd name="T9" fmla="*/ 4 h 377"/>
                    <a:gd name="T10" fmla="*/ 1 w 512"/>
                    <a:gd name="T11" fmla="*/ 2 h 377"/>
                    <a:gd name="T12" fmla="*/ 7 w 512"/>
                    <a:gd name="T13" fmla="*/ 1 h 377"/>
                    <a:gd name="T14" fmla="*/ 17 w 512"/>
                    <a:gd name="T15" fmla="*/ 1 h 377"/>
                    <a:gd name="T16" fmla="*/ 33 w 512"/>
                    <a:gd name="T17" fmla="*/ 1 h 377"/>
                    <a:gd name="T18" fmla="*/ 45 w 512"/>
                    <a:gd name="T19" fmla="*/ 0 h 377"/>
                    <a:gd name="T20" fmla="*/ 43 w 512"/>
                    <a:gd name="T21" fmla="*/ 1 h 377"/>
                    <a:gd name="T22" fmla="*/ 40 w 512"/>
                    <a:gd name="T23" fmla="*/ 1 h 377"/>
                    <a:gd name="T24" fmla="*/ 40 w 512"/>
                    <a:gd name="T25" fmla="*/ 2 h 377"/>
                    <a:gd name="T26" fmla="*/ 37 w 512"/>
                    <a:gd name="T27" fmla="*/ 2 h 377"/>
                    <a:gd name="T28" fmla="*/ 33 w 512"/>
                    <a:gd name="T29" fmla="*/ 2 h 377"/>
                    <a:gd name="T30" fmla="*/ 34 w 512"/>
                    <a:gd name="T31" fmla="*/ 2 h 377"/>
                    <a:gd name="T32" fmla="*/ 37 w 512"/>
                    <a:gd name="T33" fmla="*/ 4 h 377"/>
                    <a:gd name="T34" fmla="*/ 33 w 512"/>
                    <a:gd name="T35" fmla="*/ 4 h 377"/>
                    <a:gd name="T36" fmla="*/ 26 w 512"/>
                    <a:gd name="T37" fmla="*/ 2 h 377"/>
                    <a:gd name="T38" fmla="*/ 22 w 512"/>
                    <a:gd name="T39" fmla="*/ 2 h 377"/>
                    <a:gd name="T40" fmla="*/ 24 w 512"/>
                    <a:gd name="T41" fmla="*/ 3 h 377"/>
                    <a:gd name="T42" fmla="*/ 29 w 512"/>
                    <a:gd name="T43" fmla="*/ 4 h 377"/>
                    <a:gd name="T44" fmla="*/ 14 w 512"/>
                    <a:gd name="T45" fmla="*/ 2 h 377"/>
                    <a:gd name="T46" fmla="*/ 7 w 512"/>
                    <a:gd name="T47" fmla="*/ 2 h 377"/>
                    <a:gd name="T48" fmla="*/ 10 w 512"/>
                    <a:gd name="T49" fmla="*/ 2 h 377"/>
                    <a:gd name="T50" fmla="*/ 13 w 512"/>
                    <a:gd name="T51" fmla="*/ 3 h 377"/>
                    <a:gd name="T52" fmla="*/ 23 w 512"/>
                    <a:gd name="T53" fmla="*/ 5 h 377"/>
                    <a:gd name="T54" fmla="*/ 19 w 512"/>
                    <a:gd name="T55" fmla="*/ 4 h 377"/>
                    <a:gd name="T56" fmla="*/ 14 w 512"/>
                    <a:gd name="T57" fmla="*/ 4 h 377"/>
                    <a:gd name="T58" fmla="*/ 10 w 512"/>
                    <a:gd name="T59" fmla="*/ 5 h 377"/>
                    <a:gd name="T60" fmla="*/ 10 w 512"/>
                    <a:gd name="T61" fmla="*/ 6 h 377"/>
                    <a:gd name="T62" fmla="*/ 16 w 512"/>
                    <a:gd name="T63" fmla="*/ 6 h 377"/>
                    <a:gd name="T64" fmla="*/ 22 w 512"/>
                    <a:gd name="T65" fmla="*/ 5 h 377"/>
                    <a:gd name="T66" fmla="*/ 22 w 512"/>
                    <a:gd name="T67" fmla="*/ 6 h 377"/>
                    <a:gd name="T68" fmla="*/ 9 w 512"/>
                    <a:gd name="T69" fmla="*/ 7 h 377"/>
                    <a:gd name="T70" fmla="*/ 7 w 512"/>
                    <a:gd name="T71" fmla="*/ 8 h 377"/>
                    <a:gd name="T72" fmla="*/ 14 w 512"/>
                    <a:gd name="T73" fmla="*/ 8 h 377"/>
                    <a:gd name="T74" fmla="*/ 24 w 512"/>
                    <a:gd name="T75" fmla="*/ 7 h 377"/>
                    <a:gd name="T76" fmla="*/ 31 w 512"/>
                    <a:gd name="T77" fmla="*/ 6 h 377"/>
                    <a:gd name="T78" fmla="*/ 29 w 512"/>
                    <a:gd name="T79" fmla="*/ 7 h 377"/>
                    <a:gd name="T80" fmla="*/ 24 w 512"/>
                    <a:gd name="T81" fmla="*/ 7 h 377"/>
                    <a:gd name="T82" fmla="*/ 26 w 512"/>
                    <a:gd name="T83" fmla="*/ 8 h 377"/>
                    <a:gd name="T84" fmla="*/ 36 w 512"/>
                    <a:gd name="T85" fmla="*/ 6 h 377"/>
                    <a:gd name="T86" fmla="*/ 39 w 512"/>
                    <a:gd name="T87" fmla="*/ 6 h 377"/>
                    <a:gd name="T88" fmla="*/ 36 w 512"/>
                    <a:gd name="T89" fmla="*/ 7 h 377"/>
                    <a:gd name="T90" fmla="*/ 34 w 512"/>
                    <a:gd name="T91" fmla="*/ 8 h 377"/>
                    <a:gd name="T92" fmla="*/ 40 w 512"/>
                    <a:gd name="T93" fmla="*/ 7 h 377"/>
                    <a:gd name="T94" fmla="*/ 39 w 512"/>
                    <a:gd name="T95" fmla="*/ 9 h 377"/>
                    <a:gd name="T96" fmla="*/ 43 w 512"/>
                    <a:gd name="T97" fmla="*/ 9 h 377"/>
                    <a:gd name="T98" fmla="*/ 46 w 512"/>
                    <a:gd name="T99" fmla="*/ 10 h 377"/>
                    <a:gd name="T100" fmla="*/ 42 w 512"/>
                    <a:gd name="T101" fmla="*/ 9 h 377"/>
                    <a:gd name="T102" fmla="*/ 33 w 512"/>
                    <a:gd name="T103" fmla="*/ 9 h 377"/>
                    <a:gd name="T104" fmla="*/ 20 w 512"/>
                    <a:gd name="T105" fmla="*/ 9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2355" name="Freeform 108"/>
                <p:cNvSpPr>
                  <a:spLocks/>
                </p:cNvSpPr>
                <p:nvPr/>
              </p:nvSpPr>
              <p:spPr bwMode="auto">
                <a:xfrm>
                  <a:off x="4581" y="4251"/>
                  <a:ext cx="19" cy="9"/>
                </a:xfrm>
                <a:custGeom>
                  <a:avLst/>
                  <a:gdLst>
                    <a:gd name="T0" fmla="*/ 0 w 64"/>
                    <a:gd name="T1" fmla="*/ 1 h 57"/>
                    <a:gd name="T2" fmla="*/ 1 w 64"/>
                    <a:gd name="T3" fmla="*/ 0 h 57"/>
                    <a:gd name="T4" fmla="*/ 3 w 64"/>
                    <a:gd name="T5" fmla="*/ 0 h 57"/>
                    <a:gd name="T6" fmla="*/ 4 w 64"/>
                    <a:gd name="T7" fmla="*/ 0 h 57"/>
                    <a:gd name="T8" fmla="*/ 6 w 64"/>
                    <a:gd name="T9" fmla="*/ 1 h 57"/>
                    <a:gd name="T10" fmla="*/ 6 w 64"/>
                    <a:gd name="T11" fmla="*/ 1 h 57"/>
                    <a:gd name="T12" fmla="*/ 4 w 64"/>
                    <a:gd name="T13" fmla="*/ 1 h 57"/>
                    <a:gd name="T14" fmla="*/ 1 w 64"/>
                    <a:gd name="T15" fmla="*/ 1 h 57"/>
                    <a:gd name="T16" fmla="*/ 0 w 64"/>
                    <a:gd name="T17" fmla="*/ 1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2356" name="Freeform 109"/>
                <p:cNvSpPr>
                  <a:spLocks/>
                </p:cNvSpPr>
                <p:nvPr/>
              </p:nvSpPr>
              <p:spPr bwMode="auto">
                <a:xfrm>
                  <a:off x="4604" y="4248"/>
                  <a:ext cx="936" cy="7"/>
                </a:xfrm>
                <a:custGeom>
                  <a:avLst/>
                  <a:gdLst>
                    <a:gd name="T0" fmla="*/ 4 w 3142"/>
                    <a:gd name="T1" fmla="*/ 1 h 44"/>
                    <a:gd name="T2" fmla="*/ 0 w 3142"/>
                    <a:gd name="T3" fmla="*/ 0 h 44"/>
                    <a:gd name="T4" fmla="*/ 1 w 3142"/>
                    <a:gd name="T5" fmla="*/ 0 h 44"/>
                    <a:gd name="T6" fmla="*/ 3 w 3142"/>
                    <a:gd name="T7" fmla="*/ 0 h 44"/>
                    <a:gd name="T8" fmla="*/ 4 w 3142"/>
                    <a:gd name="T9" fmla="*/ 0 h 44"/>
                    <a:gd name="T10" fmla="*/ 9 w 3142"/>
                    <a:gd name="T11" fmla="*/ 0 h 44"/>
                    <a:gd name="T12" fmla="*/ 14 w 3142"/>
                    <a:gd name="T13" fmla="*/ 0 h 44"/>
                    <a:gd name="T14" fmla="*/ 20 w 3142"/>
                    <a:gd name="T15" fmla="*/ 0 h 44"/>
                    <a:gd name="T16" fmla="*/ 27 w 3142"/>
                    <a:gd name="T17" fmla="*/ 0 h 44"/>
                    <a:gd name="T18" fmla="*/ 35 w 3142"/>
                    <a:gd name="T19" fmla="*/ 0 h 44"/>
                    <a:gd name="T20" fmla="*/ 46 w 3142"/>
                    <a:gd name="T21" fmla="*/ 0 h 44"/>
                    <a:gd name="T22" fmla="*/ 55 w 3142"/>
                    <a:gd name="T23" fmla="*/ 0 h 44"/>
                    <a:gd name="T24" fmla="*/ 67 w 3142"/>
                    <a:gd name="T25" fmla="*/ 0 h 44"/>
                    <a:gd name="T26" fmla="*/ 90 w 3142"/>
                    <a:gd name="T27" fmla="*/ 0 h 44"/>
                    <a:gd name="T28" fmla="*/ 114 w 3142"/>
                    <a:gd name="T29" fmla="*/ 0 h 44"/>
                    <a:gd name="T30" fmla="*/ 141 w 3142"/>
                    <a:gd name="T31" fmla="*/ 0 h 44"/>
                    <a:gd name="T32" fmla="*/ 167 w 3142"/>
                    <a:gd name="T33" fmla="*/ 0 h 44"/>
                    <a:gd name="T34" fmla="*/ 191 w 3142"/>
                    <a:gd name="T35" fmla="*/ 0 h 44"/>
                    <a:gd name="T36" fmla="*/ 215 w 3142"/>
                    <a:gd name="T37" fmla="*/ 0 h 44"/>
                    <a:gd name="T38" fmla="*/ 225 w 3142"/>
                    <a:gd name="T39" fmla="*/ 0 h 44"/>
                    <a:gd name="T40" fmla="*/ 236 w 3142"/>
                    <a:gd name="T41" fmla="*/ 0 h 44"/>
                    <a:gd name="T42" fmla="*/ 245 w 3142"/>
                    <a:gd name="T43" fmla="*/ 0 h 44"/>
                    <a:gd name="T44" fmla="*/ 253 w 3142"/>
                    <a:gd name="T45" fmla="*/ 0 h 44"/>
                    <a:gd name="T46" fmla="*/ 260 w 3142"/>
                    <a:gd name="T47" fmla="*/ 0 h 44"/>
                    <a:gd name="T48" fmla="*/ 268 w 3142"/>
                    <a:gd name="T49" fmla="*/ 0 h 44"/>
                    <a:gd name="T50" fmla="*/ 272 w 3142"/>
                    <a:gd name="T51" fmla="*/ 0 h 44"/>
                    <a:gd name="T52" fmla="*/ 276 w 3142"/>
                    <a:gd name="T53" fmla="*/ 0 h 44"/>
                    <a:gd name="T54" fmla="*/ 279 w 3142"/>
                    <a:gd name="T55" fmla="*/ 0 h 44"/>
                    <a:gd name="T56" fmla="*/ 279 w 3142"/>
                    <a:gd name="T57" fmla="*/ 1 h 44"/>
                    <a:gd name="T58" fmla="*/ 277 w 3142"/>
                    <a:gd name="T59" fmla="*/ 1 h 44"/>
                    <a:gd name="T60" fmla="*/ 4 w 3142"/>
                    <a:gd name="T61" fmla="*/ 1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2357" name="Freeform 110"/>
                <p:cNvSpPr>
                  <a:spLocks/>
                </p:cNvSpPr>
                <p:nvPr/>
              </p:nvSpPr>
              <p:spPr bwMode="auto">
                <a:xfrm>
                  <a:off x="5617" y="4204"/>
                  <a:ext cx="106" cy="51"/>
                </a:xfrm>
                <a:custGeom>
                  <a:avLst/>
                  <a:gdLst>
                    <a:gd name="T0" fmla="*/ 25 w 353"/>
                    <a:gd name="T1" fmla="*/ 7 h 319"/>
                    <a:gd name="T2" fmla="*/ 26 w 353"/>
                    <a:gd name="T3" fmla="*/ 8 h 319"/>
                    <a:gd name="T4" fmla="*/ 22 w 353"/>
                    <a:gd name="T5" fmla="*/ 6 h 319"/>
                    <a:gd name="T6" fmla="*/ 20 w 353"/>
                    <a:gd name="T7" fmla="*/ 7 h 319"/>
                    <a:gd name="T8" fmla="*/ 19 w 353"/>
                    <a:gd name="T9" fmla="*/ 6 h 319"/>
                    <a:gd name="T10" fmla="*/ 16 w 353"/>
                    <a:gd name="T11" fmla="*/ 6 h 319"/>
                    <a:gd name="T12" fmla="*/ 11 w 353"/>
                    <a:gd name="T13" fmla="*/ 5 h 319"/>
                    <a:gd name="T14" fmla="*/ 11 w 353"/>
                    <a:gd name="T15" fmla="*/ 5 h 319"/>
                    <a:gd name="T16" fmla="*/ 9 w 353"/>
                    <a:gd name="T17" fmla="*/ 4 h 319"/>
                    <a:gd name="T18" fmla="*/ 6 w 353"/>
                    <a:gd name="T19" fmla="*/ 3 h 319"/>
                    <a:gd name="T20" fmla="*/ 3 w 353"/>
                    <a:gd name="T21" fmla="*/ 3 h 319"/>
                    <a:gd name="T22" fmla="*/ 4 w 353"/>
                    <a:gd name="T23" fmla="*/ 4 h 319"/>
                    <a:gd name="T24" fmla="*/ 4 w 353"/>
                    <a:gd name="T25" fmla="*/ 5 h 319"/>
                    <a:gd name="T26" fmla="*/ 0 w 353"/>
                    <a:gd name="T27" fmla="*/ 4 h 319"/>
                    <a:gd name="T28" fmla="*/ 0 w 353"/>
                    <a:gd name="T29" fmla="*/ 2 h 319"/>
                    <a:gd name="T30" fmla="*/ 9 w 353"/>
                    <a:gd name="T31" fmla="*/ 3 h 319"/>
                    <a:gd name="T32" fmla="*/ 10 w 353"/>
                    <a:gd name="T33" fmla="*/ 0 h 319"/>
                    <a:gd name="T34" fmla="*/ 22 w 353"/>
                    <a:gd name="T35" fmla="*/ 1 h 319"/>
                    <a:gd name="T36" fmla="*/ 17 w 353"/>
                    <a:gd name="T37" fmla="*/ 1 h 319"/>
                    <a:gd name="T38" fmla="*/ 14 w 353"/>
                    <a:gd name="T39" fmla="*/ 2 h 319"/>
                    <a:gd name="T40" fmla="*/ 25 w 353"/>
                    <a:gd name="T41" fmla="*/ 2 h 319"/>
                    <a:gd name="T42" fmla="*/ 25 w 353"/>
                    <a:gd name="T43" fmla="*/ 3 h 319"/>
                    <a:gd name="T44" fmla="*/ 22 w 353"/>
                    <a:gd name="T45" fmla="*/ 3 h 319"/>
                    <a:gd name="T46" fmla="*/ 19 w 353"/>
                    <a:gd name="T47" fmla="*/ 3 h 319"/>
                    <a:gd name="T48" fmla="*/ 20 w 353"/>
                    <a:gd name="T49" fmla="*/ 3 h 319"/>
                    <a:gd name="T50" fmla="*/ 23 w 353"/>
                    <a:gd name="T51" fmla="*/ 4 h 319"/>
                    <a:gd name="T52" fmla="*/ 32 w 353"/>
                    <a:gd name="T53" fmla="*/ 4 h 319"/>
                    <a:gd name="T54" fmla="*/ 26 w 353"/>
                    <a:gd name="T55" fmla="*/ 4 h 319"/>
                    <a:gd name="T56" fmla="*/ 23 w 353"/>
                    <a:gd name="T57" fmla="*/ 4 h 319"/>
                    <a:gd name="T58" fmla="*/ 23 w 353"/>
                    <a:gd name="T59" fmla="*/ 5 h 319"/>
                    <a:gd name="T60" fmla="*/ 32 w 353"/>
                    <a:gd name="T61" fmla="*/ 6 h 319"/>
                    <a:gd name="T62" fmla="*/ 26 w 353"/>
                    <a:gd name="T63" fmla="*/ 5 h 319"/>
                    <a:gd name="T64" fmla="*/ 23 w 353"/>
                    <a:gd name="T65" fmla="*/ 6 h 319"/>
                    <a:gd name="T66" fmla="*/ 26 w 353"/>
                    <a:gd name="T67" fmla="*/ 6 h 319"/>
                    <a:gd name="T68" fmla="*/ 32 w 353"/>
                    <a:gd name="T69" fmla="*/ 6 h 319"/>
                    <a:gd name="T70" fmla="*/ 30 w 353"/>
                    <a:gd name="T71" fmla="*/ 7 h 319"/>
                    <a:gd name="T72" fmla="*/ 32 w 353"/>
                    <a:gd name="T73" fmla="*/ 8 h 319"/>
                    <a:gd name="T74" fmla="*/ 30 w 353"/>
                    <a:gd name="T75" fmla="*/ 8 h 319"/>
                    <a:gd name="T76" fmla="*/ 28 w 353"/>
                    <a:gd name="T77" fmla="*/ 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2358" name="Freeform 111"/>
                <p:cNvSpPr>
                  <a:spLocks/>
                </p:cNvSpPr>
                <p:nvPr/>
              </p:nvSpPr>
              <p:spPr bwMode="auto">
                <a:xfrm>
                  <a:off x="5598" y="4244"/>
                  <a:ext cx="19" cy="11"/>
                </a:xfrm>
                <a:custGeom>
                  <a:avLst/>
                  <a:gdLst>
                    <a:gd name="T0" fmla="*/ 0 w 64"/>
                    <a:gd name="T1" fmla="*/ 0 h 72"/>
                    <a:gd name="T2" fmla="*/ 6 w 64"/>
                    <a:gd name="T3" fmla="*/ 2 h 72"/>
                    <a:gd name="T4" fmla="*/ 3 w 64"/>
                    <a:gd name="T5" fmla="*/ 1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2359" name="Freeform 112"/>
                <p:cNvSpPr>
                  <a:spLocks/>
                </p:cNvSpPr>
                <p:nvPr/>
              </p:nvSpPr>
              <p:spPr bwMode="auto">
                <a:xfrm>
                  <a:off x="5592" y="4251"/>
                  <a:ext cx="6" cy="2"/>
                </a:xfrm>
                <a:custGeom>
                  <a:avLst/>
                  <a:gdLst>
                    <a:gd name="T0" fmla="*/ 0 w 17"/>
                    <a:gd name="T1" fmla="*/ 0 h 14"/>
                    <a:gd name="T2" fmla="*/ 2 w 17"/>
                    <a:gd name="T3" fmla="*/ 0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2360" name="Freeform 113"/>
                <p:cNvSpPr>
                  <a:spLocks/>
                </p:cNvSpPr>
                <p:nvPr/>
              </p:nvSpPr>
              <p:spPr bwMode="auto">
                <a:xfrm>
                  <a:off x="4356" y="4211"/>
                  <a:ext cx="19" cy="42"/>
                </a:xfrm>
                <a:custGeom>
                  <a:avLst/>
                  <a:gdLst>
                    <a:gd name="T0" fmla="*/ 1 w 65"/>
                    <a:gd name="T1" fmla="*/ 6 h 261"/>
                    <a:gd name="T2" fmla="*/ 0 w 65"/>
                    <a:gd name="T3" fmla="*/ 0 h 261"/>
                    <a:gd name="T4" fmla="*/ 0 w 65"/>
                    <a:gd name="T5" fmla="*/ 0 h 261"/>
                    <a:gd name="T6" fmla="*/ 1 w 65"/>
                    <a:gd name="T7" fmla="*/ 0 h 261"/>
                    <a:gd name="T8" fmla="*/ 4 w 65"/>
                    <a:gd name="T9" fmla="*/ 0 h 261"/>
                    <a:gd name="T10" fmla="*/ 6 w 65"/>
                    <a:gd name="T11" fmla="*/ 0 h 261"/>
                    <a:gd name="T12" fmla="*/ 6 w 65"/>
                    <a:gd name="T13" fmla="*/ 0 h 261"/>
                    <a:gd name="T14" fmla="*/ 6 w 65"/>
                    <a:gd name="T15" fmla="*/ 3 h 261"/>
                    <a:gd name="T16" fmla="*/ 6 w 65"/>
                    <a:gd name="T17" fmla="*/ 6 h 261"/>
                    <a:gd name="T18" fmla="*/ 4 w 65"/>
                    <a:gd name="T19" fmla="*/ 7 h 261"/>
                    <a:gd name="T20" fmla="*/ 3 w 65"/>
                    <a:gd name="T21" fmla="*/ 7 h 261"/>
                    <a:gd name="T22" fmla="*/ 1 w 65"/>
                    <a:gd name="T23" fmla="*/ 6 h 261"/>
                    <a:gd name="T24" fmla="*/ 1 w 65"/>
                    <a:gd name="T25" fmla="*/ 6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2361" name="Freeform 114"/>
                <p:cNvSpPr>
                  <a:spLocks/>
                </p:cNvSpPr>
                <p:nvPr/>
              </p:nvSpPr>
              <p:spPr bwMode="auto">
                <a:xfrm>
                  <a:off x="5560" y="4211"/>
                  <a:ext cx="32" cy="42"/>
                </a:xfrm>
                <a:custGeom>
                  <a:avLst/>
                  <a:gdLst>
                    <a:gd name="T0" fmla="*/ 0 w 111"/>
                    <a:gd name="T1" fmla="*/ 6 h 261"/>
                    <a:gd name="T2" fmla="*/ 0 w 111"/>
                    <a:gd name="T3" fmla="*/ 6 h 261"/>
                    <a:gd name="T4" fmla="*/ 1 w 111"/>
                    <a:gd name="T5" fmla="*/ 5 h 261"/>
                    <a:gd name="T6" fmla="*/ 0 w 111"/>
                    <a:gd name="T7" fmla="*/ 3 h 261"/>
                    <a:gd name="T8" fmla="*/ 0 w 111"/>
                    <a:gd name="T9" fmla="*/ 1 h 261"/>
                    <a:gd name="T10" fmla="*/ 1 w 111"/>
                    <a:gd name="T11" fmla="*/ 0 h 261"/>
                    <a:gd name="T12" fmla="*/ 3 w 111"/>
                    <a:gd name="T13" fmla="*/ 0 h 261"/>
                    <a:gd name="T14" fmla="*/ 5 w 111"/>
                    <a:gd name="T15" fmla="*/ 0 h 261"/>
                    <a:gd name="T16" fmla="*/ 7 w 111"/>
                    <a:gd name="T17" fmla="*/ 0 h 261"/>
                    <a:gd name="T18" fmla="*/ 7 w 111"/>
                    <a:gd name="T19" fmla="*/ 1 h 261"/>
                    <a:gd name="T20" fmla="*/ 7 w 111"/>
                    <a:gd name="T21" fmla="*/ 2 h 261"/>
                    <a:gd name="T22" fmla="*/ 8 w 111"/>
                    <a:gd name="T23" fmla="*/ 3 h 261"/>
                    <a:gd name="T24" fmla="*/ 9 w 111"/>
                    <a:gd name="T25" fmla="*/ 4 h 261"/>
                    <a:gd name="T26" fmla="*/ 8 w 111"/>
                    <a:gd name="T27" fmla="*/ 3 h 261"/>
                    <a:gd name="T28" fmla="*/ 7 w 111"/>
                    <a:gd name="T29" fmla="*/ 3 h 261"/>
                    <a:gd name="T30" fmla="*/ 5 w 111"/>
                    <a:gd name="T31" fmla="*/ 3 h 261"/>
                    <a:gd name="T32" fmla="*/ 5 w 111"/>
                    <a:gd name="T33" fmla="*/ 4 h 261"/>
                    <a:gd name="T34" fmla="*/ 5 w 111"/>
                    <a:gd name="T35" fmla="*/ 5 h 261"/>
                    <a:gd name="T36" fmla="*/ 8 w 111"/>
                    <a:gd name="T37" fmla="*/ 6 h 261"/>
                    <a:gd name="T38" fmla="*/ 5 w 111"/>
                    <a:gd name="T39" fmla="*/ 5 h 261"/>
                    <a:gd name="T40" fmla="*/ 5 w 111"/>
                    <a:gd name="T41" fmla="*/ 4 h 261"/>
                    <a:gd name="T42" fmla="*/ 3 w 111"/>
                    <a:gd name="T43" fmla="*/ 4 h 261"/>
                    <a:gd name="T44" fmla="*/ 3 w 111"/>
                    <a:gd name="T45" fmla="*/ 4 h 261"/>
                    <a:gd name="T46" fmla="*/ 3 w 111"/>
                    <a:gd name="T47" fmla="*/ 5 h 261"/>
                    <a:gd name="T48" fmla="*/ 3 w 111"/>
                    <a:gd name="T49" fmla="*/ 5 h 261"/>
                    <a:gd name="T50" fmla="*/ 1 w 111"/>
                    <a:gd name="T51" fmla="*/ 5 h 261"/>
                    <a:gd name="T52" fmla="*/ 1 w 111"/>
                    <a:gd name="T53" fmla="*/ 6 h 261"/>
                    <a:gd name="T54" fmla="*/ 1 w 111"/>
                    <a:gd name="T55" fmla="*/ 6 h 261"/>
                    <a:gd name="T56" fmla="*/ 1 w 111"/>
                    <a:gd name="T57" fmla="*/ 7 h 261"/>
                    <a:gd name="T58" fmla="*/ 0 w 111"/>
                    <a:gd name="T59" fmla="*/ 7 h 261"/>
                    <a:gd name="T60" fmla="*/ 0 w 111"/>
                    <a:gd name="T61" fmla="*/ 6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2362" name="Freeform 115"/>
                <p:cNvSpPr>
                  <a:spLocks/>
                </p:cNvSpPr>
                <p:nvPr/>
              </p:nvSpPr>
              <p:spPr bwMode="auto">
                <a:xfrm>
                  <a:off x="5574" y="4248"/>
                  <a:ext cx="4" cy="5"/>
                </a:xfrm>
                <a:custGeom>
                  <a:avLst/>
                  <a:gdLst>
                    <a:gd name="T0" fmla="*/ 0 w 15"/>
                    <a:gd name="T1" fmla="*/ 0 h 29"/>
                    <a:gd name="T2" fmla="*/ 1 w 15"/>
                    <a:gd name="T3" fmla="*/ 1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2363" name="Freeform 116"/>
                <p:cNvSpPr>
                  <a:spLocks/>
                </p:cNvSpPr>
                <p:nvPr/>
              </p:nvSpPr>
              <p:spPr bwMode="auto">
                <a:xfrm>
                  <a:off x="4389" y="4218"/>
                  <a:ext cx="6" cy="30"/>
                </a:xfrm>
                <a:custGeom>
                  <a:avLst/>
                  <a:gdLst>
                    <a:gd name="T0" fmla="*/ 0 w 16"/>
                    <a:gd name="T1" fmla="*/ 4 h 188"/>
                    <a:gd name="T2" fmla="*/ 0 w 16"/>
                    <a:gd name="T3" fmla="*/ 0 h 188"/>
                    <a:gd name="T4" fmla="*/ 2 w 16"/>
                    <a:gd name="T5" fmla="*/ 1 h 188"/>
                    <a:gd name="T6" fmla="*/ 2 w 16"/>
                    <a:gd name="T7" fmla="*/ 2 h 188"/>
                    <a:gd name="T8" fmla="*/ 2 w 16"/>
                    <a:gd name="T9" fmla="*/ 4 h 188"/>
                    <a:gd name="T10" fmla="*/ 0 w 16"/>
                    <a:gd name="T11" fmla="*/ 5 h 188"/>
                    <a:gd name="T12" fmla="*/ 0 w 16"/>
                    <a:gd name="T13" fmla="*/ 4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2364" name="Freeform 117"/>
                <p:cNvSpPr>
                  <a:spLocks/>
                </p:cNvSpPr>
                <p:nvPr/>
              </p:nvSpPr>
              <p:spPr bwMode="auto">
                <a:xfrm>
                  <a:off x="4337" y="4218"/>
                  <a:ext cx="9" cy="28"/>
                </a:xfrm>
                <a:custGeom>
                  <a:avLst/>
                  <a:gdLst>
                    <a:gd name="T0" fmla="*/ 0 w 34"/>
                    <a:gd name="T1" fmla="*/ 0 h 173"/>
                    <a:gd name="T2" fmla="*/ 1 w 34"/>
                    <a:gd name="T3" fmla="*/ 0 h 173"/>
                    <a:gd name="T4" fmla="*/ 2 w 34"/>
                    <a:gd name="T5" fmla="*/ 0 h 173"/>
                    <a:gd name="T6" fmla="*/ 2 w 34"/>
                    <a:gd name="T7" fmla="*/ 4 h 173"/>
                    <a:gd name="T8" fmla="*/ 1 w 34"/>
                    <a:gd name="T9" fmla="*/ 5 h 173"/>
                    <a:gd name="T10" fmla="*/ 0 w 34"/>
                    <a:gd name="T11" fmla="*/ 4 h 173"/>
                    <a:gd name="T12" fmla="*/ 0 w 34"/>
                    <a:gd name="T13" fmla="*/ 0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2365" name="Freeform 118"/>
                <p:cNvSpPr>
                  <a:spLocks/>
                </p:cNvSpPr>
                <p:nvPr/>
              </p:nvSpPr>
              <p:spPr bwMode="auto">
                <a:xfrm>
                  <a:off x="4576" y="4218"/>
                  <a:ext cx="52" cy="28"/>
                </a:xfrm>
                <a:custGeom>
                  <a:avLst/>
                  <a:gdLst>
                    <a:gd name="T0" fmla="*/ 0 w 177"/>
                    <a:gd name="T1" fmla="*/ 4 h 173"/>
                    <a:gd name="T2" fmla="*/ 12 w 177"/>
                    <a:gd name="T3" fmla="*/ 2 h 173"/>
                    <a:gd name="T4" fmla="*/ 11 w 177"/>
                    <a:gd name="T5" fmla="*/ 1 h 173"/>
                    <a:gd name="T6" fmla="*/ 7 w 177"/>
                    <a:gd name="T7" fmla="*/ 1 h 173"/>
                    <a:gd name="T8" fmla="*/ 1 w 177"/>
                    <a:gd name="T9" fmla="*/ 0 h 173"/>
                    <a:gd name="T10" fmla="*/ 0 w 177"/>
                    <a:gd name="T11" fmla="*/ 0 h 173"/>
                    <a:gd name="T12" fmla="*/ 4 w 177"/>
                    <a:gd name="T13" fmla="*/ 0 h 173"/>
                    <a:gd name="T14" fmla="*/ 7 w 177"/>
                    <a:gd name="T15" fmla="*/ 1 h 173"/>
                    <a:gd name="T16" fmla="*/ 12 w 177"/>
                    <a:gd name="T17" fmla="*/ 1 h 173"/>
                    <a:gd name="T18" fmla="*/ 15 w 177"/>
                    <a:gd name="T19" fmla="*/ 2 h 173"/>
                    <a:gd name="T20" fmla="*/ 12 w 177"/>
                    <a:gd name="T21" fmla="*/ 3 h 173"/>
                    <a:gd name="T22" fmla="*/ 8 w 177"/>
                    <a:gd name="T23" fmla="*/ 3 h 173"/>
                    <a:gd name="T24" fmla="*/ 0 w 177"/>
                    <a:gd name="T25" fmla="*/ 5 h 173"/>
                    <a:gd name="T26" fmla="*/ 0 w 177"/>
                    <a:gd name="T27" fmla="*/ 4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2366" name="Freeform 119"/>
                <p:cNvSpPr>
                  <a:spLocks/>
                </p:cNvSpPr>
                <p:nvPr/>
              </p:nvSpPr>
              <p:spPr bwMode="auto">
                <a:xfrm>
                  <a:off x="5641" y="4239"/>
                  <a:ext cx="5" cy="5"/>
                </a:xfrm>
                <a:custGeom>
                  <a:avLst/>
                  <a:gdLst>
                    <a:gd name="T0" fmla="*/ 2 w 16"/>
                    <a:gd name="T1" fmla="*/ 0 h 30"/>
                    <a:gd name="T2" fmla="*/ 2 w 16"/>
                    <a:gd name="T3" fmla="*/ 1 h 30"/>
                    <a:gd name="T4" fmla="*/ 2 w 16"/>
                    <a:gd name="T5" fmla="*/ 1 h 30"/>
                    <a:gd name="T6" fmla="*/ 0 w 16"/>
                    <a:gd name="T7" fmla="*/ 1 h 30"/>
                    <a:gd name="T8" fmla="*/ 2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2367" name="Freeform 120"/>
                <p:cNvSpPr>
                  <a:spLocks/>
                </p:cNvSpPr>
                <p:nvPr/>
              </p:nvSpPr>
              <p:spPr bwMode="auto">
                <a:xfrm>
                  <a:off x="4628" y="4239"/>
                  <a:ext cx="922" cy="5"/>
                </a:xfrm>
                <a:custGeom>
                  <a:avLst/>
                  <a:gdLst>
                    <a:gd name="T0" fmla="*/ 4 w 3093"/>
                    <a:gd name="T1" fmla="*/ 1 h 30"/>
                    <a:gd name="T2" fmla="*/ 0 w 3093"/>
                    <a:gd name="T3" fmla="*/ 0 h 30"/>
                    <a:gd name="T4" fmla="*/ 1 w 3093"/>
                    <a:gd name="T5" fmla="*/ 0 h 30"/>
                    <a:gd name="T6" fmla="*/ 9 w 3093"/>
                    <a:gd name="T7" fmla="*/ 0 h 30"/>
                    <a:gd name="T8" fmla="*/ 14 w 3093"/>
                    <a:gd name="T9" fmla="*/ 0 h 30"/>
                    <a:gd name="T10" fmla="*/ 23 w 3093"/>
                    <a:gd name="T11" fmla="*/ 0 h 30"/>
                    <a:gd name="T12" fmla="*/ 31 w 3093"/>
                    <a:gd name="T13" fmla="*/ 0 h 30"/>
                    <a:gd name="T14" fmla="*/ 40 w 3093"/>
                    <a:gd name="T15" fmla="*/ 0 h 30"/>
                    <a:gd name="T16" fmla="*/ 50 w 3093"/>
                    <a:gd name="T17" fmla="*/ 0 h 30"/>
                    <a:gd name="T18" fmla="*/ 70 w 3093"/>
                    <a:gd name="T19" fmla="*/ 0 h 30"/>
                    <a:gd name="T20" fmla="*/ 91 w 3093"/>
                    <a:gd name="T21" fmla="*/ 0 h 30"/>
                    <a:gd name="T22" fmla="*/ 114 w 3093"/>
                    <a:gd name="T23" fmla="*/ 0 h 30"/>
                    <a:gd name="T24" fmla="*/ 159 w 3093"/>
                    <a:gd name="T25" fmla="*/ 0 h 30"/>
                    <a:gd name="T26" fmla="*/ 182 w 3093"/>
                    <a:gd name="T27" fmla="*/ 0 h 30"/>
                    <a:gd name="T28" fmla="*/ 204 w 3093"/>
                    <a:gd name="T29" fmla="*/ 0 h 30"/>
                    <a:gd name="T30" fmla="*/ 222 w 3093"/>
                    <a:gd name="T31" fmla="*/ 0 h 30"/>
                    <a:gd name="T32" fmla="*/ 231 w 3093"/>
                    <a:gd name="T33" fmla="*/ 0 h 30"/>
                    <a:gd name="T34" fmla="*/ 239 w 3093"/>
                    <a:gd name="T35" fmla="*/ 0 h 30"/>
                    <a:gd name="T36" fmla="*/ 247 w 3093"/>
                    <a:gd name="T37" fmla="*/ 0 h 30"/>
                    <a:gd name="T38" fmla="*/ 253 w 3093"/>
                    <a:gd name="T39" fmla="*/ 0 h 30"/>
                    <a:gd name="T40" fmla="*/ 259 w 3093"/>
                    <a:gd name="T41" fmla="*/ 0 h 30"/>
                    <a:gd name="T42" fmla="*/ 264 w 3093"/>
                    <a:gd name="T43" fmla="*/ 0 h 30"/>
                    <a:gd name="T44" fmla="*/ 268 w 3093"/>
                    <a:gd name="T45" fmla="*/ 0 h 30"/>
                    <a:gd name="T46" fmla="*/ 271 w 3093"/>
                    <a:gd name="T47" fmla="*/ 0 h 30"/>
                    <a:gd name="T48" fmla="*/ 272 w 3093"/>
                    <a:gd name="T49" fmla="*/ 0 h 30"/>
                    <a:gd name="T50" fmla="*/ 274 w 3093"/>
                    <a:gd name="T51" fmla="*/ 0 h 30"/>
                    <a:gd name="T52" fmla="*/ 275 w 3093"/>
                    <a:gd name="T53" fmla="*/ 1 h 30"/>
                    <a:gd name="T54" fmla="*/ 274 w 3093"/>
                    <a:gd name="T55" fmla="*/ 1 h 30"/>
                    <a:gd name="T56" fmla="*/ 272 w 3093"/>
                    <a:gd name="T57" fmla="*/ 1 h 30"/>
                    <a:gd name="T58" fmla="*/ 271 w 3093"/>
                    <a:gd name="T59" fmla="*/ 1 h 30"/>
                    <a:gd name="T60" fmla="*/ 268 w 3093"/>
                    <a:gd name="T61" fmla="*/ 1 h 30"/>
                    <a:gd name="T62" fmla="*/ 262 w 3093"/>
                    <a:gd name="T63" fmla="*/ 1 h 30"/>
                    <a:gd name="T64" fmla="*/ 256 w 3093"/>
                    <a:gd name="T65" fmla="*/ 1 h 30"/>
                    <a:gd name="T66" fmla="*/ 249 w 3093"/>
                    <a:gd name="T67" fmla="*/ 1 h 30"/>
                    <a:gd name="T68" fmla="*/ 241 w 3093"/>
                    <a:gd name="T69" fmla="*/ 1 h 30"/>
                    <a:gd name="T70" fmla="*/ 232 w 3093"/>
                    <a:gd name="T71" fmla="*/ 1 h 30"/>
                    <a:gd name="T72" fmla="*/ 222 w 3093"/>
                    <a:gd name="T73" fmla="*/ 1 h 30"/>
                    <a:gd name="T74" fmla="*/ 211 w 3093"/>
                    <a:gd name="T75" fmla="*/ 1 h 30"/>
                    <a:gd name="T76" fmla="*/ 188 w 3093"/>
                    <a:gd name="T77" fmla="*/ 1 h 30"/>
                    <a:gd name="T78" fmla="*/ 164 w 3093"/>
                    <a:gd name="T79" fmla="*/ 1 h 30"/>
                    <a:gd name="T80" fmla="*/ 140 w 3093"/>
                    <a:gd name="T81" fmla="*/ 1 h 30"/>
                    <a:gd name="T82" fmla="*/ 114 w 3093"/>
                    <a:gd name="T83" fmla="*/ 1 h 30"/>
                    <a:gd name="T84" fmla="*/ 90 w 3093"/>
                    <a:gd name="T85" fmla="*/ 1 h 30"/>
                    <a:gd name="T86" fmla="*/ 67 w 3093"/>
                    <a:gd name="T87" fmla="*/ 1 h 30"/>
                    <a:gd name="T88" fmla="*/ 57 w 3093"/>
                    <a:gd name="T89" fmla="*/ 1 h 30"/>
                    <a:gd name="T90" fmla="*/ 47 w 3093"/>
                    <a:gd name="T91" fmla="*/ 1 h 30"/>
                    <a:gd name="T92" fmla="*/ 37 w 3093"/>
                    <a:gd name="T93" fmla="*/ 1 h 30"/>
                    <a:gd name="T94" fmla="*/ 30 w 3093"/>
                    <a:gd name="T95" fmla="*/ 1 h 30"/>
                    <a:gd name="T96" fmla="*/ 23 w 3093"/>
                    <a:gd name="T97" fmla="*/ 1 h 30"/>
                    <a:gd name="T98" fmla="*/ 17 w 3093"/>
                    <a:gd name="T99" fmla="*/ 1 h 30"/>
                    <a:gd name="T100" fmla="*/ 11 w 3093"/>
                    <a:gd name="T101" fmla="*/ 1 h 30"/>
                    <a:gd name="T102" fmla="*/ 9 w 3093"/>
                    <a:gd name="T103" fmla="*/ 1 h 30"/>
                    <a:gd name="T104" fmla="*/ 6 w 3093"/>
                    <a:gd name="T105" fmla="*/ 1 h 30"/>
                    <a:gd name="T106" fmla="*/ 4 w 3093"/>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2368" name="Freeform 121"/>
                <p:cNvSpPr>
                  <a:spLocks/>
                </p:cNvSpPr>
                <p:nvPr/>
              </p:nvSpPr>
              <p:spPr bwMode="auto">
                <a:xfrm>
                  <a:off x="4409" y="4223"/>
                  <a:ext cx="29" cy="16"/>
                </a:xfrm>
                <a:custGeom>
                  <a:avLst/>
                  <a:gdLst>
                    <a:gd name="T0" fmla="*/ 0 w 96"/>
                    <a:gd name="T1" fmla="*/ 0 h 100"/>
                    <a:gd name="T2" fmla="*/ 3 w 96"/>
                    <a:gd name="T3" fmla="*/ 0 h 100"/>
                    <a:gd name="T4" fmla="*/ 6 w 96"/>
                    <a:gd name="T5" fmla="*/ 0 h 100"/>
                    <a:gd name="T6" fmla="*/ 7 w 96"/>
                    <a:gd name="T7" fmla="*/ 1 h 100"/>
                    <a:gd name="T8" fmla="*/ 9 w 96"/>
                    <a:gd name="T9" fmla="*/ 1 h 100"/>
                    <a:gd name="T10" fmla="*/ 9 w 96"/>
                    <a:gd name="T11" fmla="*/ 1 h 100"/>
                    <a:gd name="T12" fmla="*/ 6 w 96"/>
                    <a:gd name="T13" fmla="*/ 2 h 100"/>
                    <a:gd name="T14" fmla="*/ 5 w 96"/>
                    <a:gd name="T15" fmla="*/ 2 h 100"/>
                    <a:gd name="T16" fmla="*/ 0 w 96"/>
                    <a:gd name="T17" fmla="*/ 3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2369" name="Freeform 122"/>
                <p:cNvSpPr>
                  <a:spLocks/>
                </p:cNvSpPr>
                <p:nvPr/>
              </p:nvSpPr>
              <p:spPr bwMode="auto">
                <a:xfrm>
                  <a:off x="4538" y="4223"/>
                  <a:ext cx="62" cy="16"/>
                </a:xfrm>
                <a:custGeom>
                  <a:avLst/>
                  <a:gdLst>
                    <a:gd name="T0" fmla="*/ 6 w 208"/>
                    <a:gd name="T1" fmla="*/ 2 h 100"/>
                    <a:gd name="T2" fmla="*/ 4 w 208"/>
                    <a:gd name="T3" fmla="*/ 1 h 100"/>
                    <a:gd name="T4" fmla="*/ 3 w 208"/>
                    <a:gd name="T5" fmla="*/ 1 h 100"/>
                    <a:gd name="T6" fmla="*/ 1 w 208"/>
                    <a:gd name="T7" fmla="*/ 1 h 100"/>
                    <a:gd name="T8" fmla="*/ 0 w 208"/>
                    <a:gd name="T9" fmla="*/ 1 h 100"/>
                    <a:gd name="T10" fmla="*/ 3 w 208"/>
                    <a:gd name="T11" fmla="*/ 1 h 100"/>
                    <a:gd name="T12" fmla="*/ 6 w 208"/>
                    <a:gd name="T13" fmla="*/ 1 h 100"/>
                    <a:gd name="T14" fmla="*/ 7 w 208"/>
                    <a:gd name="T15" fmla="*/ 0 h 100"/>
                    <a:gd name="T16" fmla="*/ 13 w 208"/>
                    <a:gd name="T17" fmla="*/ 0 h 100"/>
                    <a:gd name="T18" fmla="*/ 18 w 208"/>
                    <a:gd name="T19" fmla="*/ 1 h 100"/>
                    <a:gd name="T20" fmla="*/ 17 w 208"/>
                    <a:gd name="T21" fmla="*/ 2 h 100"/>
                    <a:gd name="T22" fmla="*/ 14 w 208"/>
                    <a:gd name="T23" fmla="*/ 2 h 100"/>
                    <a:gd name="T24" fmla="*/ 7 w 208"/>
                    <a:gd name="T25" fmla="*/ 3 h 100"/>
                    <a:gd name="T26" fmla="*/ 6 w 208"/>
                    <a:gd name="T27" fmla="*/ 2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2370" name="Freeform 123"/>
                <p:cNvSpPr>
                  <a:spLocks/>
                </p:cNvSpPr>
                <p:nvPr/>
              </p:nvSpPr>
              <p:spPr bwMode="auto">
                <a:xfrm>
                  <a:off x="5002" y="3903"/>
                  <a:ext cx="672" cy="331"/>
                </a:xfrm>
                <a:custGeom>
                  <a:avLst/>
                  <a:gdLst>
                    <a:gd name="T0" fmla="*/ 17 w 2259"/>
                    <a:gd name="T1" fmla="*/ 53 h 2042"/>
                    <a:gd name="T2" fmla="*/ 10 w 2259"/>
                    <a:gd name="T3" fmla="*/ 49 h 2042"/>
                    <a:gd name="T4" fmla="*/ 3 w 2259"/>
                    <a:gd name="T5" fmla="*/ 49 h 2042"/>
                    <a:gd name="T6" fmla="*/ 41 w 2259"/>
                    <a:gd name="T7" fmla="*/ 47 h 2042"/>
                    <a:gd name="T8" fmla="*/ 92 w 2259"/>
                    <a:gd name="T9" fmla="*/ 52 h 2042"/>
                    <a:gd name="T10" fmla="*/ 87 w 2259"/>
                    <a:gd name="T11" fmla="*/ 37 h 2042"/>
                    <a:gd name="T12" fmla="*/ 88 w 2259"/>
                    <a:gd name="T13" fmla="*/ 30 h 2042"/>
                    <a:gd name="T14" fmla="*/ 85 w 2259"/>
                    <a:gd name="T15" fmla="*/ 30 h 2042"/>
                    <a:gd name="T16" fmla="*/ 102 w 2259"/>
                    <a:gd name="T17" fmla="*/ 34 h 2042"/>
                    <a:gd name="T18" fmla="*/ 89 w 2259"/>
                    <a:gd name="T19" fmla="*/ 38 h 2042"/>
                    <a:gd name="T20" fmla="*/ 78 w 2259"/>
                    <a:gd name="T21" fmla="*/ 45 h 2042"/>
                    <a:gd name="T22" fmla="*/ 85 w 2259"/>
                    <a:gd name="T23" fmla="*/ 42 h 2042"/>
                    <a:gd name="T24" fmla="*/ 92 w 2259"/>
                    <a:gd name="T25" fmla="*/ 43 h 2042"/>
                    <a:gd name="T26" fmla="*/ 85 w 2259"/>
                    <a:gd name="T27" fmla="*/ 40 h 2042"/>
                    <a:gd name="T28" fmla="*/ 105 w 2259"/>
                    <a:gd name="T29" fmla="*/ 38 h 2042"/>
                    <a:gd name="T30" fmla="*/ 120 w 2259"/>
                    <a:gd name="T31" fmla="*/ 40 h 2042"/>
                    <a:gd name="T32" fmla="*/ 122 w 2259"/>
                    <a:gd name="T33" fmla="*/ 45 h 2042"/>
                    <a:gd name="T34" fmla="*/ 106 w 2259"/>
                    <a:gd name="T35" fmla="*/ 49 h 2042"/>
                    <a:gd name="T36" fmla="*/ 98 w 2259"/>
                    <a:gd name="T37" fmla="*/ 47 h 2042"/>
                    <a:gd name="T38" fmla="*/ 87 w 2259"/>
                    <a:gd name="T39" fmla="*/ 45 h 2042"/>
                    <a:gd name="T40" fmla="*/ 123 w 2259"/>
                    <a:gd name="T41" fmla="*/ 50 h 2042"/>
                    <a:gd name="T42" fmla="*/ 130 w 2259"/>
                    <a:gd name="T43" fmla="*/ 37 h 2042"/>
                    <a:gd name="T44" fmla="*/ 162 w 2259"/>
                    <a:gd name="T45" fmla="*/ 36 h 2042"/>
                    <a:gd name="T46" fmla="*/ 189 w 2259"/>
                    <a:gd name="T47" fmla="*/ 27 h 2042"/>
                    <a:gd name="T48" fmla="*/ 163 w 2259"/>
                    <a:gd name="T49" fmla="*/ 25 h 2042"/>
                    <a:gd name="T50" fmla="*/ 184 w 2259"/>
                    <a:gd name="T51" fmla="*/ 27 h 2042"/>
                    <a:gd name="T52" fmla="*/ 176 w 2259"/>
                    <a:gd name="T53" fmla="*/ 33 h 2042"/>
                    <a:gd name="T54" fmla="*/ 162 w 2259"/>
                    <a:gd name="T55" fmla="*/ 35 h 2042"/>
                    <a:gd name="T56" fmla="*/ 140 w 2259"/>
                    <a:gd name="T57" fmla="*/ 32 h 2042"/>
                    <a:gd name="T58" fmla="*/ 139 w 2259"/>
                    <a:gd name="T59" fmla="*/ 25 h 2042"/>
                    <a:gd name="T60" fmla="*/ 160 w 2259"/>
                    <a:gd name="T61" fmla="*/ 21 h 2042"/>
                    <a:gd name="T62" fmla="*/ 160 w 2259"/>
                    <a:gd name="T63" fmla="*/ 20 h 2042"/>
                    <a:gd name="T64" fmla="*/ 133 w 2259"/>
                    <a:gd name="T65" fmla="*/ 28 h 2042"/>
                    <a:gd name="T66" fmla="*/ 111 w 2259"/>
                    <a:gd name="T67" fmla="*/ 26 h 2042"/>
                    <a:gd name="T68" fmla="*/ 118 w 2259"/>
                    <a:gd name="T69" fmla="*/ 24 h 2042"/>
                    <a:gd name="T70" fmla="*/ 130 w 2259"/>
                    <a:gd name="T71" fmla="*/ 25 h 2042"/>
                    <a:gd name="T72" fmla="*/ 190 w 2259"/>
                    <a:gd name="T73" fmla="*/ 24 h 2042"/>
                    <a:gd name="T74" fmla="*/ 174 w 2259"/>
                    <a:gd name="T75" fmla="*/ 13 h 2042"/>
                    <a:gd name="T76" fmla="*/ 189 w 2259"/>
                    <a:gd name="T77" fmla="*/ 1 h 2042"/>
                    <a:gd name="T78" fmla="*/ 187 w 2259"/>
                    <a:gd name="T79" fmla="*/ 3 h 2042"/>
                    <a:gd name="T80" fmla="*/ 190 w 2259"/>
                    <a:gd name="T81" fmla="*/ 0 h 2042"/>
                    <a:gd name="T82" fmla="*/ 190 w 2259"/>
                    <a:gd name="T83" fmla="*/ 8 h 2042"/>
                    <a:gd name="T84" fmla="*/ 191 w 2259"/>
                    <a:gd name="T85" fmla="*/ 17 h 2042"/>
                    <a:gd name="T86" fmla="*/ 194 w 2259"/>
                    <a:gd name="T87" fmla="*/ 11 h 2042"/>
                    <a:gd name="T88" fmla="*/ 177 w 2259"/>
                    <a:gd name="T89" fmla="*/ 12 h 2042"/>
                    <a:gd name="T90" fmla="*/ 191 w 2259"/>
                    <a:gd name="T91" fmla="*/ 34 h 2042"/>
                    <a:gd name="T92" fmla="*/ 198 w 2259"/>
                    <a:gd name="T93" fmla="*/ 39 h 2042"/>
                    <a:gd name="T94" fmla="*/ 176 w 2259"/>
                    <a:gd name="T95" fmla="*/ 40 h 2042"/>
                    <a:gd name="T96" fmla="*/ 190 w 2259"/>
                    <a:gd name="T97" fmla="*/ 39 h 2042"/>
                    <a:gd name="T98" fmla="*/ 130 w 2259"/>
                    <a:gd name="T99" fmla="*/ 34 h 2042"/>
                    <a:gd name="T100" fmla="*/ 149 w 2259"/>
                    <a:gd name="T101" fmla="*/ 51 h 2042"/>
                    <a:gd name="T102" fmla="*/ 150 w 2259"/>
                    <a:gd name="T103" fmla="*/ 47 h 2042"/>
                    <a:gd name="T104" fmla="*/ 153 w 2259"/>
                    <a:gd name="T105" fmla="*/ 53 h 2042"/>
                    <a:gd name="T106" fmla="*/ 135 w 2259"/>
                    <a:gd name="T107" fmla="*/ 48 h 2042"/>
                    <a:gd name="T108" fmla="*/ 99 w 2259"/>
                    <a:gd name="T109" fmla="*/ 53 h 2042"/>
                    <a:gd name="T110" fmla="*/ 34 w 2259"/>
                    <a:gd name="T111" fmla="*/ 50 h 2042"/>
                    <a:gd name="T112" fmla="*/ 47 w 2259"/>
                    <a:gd name="T113" fmla="*/ 49 h 2042"/>
                    <a:gd name="T114" fmla="*/ 37 w 2259"/>
                    <a:gd name="T115" fmla="*/ 53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2371" name="Freeform 124"/>
                <p:cNvSpPr>
                  <a:spLocks/>
                </p:cNvSpPr>
                <p:nvPr/>
              </p:nvSpPr>
              <p:spPr bwMode="auto">
                <a:xfrm>
                  <a:off x="4633" y="4103"/>
                  <a:ext cx="654" cy="127"/>
                </a:xfrm>
                <a:custGeom>
                  <a:avLst/>
                  <a:gdLst>
                    <a:gd name="T0" fmla="*/ 1 w 2197"/>
                    <a:gd name="T1" fmla="*/ 20 h 783"/>
                    <a:gd name="T2" fmla="*/ 0 w 2197"/>
                    <a:gd name="T3" fmla="*/ 19 h 783"/>
                    <a:gd name="T4" fmla="*/ 21 w 2197"/>
                    <a:gd name="T5" fmla="*/ 19 h 783"/>
                    <a:gd name="T6" fmla="*/ 91 w 2197"/>
                    <a:gd name="T7" fmla="*/ 20 h 783"/>
                    <a:gd name="T8" fmla="*/ 101 w 2197"/>
                    <a:gd name="T9" fmla="*/ 19 h 783"/>
                    <a:gd name="T10" fmla="*/ 102 w 2197"/>
                    <a:gd name="T11" fmla="*/ 19 h 783"/>
                    <a:gd name="T12" fmla="*/ 102 w 2197"/>
                    <a:gd name="T13" fmla="*/ 14 h 783"/>
                    <a:gd name="T14" fmla="*/ 102 w 2197"/>
                    <a:gd name="T15" fmla="*/ 14 h 783"/>
                    <a:gd name="T16" fmla="*/ 124 w 2197"/>
                    <a:gd name="T17" fmla="*/ 14 h 783"/>
                    <a:gd name="T18" fmla="*/ 134 w 2197"/>
                    <a:gd name="T19" fmla="*/ 14 h 783"/>
                    <a:gd name="T20" fmla="*/ 142 w 2197"/>
                    <a:gd name="T21" fmla="*/ 13 h 783"/>
                    <a:gd name="T22" fmla="*/ 152 w 2197"/>
                    <a:gd name="T23" fmla="*/ 13 h 783"/>
                    <a:gd name="T24" fmla="*/ 160 w 2197"/>
                    <a:gd name="T25" fmla="*/ 11 h 783"/>
                    <a:gd name="T26" fmla="*/ 169 w 2197"/>
                    <a:gd name="T27" fmla="*/ 10 h 783"/>
                    <a:gd name="T28" fmla="*/ 176 w 2197"/>
                    <a:gd name="T29" fmla="*/ 8 h 783"/>
                    <a:gd name="T30" fmla="*/ 182 w 2197"/>
                    <a:gd name="T31" fmla="*/ 6 h 783"/>
                    <a:gd name="T32" fmla="*/ 188 w 2197"/>
                    <a:gd name="T33" fmla="*/ 4 h 783"/>
                    <a:gd name="T34" fmla="*/ 193 w 2197"/>
                    <a:gd name="T35" fmla="*/ 0 h 783"/>
                    <a:gd name="T36" fmla="*/ 195 w 2197"/>
                    <a:gd name="T37" fmla="*/ 0 h 783"/>
                    <a:gd name="T38" fmla="*/ 195 w 2197"/>
                    <a:gd name="T39" fmla="*/ 1 h 783"/>
                    <a:gd name="T40" fmla="*/ 193 w 2197"/>
                    <a:gd name="T41" fmla="*/ 2 h 783"/>
                    <a:gd name="T42" fmla="*/ 192 w 2197"/>
                    <a:gd name="T43" fmla="*/ 4 h 783"/>
                    <a:gd name="T44" fmla="*/ 188 w 2197"/>
                    <a:gd name="T45" fmla="*/ 6 h 783"/>
                    <a:gd name="T46" fmla="*/ 182 w 2197"/>
                    <a:gd name="T47" fmla="*/ 8 h 783"/>
                    <a:gd name="T48" fmla="*/ 178 w 2197"/>
                    <a:gd name="T49" fmla="*/ 9 h 783"/>
                    <a:gd name="T50" fmla="*/ 172 w 2197"/>
                    <a:gd name="T51" fmla="*/ 11 h 783"/>
                    <a:gd name="T52" fmla="*/ 165 w 2197"/>
                    <a:gd name="T53" fmla="*/ 12 h 783"/>
                    <a:gd name="T54" fmla="*/ 158 w 2197"/>
                    <a:gd name="T55" fmla="*/ 13 h 783"/>
                    <a:gd name="T56" fmla="*/ 151 w 2197"/>
                    <a:gd name="T57" fmla="*/ 13 h 783"/>
                    <a:gd name="T58" fmla="*/ 138 w 2197"/>
                    <a:gd name="T59" fmla="*/ 14 h 783"/>
                    <a:gd name="T60" fmla="*/ 132 w 2197"/>
                    <a:gd name="T61" fmla="*/ 15 h 783"/>
                    <a:gd name="T62" fmla="*/ 125 w 2197"/>
                    <a:gd name="T63" fmla="*/ 15 h 783"/>
                    <a:gd name="T64" fmla="*/ 107 w 2197"/>
                    <a:gd name="T65" fmla="*/ 15 h 783"/>
                    <a:gd name="T66" fmla="*/ 105 w 2197"/>
                    <a:gd name="T67" fmla="*/ 16 h 783"/>
                    <a:gd name="T68" fmla="*/ 105 w 2197"/>
                    <a:gd name="T69" fmla="*/ 21 h 783"/>
                    <a:gd name="T70" fmla="*/ 1 w 2197"/>
                    <a:gd name="T71" fmla="*/ 2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2372" name="Freeform 125"/>
                <p:cNvSpPr>
                  <a:spLocks/>
                </p:cNvSpPr>
                <p:nvPr/>
              </p:nvSpPr>
              <p:spPr bwMode="auto">
                <a:xfrm>
                  <a:off x="5698" y="4225"/>
                  <a:ext cx="15" cy="3"/>
                </a:xfrm>
                <a:custGeom>
                  <a:avLst/>
                  <a:gdLst>
                    <a:gd name="T0" fmla="*/ 0 w 48"/>
                    <a:gd name="T1" fmla="*/ 0 h 15"/>
                    <a:gd name="T2" fmla="*/ 2 w 48"/>
                    <a:gd name="T3" fmla="*/ 0 h 15"/>
                    <a:gd name="T4" fmla="*/ 5 w 48"/>
                    <a:gd name="T5" fmla="*/ 0 h 15"/>
                    <a:gd name="T6" fmla="*/ 3 w 48"/>
                    <a:gd name="T7" fmla="*/ 1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2373" name="Freeform 126"/>
                <p:cNvSpPr>
                  <a:spLocks/>
                </p:cNvSpPr>
                <p:nvPr/>
              </p:nvSpPr>
              <p:spPr bwMode="auto">
                <a:xfrm>
                  <a:off x="4604" y="4060"/>
                  <a:ext cx="674" cy="160"/>
                </a:xfrm>
                <a:custGeom>
                  <a:avLst/>
                  <a:gdLst>
                    <a:gd name="T0" fmla="*/ 0 w 2261"/>
                    <a:gd name="T1" fmla="*/ 25 h 985"/>
                    <a:gd name="T2" fmla="*/ 1 w 2261"/>
                    <a:gd name="T3" fmla="*/ 24 h 985"/>
                    <a:gd name="T4" fmla="*/ 10 w 2261"/>
                    <a:gd name="T5" fmla="*/ 24 h 985"/>
                    <a:gd name="T6" fmla="*/ 101 w 2261"/>
                    <a:gd name="T7" fmla="*/ 24 h 985"/>
                    <a:gd name="T8" fmla="*/ 101 w 2261"/>
                    <a:gd name="T9" fmla="*/ 24 h 985"/>
                    <a:gd name="T10" fmla="*/ 103 w 2261"/>
                    <a:gd name="T11" fmla="*/ 19 h 985"/>
                    <a:gd name="T12" fmla="*/ 124 w 2261"/>
                    <a:gd name="T13" fmla="*/ 19 h 985"/>
                    <a:gd name="T14" fmla="*/ 135 w 2261"/>
                    <a:gd name="T15" fmla="*/ 18 h 985"/>
                    <a:gd name="T16" fmla="*/ 145 w 2261"/>
                    <a:gd name="T17" fmla="*/ 18 h 985"/>
                    <a:gd name="T18" fmla="*/ 155 w 2261"/>
                    <a:gd name="T19" fmla="*/ 17 h 985"/>
                    <a:gd name="T20" fmla="*/ 164 w 2261"/>
                    <a:gd name="T21" fmla="*/ 16 h 985"/>
                    <a:gd name="T22" fmla="*/ 172 w 2261"/>
                    <a:gd name="T23" fmla="*/ 15 h 985"/>
                    <a:gd name="T24" fmla="*/ 177 w 2261"/>
                    <a:gd name="T25" fmla="*/ 14 h 985"/>
                    <a:gd name="T26" fmla="*/ 181 w 2261"/>
                    <a:gd name="T27" fmla="*/ 13 h 985"/>
                    <a:gd name="T28" fmla="*/ 184 w 2261"/>
                    <a:gd name="T29" fmla="*/ 11 h 985"/>
                    <a:gd name="T30" fmla="*/ 188 w 2261"/>
                    <a:gd name="T31" fmla="*/ 10 h 985"/>
                    <a:gd name="T32" fmla="*/ 191 w 2261"/>
                    <a:gd name="T33" fmla="*/ 8 h 985"/>
                    <a:gd name="T34" fmla="*/ 192 w 2261"/>
                    <a:gd name="T35" fmla="*/ 6 h 985"/>
                    <a:gd name="T36" fmla="*/ 195 w 2261"/>
                    <a:gd name="T37" fmla="*/ 3 h 985"/>
                    <a:gd name="T38" fmla="*/ 197 w 2261"/>
                    <a:gd name="T39" fmla="*/ 0 h 985"/>
                    <a:gd name="T40" fmla="*/ 199 w 2261"/>
                    <a:gd name="T41" fmla="*/ 0 h 985"/>
                    <a:gd name="T42" fmla="*/ 201 w 2261"/>
                    <a:gd name="T43" fmla="*/ 0 h 985"/>
                    <a:gd name="T44" fmla="*/ 201 w 2261"/>
                    <a:gd name="T45" fmla="*/ 2 h 985"/>
                    <a:gd name="T46" fmla="*/ 201 w 2261"/>
                    <a:gd name="T47" fmla="*/ 3 h 985"/>
                    <a:gd name="T48" fmla="*/ 201 w 2261"/>
                    <a:gd name="T49" fmla="*/ 5 h 985"/>
                    <a:gd name="T50" fmla="*/ 198 w 2261"/>
                    <a:gd name="T51" fmla="*/ 7 h 985"/>
                    <a:gd name="T52" fmla="*/ 194 w 2261"/>
                    <a:gd name="T53" fmla="*/ 10 h 985"/>
                    <a:gd name="T54" fmla="*/ 188 w 2261"/>
                    <a:gd name="T55" fmla="*/ 13 h 985"/>
                    <a:gd name="T56" fmla="*/ 182 w 2261"/>
                    <a:gd name="T57" fmla="*/ 15 h 985"/>
                    <a:gd name="T58" fmla="*/ 175 w 2261"/>
                    <a:gd name="T59" fmla="*/ 16 h 985"/>
                    <a:gd name="T60" fmla="*/ 168 w 2261"/>
                    <a:gd name="T61" fmla="*/ 18 h 985"/>
                    <a:gd name="T62" fmla="*/ 161 w 2261"/>
                    <a:gd name="T63" fmla="*/ 19 h 985"/>
                    <a:gd name="T64" fmla="*/ 153 w 2261"/>
                    <a:gd name="T65" fmla="*/ 19 h 985"/>
                    <a:gd name="T66" fmla="*/ 145 w 2261"/>
                    <a:gd name="T67" fmla="*/ 20 h 985"/>
                    <a:gd name="T68" fmla="*/ 137 w 2261"/>
                    <a:gd name="T69" fmla="*/ 20 h 985"/>
                    <a:gd name="T70" fmla="*/ 128 w 2261"/>
                    <a:gd name="T71" fmla="*/ 20 h 985"/>
                    <a:gd name="T72" fmla="*/ 118 w 2261"/>
                    <a:gd name="T73" fmla="*/ 20 h 985"/>
                    <a:gd name="T74" fmla="*/ 110 w 2261"/>
                    <a:gd name="T75" fmla="*/ 20 h 985"/>
                    <a:gd name="T76" fmla="*/ 108 w 2261"/>
                    <a:gd name="T77" fmla="*/ 20 h 985"/>
                    <a:gd name="T78" fmla="*/ 108 w 2261"/>
                    <a:gd name="T79" fmla="*/ 26 h 985"/>
                    <a:gd name="T80" fmla="*/ 107 w 2261"/>
                    <a:gd name="T81" fmla="*/ 26 h 985"/>
                    <a:gd name="T82" fmla="*/ 1 w 2261"/>
                    <a:gd name="T83" fmla="*/ 26 h 985"/>
                    <a:gd name="T84" fmla="*/ 0 w 2261"/>
                    <a:gd name="T85" fmla="*/ 25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2374" name="Freeform 127"/>
                <p:cNvSpPr>
                  <a:spLocks/>
                </p:cNvSpPr>
                <p:nvPr/>
              </p:nvSpPr>
              <p:spPr bwMode="auto">
                <a:xfrm>
                  <a:off x="5732" y="4168"/>
                  <a:ext cx="19" cy="46"/>
                </a:xfrm>
                <a:custGeom>
                  <a:avLst/>
                  <a:gdLst>
                    <a:gd name="T0" fmla="*/ 4 w 64"/>
                    <a:gd name="T1" fmla="*/ 6 h 275"/>
                    <a:gd name="T2" fmla="*/ 4 w 64"/>
                    <a:gd name="T3" fmla="*/ 4 h 275"/>
                    <a:gd name="T4" fmla="*/ 3 w 64"/>
                    <a:gd name="T5" fmla="*/ 3 h 275"/>
                    <a:gd name="T6" fmla="*/ 1 w 64"/>
                    <a:gd name="T7" fmla="*/ 2 h 275"/>
                    <a:gd name="T8" fmla="*/ 0 w 64"/>
                    <a:gd name="T9" fmla="*/ 1 h 275"/>
                    <a:gd name="T10" fmla="*/ 0 w 64"/>
                    <a:gd name="T11" fmla="*/ 0 h 275"/>
                    <a:gd name="T12" fmla="*/ 3 w 64"/>
                    <a:gd name="T13" fmla="*/ 2 h 275"/>
                    <a:gd name="T14" fmla="*/ 6 w 64"/>
                    <a:gd name="T15" fmla="*/ 3 h 275"/>
                    <a:gd name="T16" fmla="*/ 6 w 64"/>
                    <a:gd name="T17" fmla="*/ 5 h 275"/>
                    <a:gd name="T18" fmla="*/ 4 w 64"/>
                    <a:gd name="T19" fmla="*/ 7 h 275"/>
                    <a:gd name="T20" fmla="*/ 3 w 64"/>
                    <a:gd name="T21" fmla="*/ 8 h 275"/>
                    <a:gd name="T22" fmla="*/ 3 w 64"/>
                    <a:gd name="T23" fmla="*/ 7 h 275"/>
                    <a:gd name="T24" fmla="*/ 3 w 64"/>
                    <a:gd name="T25" fmla="*/ 7 h 275"/>
                    <a:gd name="T26" fmla="*/ 4 w 64"/>
                    <a:gd name="T27" fmla="*/ 6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2375" name="Freeform 128"/>
                <p:cNvSpPr>
                  <a:spLocks/>
                </p:cNvSpPr>
                <p:nvPr/>
              </p:nvSpPr>
              <p:spPr bwMode="auto">
                <a:xfrm>
                  <a:off x="5469" y="4129"/>
                  <a:ext cx="172" cy="85"/>
                </a:xfrm>
                <a:custGeom>
                  <a:avLst/>
                  <a:gdLst>
                    <a:gd name="T0" fmla="*/ 34 w 577"/>
                    <a:gd name="T1" fmla="*/ 12 h 522"/>
                    <a:gd name="T2" fmla="*/ 36 w 577"/>
                    <a:gd name="T3" fmla="*/ 12 h 522"/>
                    <a:gd name="T4" fmla="*/ 37 w 577"/>
                    <a:gd name="T5" fmla="*/ 12 h 522"/>
                    <a:gd name="T6" fmla="*/ 38 w 577"/>
                    <a:gd name="T7" fmla="*/ 12 h 522"/>
                    <a:gd name="T8" fmla="*/ 38 w 577"/>
                    <a:gd name="T9" fmla="*/ 12 h 522"/>
                    <a:gd name="T10" fmla="*/ 33 w 577"/>
                    <a:gd name="T11" fmla="*/ 11 h 522"/>
                    <a:gd name="T12" fmla="*/ 30 w 577"/>
                    <a:gd name="T13" fmla="*/ 10 h 522"/>
                    <a:gd name="T14" fmla="*/ 30 w 577"/>
                    <a:gd name="T15" fmla="*/ 9 h 522"/>
                    <a:gd name="T16" fmla="*/ 30 w 577"/>
                    <a:gd name="T17" fmla="*/ 9 h 522"/>
                    <a:gd name="T18" fmla="*/ 33 w 577"/>
                    <a:gd name="T19" fmla="*/ 8 h 522"/>
                    <a:gd name="T20" fmla="*/ 36 w 577"/>
                    <a:gd name="T21" fmla="*/ 9 h 522"/>
                    <a:gd name="T22" fmla="*/ 38 w 577"/>
                    <a:gd name="T23" fmla="*/ 9 h 522"/>
                    <a:gd name="T24" fmla="*/ 41 w 577"/>
                    <a:gd name="T25" fmla="*/ 10 h 522"/>
                    <a:gd name="T26" fmla="*/ 44 w 577"/>
                    <a:gd name="T27" fmla="*/ 10 h 522"/>
                    <a:gd name="T28" fmla="*/ 44 w 577"/>
                    <a:gd name="T29" fmla="*/ 10 h 522"/>
                    <a:gd name="T30" fmla="*/ 40 w 577"/>
                    <a:gd name="T31" fmla="*/ 8 h 522"/>
                    <a:gd name="T32" fmla="*/ 37 w 577"/>
                    <a:gd name="T33" fmla="*/ 8 h 522"/>
                    <a:gd name="T34" fmla="*/ 34 w 577"/>
                    <a:gd name="T35" fmla="*/ 7 h 522"/>
                    <a:gd name="T36" fmla="*/ 30 w 577"/>
                    <a:gd name="T37" fmla="*/ 7 h 522"/>
                    <a:gd name="T38" fmla="*/ 27 w 577"/>
                    <a:gd name="T39" fmla="*/ 7 h 522"/>
                    <a:gd name="T40" fmla="*/ 26 w 577"/>
                    <a:gd name="T41" fmla="*/ 8 h 522"/>
                    <a:gd name="T42" fmla="*/ 26 w 577"/>
                    <a:gd name="T43" fmla="*/ 8 h 522"/>
                    <a:gd name="T44" fmla="*/ 24 w 577"/>
                    <a:gd name="T45" fmla="*/ 9 h 522"/>
                    <a:gd name="T46" fmla="*/ 28 w 577"/>
                    <a:gd name="T47" fmla="*/ 11 h 522"/>
                    <a:gd name="T48" fmla="*/ 34 w 577"/>
                    <a:gd name="T49" fmla="*/ 12 h 522"/>
                    <a:gd name="T50" fmla="*/ 30 w 577"/>
                    <a:gd name="T51" fmla="*/ 12 h 522"/>
                    <a:gd name="T52" fmla="*/ 27 w 577"/>
                    <a:gd name="T53" fmla="*/ 11 h 522"/>
                    <a:gd name="T54" fmla="*/ 24 w 577"/>
                    <a:gd name="T55" fmla="*/ 10 h 522"/>
                    <a:gd name="T56" fmla="*/ 23 w 577"/>
                    <a:gd name="T57" fmla="*/ 9 h 522"/>
                    <a:gd name="T58" fmla="*/ 23 w 577"/>
                    <a:gd name="T59" fmla="*/ 8 h 522"/>
                    <a:gd name="T60" fmla="*/ 23 w 577"/>
                    <a:gd name="T61" fmla="*/ 8 h 522"/>
                    <a:gd name="T62" fmla="*/ 23 w 577"/>
                    <a:gd name="T63" fmla="*/ 7 h 522"/>
                    <a:gd name="T64" fmla="*/ 21 w 577"/>
                    <a:gd name="T65" fmla="*/ 7 h 522"/>
                    <a:gd name="T66" fmla="*/ 17 w 577"/>
                    <a:gd name="T67" fmla="*/ 8 h 522"/>
                    <a:gd name="T68" fmla="*/ 16 w 577"/>
                    <a:gd name="T69" fmla="*/ 8 h 522"/>
                    <a:gd name="T70" fmla="*/ 13 w 577"/>
                    <a:gd name="T71" fmla="*/ 8 h 522"/>
                    <a:gd name="T72" fmla="*/ 10 w 577"/>
                    <a:gd name="T73" fmla="*/ 7 h 522"/>
                    <a:gd name="T74" fmla="*/ 9 w 577"/>
                    <a:gd name="T75" fmla="*/ 7 h 522"/>
                    <a:gd name="T76" fmla="*/ 6 w 577"/>
                    <a:gd name="T77" fmla="*/ 5 h 522"/>
                    <a:gd name="T78" fmla="*/ 6 w 577"/>
                    <a:gd name="T79" fmla="*/ 4 h 522"/>
                    <a:gd name="T80" fmla="*/ 3 w 577"/>
                    <a:gd name="T81" fmla="*/ 2 h 522"/>
                    <a:gd name="T82" fmla="*/ 0 w 577"/>
                    <a:gd name="T83" fmla="*/ 0 h 522"/>
                    <a:gd name="T84" fmla="*/ 10 w 577"/>
                    <a:gd name="T85" fmla="*/ 1 h 522"/>
                    <a:gd name="T86" fmla="*/ 23 w 577"/>
                    <a:gd name="T87" fmla="*/ 3 h 522"/>
                    <a:gd name="T88" fmla="*/ 26 w 577"/>
                    <a:gd name="T89" fmla="*/ 3 h 522"/>
                    <a:gd name="T90" fmla="*/ 26 w 577"/>
                    <a:gd name="T91" fmla="*/ 4 h 522"/>
                    <a:gd name="T92" fmla="*/ 27 w 577"/>
                    <a:gd name="T93" fmla="*/ 5 h 522"/>
                    <a:gd name="T94" fmla="*/ 27 w 577"/>
                    <a:gd name="T95" fmla="*/ 5 h 522"/>
                    <a:gd name="T96" fmla="*/ 26 w 577"/>
                    <a:gd name="T97" fmla="*/ 5 h 522"/>
                    <a:gd name="T98" fmla="*/ 26 w 577"/>
                    <a:gd name="T99" fmla="*/ 6 h 522"/>
                    <a:gd name="T100" fmla="*/ 27 w 577"/>
                    <a:gd name="T101" fmla="*/ 7 h 522"/>
                    <a:gd name="T102" fmla="*/ 28 w 577"/>
                    <a:gd name="T103" fmla="*/ 6 h 522"/>
                    <a:gd name="T104" fmla="*/ 31 w 577"/>
                    <a:gd name="T105" fmla="*/ 6 h 522"/>
                    <a:gd name="T106" fmla="*/ 36 w 577"/>
                    <a:gd name="T107" fmla="*/ 7 h 522"/>
                    <a:gd name="T108" fmla="*/ 41 w 577"/>
                    <a:gd name="T109" fmla="*/ 8 h 522"/>
                    <a:gd name="T110" fmla="*/ 46 w 577"/>
                    <a:gd name="T111" fmla="*/ 10 h 522"/>
                    <a:gd name="T112" fmla="*/ 47 w 577"/>
                    <a:gd name="T113" fmla="*/ 11 h 522"/>
                    <a:gd name="T114" fmla="*/ 51 w 577"/>
                    <a:gd name="T115" fmla="*/ 14 h 522"/>
                    <a:gd name="T116" fmla="*/ 41 w 577"/>
                    <a:gd name="T117" fmla="*/ 13 h 522"/>
                    <a:gd name="T118" fmla="*/ 37 w 577"/>
                    <a:gd name="T119" fmla="*/ 13 h 522"/>
                    <a:gd name="T120" fmla="*/ 34 w 577"/>
                    <a:gd name="T121" fmla="*/ 12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2376" name="Freeform 129"/>
                <p:cNvSpPr>
                  <a:spLocks/>
                </p:cNvSpPr>
                <p:nvPr/>
              </p:nvSpPr>
              <p:spPr bwMode="auto">
                <a:xfrm>
                  <a:off x="4581" y="4204"/>
                  <a:ext cx="19" cy="7"/>
                </a:xfrm>
                <a:custGeom>
                  <a:avLst/>
                  <a:gdLst>
                    <a:gd name="T0" fmla="*/ 0 w 64"/>
                    <a:gd name="T1" fmla="*/ 1 h 43"/>
                    <a:gd name="T2" fmla="*/ 1 w 64"/>
                    <a:gd name="T3" fmla="*/ 0 h 43"/>
                    <a:gd name="T4" fmla="*/ 3 w 64"/>
                    <a:gd name="T5" fmla="*/ 0 h 43"/>
                    <a:gd name="T6" fmla="*/ 4 w 64"/>
                    <a:gd name="T7" fmla="*/ 0 h 43"/>
                    <a:gd name="T8" fmla="*/ 6 w 64"/>
                    <a:gd name="T9" fmla="*/ 0 h 43"/>
                    <a:gd name="T10" fmla="*/ 4 w 64"/>
                    <a:gd name="T11" fmla="*/ 1 h 43"/>
                    <a:gd name="T12" fmla="*/ 3 w 64"/>
                    <a:gd name="T13" fmla="*/ 1 h 43"/>
                    <a:gd name="T14" fmla="*/ 1 w 64"/>
                    <a:gd name="T15" fmla="*/ 1 h 43"/>
                    <a:gd name="T16" fmla="*/ 0 w 64"/>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377" name="Freeform 130"/>
                <p:cNvSpPr>
                  <a:spLocks/>
                </p:cNvSpPr>
                <p:nvPr/>
              </p:nvSpPr>
              <p:spPr bwMode="auto">
                <a:xfrm>
                  <a:off x="4857" y="4173"/>
                  <a:ext cx="39" cy="31"/>
                </a:xfrm>
                <a:custGeom>
                  <a:avLst/>
                  <a:gdLst>
                    <a:gd name="T0" fmla="*/ 0 w 129"/>
                    <a:gd name="T1" fmla="*/ 4 h 189"/>
                    <a:gd name="T2" fmla="*/ 5 w 129"/>
                    <a:gd name="T3" fmla="*/ 3 h 189"/>
                    <a:gd name="T4" fmla="*/ 6 w 129"/>
                    <a:gd name="T5" fmla="*/ 3 h 189"/>
                    <a:gd name="T6" fmla="*/ 9 w 129"/>
                    <a:gd name="T7" fmla="*/ 3 h 189"/>
                    <a:gd name="T8" fmla="*/ 9 w 129"/>
                    <a:gd name="T9" fmla="*/ 2 h 189"/>
                    <a:gd name="T10" fmla="*/ 7 w 129"/>
                    <a:gd name="T11" fmla="*/ 2 h 189"/>
                    <a:gd name="T12" fmla="*/ 3 w 129"/>
                    <a:gd name="T13" fmla="*/ 2 h 189"/>
                    <a:gd name="T14" fmla="*/ 2 w 129"/>
                    <a:gd name="T15" fmla="*/ 1 h 189"/>
                    <a:gd name="T16" fmla="*/ 0 w 129"/>
                    <a:gd name="T17" fmla="*/ 0 h 189"/>
                    <a:gd name="T18" fmla="*/ 10 w 129"/>
                    <a:gd name="T19" fmla="*/ 1 h 189"/>
                    <a:gd name="T20" fmla="*/ 12 w 129"/>
                    <a:gd name="T21" fmla="*/ 2 h 189"/>
                    <a:gd name="T22" fmla="*/ 12 w 129"/>
                    <a:gd name="T23" fmla="*/ 2 h 189"/>
                    <a:gd name="T24" fmla="*/ 12 w 129"/>
                    <a:gd name="T25" fmla="*/ 3 h 189"/>
                    <a:gd name="T26" fmla="*/ 9 w 129"/>
                    <a:gd name="T27" fmla="*/ 3 h 189"/>
                    <a:gd name="T28" fmla="*/ 6 w 129"/>
                    <a:gd name="T29" fmla="*/ 4 h 189"/>
                    <a:gd name="T30" fmla="*/ 3 w 129"/>
                    <a:gd name="T31" fmla="*/ 4 h 189"/>
                    <a:gd name="T32" fmla="*/ 0 w 129"/>
                    <a:gd name="T33" fmla="*/ 5 h 189"/>
                    <a:gd name="T34" fmla="*/ 0 w 129"/>
                    <a:gd name="T35" fmla="*/ 5 h 189"/>
                    <a:gd name="T36" fmla="*/ 0 w 129"/>
                    <a:gd name="T37" fmla="*/ 4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2378" name="Freeform 131"/>
                <p:cNvSpPr>
                  <a:spLocks/>
                </p:cNvSpPr>
                <p:nvPr/>
              </p:nvSpPr>
              <p:spPr bwMode="auto">
                <a:xfrm>
                  <a:off x="5708" y="4197"/>
                  <a:ext cx="19" cy="7"/>
                </a:xfrm>
                <a:custGeom>
                  <a:avLst/>
                  <a:gdLst>
                    <a:gd name="T0" fmla="*/ 0 w 63"/>
                    <a:gd name="T1" fmla="*/ 0 h 44"/>
                    <a:gd name="T2" fmla="*/ 2 w 63"/>
                    <a:gd name="T3" fmla="*/ 0 h 44"/>
                    <a:gd name="T4" fmla="*/ 3 w 63"/>
                    <a:gd name="T5" fmla="*/ 0 h 44"/>
                    <a:gd name="T6" fmla="*/ 6 w 63"/>
                    <a:gd name="T7" fmla="*/ 1 h 44"/>
                    <a:gd name="T8" fmla="*/ 6 w 63"/>
                    <a:gd name="T9" fmla="*/ 1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2379" name="Freeform 132"/>
                <p:cNvSpPr>
                  <a:spLocks/>
                </p:cNvSpPr>
                <p:nvPr/>
              </p:nvSpPr>
              <p:spPr bwMode="auto">
                <a:xfrm>
                  <a:off x="5202" y="4183"/>
                  <a:ext cx="42" cy="21"/>
                </a:xfrm>
                <a:custGeom>
                  <a:avLst/>
                  <a:gdLst>
                    <a:gd name="T0" fmla="*/ 1 w 144"/>
                    <a:gd name="T1" fmla="*/ 0 h 130"/>
                    <a:gd name="T2" fmla="*/ 3 w 144"/>
                    <a:gd name="T3" fmla="*/ 0 h 130"/>
                    <a:gd name="T4" fmla="*/ 6 w 144"/>
                    <a:gd name="T5" fmla="*/ 0 h 130"/>
                    <a:gd name="T6" fmla="*/ 8 w 144"/>
                    <a:gd name="T7" fmla="*/ 0 h 130"/>
                    <a:gd name="T8" fmla="*/ 11 w 144"/>
                    <a:gd name="T9" fmla="*/ 2 h 130"/>
                    <a:gd name="T10" fmla="*/ 12 w 144"/>
                    <a:gd name="T11" fmla="*/ 3 h 130"/>
                    <a:gd name="T12" fmla="*/ 8 w 144"/>
                    <a:gd name="T13" fmla="*/ 3 h 130"/>
                    <a:gd name="T14" fmla="*/ 4 w 144"/>
                    <a:gd name="T15" fmla="*/ 2 h 130"/>
                    <a:gd name="T16" fmla="*/ 1 w 144"/>
                    <a:gd name="T17" fmla="*/ 2 h 130"/>
                    <a:gd name="T18" fmla="*/ 1 w 144"/>
                    <a:gd name="T19" fmla="*/ 1 h 130"/>
                    <a:gd name="T20" fmla="*/ 0 w 144"/>
                    <a:gd name="T21" fmla="*/ 1 h 130"/>
                    <a:gd name="T22" fmla="*/ 1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2380" name="Freeform 133"/>
                <p:cNvSpPr>
                  <a:spLocks/>
                </p:cNvSpPr>
                <p:nvPr/>
              </p:nvSpPr>
              <p:spPr bwMode="auto">
                <a:xfrm>
                  <a:off x="5335" y="4173"/>
                  <a:ext cx="34" cy="28"/>
                </a:xfrm>
                <a:custGeom>
                  <a:avLst/>
                  <a:gdLst>
                    <a:gd name="T0" fmla="*/ 0 w 113"/>
                    <a:gd name="T1" fmla="*/ 4 h 174"/>
                    <a:gd name="T2" fmla="*/ 0 w 113"/>
                    <a:gd name="T3" fmla="*/ 4 h 174"/>
                    <a:gd name="T4" fmla="*/ 2 w 113"/>
                    <a:gd name="T5" fmla="*/ 3 h 174"/>
                    <a:gd name="T6" fmla="*/ 3 w 113"/>
                    <a:gd name="T7" fmla="*/ 3 h 174"/>
                    <a:gd name="T8" fmla="*/ 4 w 113"/>
                    <a:gd name="T9" fmla="*/ 3 h 174"/>
                    <a:gd name="T10" fmla="*/ 6 w 113"/>
                    <a:gd name="T11" fmla="*/ 1 h 174"/>
                    <a:gd name="T12" fmla="*/ 6 w 113"/>
                    <a:gd name="T13" fmla="*/ 1 h 174"/>
                    <a:gd name="T14" fmla="*/ 4 w 113"/>
                    <a:gd name="T15" fmla="*/ 0 h 174"/>
                    <a:gd name="T16" fmla="*/ 3 w 113"/>
                    <a:gd name="T17" fmla="*/ 0 h 174"/>
                    <a:gd name="T18" fmla="*/ 6 w 113"/>
                    <a:gd name="T19" fmla="*/ 0 h 174"/>
                    <a:gd name="T20" fmla="*/ 7 w 113"/>
                    <a:gd name="T21" fmla="*/ 0 h 174"/>
                    <a:gd name="T22" fmla="*/ 9 w 113"/>
                    <a:gd name="T23" fmla="*/ 1 h 174"/>
                    <a:gd name="T24" fmla="*/ 10 w 113"/>
                    <a:gd name="T25" fmla="*/ 2 h 174"/>
                    <a:gd name="T26" fmla="*/ 9 w 113"/>
                    <a:gd name="T27" fmla="*/ 3 h 174"/>
                    <a:gd name="T28" fmla="*/ 7 w 113"/>
                    <a:gd name="T29" fmla="*/ 4 h 174"/>
                    <a:gd name="T30" fmla="*/ 4 w 113"/>
                    <a:gd name="T31" fmla="*/ 5 h 174"/>
                    <a:gd name="T32" fmla="*/ 3 w 113"/>
                    <a:gd name="T33" fmla="*/ 5 h 174"/>
                    <a:gd name="T34" fmla="*/ 0 w 113"/>
                    <a:gd name="T35" fmla="*/ 5 h 174"/>
                    <a:gd name="T36" fmla="*/ 0 w 113"/>
                    <a:gd name="T37" fmla="*/ 4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2381" name="Freeform 134"/>
                <p:cNvSpPr>
                  <a:spLocks/>
                </p:cNvSpPr>
                <p:nvPr/>
              </p:nvSpPr>
              <p:spPr bwMode="auto">
                <a:xfrm>
                  <a:off x="5335" y="4173"/>
                  <a:ext cx="34" cy="28"/>
                </a:xfrm>
                <a:custGeom>
                  <a:avLst/>
                  <a:gdLst>
                    <a:gd name="T0" fmla="*/ 0 w 113"/>
                    <a:gd name="T1" fmla="*/ 4 h 174"/>
                    <a:gd name="T2" fmla="*/ 0 w 113"/>
                    <a:gd name="T3" fmla="*/ 4 h 174"/>
                    <a:gd name="T4" fmla="*/ 2 w 113"/>
                    <a:gd name="T5" fmla="*/ 3 h 174"/>
                    <a:gd name="T6" fmla="*/ 3 w 113"/>
                    <a:gd name="T7" fmla="*/ 3 h 174"/>
                    <a:gd name="T8" fmla="*/ 4 w 113"/>
                    <a:gd name="T9" fmla="*/ 3 h 174"/>
                    <a:gd name="T10" fmla="*/ 6 w 113"/>
                    <a:gd name="T11" fmla="*/ 1 h 174"/>
                    <a:gd name="T12" fmla="*/ 6 w 113"/>
                    <a:gd name="T13" fmla="*/ 1 h 174"/>
                    <a:gd name="T14" fmla="*/ 4 w 113"/>
                    <a:gd name="T15" fmla="*/ 0 h 174"/>
                    <a:gd name="T16" fmla="*/ 4 w 113"/>
                    <a:gd name="T17" fmla="*/ 0 h 174"/>
                    <a:gd name="T18" fmla="*/ 3 w 113"/>
                    <a:gd name="T19" fmla="*/ 0 h 174"/>
                    <a:gd name="T20" fmla="*/ 6 w 113"/>
                    <a:gd name="T21" fmla="*/ 0 h 174"/>
                    <a:gd name="T22" fmla="*/ 7 w 113"/>
                    <a:gd name="T23" fmla="*/ 0 h 174"/>
                    <a:gd name="T24" fmla="*/ 9 w 113"/>
                    <a:gd name="T25" fmla="*/ 1 h 174"/>
                    <a:gd name="T26" fmla="*/ 10 w 113"/>
                    <a:gd name="T27" fmla="*/ 2 h 174"/>
                    <a:gd name="T28" fmla="*/ 9 w 113"/>
                    <a:gd name="T29" fmla="*/ 3 h 174"/>
                    <a:gd name="T30" fmla="*/ 7 w 113"/>
                    <a:gd name="T31" fmla="*/ 4 h 174"/>
                    <a:gd name="T32" fmla="*/ 4 w 113"/>
                    <a:gd name="T33" fmla="*/ 5 h 174"/>
                    <a:gd name="T34" fmla="*/ 3 w 113"/>
                    <a:gd name="T35" fmla="*/ 5 h 174"/>
                    <a:gd name="T36" fmla="*/ 0 w 113"/>
                    <a:gd name="T37" fmla="*/ 5 h 174"/>
                    <a:gd name="T38" fmla="*/ 0 w 113"/>
                    <a:gd name="T39" fmla="*/ 4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2382" name="Freeform 135"/>
                <p:cNvSpPr>
                  <a:spLocks/>
                </p:cNvSpPr>
                <p:nvPr/>
              </p:nvSpPr>
              <p:spPr bwMode="auto">
                <a:xfrm>
                  <a:off x="5373" y="4173"/>
                  <a:ext cx="33" cy="26"/>
                </a:xfrm>
                <a:custGeom>
                  <a:avLst/>
                  <a:gdLst>
                    <a:gd name="T0" fmla="*/ 0 w 113"/>
                    <a:gd name="T1" fmla="*/ 3 h 160"/>
                    <a:gd name="T2" fmla="*/ 0 w 113"/>
                    <a:gd name="T3" fmla="*/ 2 h 160"/>
                    <a:gd name="T4" fmla="*/ 1 w 113"/>
                    <a:gd name="T5" fmla="*/ 2 h 160"/>
                    <a:gd name="T6" fmla="*/ 3 w 113"/>
                    <a:gd name="T7" fmla="*/ 2 h 160"/>
                    <a:gd name="T8" fmla="*/ 4 w 113"/>
                    <a:gd name="T9" fmla="*/ 3 h 160"/>
                    <a:gd name="T10" fmla="*/ 4 w 113"/>
                    <a:gd name="T11" fmla="*/ 3 h 160"/>
                    <a:gd name="T12" fmla="*/ 6 w 113"/>
                    <a:gd name="T13" fmla="*/ 3 h 160"/>
                    <a:gd name="T14" fmla="*/ 7 w 113"/>
                    <a:gd name="T15" fmla="*/ 3 h 160"/>
                    <a:gd name="T16" fmla="*/ 6 w 113"/>
                    <a:gd name="T17" fmla="*/ 2 h 160"/>
                    <a:gd name="T18" fmla="*/ 3 w 113"/>
                    <a:gd name="T19" fmla="*/ 2 h 160"/>
                    <a:gd name="T20" fmla="*/ 1 w 113"/>
                    <a:gd name="T21" fmla="*/ 1 h 160"/>
                    <a:gd name="T22" fmla="*/ 0 w 113"/>
                    <a:gd name="T23" fmla="*/ 0 h 160"/>
                    <a:gd name="T24" fmla="*/ 3 w 113"/>
                    <a:gd name="T25" fmla="*/ 0 h 160"/>
                    <a:gd name="T26" fmla="*/ 4 w 113"/>
                    <a:gd name="T27" fmla="*/ 0 h 160"/>
                    <a:gd name="T28" fmla="*/ 8 w 113"/>
                    <a:gd name="T29" fmla="*/ 2 h 160"/>
                    <a:gd name="T30" fmla="*/ 10 w 113"/>
                    <a:gd name="T31" fmla="*/ 3 h 160"/>
                    <a:gd name="T32" fmla="*/ 10 w 113"/>
                    <a:gd name="T33" fmla="*/ 3 h 160"/>
                    <a:gd name="T34" fmla="*/ 8 w 113"/>
                    <a:gd name="T35" fmla="*/ 4 h 160"/>
                    <a:gd name="T36" fmla="*/ 6 w 113"/>
                    <a:gd name="T37" fmla="*/ 4 h 160"/>
                    <a:gd name="T38" fmla="*/ 4 w 113"/>
                    <a:gd name="T39" fmla="*/ 4 h 160"/>
                    <a:gd name="T40" fmla="*/ 1 w 113"/>
                    <a:gd name="T41" fmla="*/ 4 h 160"/>
                    <a:gd name="T42" fmla="*/ 0 w 113"/>
                    <a:gd name="T43" fmla="*/ 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2383" name="Freeform 136"/>
                <p:cNvSpPr>
                  <a:spLocks/>
                </p:cNvSpPr>
                <p:nvPr/>
              </p:nvSpPr>
              <p:spPr bwMode="auto">
                <a:xfrm>
                  <a:off x="5373" y="4173"/>
                  <a:ext cx="33" cy="26"/>
                </a:xfrm>
                <a:custGeom>
                  <a:avLst/>
                  <a:gdLst>
                    <a:gd name="T0" fmla="*/ 0 w 113"/>
                    <a:gd name="T1" fmla="*/ 3 h 160"/>
                    <a:gd name="T2" fmla="*/ 0 w 113"/>
                    <a:gd name="T3" fmla="*/ 2 h 160"/>
                    <a:gd name="T4" fmla="*/ 1 w 113"/>
                    <a:gd name="T5" fmla="*/ 2 h 160"/>
                    <a:gd name="T6" fmla="*/ 3 w 113"/>
                    <a:gd name="T7" fmla="*/ 2 h 160"/>
                    <a:gd name="T8" fmla="*/ 4 w 113"/>
                    <a:gd name="T9" fmla="*/ 3 h 160"/>
                    <a:gd name="T10" fmla="*/ 4 w 113"/>
                    <a:gd name="T11" fmla="*/ 3 h 160"/>
                    <a:gd name="T12" fmla="*/ 6 w 113"/>
                    <a:gd name="T13" fmla="*/ 3 h 160"/>
                    <a:gd name="T14" fmla="*/ 7 w 113"/>
                    <a:gd name="T15" fmla="*/ 3 h 160"/>
                    <a:gd name="T16" fmla="*/ 6 w 113"/>
                    <a:gd name="T17" fmla="*/ 2 h 160"/>
                    <a:gd name="T18" fmla="*/ 3 w 113"/>
                    <a:gd name="T19" fmla="*/ 2 h 160"/>
                    <a:gd name="T20" fmla="*/ 1 w 113"/>
                    <a:gd name="T21" fmla="*/ 1 h 160"/>
                    <a:gd name="T22" fmla="*/ 0 w 113"/>
                    <a:gd name="T23" fmla="*/ 0 h 160"/>
                    <a:gd name="T24" fmla="*/ 3 w 113"/>
                    <a:gd name="T25" fmla="*/ 0 h 160"/>
                    <a:gd name="T26" fmla="*/ 4 w 113"/>
                    <a:gd name="T27" fmla="*/ 0 h 160"/>
                    <a:gd name="T28" fmla="*/ 8 w 113"/>
                    <a:gd name="T29" fmla="*/ 2 h 160"/>
                    <a:gd name="T30" fmla="*/ 10 w 113"/>
                    <a:gd name="T31" fmla="*/ 3 h 160"/>
                    <a:gd name="T32" fmla="*/ 10 w 113"/>
                    <a:gd name="T33" fmla="*/ 3 h 160"/>
                    <a:gd name="T34" fmla="*/ 8 w 113"/>
                    <a:gd name="T35" fmla="*/ 4 h 160"/>
                    <a:gd name="T36" fmla="*/ 6 w 113"/>
                    <a:gd name="T37" fmla="*/ 4 h 160"/>
                    <a:gd name="T38" fmla="*/ 4 w 113"/>
                    <a:gd name="T39" fmla="*/ 4 h 160"/>
                    <a:gd name="T40" fmla="*/ 1 w 113"/>
                    <a:gd name="T41" fmla="*/ 4 h 160"/>
                    <a:gd name="T42" fmla="*/ 0 w 113"/>
                    <a:gd name="T43" fmla="*/ 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2384" name="Freeform 137"/>
                <p:cNvSpPr>
                  <a:spLocks/>
                </p:cNvSpPr>
                <p:nvPr/>
              </p:nvSpPr>
              <p:spPr bwMode="auto">
                <a:xfrm>
                  <a:off x="4824" y="4192"/>
                  <a:ext cx="18" cy="7"/>
                </a:xfrm>
                <a:custGeom>
                  <a:avLst/>
                  <a:gdLst>
                    <a:gd name="T0" fmla="*/ 0 w 65"/>
                    <a:gd name="T1" fmla="*/ 0 h 43"/>
                    <a:gd name="T2" fmla="*/ 0 w 65"/>
                    <a:gd name="T3" fmla="*/ 0 h 43"/>
                    <a:gd name="T4" fmla="*/ 1 w 65"/>
                    <a:gd name="T5" fmla="*/ 0 h 43"/>
                    <a:gd name="T6" fmla="*/ 4 w 65"/>
                    <a:gd name="T7" fmla="*/ 0 h 43"/>
                    <a:gd name="T8" fmla="*/ 5 w 65"/>
                    <a:gd name="T9" fmla="*/ 1 h 43"/>
                    <a:gd name="T10" fmla="*/ 5 w 65"/>
                    <a:gd name="T11" fmla="*/ 1 h 43"/>
                    <a:gd name="T12" fmla="*/ 2 w 65"/>
                    <a:gd name="T13" fmla="*/ 1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385" name="Freeform 138"/>
                <p:cNvSpPr>
                  <a:spLocks/>
                </p:cNvSpPr>
                <p:nvPr/>
              </p:nvSpPr>
              <p:spPr bwMode="auto">
                <a:xfrm>
                  <a:off x="5636" y="4176"/>
                  <a:ext cx="96" cy="19"/>
                </a:xfrm>
                <a:custGeom>
                  <a:avLst/>
                  <a:gdLst>
                    <a:gd name="T0" fmla="*/ 17 w 320"/>
                    <a:gd name="T1" fmla="*/ 2 h 115"/>
                    <a:gd name="T2" fmla="*/ 19 w 320"/>
                    <a:gd name="T3" fmla="*/ 3 h 115"/>
                    <a:gd name="T4" fmla="*/ 10 w 320"/>
                    <a:gd name="T5" fmla="*/ 2 h 115"/>
                    <a:gd name="T6" fmla="*/ 4 w 320"/>
                    <a:gd name="T7" fmla="*/ 2 h 115"/>
                    <a:gd name="T8" fmla="*/ 0 w 320"/>
                    <a:gd name="T9" fmla="*/ 2 h 115"/>
                    <a:gd name="T10" fmla="*/ 0 w 320"/>
                    <a:gd name="T11" fmla="*/ 2 h 115"/>
                    <a:gd name="T12" fmla="*/ 0 w 320"/>
                    <a:gd name="T13" fmla="*/ 1 h 115"/>
                    <a:gd name="T14" fmla="*/ 2 w 320"/>
                    <a:gd name="T15" fmla="*/ 0 h 115"/>
                    <a:gd name="T16" fmla="*/ 4 w 320"/>
                    <a:gd name="T17" fmla="*/ 0 h 115"/>
                    <a:gd name="T18" fmla="*/ 10 w 320"/>
                    <a:gd name="T19" fmla="*/ 0 h 115"/>
                    <a:gd name="T20" fmla="*/ 16 w 320"/>
                    <a:gd name="T21" fmla="*/ 0 h 115"/>
                    <a:gd name="T22" fmla="*/ 22 w 320"/>
                    <a:gd name="T23" fmla="*/ 0 h 115"/>
                    <a:gd name="T24" fmla="*/ 23 w 320"/>
                    <a:gd name="T25" fmla="*/ 0 h 115"/>
                    <a:gd name="T26" fmla="*/ 24 w 320"/>
                    <a:gd name="T27" fmla="*/ 0 h 115"/>
                    <a:gd name="T28" fmla="*/ 24 w 320"/>
                    <a:gd name="T29" fmla="*/ 0 h 115"/>
                    <a:gd name="T30" fmla="*/ 19 w 320"/>
                    <a:gd name="T31" fmla="*/ 0 h 115"/>
                    <a:gd name="T32" fmla="*/ 17 w 320"/>
                    <a:gd name="T33" fmla="*/ 0 h 115"/>
                    <a:gd name="T34" fmla="*/ 14 w 320"/>
                    <a:gd name="T35" fmla="*/ 1 h 115"/>
                    <a:gd name="T36" fmla="*/ 14 w 320"/>
                    <a:gd name="T37" fmla="*/ 2 h 115"/>
                    <a:gd name="T38" fmla="*/ 16 w 320"/>
                    <a:gd name="T39" fmla="*/ 2 h 115"/>
                    <a:gd name="T40" fmla="*/ 22 w 320"/>
                    <a:gd name="T41" fmla="*/ 2 h 115"/>
                    <a:gd name="T42" fmla="*/ 29 w 320"/>
                    <a:gd name="T43" fmla="*/ 3 h 115"/>
                    <a:gd name="T44" fmla="*/ 27 w 320"/>
                    <a:gd name="T45" fmla="*/ 3 h 115"/>
                    <a:gd name="T46" fmla="*/ 23 w 320"/>
                    <a:gd name="T47" fmla="*/ 3 h 115"/>
                    <a:gd name="T48" fmla="*/ 20 w 320"/>
                    <a:gd name="T49" fmla="*/ 2 h 115"/>
                    <a:gd name="T50" fmla="*/ 17 w 320"/>
                    <a:gd name="T51" fmla="*/ 2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2386" name="Freeform 139"/>
                <p:cNvSpPr>
                  <a:spLocks/>
                </p:cNvSpPr>
                <p:nvPr/>
              </p:nvSpPr>
              <p:spPr bwMode="auto">
                <a:xfrm>
                  <a:off x="4910" y="4185"/>
                  <a:ext cx="14" cy="7"/>
                </a:xfrm>
                <a:custGeom>
                  <a:avLst/>
                  <a:gdLst>
                    <a:gd name="T0" fmla="*/ 0 w 48"/>
                    <a:gd name="T1" fmla="*/ 0 h 43"/>
                    <a:gd name="T2" fmla="*/ 0 w 48"/>
                    <a:gd name="T3" fmla="*/ 0 h 43"/>
                    <a:gd name="T4" fmla="*/ 1 w 48"/>
                    <a:gd name="T5" fmla="*/ 0 h 43"/>
                    <a:gd name="T6" fmla="*/ 3 w 48"/>
                    <a:gd name="T7" fmla="*/ 0 h 43"/>
                    <a:gd name="T8" fmla="*/ 4 w 48"/>
                    <a:gd name="T9" fmla="*/ 0 h 43"/>
                    <a:gd name="T10" fmla="*/ 4 w 48"/>
                    <a:gd name="T11" fmla="*/ 1 h 43"/>
                    <a:gd name="T12" fmla="*/ 3 w 48"/>
                    <a:gd name="T13" fmla="*/ 1 h 43"/>
                    <a:gd name="T14" fmla="*/ 0 w 48"/>
                    <a:gd name="T15" fmla="*/ 1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387" name="Freeform 140"/>
                <p:cNvSpPr>
                  <a:spLocks/>
                </p:cNvSpPr>
                <p:nvPr/>
              </p:nvSpPr>
              <p:spPr bwMode="auto">
                <a:xfrm>
                  <a:off x="4800" y="4183"/>
                  <a:ext cx="20" cy="9"/>
                </a:xfrm>
                <a:custGeom>
                  <a:avLst/>
                  <a:gdLst>
                    <a:gd name="T0" fmla="*/ 0 w 65"/>
                    <a:gd name="T1" fmla="*/ 1 h 58"/>
                    <a:gd name="T2" fmla="*/ 2 w 65"/>
                    <a:gd name="T3" fmla="*/ 0 h 58"/>
                    <a:gd name="T4" fmla="*/ 5 w 65"/>
                    <a:gd name="T5" fmla="*/ 0 h 58"/>
                    <a:gd name="T6" fmla="*/ 5 w 65"/>
                    <a:gd name="T7" fmla="*/ 0 h 58"/>
                    <a:gd name="T8" fmla="*/ 6 w 65"/>
                    <a:gd name="T9" fmla="*/ 0 h 58"/>
                    <a:gd name="T10" fmla="*/ 5 w 65"/>
                    <a:gd name="T11" fmla="*/ 1 h 58"/>
                    <a:gd name="T12" fmla="*/ 2 w 65"/>
                    <a:gd name="T13" fmla="*/ 1 h 58"/>
                    <a:gd name="T14" fmla="*/ 0 w 65"/>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388" name="Freeform 141"/>
                <p:cNvSpPr>
                  <a:spLocks/>
                </p:cNvSpPr>
                <p:nvPr/>
              </p:nvSpPr>
              <p:spPr bwMode="auto">
                <a:xfrm>
                  <a:off x="4839" y="4183"/>
                  <a:ext cx="24" cy="9"/>
                </a:xfrm>
                <a:custGeom>
                  <a:avLst/>
                  <a:gdLst>
                    <a:gd name="T0" fmla="*/ 0 w 80"/>
                    <a:gd name="T1" fmla="*/ 1 h 58"/>
                    <a:gd name="T2" fmla="*/ 3 w 80"/>
                    <a:gd name="T3" fmla="*/ 0 h 58"/>
                    <a:gd name="T4" fmla="*/ 4 w 80"/>
                    <a:gd name="T5" fmla="*/ 0 h 58"/>
                    <a:gd name="T6" fmla="*/ 6 w 80"/>
                    <a:gd name="T7" fmla="*/ 0 h 58"/>
                    <a:gd name="T8" fmla="*/ 7 w 80"/>
                    <a:gd name="T9" fmla="*/ 0 h 58"/>
                    <a:gd name="T10" fmla="*/ 7 w 80"/>
                    <a:gd name="T11" fmla="*/ 1 h 58"/>
                    <a:gd name="T12" fmla="*/ 6 w 80"/>
                    <a:gd name="T13" fmla="*/ 1 h 58"/>
                    <a:gd name="T14" fmla="*/ 4 w 80"/>
                    <a:gd name="T15" fmla="*/ 1 h 58"/>
                    <a:gd name="T16" fmla="*/ 3 w 80"/>
                    <a:gd name="T17" fmla="*/ 1 h 58"/>
                    <a:gd name="T18" fmla="*/ 0 w 80"/>
                    <a:gd name="T19" fmla="*/ 1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389" name="Freeform 142"/>
                <p:cNvSpPr>
                  <a:spLocks/>
                </p:cNvSpPr>
                <p:nvPr/>
              </p:nvSpPr>
              <p:spPr bwMode="auto">
                <a:xfrm>
                  <a:off x="4777" y="4187"/>
                  <a:ext cx="9" cy="3"/>
                </a:xfrm>
                <a:custGeom>
                  <a:avLst/>
                  <a:gdLst>
                    <a:gd name="T0" fmla="*/ 0 w 32"/>
                    <a:gd name="T1" fmla="*/ 1 h 15"/>
                    <a:gd name="T2" fmla="*/ 0 w 32"/>
                    <a:gd name="T3" fmla="*/ 0 h 15"/>
                    <a:gd name="T4" fmla="*/ 3 w 32"/>
                    <a:gd name="T5" fmla="*/ 0 h 15"/>
                    <a:gd name="T6" fmla="*/ 3 w 32"/>
                    <a:gd name="T7" fmla="*/ 1 h 15"/>
                    <a:gd name="T8" fmla="*/ 1 w 32"/>
                    <a:gd name="T9" fmla="*/ 1 h 15"/>
                    <a:gd name="T10" fmla="*/ 0 w 32"/>
                    <a:gd name="T11" fmla="*/ 1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390" name="Freeform 143"/>
                <p:cNvSpPr>
                  <a:spLocks/>
                </p:cNvSpPr>
                <p:nvPr/>
              </p:nvSpPr>
              <p:spPr bwMode="auto">
                <a:xfrm>
                  <a:off x="5708" y="4183"/>
                  <a:ext cx="19" cy="2"/>
                </a:xfrm>
                <a:custGeom>
                  <a:avLst/>
                  <a:gdLst>
                    <a:gd name="T0" fmla="*/ 0 w 63"/>
                    <a:gd name="T1" fmla="*/ 0 h 15"/>
                    <a:gd name="T2" fmla="*/ 3 w 63"/>
                    <a:gd name="T3" fmla="*/ 0 h 15"/>
                    <a:gd name="T4" fmla="*/ 4 w 63"/>
                    <a:gd name="T5" fmla="*/ 0 h 15"/>
                    <a:gd name="T6" fmla="*/ 6 w 63"/>
                    <a:gd name="T7" fmla="*/ 0 h 15"/>
                    <a:gd name="T8" fmla="*/ 3 w 63"/>
                    <a:gd name="T9" fmla="*/ 0 h 15"/>
                    <a:gd name="T10" fmla="*/ 0 w 63"/>
                    <a:gd name="T11" fmla="*/ 0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391" name="Freeform 144"/>
                <p:cNvSpPr>
                  <a:spLocks/>
                </p:cNvSpPr>
                <p:nvPr/>
              </p:nvSpPr>
              <p:spPr bwMode="auto">
                <a:xfrm>
                  <a:off x="4824" y="4178"/>
                  <a:ext cx="18" cy="5"/>
                </a:xfrm>
                <a:custGeom>
                  <a:avLst/>
                  <a:gdLst>
                    <a:gd name="T0" fmla="*/ 0 w 65"/>
                    <a:gd name="T1" fmla="*/ 0 h 29"/>
                    <a:gd name="T2" fmla="*/ 2 w 65"/>
                    <a:gd name="T3" fmla="*/ 0 h 29"/>
                    <a:gd name="T4" fmla="*/ 4 w 65"/>
                    <a:gd name="T5" fmla="*/ 0 h 29"/>
                    <a:gd name="T6" fmla="*/ 5 w 65"/>
                    <a:gd name="T7" fmla="*/ 0 h 29"/>
                    <a:gd name="T8" fmla="*/ 4 w 65"/>
                    <a:gd name="T9" fmla="*/ 1 h 29"/>
                    <a:gd name="T10" fmla="*/ 1 w 65"/>
                    <a:gd name="T11" fmla="*/ 1 h 29"/>
                    <a:gd name="T12" fmla="*/ 0 w 65"/>
                    <a:gd name="T13" fmla="*/ 0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2392" name="Freeform 145"/>
                <p:cNvSpPr>
                  <a:spLocks/>
                </p:cNvSpPr>
                <p:nvPr/>
              </p:nvSpPr>
              <p:spPr bwMode="auto">
                <a:xfrm>
                  <a:off x="5364" y="4157"/>
                  <a:ext cx="67" cy="16"/>
                </a:xfrm>
                <a:custGeom>
                  <a:avLst/>
                  <a:gdLst>
                    <a:gd name="T0" fmla="*/ 0 w 223"/>
                    <a:gd name="T1" fmla="*/ 1 h 100"/>
                    <a:gd name="T2" fmla="*/ 0 w 223"/>
                    <a:gd name="T3" fmla="*/ 1 h 100"/>
                    <a:gd name="T4" fmla="*/ 3 w 223"/>
                    <a:gd name="T5" fmla="*/ 1 h 100"/>
                    <a:gd name="T6" fmla="*/ 4 w 223"/>
                    <a:gd name="T7" fmla="*/ 1 h 100"/>
                    <a:gd name="T8" fmla="*/ 9 w 223"/>
                    <a:gd name="T9" fmla="*/ 2 h 100"/>
                    <a:gd name="T10" fmla="*/ 13 w 223"/>
                    <a:gd name="T11" fmla="*/ 2 h 100"/>
                    <a:gd name="T12" fmla="*/ 14 w 223"/>
                    <a:gd name="T13" fmla="*/ 2 h 100"/>
                    <a:gd name="T14" fmla="*/ 16 w 223"/>
                    <a:gd name="T15" fmla="*/ 1 h 100"/>
                    <a:gd name="T16" fmla="*/ 14 w 223"/>
                    <a:gd name="T17" fmla="*/ 1 h 100"/>
                    <a:gd name="T18" fmla="*/ 13 w 223"/>
                    <a:gd name="T19" fmla="*/ 1 h 100"/>
                    <a:gd name="T20" fmla="*/ 11 w 223"/>
                    <a:gd name="T21" fmla="*/ 1 h 100"/>
                    <a:gd name="T22" fmla="*/ 10 w 223"/>
                    <a:gd name="T23" fmla="*/ 1 h 100"/>
                    <a:gd name="T24" fmla="*/ 10 w 223"/>
                    <a:gd name="T25" fmla="*/ 0 h 100"/>
                    <a:gd name="T26" fmla="*/ 10 w 223"/>
                    <a:gd name="T27" fmla="*/ 0 h 100"/>
                    <a:gd name="T28" fmla="*/ 13 w 223"/>
                    <a:gd name="T29" fmla="*/ 0 h 100"/>
                    <a:gd name="T30" fmla="*/ 16 w 223"/>
                    <a:gd name="T31" fmla="*/ 0 h 100"/>
                    <a:gd name="T32" fmla="*/ 19 w 223"/>
                    <a:gd name="T33" fmla="*/ 1 h 100"/>
                    <a:gd name="T34" fmla="*/ 20 w 223"/>
                    <a:gd name="T35" fmla="*/ 1 h 100"/>
                    <a:gd name="T36" fmla="*/ 19 w 223"/>
                    <a:gd name="T37" fmla="*/ 2 h 100"/>
                    <a:gd name="T38" fmla="*/ 17 w 223"/>
                    <a:gd name="T39" fmla="*/ 3 h 100"/>
                    <a:gd name="T40" fmla="*/ 13 w 223"/>
                    <a:gd name="T41" fmla="*/ 3 h 100"/>
                    <a:gd name="T42" fmla="*/ 7 w 223"/>
                    <a:gd name="T43" fmla="*/ 2 h 100"/>
                    <a:gd name="T44" fmla="*/ 0 w 223"/>
                    <a:gd name="T45" fmla="*/ 1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2393" name="Freeform 146"/>
                <p:cNvSpPr>
                  <a:spLocks/>
                </p:cNvSpPr>
                <p:nvPr/>
              </p:nvSpPr>
              <p:spPr bwMode="auto">
                <a:xfrm>
                  <a:off x="5364" y="4157"/>
                  <a:ext cx="67" cy="16"/>
                </a:xfrm>
                <a:custGeom>
                  <a:avLst/>
                  <a:gdLst>
                    <a:gd name="T0" fmla="*/ 0 w 223"/>
                    <a:gd name="T1" fmla="*/ 1 h 100"/>
                    <a:gd name="T2" fmla="*/ 0 w 223"/>
                    <a:gd name="T3" fmla="*/ 1 h 100"/>
                    <a:gd name="T4" fmla="*/ 0 w 223"/>
                    <a:gd name="T5" fmla="*/ 1 h 100"/>
                    <a:gd name="T6" fmla="*/ 3 w 223"/>
                    <a:gd name="T7" fmla="*/ 1 h 100"/>
                    <a:gd name="T8" fmla="*/ 4 w 223"/>
                    <a:gd name="T9" fmla="*/ 1 h 100"/>
                    <a:gd name="T10" fmla="*/ 9 w 223"/>
                    <a:gd name="T11" fmla="*/ 2 h 100"/>
                    <a:gd name="T12" fmla="*/ 13 w 223"/>
                    <a:gd name="T13" fmla="*/ 2 h 100"/>
                    <a:gd name="T14" fmla="*/ 14 w 223"/>
                    <a:gd name="T15" fmla="*/ 2 h 100"/>
                    <a:gd name="T16" fmla="*/ 16 w 223"/>
                    <a:gd name="T17" fmla="*/ 1 h 100"/>
                    <a:gd name="T18" fmla="*/ 14 w 223"/>
                    <a:gd name="T19" fmla="*/ 1 h 100"/>
                    <a:gd name="T20" fmla="*/ 13 w 223"/>
                    <a:gd name="T21" fmla="*/ 1 h 100"/>
                    <a:gd name="T22" fmla="*/ 11 w 223"/>
                    <a:gd name="T23" fmla="*/ 1 h 100"/>
                    <a:gd name="T24" fmla="*/ 10 w 223"/>
                    <a:gd name="T25" fmla="*/ 1 h 100"/>
                    <a:gd name="T26" fmla="*/ 10 w 223"/>
                    <a:gd name="T27" fmla="*/ 0 h 100"/>
                    <a:gd name="T28" fmla="*/ 10 w 223"/>
                    <a:gd name="T29" fmla="*/ 0 h 100"/>
                    <a:gd name="T30" fmla="*/ 13 w 223"/>
                    <a:gd name="T31" fmla="*/ 0 h 100"/>
                    <a:gd name="T32" fmla="*/ 16 w 223"/>
                    <a:gd name="T33" fmla="*/ 0 h 100"/>
                    <a:gd name="T34" fmla="*/ 19 w 223"/>
                    <a:gd name="T35" fmla="*/ 1 h 100"/>
                    <a:gd name="T36" fmla="*/ 20 w 223"/>
                    <a:gd name="T37" fmla="*/ 1 h 100"/>
                    <a:gd name="T38" fmla="*/ 19 w 223"/>
                    <a:gd name="T39" fmla="*/ 2 h 100"/>
                    <a:gd name="T40" fmla="*/ 17 w 223"/>
                    <a:gd name="T41" fmla="*/ 3 h 100"/>
                    <a:gd name="T42" fmla="*/ 13 w 223"/>
                    <a:gd name="T43" fmla="*/ 3 h 100"/>
                    <a:gd name="T44" fmla="*/ 7 w 223"/>
                    <a:gd name="T45" fmla="*/ 2 h 100"/>
                    <a:gd name="T46" fmla="*/ 0 w 223"/>
                    <a:gd name="T47" fmla="*/ 1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2394" name="Freeform 147"/>
                <p:cNvSpPr>
                  <a:spLocks/>
                </p:cNvSpPr>
                <p:nvPr/>
              </p:nvSpPr>
              <p:spPr bwMode="auto">
                <a:xfrm>
                  <a:off x="5498" y="4148"/>
                  <a:ext cx="52" cy="23"/>
                </a:xfrm>
                <a:custGeom>
                  <a:avLst/>
                  <a:gdLst>
                    <a:gd name="T0" fmla="*/ 1 w 176"/>
                    <a:gd name="T1" fmla="*/ 3 h 146"/>
                    <a:gd name="T2" fmla="*/ 0 w 176"/>
                    <a:gd name="T3" fmla="*/ 2 h 146"/>
                    <a:gd name="T4" fmla="*/ 1 w 176"/>
                    <a:gd name="T5" fmla="*/ 1 h 146"/>
                    <a:gd name="T6" fmla="*/ 4 w 176"/>
                    <a:gd name="T7" fmla="*/ 0 h 146"/>
                    <a:gd name="T8" fmla="*/ 8 w 176"/>
                    <a:gd name="T9" fmla="*/ 0 h 146"/>
                    <a:gd name="T10" fmla="*/ 11 w 176"/>
                    <a:gd name="T11" fmla="*/ 0 h 146"/>
                    <a:gd name="T12" fmla="*/ 14 w 176"/>
                    <a:gd name="T13" fmla="*/ 0 h 146"/>
                    <a:gd name="T14" fmla="*/ 15 w 176"/>
                    <a:gd name="T15" fmla="*/ 1 h 146"/>
                    <a:gd name="T16" fmla="*/ 14 w 176"/>
                    <a:gd name="T17" fmla="*/ 2 h 146"/>
                    <a:gd name="T18" fmla="*/ 13 w 176"/>
                    <a:gd name="T19" fmla="*/ 2 h 146"/>
                    <a:gd name="T20" fmla="*/ 11 w 176"/>
                    <a:gd name="T21" fmla="*/ 2 h 146"/>
                    <a:gd name="T22" fmla="*/ 11 w 176"/>
                    <a:gd name="T23" fmla="*/ 1 h 146"/>
                    <a:gd name="T24" fmla="*/ 11 w 176"/>
                    <a:gd name="T25" fmla="*/ 1 h 146"/>
                    <a:gd name="T26" fmla="*/ 10 w 176"/>
                    <a:gd name="T27" fmla="*/ 1 h 146"/>
                    <a:gd name="T28" fmla="*/ 8 w 176"/>
                    <a:gd name="T29" fmla="*/ 1 h 146"/>
                    <a:gd name="T30" fmla="*/ 7 w 176"/>
                    <a:gd name="T31" fmla="*/ 1 h 146"/>
                    <a:gd name="T32" fmla="*/ 6 w 176"/>
                    <a:gd name="T33" fmla="*/ 1 h 146"/>
                    <a:gd name="T34" fmla="*/ 4 w 176"/>
                    <a:gd name="T35" fmla="*/ 2 h 146"/>
                    <a:gd name="T36" fmla="*/ 6 w 176"/>
                    <a:gd name="T37" fmla="*/ 3 h 146"/>
                    <a:gd name="T38" fmla="*/ 8 w 176"/>
                    <a:gd name="T39" fmla="*/ 3 h 146"/>
                    <a:gd name="T40" fmla="*/ 10 w 176"/>
                    <a:gd name="T41" fmla="*/ 3 h 146"/>
                    <a:gd name="T42" fmla="*/ 10 w 176"/>
                    <a:gd name="T43" fmla="*/ 3 h 146"/>
                    <a:gd name="T44" fmla="*/ 8 w 176"/>
                    <a:gd name="T45" fmla="*/ 3 h 146"/>
                    <a:gd name="T46" fmla="*/ 7 w 176"/>
                    <a:gd name="T47" fmla="*/ 4 h 146"/>
                    <a:gd name="T48" fmla="*/ 4 w 176"/>
                    <a:gd name="T49" fmla="*/ 4 h 146"/>
                    <a:gd name="T50" fmla="*/ 3 w 176"/>
                    <a:gd name="T51" fmla="*/ 3 h 146"/>
                    <a:gd name="T52" fmla="*/ 1 w 176"/>
                    <a:gd name="T53" fmla="*/ 3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2395" name="Freeform 148"/>
                <p:cNvSpPr>
                  <a:spLocks/>
                </p:cNvSpPr>
                <p:nvPr/>
              </p:nvSpPr>
              <p:spPr bwMode="auto">
                <a:xfrm>
                  <a:off x="5498" y="4148"/>
                  <a:ext cx="52" cy="23"/>
                </a:xfrm>
                <a:custGeom>
                  <a:avLst/>
                  <a:gdLst>
                    <a:gd name="T0" fmla="*/ 1 w 176"/>
                    <a:gd name="T1" fmla="*/ 3 h 146"/>
                    <a:gd name="T2" fmla="*/ 0 w 176"/>
                    <a:gd name="T3" fmla="*/ 2 h 146"/>
                    <a:gd name="T4" fmla="*/ 1 w 176"/>
                    <a:gd name="T5" fmla="*/ 1 h 146"/>
                    <a:gd name="T6" fmla="*/ 4 w 176"/>
                    <a:gd name="T7" fmla="*/ 0 h 146"/>
                    <a:gd name="T8" fmla="*/ 8 w 176"/>
                    <a:gd name="T9" fmla="*/ 0 h 146"/>
                    <a:gd name="T10" fmla="*/ 11 w 176"/>
                    <a:gd name="T11" fmla="*/ 0 h 146"/>
                    <a:gd name="T12" fmla="*/ 14 w 176"/>
                    <a:gd name="T13" fmla="*/ 0 h 146"/>
                    <a:gd name="T14" fmla="*/ 15 w 176"/>
                    <a:gd name="T15" fmla="*/ 1 h 146"/>
                    <a:gd name="T16" fmla="*/ 14 w 176"/>
                    <a:gd name="T17" fmla="*/ 2 h 146"/>
                    <a:gd name="T18" fmla="*/ 13 w 176"/>
                    <a:gd name="T19" fmla="*/ 2 h 146"/>
                    <a:gd name="T20" fmla="*/ 11 w 176"/>
                    <a:gd name="T21" fmla="*/ 2 h 146"/>
                    <a:gd name="T22" fmla="*/ 11 w 176"/>
                    <a:gd name="T23" fmla="*/ 1 h 146"/>
                    <a:gd name="T24" fmla="*/ 11 w 176"/>
                    <a:gd name="T25" fmla="*/ 1 h 146"/>
                    <a:gd name="T26" fmla="*/ 10 w 176"/>
                    <a:gd name="T27" fmla="*/ 1 h 146"/>
                    <a:gd name="T28" fmla="*/ 8 w 176"/>
                    <a:gd name="T29" fmla="*/ 1 h 146"/>
                    <a:gd name="T30" fmla="*/ 7 w 176"/>
                    <a:gd name="T31" fmla="*/ 1 h 146"/>
                    <a:gd name="T32" fmla="*/ 6 w 176"/>
                    <a:gd name="T33" fmla="*/ 1 h 146"/>
                    <a:gd name="T34" fmla="*/ 4 w 176"/>
                    <a:gd name="T35" fmla="*/ 2 h 146"/>
                    <a:gd name="T36" fmla="*/ 6 w 176"/>
                    <a:gd name="T37" fmla="*/ 3 h 146"/>
                    <a:gd name="T38" fmla="*/ 6 w 176"/>
                    <a:gd name="T39" fmla="*/ 3 h 146"/>
                    <a:gd name="T40" fmla="*/ 8 w 176"/>
                    <a:gd name="T41" fmla="*/ 3 h 146"/>
                    <a:gd name="T42" fmla="*/ 8 w 176"/>
                    <a:gd name="T43" fmla="*/ 3 h 146"/>
                    <a:gd name="T44" fmla="*/ 10 w 176"/>
                    <a:gd name="T45" fmla="*/ 3 h 146"/>
                    <a:gd name="T46" fmla="*/ 10 w 176"/>
                    <a:gd name="T47" fmla="*/ 3 h 146"/>
                    <a:gd name="T48" fmla="*/ 8 w 176"/>
                    <a:gd name="T49" fmla="*/ 3 h 146"/>
                    <a:gd name="T50" fmla="*/ 7 w 176"/>
                    <a:gd name="T51" fmla="*/ 4 h 146"/>
                    <a:gd name="T52" fmla="*/ 4 w 176"/>
                    <a:gd name="T53" fmla="*/ 4 h 146"/>
                    <a:gd name="T54" fmla="*/ 3 w 176"/>
                    <a:gd name="T55" fmla="*/ 3 h 146"/>
                    <a:gd name="T56" fmla="*/ 1 w 176"/>
                    <a:gd name="T57" fmla="*/ 3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2396" name="Freeform 149"/>
                <p:cNvSpPr>
                  <a:spLocks/>
                </p:cNvSpPr>
                <p:nvPr/>
              </p:nvSpPr>
              <p:spPr bwMode="auto">
                <a:xfrm>
                  <a:off x="5684" y="3731"/>
                  <a:ext cx="14" cy="437"/>
                </a:xfrm>
                <a:custGeom>
                  <a:avLst/>
                  <a:gdLst>
                    <a:gd name="T0" fmla="*/ 0 w 48"/>
                    <a:gd name="T1" fmla="*/ 71 h 2695"/>
                    <a:gd name="T2" fmla="*/ 1 w 48"/>
                    <a:gd name="T3" fmla="*/ 4 h 2695"/>
                    <a:gd name="T4" fmla="*/ 1 w 48"/>
                    <a:gd name="T5" fmla="*/ 2 h 2695"/>
                    <a:gd name="T6" fmla="*/ 1 w 48"/>
                    <a:gd name="T7" fmla="*/ 1 h 2695"/>
                    <a:gd name="T8" fmla="*/ 3 w 48"/>
                    <a:gd name="T9" fmla="*/ 0 h 2695"/>
                    <a:gd name="T10" fmla="*/ 4 w 48"/>
                    <a:gd name="T11" fmla="*/ 4 h 2695"/>
                    <a:gd name="T12" fmla="*/ 3 w 48"/>
                    <a:gd name="T13" fmla="*/ 71 h 2695"/>
                    <a:gd name="T14" fmla="*/ 1 w 48"/>
                    <a:gd name="T15" fmla="*/ 71 h 2695"/>
                    <a:gd name="T16" fmla="*/ 0 w 48"/>
                    <a:gd name="T17" fmla="*/ 71 h 2695"/>
                    <a:gd name="T18" fmla="*/ 0 w 48"/>
                    <a:gd name="T19" fmla="*/ 71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2397" name="Freeform 150"/>
                <p:cNvSpPr>
                  <a:spLocks/>
                </p:cNvSpPr>
                <p:nvPr/>
              </p:nvSpPr>
              <p:spPr bwMode="auto">
                <a:xfrm>
                  <a:off x="5708" y="3720"/>
                  <a:ext cx="15" cy="448"/>
                </a:xfrm>
                <a:custGeom>
                  <a:avLst/>
                  <a:gdLst>
                    <a:gd name="T0" fmla="*/ 0 w 48"/>
                    <a:gd name="T1" fmla="*/ 0 h 2767"/>
                    <a:gd name="T2" fmla="*/ 5 w 48"/>
                    <a:gd name="T3" fmla="*/ 0 h 2767"/>
                    <a:gd name="T4" fmla="*/ 5 w 48"/>
                    <a:gd name="T5" fmla="*/ 1 h 2767"/>
                    <a:gd name="T6" fmla="*/ 5 w 48"/>
                    <a:gd name="T7" fmla="*/ 1 h 2767"/>
                    <a:gd name="T8" fmla="*/ 5 w 48"/>
                    <a:gd name="T9" fmla="*/ 2 h 2767"/>
                    <a:gd name="T10" fmla="*/ 5 w 48"/>
                    <a:gd name="T11" fmla="*/ 3 h 2767"/>
                    <a:gd name="T12" fmla="*/ 5 w 48"/>
                    <a:gd name="T13" fmla="*/ 5 h 2767"/>
                    <a:gd name="T14" fmla="*/ 5 w 48"/>
                    <a:gd name="T15" fmla="*/ 7 h 2767"/>
                    <a:gd name="T16" fmla="*/ 5 w 48"/>
                    <a:gd name="T17" fmla="*/ 9 h 2767"/>
                    <a:gd name="T18" fmla="*/ 5 w 48"/>
                    <a:gd name="T19" fmla="*/ 11 h 2767"/>
                    <a:gd name="T20" fmla="*/ 5 w 48"/>
                    <a:gd name="T21" fmla="*/ 14 h 2767"/>
                    <a:gd name="T22" fmla="*/ 5 w 48"/>
                    <a:gd name="T23" fmla="*/ 17 h 2767"/>
                    <a:gd name="T24" fmla="*/ 5 w 48"/>
                    <a:gd name="T25" fmla="*/ 23 h 2767"/>
                    <a:gd name="T26" fmla="*/ 5 w 48"/>
                    <a:gd name="T27" fmla="*/ 30 h 2767"/>
                    <a:gd name="T28" fmla="*/ 5 w 48"/>
                    <a:gd name="T29" fmla="*/ 36 h 2767"/>
                    <a:gd name="T30" fmla="*/ 5 w 48"/>
                    <a:gd name="T31" fmla="*/ 43 h 2767"/>
                    <a:gd name="T32" fmla="*/ 5 w 48"/>
                    <a:gd name="T33" fmla="*/ 49 h 2767"/>
                    <a:gd name="T34" fmla="*/ 5 w 48"/>
                    <a:gd name="T35" fmla="*/ 55 h 2767"/>
                    <a:gd name="T36" fmla="*/ 3 w 48"/>
                    <a:gd name="T37" fmla="*/ 58 h 2767"/>
                    <a:gd name="T38" fmla="*/ 3 w 48"/>
                    <a:gd name="T39" fmla="*/ 60 h 2767"/>
                    <a:gd name="T40" fmla="*/ 3 w 48"/>
                    <a:gd name="T41" fmla="*/ 63 h 2767"/>
                    <a:gd name="T42" fmla="*/ 3 w 48"/>
                    <a:gd name="T43" fmla="*/ 65 h 2767"/>
                    <a:gd name="T44" fmla="*/ 3 w 48"/>
                    <a:gd name="T45" fmla="*/ 67 h 2767"/>
                    <a:gd name="T46" fmla="*/ 3 w 48"/>
                    <a:gd name="T47" fmla="*/ 69 h 2767"/>
                    <a:gd name="T48" fmla="*/ 3 w 48"/>
                    <a:gd name="T49" fmla="*/ 70 h 2767"/>
                    <a:gd name="T50" fmla="*/ 3 w 48"/>
                    <a:gd name="T51" fmla="*/ 71 h 2767"/>
                    <a:gd name="T52" fmla="*/ 3 w 48"/>
                    <a:gd name="T53" fmla="*/ 71 h 2767"/>
                    <a:gd name="T54" fmla="*/ 3 w 48"/>
                    <a:gd name="T55" fmla="*/ 72 h 2767"/>
                    <a:gd name="T56" fmla="*/ 0 w 48"/>
                    <a:gd name="T57" fmla="*/ 73 h 2767"/>
                    <a:gd name="T58" fmla="*/ 0 w 48"/>
                    <a:gd name="T59" fmla="*/ 72 h 2767"/>
                    <a:gd name="T60" fmla="*/ 0 w 48"/>
                    <a:gd name="T61" fmla="*/ 71 h 2767"/>
                    <a:gd name="T62" fmla="*/ 0 w 48"/>
                    <a:gd name="T63" fmla="*/ 71 h 2767"/>
                    <a:gd name="T64" fmla="*/ 0 w 48"/>
                    <a:gd name="T65" fmla="*/ 69 h 2767"/>
                    <a:gd name="T66" fmla="*/ 0 w 48"/>
                    <a:gd name="T67" fmla="*/ 68 h 2767"/>
                    <a:gd name="T68" fmla="*/ 0 w 48"/>
                    <a:gd name="T69" fmla="*/ 66 h 2767"/>
                    <a:gd name="T70" fmla="*/ 0 w 48"/>
                    <a:gd name="T71" fmla="*/ 63 h 2767"/>
                    <a:gd name="T72" fmla="*/ 0 w 48"/>
                    <a:gd name="T73" fmla="*/ 61 h 2767"/>
                    <a:gd name="T74" fmla="*/ 0 w 48"/>
                    <a:gd name="T75" fmla="*/ 58 h 2767"/>
                    <a:gd name="T76" fmla="*/ 0 w 48"/>
                    <a:gd name="T77" fmla="*/ 56 h 2767"/>
                    <a:gd name="T78" fmla="*/ 0 w 48"/>
                    <a:gd name="T79" fmla="*/ 49 h 2767"/>
                    <a:gd name="T80" fmla="*/ 0 w 48"/>
                    <a:gd name="T81" fmla="*/ 43 h 2767"/>
                    <a:gd name="T82" fmla="*/ 0 w 48"/>
                    <a:gd name="T83" fmla="*/ 36 h 2767"/>
                    <a:gd name="T84" fmla="*/ 0 w 48"/>
                    <a:gd name="T85" fmla="*/ 29 h 2767"/>
                    <a:gd name="T86" fmla="*/ 0 w 48"/>
                    <a:gd name="T87" fmla="*/ 23 h 2767"/>
                    <a:gd name="T88" fmla="*/ 0 w 48"/>
                    <a:gd name="T89" fmla="*/ 17 h 2767"/>
                    <a:gd name="T90" fmla="*/ 0 w 48"/>
                    <a:gd name="T91" fmla="*/ 14 h 2767"/>
                    <a:gd name="T92" fmla="*/ 0 w 48"/>
                    <a:gd name="T93" fmla="*/ 11 h 2767"/>
                    <a:gd name="T94" fmla="*/ 0 w 48"/>
                    <a:gd name="T95" fmla="*/ 9 h 2767"/>
                    <a:gd name="T96" fmla="*/ 0 w 48"/>
                    <a:gd name="T97" fmla="*/ 6 h 2767"/>
                    <a:gd name="T98" fmla="*/ 0 w 48"/>
                    <a:gd name="T99" fmla="*/ 5 h 2767"/>
                    <a:gd name="T100" fmla="*/ 0 w 48"/>
                    <a:gd name="T101" fmla="*/ 3 h 2767"/>
                    <a:gd name="T102" fmla="*/ 0 w 48"/>
                    <a:gd name="T103" fmla="*/ 1 h 2767"/>
                    <a:gd name="T104" fmla="*/ 0 w 48"/>
                    <a:gd name="T105" fmla="*/ 1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2398" name="Freeform 151"/>
                <p:cNvSpPr>
                  <a:spLocks/>
                </p:cNvSpPr>
                <p:nvPr/>
              </p:nvSpPr>
              <p:spPr bwMode="auto">
                <a:xfrm>
                  <a:off x="5316" y="4136"/>
                  <a:ext cx="86" cy="26"/>
                </a:xfrm>
                <a:custGeom>
                  <a:avLst/>
                  <a:gdLst>
                    <a:gd name="T0" fmla="*/ 4 w 288"/>
                    <a:gd name="T1" fmla="*/ 4 h 158"/>
                    <a:gd name="T2" fmla="*/ 6 w 288"/>
                    <a:gd name="T3" fmla="*/ 3 h 158"/>
                    <a:gd name="T4" fmla="*/ 6 w 288"/>
                    <a:gd name="T5" fmla="*/ 2 h 158"/>
                    <a:gd name="T6" fmla="*/ 6 w 288"/>
                    <a:gd name="T7" fmla="*/ 1 h 158"/>
                    <a:gd name="T8" fmla="*/ 4 w 288"/>
                    <a:gd name="T9" fmla="*/ 1 h 158"/>
                    <a:gd name="T10" fmla="*/ 3 w 288"/>
                    <a:gd name="T11" fmla="*/ 1 h 158"/>
                    <a:gd name="T12" fmla="*/ 1 w 288"/>
                    <a:gd name="T13" fmla="*/ 2 h 158"/>
                    <a:gd name="T14" fmla="*/ 0 w 288"/>
                    <a:gd name="T15" fmla="*/ 1 h 158"/>
                    <a:gd name="T16" fmla="*/ 1 w 288"/>
                    <a:gd name="T17" fmla="*/ 1 h 158"/>
                    <a:gd name="T18" fmla="*/ 3 w 288"/>
                    <a:gd name="T19" fmla="*/ 0 h 158"/>
                    <a:gd name="T20" fmla="*/ 4 w 288"/>
                    <a:gd name="T21" fmla="*/ 0 h 158"/>
                    <a:gd name="T22" fmla="*/ 6 w 288"/>
                    <a:gd name="T23" fmla="*/ 0 h 158"/>
                    <a:gd name="T24" fmla="*/ 7 w 288"/>
                    <a:gd name="T25" fmla="*/ 1 h 158"/>
                    <a:gd name="T26" fmla="*/ 9 w 288"/>
                    <a:gd name="T27" fmla="*/ 1 h 158"/>
                    <a:gd name="T28" fmla="*/ 9 w 288"/>
                    <a:gd name="T29" fmla="*/ 2 h 158"/>
                    <a:gd name="T30" fmla="*/ 9 w 288"/>
                    <a:gd name="T31" fmla="*/ 3 h 158"/>
                    <a:gd name="T32" fmla="*/ 14 w 288"/>
                    <a:gd name="T33" fmla="*/ 3 h 158"/>
                    <a:gd name="T34" fmla="*/ 20 w 288"/>
                    <a:gd name="T35" fmla="*/ 3 h 158"/>
                    <a:gd name="T36" fmla="*/ 22 w 288"/>
                    <a:gd name="T37" fmla="*/ 2 h 158"/>
                    <a:gd name="T38" fmla="*/ 22 w 288"/>
                    <a:gd name="T39" fmla="*/ 1 h 158"/>
                    <a:gd name="T40" fmla="*/ 22 w 288"/>
                    <a:gd name="T41" fmla="*/ 1 h 158"/>
                    <a:gd name="T42" fmla="*/ 20 w 288"/>
                    <a:gd name="T43" fmla="*/ 1 h 158"/>
                    <a:gd name="T44" fmla="*/ 19 w 288"/>
                    <a:gd name="T45" fmla="*/ 1 h 158"/>
                    <a:gd name="T46" fmla="*/ 17 w 288"/>
                    <a:gd name="T47" fmla="*/ 1 h 158"/>
                    <a:gd name="T48" fmla="*/ 16 w 288"/>
                    <a:gd name="T49" fmla="*/ 1 h 158"/>
                    <a:gd name="T50" fmla="*/ 14 w 288"/>
                    <a:gd name="T51" fmla="*/ 1 h 158"/>
                    <a:gd name="T52" fmla="*/ 14 w 288"/>
                    <a:gd name="T53" fmla="*/ 1 h 158"/>
                    <a:gd name="T54" fmla="*/ 16 w 288"/>
                    <a:gd name="T55" fmla="*/ 1 h 158"/>
                    <a:gd name="T56" fmla="*/ 17 w 288"/>
                    <a:gd name="T57" fmla="*/ 0 h 158"/>
                    <a:gd name="T58" fmla="*/ 20 w 288"/>
                    <a:gd name="T59" fmla="*/ 0 h 158"/>
                    <a:gd name="T60" fmla="*/ 22 w 288"/>
                    <a:gd name="T61" fmla="*/ 0 h 158"/>
                    <a:gd name="T62" fmla="*/ 24 w 288"/>
                    <a:gd name="T63" fmla="*/ 0 h 158"/>
                    <a:gd name="T64" fmla="*/ 26 w 288"/>
                    <a:gd name="T65" fmla="*/ 1 h 158"/>
                    <a:gd name="T66" fmla="*/ 26 w 288"/>
                    <a:gd name="T67" fmla="*/ 2 h 158"/>
                    <a:gd name="T68" fmla="*/ 24 w 288"/>
                    <a:gd name="T69" fmla="*/ 3 h 158"/>
                    <a:gd name="T70" fmla="*/ 20 w 288"/>
                    <a:gd name="T71" fmla="*/ 3 h 158"/>
                    <a:gd name="T72" fmla="*/ 17 w 288"/>
                    <a:gd name="T73" fmla="*/ 4 h 158"/>
                    <a:gd name="T74" fmla="*/ 13 w 288"/>
                    <a:gd name="T75" fmla="*/ 4 h 158"/>
                    <a:gd name="T76" fmla="*/ 9 w 288"/>
                    <a:gd name="T77" fmla="*/ 4 h 158"/>
                    <a:gd name="T78" fmla="*/ 9 w 288"/>
                    <a:gd name="T79" fmla="*/ 3 h 158"/>
                    <a:gd name="T80" fmla="*/ 6 w 288"/>
                    <a:gd name="T81" fmla="*/ 4 h 158"/>
                    <a:gd name="T82" fmla="*/ 6 w 288"/>
                    <a:gd name="T83" fmla="*/ 4 h 158"/>
                    <a:gd name="T84" fmla="*/ 4 w 288"/>
                    <a:gd name="T85" fmla="*/ 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2399" name="Freeform 152"/>
                <p:cNvSpPr>
                  <a:spLocks/>
                </p:cNvSpPr>
                <p:nvPr/>
              </p:nvSpPr>
              <p:spPr bwMode="auto">
                <a:xfrm>
                  <a:off x="5316" y="4136"/>
                  <a:ext cx="86" cy="26"/>
                </a:xfrm>
                <a:custGeom>
                  <a:avLst/>
                  <a:gdLst>
                    <a:gd name="T0" fmla="*/ 4 w 288"/>
                    <a:gd name="T1" fmla="*/ 4 h 158"/>
                    <a:gd name="T2" fmla="*/ 6 w 288"/>
                    <a:gd name="T3" fmla="*/ 3 h 158"/>
                    <a:gd name="T4" fmla="*/ 6 w 288"/>
                    <a:gd name="T5" fmla="*/ 2 h 158"/>
                    <a:gd name="T6" fmla="*/ 6 w 288"/>
                    <a:gd name="T7" fmla="*/ 1 h 158"/>
                    <a:gd name="T8" fmla="*/ 6 w 288"/>
                    <a:gd name="T9" fmla="*/ 1 h 158"/>
                    <a:gd name="T10" fmla="*/ 4 w 288"/>
                    <a:gd name="T11" fmla="*/ 1 h 158"/>
                    <a:gd name="T12" fmla="*/ 3 w 288"/>
                    <a:gd name="T13" fmla="*/ 1 h 158"/>
                    <a:gd name="T14" fmla="*/ 1 w 288"/>
                    <a:gd name="T15" fmla="*/ 2 h 158"/>
                    <a:gd name="T16" fmla="*/ 1 w 288"/>
                    <a:gd name="T17" fmla="*/ 2 h 158"/>
                    <a:gd name="T18" fmla="*/ 0 w 288"/>
                    <a:gd name="T19" fmla="*/ 1 h 158"/>
                    <a:gd name="T20" fmla="*/ 1 w 288"/>
                    <a:gd name="T21" fmla="*/ 1 h 158"/>
                    <a:gd name="T22" fmla="*/ 3 w 288"/>
                    <a:gd name="T23" fmla="*/ 0 h 158"/>
                    <a:gd name="T24" fmla="*/ 4 w 288"/>
                    <a:gd name="T25" fmla="*/ 0 h 158"/>
                    <a:gd name="T26" fmla="*/ 6 w 288"/>
                    <a:gd name="T27" fmla="*/ 0 h 158"/>
                    <a:gd name="T28" fmla="*/ 7 w 288"/>
                    <a:gd name="T29" fmla="*/ 1 h 158"/>
                    <a:gd name="T30" fmla="*/ 9 w 288"/>
                    <a:gd name="T31" fmla="*/ 1 h 158"/>
                    <a:gd name="T32" fmla="*/ 9 w 288"/>
                    <a:gd name="T33" fmla="*/ 2 h 158"/>
                    <a:gd name="T34" fmla="*/ 9 w 288"/>
                    <a:gd name="T35" fmla="*/ 3 h 158"/>
                    <a:gd name="T36" fmla="*/ 14 w 288"/>
                    <a:gd name="T37" fmla="*/ 3 h 158"/>
                    <a:gd name="T38" fmla="*/ 20 w 288"/>
                    <a:gd name="T39" fmla="*/ 3 h 158"/>
                    <a:gd name="T40" fmla="*/ 22 w 288"/>
                    <a:gd name="T41" fmla="*/ 2 h 158"/>
                    <a:gd name="T42" fmla="*/ 22 w 288"/>
                    <a:gd name="T43" fmla="*/ 1 h 158"/>
                    <a:gd name="T44" fmla="*/ 22 w 288"/>
                    <a:gd name="T45" fmla="*/ 1 h 158"/>
                    <a:gd name="T46" fmla="*/ 20 w 288"/>
                    <a:gd name="T47" fmla="*/ 1 h 158"/>
                    <a:gd name="T48" fmla="*/ 19 w 288"/>
                    <a:gd name="T49" fmla="*/ 1 h 158"/>
                    <a:gd name="T50" fmla="*/ 17 w 288"/>
                    <a:gd name="T51" fmla="*/ 1 h 158"/>
                    <a:gd name="T52" fmla="*/ 16 w 288"/>
                    <a:gd name="T53" fmla="*/ 1 h 158"/>
                    <a:gd name="T54" fmla="*/ 14 w 288"/>
                    <a:gd name="T55" fmla="*/ 1 h 158"/>
                    <a:gd name="T56" fmla="*/ 14 w 288"/>
                    <a:gd name="T57" fmla="*/ 1 h 158"/>
                    <a:gd name="T58" fmla="*/ 16 w 288"/>
                    <a:gd name="T59" fmla="*/ 1 h 158"/>
                    <a:gd name="T60" fmla="*/ 17 w 288"/>
                    <a:gd name="T61" fmla="*/ 0 h 158"/>
                    <a:gd name="T62" fmla="*/ 20 w 288"/>
                    <a:gd name="T63" fmla="*/ 0 h 158"/>
                    <a:gd name="T64" fmla="*/ 22 w 288"/>
                    <a:gd name="T65" fmla="*/ 0 h 158"/>
                    <a:gd name="T66" fmla="*/ 24 w 288"/>
                    <a:gd name="T67" fmla="*/ 0 h 158"/>
                    <a:gd name="T68" fmla="*/ 26 w 288"/>
                    <a:gd name="T69" fmla="*/ 1 h 158"/>
                    <a:gd name="T70" fmla="*/ 26 w 288"/>
                    <a:gd name="T71" fmla="*/ 2 h 158"/>
                    <a:gd name="T72" fmla="*/ 24 w 288"/>
                    <a:gd name="T73" fmla="*/ 3 h 158"/>
                    <a:gd name="T74" fmla="*/ 20 w 288"/>
                    <a:gd name="T75" fmla="*/ 3 h 158"/>
                    <a:gd name="T76" fmla="*/ 17 w 288"/>
                    <a:gd name="T77" fmla="*/ 4 h 158"/>
                    <a:gd name="T78" fmla="*/ 13 w 288"/>
                    <a:gd name="T79" fmla="*/ 4 h 158"/>
                    <a:gd name="T80" fmla="*/ 9 w 288"/>
                    <a:gd name="T81" fmla="*/ 4 h 158"/>
                    <a:gd name="T82" fmla="*/ 9 w 288"/>
                    <a:gd name="T83" fmla="*/ 3 h 158"/>
                    <a:gd name="T84" fmla="*/ 6 w 288"/>
                    <a:gd name="T85" fmla="*/ 4 h 158"/>
                    <a:gd name="T86" fmla="*/ 6 w 288"/>
                    <a:gd name="T87" fmla="*/ 4 h 158"/>
                    <a:gd name="T88" fmla="*/ 4 w 288"/>
                    <a:gd name="T89" fmla="*/ 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2400" name="Freeform 153"/>
                <p:cNvSpPr>
                  <a:spLocks/>
                </p:cNvSpPr>
                <p:nvPr/>
              </p:nvSpPr>
              <p:spPr bwMode="auto">
                <a:xfrm>
                  <a:off x="5478" y="4136"/>
                  <a:ext cx="34" cy="16"/>
                </a:xfrm>
                <a:custGeom>
                  <a:avLst/>
                  <a:gdLst>
                    <a:gd name="T0" fmla="*/ 5 w 112"/>
                    <a:gd name="T1" fmla="*/ 3 h 100"/>
                    <a:gd name="T2" fmla="*/ 2 w 112"/>
                    <a:gd name="T3" fmla="*/ 1 h 100"/>
                    <a:gd name="T4" fmla="*/ 0 w 112"/>
                    <a:gd name="T5" fmla="*/ 0 h 100"/>
                    <a:gd name="T6" fmla="*/ 0 w 112"/>
                    <a:gd name="T7" fmla="*/ 0 h 100"/>
                    <a:gd name="T8" fmla="*/ 6 w 112"/>
                    <a:gd name="T9" fmla="*/ 0 h 100"/>
                    <a:gd name="T10" fmla="*/ 10 w 112"/>
                    <a:gd name="T11" fmla="*/ 1 h 100"/>
                    <a:gd name="T12" fmla="*/ 10 w 112"/>
                    <a:gd name="T13" fmla="*/ 1 h 100"/>
                    <a:gd name="T14" fmla="*/ 9 w 112"/>
                    <a:gd name="T15" fmla="*/ 1 h 100"/>
                    <a:gd name="T16" fmla="*/ 8 w 112"/>
                    <a:gd name="T17" fmla="*/ 2 h 100"/>
                    <a:gd name="T18" fmla="*/ 6 w 112"/>
                    <a:gd name="T19" fmla="*/ 3 h 100"/>
                    <a:gd name="T20" fmla="*/ 5 w 112"/>
                    <a:gd name="T21" fmla="*/ 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2401" name="Freeform 154"/>
                <p:cNvSpPr>
                  <a:spLocks/>
                </p:cNvSpPr>
                <p:nvPr/>
              </p:nvSpPr>
              <p:spPr bwMode="auto">
                <a:xfrm>
                  <a:off x="5478" y="4136"/>
                  <a:ext cx="34" cy="16"/>
                </a:xfrm>
                <a:custGeom>
                  <a:avLst/>
                  <a:gdLst>
                    <a:gd name="T0" fmla="*/ 5 w 112"/>
                    <a:gd name="T1" fmla="*/ 3 h 100"/>
                    <a:gd name="T2" fmla="*/ 2 w 112"/>
                    <a:gd name="T3" fmla="*/ 1 h 100"/>
                    <a:gd name="T4" fmla="*/ 0 w 112"/>
                    <a:gd name="T5" fmla="*/ 0 h 100"/>
                    <a:gd name="T6" fmla="*/ 0 w 112"/>
                    <a:gd name="T7" fmla="*/ 0 h 100"/>
                    <a:gd name="T8" fmla="*/ 0 w 112"/>
                    <a:gd name="T9" fmla="*/ 0 h 100"/>
                    <a:gd name="T10" fmla="*/ 6 w 112"/>
                    <a:gd name="T11" fmla="*/ 0 h 100"/>
                    <a:gd name="T12" fmla="*/ 10 w 112"/>
                    <a:gd name="T13" fmla="*/ 1 h 100"/>
                    <a:gd name="T14" fmla="*/ 10 w 112"/>
                    <a:gd name="T15" fmla="*/ 1 h 100"/>
                    <a:gd name="T16" fmla="*/ 9 w 112"/>
                    <a:gd name="T17" fmla="*/ 1 h 100"/>
                    <a:gd name="T18" fmla="*/ 8 w 112"/>
                    <a:gd name="T19" fmla="*/ 2 h 100"/>
                    <a:gd name="T20" fmla="*/ 6 w 112"/>
                    <a:gd name="T21" fmla="*/ 3 h 100"/>
                    <a:gd name="T22" fmla="*/ 5 w 112"/>
                    <a:gd name="T23" fmla="*/ 3 h 100"/>
                    <a:gd name="T24" fmla="*/ 5 w 112"/>
                    <a:gd name="T25" fmla="*/ 3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2402" name="Freeform 155"/>
                <p:cNvSpPr>
                  <a:spLocks/>
                </p:cNvSpPr>
                <p:nvPr/>
              </p:nvSpPr>
              <p:spPr bwMode="auto">
                <a:xfrm>
                  <a:off x="5373" y="4084"/>
                  <a:ext cx="72" cy="37"/>
                </a:xfrm>
                <a:custGeom>
                  <a:avLst/>
                  <a:gdLst>
                    <a:gd name="T0" fmla="*/ 0 w 240"/>
                    <a:gd name="T1" fmla="*/ 5 h 230"/>
                    <a:gd name="T2" fmla="*/ 0 w 240"/>
                    <a:gd name="T3" fmla="*/ 5 h 230"/>
                    <a:gd name="T4" fmla="*/ 2 w 240"/>
                    <a:gd name="T5" fmla="*/ 5 h 230"/>
                    <a:gd name="T6" fmla="*/ 4 w 240"/>
                    <a:gd name="T7" fmla="*/ 3 h 230"/>
                    <a:gd name="T8" fmla="*/ 12 w 240"/>
                    <a:gd name="T9" fmla="*/ 1 h 230"/>
                    <a:gd name="T10" fmla="*/ 19 w 240"/>
                    <a:gd name="T11" fmla="*/ 0 h 230"/>
                    <a:gd name="T12" fmla="*/ 20 w 240"/>
                    <a:gd name="T13" fmla="*/ 0 h 230"/>
                    <a:gd name="T14" fmla="*/ 22 w 240"/>
                    <a:gd name="T15" fmla="*/ 1 h 230"/>
                    <a:gd name="T16" fmla="*/ 19 w 240"/>
                    <a:gd name="T17" fmla="*/ 2 h 230"/>
                    <a:gd name="T18" fmla="*/ 14 w 240"/>
                    <a:gd name="T19" fmla="*/ 3 h 230"/>
                    <a:gd name="T20" fmla="*/ 4 w 240"/>
                    <a:gd name="T21" fmla="*/ 6 h 230"/>
                    <a:gd name="T22" fmla="*/ 3 w 240"/>
                    <a:gd name="T23" fmla="*/ 6 h 230"/>
                    <a:gd name="T24" fmla="*/ 2 w 240"/>
                    <a:gd name="T25" fmla="*/ 6 h 230"/>
                    <a:gd name="T26" fmla="*/ 0 w 240"/>
                    <a:gd name="T27" fmla="*/ 5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2403" name="Freeform 156"/>
                <p:cNvSpPr>
                  <a:spLocks/>
                </p:cNvSpPr>
                <p:nvPr/>
              </p:nvSpPr>
              <p:spPr bwMode="auto">
                <a:xfrm>
                  <a:off x="5521" y="4082"/>
                  <a:ext cx="34" cy="30"/>
                </a:xfrm>
                <a:custGeom>
                  <a:avLst/>
                  <a:gdLst>
                    <a:gd name="T0" fmla="*/ 0 w 113"/>
                    <a:gd name="T1" fmla="*/ 4 h 188"/>
                    <a:gd name="T2" fmla="*/ 0 w 113"/>
                    <a:gd name="T3" fmla="*/ 3 h 188"/>
                    <a:gd name="T4" fmla="*/ 0 w 113"/>
                    <a:gd name="T5" fmla="*/ 2 h 188"/>
                    <a:gd name="T6" fmla="*/ 2 w 113"/>
                    <a:gd name="T7" fmla="*/ 2 h 188"/>
                    <a:gd name="T8" fmla="*/ 2 w 113"/>
                    <a:gd name="T9" fmla="*/ 3 h 188"/>
                    <a:gd name="T10" fmla="*/ 3 w 113"/>
                    <a:gd name="T11" fmla="*/ 4 h 188"/>
                    <a:gd name="T12" fmla="*/ 4 w 113"/>
                    <a:gd name="T13" fmla="*/ 4 h 188"/>
                    <a:gd name="T14" fmla="*/ 6 w 113"/>
                    <a:gd name="T15" fmla="*/ 4 h 188"/>
                    <a:gd name="T16" fmla="*/ 7 w 113"/>
                    <a:gd name="T17" fmla="*/ 3 h 188"/>
                    <a:gd name="T18" fmla="*/ 6 w 113"/>
                    <a:gd name="T19" fmla="*/ 3 h 188"/>
                    <a:gd name="T20" fmla="*/ 4 w 113"/>
                    <a:gd name="T21" fmla="*/ 2 h 188"/>
                    <a:gd name="T22" fmla="*/ 2 w 113"/>
                    <a:gd name="T23" fmla="*/ 0 h 188"/>
                    <a:gd name="T24" fmla="*/ 2 w 113"/>
                    <a:gd name="T25" fmla="*/ 0 h 188"/>
                    <a:gd name="T26" fmla="*/ 3 w 113"/>
                    <a:gd name="T27" fmla="*/ 0 h 188"/>
                    <a:gd name="T28" fmla="*/ 6 w 113"/>
                    <a:gd name="T29" fmla="*/ 1 h 188"/>
                    <a:gd name="T30" fmla="*/ 9 w 113"/>
                    <a:gd name="T31" fmla="*/ 2 h 188"/>
                    <a:gd name="T32" fmla="*/ 10 w 113"/>
                    <a:gd name="T33" fmla="*/ 3 h 188"/>
                    <a:gd name="T34" fmla="*/ 9 w 113"/>
                    <a:gd name="T35" fmla="*/ 4 h 188"/>
                    <a:gd name="T36" fmla="*/ 7 w 113"/>
                    <a:gd name="T37" fmla="*/ 5 h 188"/>
                    <a:gd name="T38" fmla="*/ 4 w 113"/>
                    <a:gd name="T39" fmla="*/ 5 h 188"/>
                    <a:gd name="T40" fmla="*/ 2 w 113"/>
                    <a:gd name="T41" fmla="*/ 4 h 188"/>
                    <a:gd name="T42" fmla="*/ 0 w 113"/>
                    <a:gd name="T43" fmla="*/ 4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2404" name="Freeform 157"/>
                <p:cNvSpPr>
                  <a:spLocks/>
                </p:cNvSpPr>
                <p:nvPr/>
              </p:nvSpPr>
              <p:spPr bwMode="auto">
                <a:xfrm>
                  <a:off x="5521" y="4082"/>
                  <a:ext cx="34" cy="30"/>
                </a:xfrm>
                <a:custGeom>
                  <a:avLst/>
                  <a:gdLst>
                    <a:gd name="T0" fmla="*/ 0 w 113"/>
                    <a:gd name="T1" fmla="*/ 4 h 188"/>
                    <a:gd name="T2" fmla="*/ 0 w 113"/>
                    <a:gd name="T3" fmla="*/ 3 h 188"/>
                    <a:gd name="T4" fmla="*/ 0 w 113"/>
                    <a:gd name="T5" fmla="*/ 2 h 188"/>
                    <a:gd name="T6" fmla="*/ 2 w 113"/>
                    <a:gd name="T7" fmla="*/ 2 h 188"/>
                    <a:gd name="T8" fmla="*/ 2 w 113"/>
                    <a:gd name="T9" fmla="*/ 3 h 188"/>
                    <a:gd name="T10" fmla="*/ 3 w 113"/>
                    <a:gd name="T11" fmla="*/ 4 h 188"/>
                    <a:gd name="T12" fmla="*/ 4 w 113"/>
                    <a:gd name="T13" fmla="*/ 4 h 188"/>
                    <a:gd name="T14" fmla="*/ 6 w 113"/>
                    <a:gd name="T15" fmla="*/ 4 h 188"/>
                    <a:gd name="T16" fmla="*/ 7 w 113"/>
                    <a:gd name="T17" fmla="*/ 3 h 188"/>
                    <a:gd name="T18" fmla="*/ 6 w 113"/>
                    <a:gd name="T19" fmla="*/ 3 h 188"/>
                    <a:gd name="T20" fmla="*/ 4 w 113"/>
                    <a:gd name="T21" fmla="*/ 2 h 188"/>
                    <a:gd name="T22" fmla="*/ 2 w 113"/>
                    <a:gd name="T23" fmla="*/ 0 h 188"/>
                    <a:gd name="T24" fmla="*/ 2 w 113"/>
                    <a:gd name="T25" fmla="*/ 0 h 188"/>
                    <a:gd name="T26" fmla="*/ 3 w 113"/>
                    <a:gd name="T27" fmla="*/ 0 h 188"/>
                    <a:gd name="T28" fmla="*/ 6 w 113"/>
                    <a:gd name="T29" fmla="*/ 1 h 188"/>
                    <a:gd name="T30" fmla="*/ 9 w 113"/>
                    <a:gd name="T31" fmla="*/ 2 h 188"/>
                    <a:gd name="T32" fmla="*/ 10 w 113"/>
                    <a:gd name="T33" fmla="*/ 3 h 188"/>
                    <a:gd name="T34" fmla="*/ 9 w 113"/>
                    <a:gd name="T35" fmla="*/ 4 h 188"/>
                    <a:gd name="T36" fmla="*/ 7 w 113"/>
                    <a:gd name="T37" fmla="*/ 5 h 188"/>
                    <a:gd name="T38" fmla="*/ 4 w 113"/>
                    <a:gd name="T39" fmla="*/ 5 h 188"/>
                    <a:gd name="T40" fmla="*/ 2 w 113"/>
                    <a:gd name="T41" fmla="*/ 4 h 188"/>
                    <a:gd name="T42" fmla="*/ 0 w 113"/>
                    <a:gd name="T43" fmla="*/ 4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2405" name="Freeform 158"/>
                <p:cNvSpPr>
                  <a:spLocks/>
                </p:cNvSpPr>
                <p:nvPr/>
              </p:nvSpPr>
              <p:spPr bwMode="auto">
                <a:xfrm>
                  <a:off x="5378" y="4087"/>
                  <a:ext cx="34" cy="13"/>
                </a:xfrm>
                <a:custGeom>
                  <a:avLst/>
                  <a:gdLst>
                    <a:gd name="T0" fmla="*/ 0 w 112"/>
                    <a:gd name="T1" fmla="*/ 2 h 87"/>
                    <a:gd name="T2" fmla="*/ 9 w 112"/>
                    <a:gd name="T3" fmla="*/ 0 h 87"/>
                    <a:gd name="T4" fmla="*/ 10 w 112"/>
                    <a:gd name="T5" fmla="*/ 0 h 87"/>
                    <a:gd name="T6" fmla="*/ 6 w 112"/>
                    <a:gd name="T7" fmla="*/ 1 h 87"/>
                    <a:gd name="T8" fmla="*/ 3 w 112"/>
                    <a:gd name="T9" fmla="*/ 2 h 87"/>
                    <a:gd name="T10" fmla="*/ 0 w 112"/>
                    <a:gd name="T11" fmla="*/ 2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2406" name="Freeform 159"/>
                <p:cNvSpPr>
                  <a:spLocks/>
                </p:cNvSpPr>
                <p:nvPr/>
              </p:nvSpPr>
              <p:spPr bwMode="auto">
                <a:xfrm>
                  <a:off x="5555" y="4084"/>
                  <a:ext cx="52" cy="16"/>
                </a:xfrm>
                <a:custGeom>
                  <a:avLst/>
                  <a:gdLst>
                    <a:gd name="T0" fmla="*/ 0 w 175"/>
                    <a:gd name="T1" fmla="*/ 0 h 100"/>
                    <a:gd name="T2" fmla="*/ 0 w 175"/>
                    <a:gd name="T3" fmla="*/ 0 h 100"/>
                    <a:gd name="T4" fmla="*/ 1 w 175"/>
                    <a:gd name="T5" fmla="*/ 0 h 100"/>
                    <a:gd name="T6" fmla="*/ 6 w 175"/>
                    <a:gd name="T7" fmla="*/ 1 h 100"/>
                    <a:gd name="T8" fmla="*/ 9 w 175"/>
                    <a:gd name="T9" fmla="*/ 1 h 100"/>
                    <a:gd name="T10" fmla="*/ 10 w 175"/>
                    <a:gd name="T11" fmla="*/ 1 h 100"/>
                    <a:gd name="T12" fmla="*/ 11 w 175"/>
                    <a:gd name="T13" fmla="*/ 1 h 100"/>
                    <a:gd name="T14" fmla="*/ 13 w 175"/>
                    <a:gd name="T15" fmla="*/ 1 h 100"/>
                    <a:gd name="T16" fmla="*/ 11 w 175"/>
                    <a:gd name="T17" fmla="*/ 1 h 100"/>
                    <a:gd name="T18" fmla="*/ 10 w 175"/>
                    <a:gd name="T19" fmla="*/ 1 h 100"/>
                    <a:gd name="T20" fmla="*/ 10 w 175"/>
                    <a:gd name="T21" fmla="*/ 0 h 100"/>
                    <a:gd name="T22" fmla="*/ 11 w 175"/>
                    <a:gd name="T23" fmla="*/ 0 h 100"/>
                    <a:gd name="T24" fmla="*/ 13 w 175"/>
                    <a:gd name="T25" fmla="*/ 0 h 100"/>
                    <a:gd name="T26" fmla="*/ 15 w 175"/>
                    <a:gd name="T27" fmla="*/ 1 h 100"/>
                    <a:gd name="T28" fmla="*/ 15 w 175"/>
                    <a:gd name="T29" fmla="*/ 1 h 100"/>
                    <a:gd name="T30" fmla="*/ 15 w 175"/>
                    <a:gd name="T31" fmla="*/ 2 h 100"/>
                    <a:gd name="T32" fmla="*/ 14 w 175"/>
                    <a:gd name="T33" fmla="*/ 3 h 100"/>
                    <a:gd name="T34" fmla="*/ 13 w 175"/>
                    <a:gd name="T35" fmla="*/ 3 h 100"/>
                    <a:gd name="T36" fmla="*/ 9 w 175"/>
                    <a:gd name="T37" fmla="*/ 3 h 100"/>
                    <a:gd name="T38" fmla="*/ 4 w 175"/>
                    <a:gd name="T39" fmla="*/ 2 h 100"/>
                    <a:gd name="T40" fmla="*/ 3 w 175"/>
                    <a:gd name="T41" fmla="*/ 1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407" name="Freeform 160"/>
                <p:cNvSpPr>
                  <a:spLocks/>
                </p:cNvSpPr>
                <p:nvPr/>
              </p:nvSpPr>
              <p:spPr bwMode="auto">
                <a:xfrm>
                  <a:off x="5555" y="4084"/>
                  <a:ext cx="52" cy="16"/>
                </a:xfrm>
                <a:custGeom>
                  <a:avLst/>
                  <a:gdLst>
                    <a:gd name="T0" fmla="*/ 0 w 175"/>
                    <a:gd name="T1" fmla="*/ 0 h 100"/>
                    <a:gd name="T2" fmla="*/ 0 w 175"/>
                    <a:gd name="T3" fmla="*/ 0 h 100"/>
                    <a:gd name="T4" fmla="*/ 1 w 175"/>
                    <a:gd name="T5" fmla="*/ 0 h 100"/>
                    <a:gd name="T6" fmla="*/ 6 w 175"/>
                    <a:gd name="T7" fmla="*/ 1 h 100"/>
                    <a:gd name="T8" fmla="*/ 9 w 175"/>
                    <a:gd name="T9" fmla="*/ 1 h 100"/>
                    <a:gd name="T10" fmla="*/ 10 w 175"/>
                    <a:gd name="T11" fmla="*/ 1 h 100"/>
                    <a:gd name="T12" fmla="*/ 11 w 175"/>
                    <a:gd name="T13" fmla="*/ 1 h 100"/>
                    <a:gd name="T14" fmla="*/ 13 w 175"/>
                    <a:gd name="T15" fmla="*/ 1 h 100"/>
                    <a:gd name="T16" fmla="*/ 11 w 175"/>
                    <a:gd name="T17" fmla="*/ 1 h 100"/>
                    <a:gd name="T18" fmla="*/ 10 w 175"/>
                    <a:gd name="T19" fmla="*/ 1 h 100"/>
                    <a:gd name="T20" fmla="*/ 10 w 175"/>
                    <a:gd name="T21" fmla="*/ 0 h 100"/>
                    <a:gd name="T22" fmla="*/ 11 w 175"/>
                    <a:gd name="T23" fmla="*/ 0 h 100"/>
                    <a:gd name="T24" fmla="*/ 13 w 175"/>
                    <a:gd name="T25" fmla="*/ 0 h 100"/>
                    <a:gd name="T26" fmla="*/ 15 w 175"/>
                    <a:gd name="T27" fmla="*/ 1 h 100"/>
                    <a:gd name="T28" fmla="*/ 15 w 175"/>
                    <a:gd name="T29" fmla="*/ 1 h 100"/>
                    <a:gd name="T30" fmla="*/ 15 w 175"/>
                    <a:gd name="T31" fmla="*/ 2 h 100"/>
                    <a:gd name="T32" fmla="*/ 14 w 175"/>
                    <a:gd name="T33" fmla="*/ 3 h 100"/>
                    <a:gd name="T34" fmla="*/ 13 w 175"/>
                    <a:gd name="T35" fmla="*/ 3 h 100"/>
                    <a:gd name="T36" fmla="*/ 9 w 175"/>
                    <a:gd name="T37" fmla="*/ 3 h 100"/>
                    <a:gd name="T38" fmla="*/ 4 w 175"/>
                    <a:gd name="T39" fmla="*/ 2 h 100"/>
                    <a:gd name="T40" fmla="*/ 3 w 175"/>
                    <a:gd name="T41" fmla="*/ 1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2408" name="Freeform 161"/>
                <p:cNvSpPr>
                  <a:spLocks/>
                </p:cNvSpPr>
                <p:nvPr/>
              </p:nvSpPr>
              <p:spPr bwMode="auto">
                <a:xfrm>
                  <a:off x="5187" y="4087"/>
                  <a:ext cx="15" cy="13"/>
                </a:xfrm>
                <a:custGeom>
                  <a:avLst/>
                  <a:gdLst>
                    <a:gd name="T0" fmla="*/ 0 w 48"/>
                    <a:gd name="T1" fmla="*/ 0 h 87"/>
                    <a:gd name="T2" fmla="*/ 3 w 48"/>
                    <a:gd name="T3" fmla="*/ 0 h 87"/>
                    <a:gd name="T4" fmla="*/ 5 w 48"/>
                    <a:gd name="T5" fmla="*/ 1 h 87"/>
                    <a:gd name="T6" fmla="*/ 5 w 48"/>
                    <a:gd name="T7" fmla="*/ 2 h 87"/>
                    <a:gd name="T8" fmla="*/ 0 w 48"/>
                    <a:gd name="T9" fmla="*/ 1 h 87"/>
                    <a:gd name="T10" fmla="*/ 0 w 48"/>
                    <a:gd name="T11" fmla="*/ 1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409" name="Freeform 162"/>
                <p:cNvSpPr>
                  <a:spLocks/>
                </p:cNvSpPr>
                <p:nvPr/>
              </p:nvSpPr>
              <p:spPr bwMode="auto">
                <a:xfrm>
                  <a:off x="5478" y="4072"/>
                  <a:ext cx="39" cy="26"/>
                </a:xfrm>
                <a:custGeom>
                  <a:avLst/>
                  <a:gdLst>
                    <a:gd name="T0" fmla="*/ 0 w 129"/>
                    <a:gd name="T1" fmla="*/ 4 h 161"/>
                    <a:gd name="T2" fmla="*/ 0 w 129"/>
                    <a:gd name="T3" fmla="*/ 3 h 161"/>
                    <a:gd name="T4" fmla="*/ 0 w 129"/>
                    <a:gd name="T5" fmla="*/ 3 h 161"/>
                    <a:gd name="T6" fmla="*/ 0 w 129"/>
                    <a:gd name="T7" fmla="*/ 2 h 161"/>
                    <a:gd name="T8" fmla="*/ 2 w 129"/>
                    <a:gd name="T9" fmla="*/ 2 h 161"/>
                    <a:gd name="T10" fmla="*/ 3 w 129"/>
                    <a:gd name="T11" fmla="*/ 2 h 161"/>
                    <a:gd name="T12" fmla="*/ 3 w 129"/>
                    <a:gd name="T13" fmla="*/ 2 h 161"/>
                    <a:gd name="T14" fmla="*/ 3 w 129"/>
                    <a:gd name="T15" fmla="*/ 3 h 161"/>
                    <a:gd name="T16" fmla="*/ 3 w 129"/>
                    <a:gd name="T17" fmla="*/ 3 h 161"/>
                    <a:gd name="T18" fmla="*/ 5 w 129"/>
                    <a:gd name="T19" fmla="*/ 3 h 161"/>
                    <a:gd name="T20" fmla="*/ 6 w 129"/>
                    <a:gd name="T21" fmla="*/ 3 h 161"/>
                    <a:gd name="T22" fmla="*/ 9 w 129"/>
                    <a:gd name="T23" fmla="*/ 3 h 161"/>
                    <a:gd name="T24" fmla="*/ 9 w 129"/>
                    <a:gd name="T25" fmla="*/ 2 h 161"/>
                    <a:gd name="T26" fmla="*/ 9 w 129"/>
                    <a:gd name="T27" fmla="*/ 0 h 161"/>
                    <a:gd name="T28" fmla="*/ 10 w 129"/>
                    <a:gd name="T29" fmla="*/ 0 h 161"/>
                    <a:gd name="T30" fmla="*/ 12 w 129"/>
                    <a:gd name="T31" fmla="*/ 1 h 161"/>
                    <a:gd name="T32" fmla="*/ 12 w 129"/>
                    <a:gd name="T33" fmla="*/ 2 h 161"/>
                    <a:gd name="T34" fmla="*/ 12 w 129"/>
                    <a:gd name="T35" fmla="*/ 3 h 161"/>
                    <a:gd name="T36" fmla="*/ 10 w 129"/>
                    <a:gd name="T37" fmla="*/ 4 h 161"/>
                    <a:gd name="T38" fmla="*/ 7 w 129"/>
                    <a:gd name="T39" fmla="*/ 4 h 161"/>
                    <a:gd name="T40" fmla="*/ 6 w 129"/>
                    <a:gd name="T41" fmla="*/ 4 h 161"/>
                    <a:gd name="T42" fmla="*/ 3 w 129"/>
                    <a:gd name="T43" fmla="*/ 4 h 161"/>
                    <a:gd name="T44" fmla="*/ 0 w 129"/>
                    <a:gd name="T45" fmla="*/ 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2410" name="Freeform 163"/>
                <p:cNvSpPr>
                  <a:spLocks/>
                </p:cNvSpPr>
                <p:nvPr/>
              </p:nvSpPr>
              <p:spPr bwMode="auto">
                <a:xfrm>
                  <a:off x="5478" y="4072"/>
                  <a:ext cx="39" cy="26"/>
                </a:xfrm>
                <a:custGeom>
                  <a:avLst/>
                  <a:gdLst>
                    <a:gd name="T0" fmla="*/ 0 w 129"/>
                    <a:gd name="T1" fmla="*/ 4 h 161"/>
                    <a:gd name="T2" fmla="*/ 0 w 129"/>
                    <a:gd name="T3" fmla="*/ 3 h 161"/>
                    <a:gd name="T4" fmla="*/ 0 w 129"/>
                    <a:gd name="T5" fmla="*/ 3 h 161"/>
                    <a:gd name="T6" fmla="*/ 0 w 129"/>
                    <a:gd name="T7" fmla="*/ 2 h 161"/>
                    <a:gd name="T8" fmla="*/ 2 w 129"/>
                    <a:gd name="T9" fmla="*/ 2 h 161"/>
                    <a:gd name="T10" fmla="*/ 3 w 129"/>
                    <a:gd name="T11" fmla="*/ 2 h 161"/>
                    <a:gd name="T12" fmla="*/ 3 w 129"/>
                    <a:gd name="T13" fmla="*/ 2 h 161"/>
                    <a:gd name="T14" fmla="*/ 3 w 129"/>
                    <a:gd name="T15" fmla="*/ 3 h 161"/>
                    <a:gd name="T16" fmla="*/ 3 w 129"/>
                    <a:gd name="T17" fmla="*/ 3 h 161"/>
                    <a:gd name="T18" fmla="*/ 5 w 129"/>
                    <a:gd name="T19" fmla="*/ 3 h 161"/>
                    <a:gd name="T20" fmla="*/ 6 w 129"/>
                    <a:gd name="T21" fmla="*/ 3 h 161"/>
                    <a:gd name="T22" fmla="*/ 9 w 129"/>
                    <a:gd name="T23" fmla="*/ 3 h 161"/>
                    <a:gd name="T24" fmla="*/ 9 w 129"/>
                    <a:gd name="T25" fmla="*/ 2 h 161"/>
                    <a:gd name="T26" fmla="*/ 9 w 129"/>
                    <a:gd name="T27" fmla="*/ 0 h 161"/>
                    <a:gd name="T28" fmla="*/ 10 w 129"/>
                    <a:gd name="T29" fmla="*/ 0 h 161"/>
                    <a:gd name="T30" fmla="*/ 10 w 129"/>
                    <a:gd name="T31" fmla="*/ 0 h 161"/>
                    <a:gd name="T32" fmla="*/ 12 w 129"/>
                    <a:gd name="T33" fmla="*/ 1 h 161"/>
                    <a:gd name="T34" fmla="*/ 12 w 129"/>
                    <a:gd name="T35" fmla="*/ 2 h 161"/>
                    <a:gd name="T36" fmla="*/ 12 w 129"/>
                    <a:gd name="T37" fmla="*/ 3 h 161"/>
                    <a:gd name="T38" fmla="*/ 10 w 129"/>
                    <a:gd name="T39" fmla="*/ 4 h 161"/>
                    <a:gd name="T40" fmla="*/ 7 w 129"/>
                    <a:gd name="T41" fmla="*/ 4 h 161"/>
                    <a:gd name="T42" fmla="*/ 6 w 129"/>
                    <a:gd name="T43" fmla="*/ 4 h 161"/>
                    <a:gd name="T44" fmla="*/ 3 w 129"/>
                    <a:gd name="T45" fmla="*/ 4 h 161"/>
                    <a:gd name="T46" fmla="*/ 0 w 129"/>
                    <a:gd name="T47" fmla="*/ 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2411" name="Freeform 164"/>
                <p:cNvSpPr>
                  <a:spLocks/>
                </p:cNvSpPr>
                <p:nvPr/>
              </p:nvSpPr>
              <p:spPr bwMode="auto">
                <a:xfrm>
                  <a:off x="5139" y="3971"/>
                  <a:ext cx="259" cy="125"/>
                </a:xfrm>
                <a:custGeom>
                  <a:avLst/>
                  <a:gdLst>
                    <a:gd name="T0" fmla="*/ 0 w 866"/>
                    <a:gd name="T1" fmla="*/ 19 h 768"/>
                    <a:gd name="T2" fmla="*/ 4 w 866"/>
                    <a:gd name="T3" fmla="*/ 19 h 768"/>
                    <a:gd name="T4" fmla="*/ 9 w 866"/>
                    <a:gd name="T5" fmla="*/ 18 h 768"/>
                    <a:gd name="T6" fmla="*/ 12 w 866"/>
                    <a:gd name="T7" fmla="*/ 14 h 768"/>
                    <a:gd name="T8" fmla="*/ 23 w 866"/>
                    <a:gd name="T9" fmla="*/ 11 h 768"/>
                    <a:gd name="T10" fmla="*/ 39 w 866"/>
                    <a:gd name="T11" fmla="*/ 12 h 768"/>
                    <a:gd name="T12" fmla="*/ 56 w 866"/>
                    <a:gd name="T13" fmla="*/ 15 h 768"/>
                    <a:gd name="T14" fmla="*/ 42 w 866"/>
                    <a:gd name="T15" fmla="*/ 9 h 768"/>
                    <a:gd name="T16" fmla="*/ 40 w 866"/>
                    <a:gd name="T17" fmla="*/ 6 h 768"/>
                    <a:gd name="T18" fmla="*/ 49 w 866"/>
                    <a:gd name="T19" fmla="*/ 3 h 768"/>
                    <a:gd name="T20" fmla="*/ 62 w 866"/>
                    <a:gd name="T21" fmla="*/ 2 h 768"/>
                    <a:gd name="T22" fmla="*/ 73 w 866"/>
                    <a:gd name="T23" fmla="*/ 1 h 768"/>
                    <a:gd name="T24" fmla="*/ 69 w 866"/>
                    <a:gd name="T25" fmla="*/ 1 h 768"/>
                    <a:gd name="T26" fmla="*/ 74 w 866"/>
                    <a:gd name="T27" fmla="*/ 0 h 768"/>
                    <a:gd name="T28" fmla="*/ 77 w 866"/>
                    <a:gd name="T29" fmla="*/ 1 h 768"/>
                    <a:gd name="T30" fmla="*/ 70 w 866"/>
                    <a:gd name="T31" fmla="*/ 3 h 768"/>
                    <a:gd name="T32" fmla="*/ 63 w 866"/>
                    <a:gd name="T33" fmla="*/ 4 h 768"/>
                    <a:gd name="T34" fmla="*/ 69 w 866"/>
                    <a:gd name="T35" fmla="*/ 5 h 768"/>
                    <a:gd name="T36" fmla="*/ 69 w 866"/>
                    <a:gd name="T37" fmla="*/ 7 h 768"/>
                    <a:gd name="T38" fmla="*/ 59 w 866"/>
                    <a:gd name="T39" fmla="*/ 8 h 768"/>
                    <a:gd name="T40" fmla="*/ 53 w 866"/>
                    <a:gd name="T41" fmla="*/ 7 h 768"/>
                    <a:gd name="T42" fmla="*/ 57 w 866"/>
                    <a:gd name="T43" fmla="*/ 7 h 768"/>
                    <a:gd name="T44" fmla="*/ 62 w 866"/>
                    <a:gd name="T45" fmla="*/ 6 h 768"/>
                    <a:gd name="T46" fmla="*/ 54 w 866"/>
                    <a:gd name="T47" fmla="*/ 5 h 768"/>
                    <a:gd name="T48" fmla="*/ 47 w 866"/>
                    <a:gd name="T49" fmla="*/ 5 h 768"/>
                    <a:gd name="T50" fmla="*/ 46 w 866"/>
                    <a:gd name="T51" fmla="*/ 10 h 768"/>
                    <a:gd name="T52" fmla="*/ 52 w 866"/>
                    <a:gd name="T53" fmla="*/ 12 h 768"/>
                    <a:gd name="T54" fmla="*/ 50 w 866"/>
                    <a:gd name="T55" fmla="*/ 10 h 768"/>
                    <a:gd name="T56" fmla="*/ 49 w 866"/>
                    <a:gd name="T57" fmla="*/ 7 h 768"/>
                    <a:gd name="T58" fmla="*/ 54 w 866"/>
                    <a:gd name="T59" fmla="*/ 12 h 768"/>
                    <a:gd name="T60" fmla="*/ 76 w 866"/>
                    <a:gd name="T61" fmla="*/ 18 h 768"/>
                    <a:gd name="T62" fmla="*/ 47 w 866"/>
                    <a:gd name="T63" fmla="*/ 15 h 768"/>
                    <a:gd name="T64" fmla="*/ 29 w 866"/>
                    <a:gd name="T65" fmla="*/ 13 h 768"/>
                    <a:gd name="T66" fmla="*/ 46 w 866"/>
                    <a:gd name="T67" fmla="*/ 14 h 768"/>
                    <a:gd name="T68" fmla="*/ 42 w 866"/>
                    <a:gd name="T69" fmla="*/ 13 h 768"/>
                    <a:gd name="T70" fmla="*/ 27 w 866"/>
                    <a:gd name="T71" fmla="*/ 12 h 768"/>
                    <a:gd name="T72" fmla="*/ 19 w 866"/>
                    <a:gd name="T73" fmla="*/ 14 h 768"/>
                    <a:gd name="T74" fmla="*/ 23 w 866"/>
                    <a:gd name="T75" fmla="*/ 16 h 768"/>
                    <a:gd name="T76" fmla="*/ 29 w 866"/>
                    <a:gd name="T77" fmla="*/ 15 h 768"/>
                    <a:gd name="T78" fmla="*/ 33 w 866"/>
                    <a:gd name="T79" fmla="*/ 15 h 768"/>
                    <a:gd name="T80" fmla="*/ 30 w 866"/>
                    <a:gd name="T81" fmla="*/ 18 h 768"/>
                    <a:gd name="T82" fmla="*/ 19 w 866"/>
                    <a:gd name="T83" fmla="*/ 18 h 768"/>
                    <a:gd name="T84" fmla="*/ 14 w 866"/>
                    <a:gd name="T85" fmla="*/ 16 h 768"/>
                    <a:gd name="T86" fmla="*/ 12 w 866"/>
                    <a:gd name="T87" fmla="*/ 17 h 768"/>
                    <a:gd name="T88" fmla="*/ 12 w 866"/>
                    <a:gd name="T89" fmla="*/ 19 h 768"/>
                    <a:gd name="T90" fmla="*/ 6 w 866"/>
                    <a:gd name="T91" fmla="*/ 2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2412" name="Freeform 165"/>
                <p:cNvSpPr>
                  <a:spLocks/>
                </p:cNvSpPr>
                <p:nvPr/>
              </p:nvSpPr>
              <p:spPr bwMode="auto">
                <a:xfrm>
                  <a:off x="5498" y="4087"/>
                  <a:ext cx="4" cy="0"/>
                </a:xfrm>
                <a:custGeom>
                  <a:avLst/>
                  <a:gdLst>
                    <a:gd name="T0" fmla="*/ 0 w 17"/>
                    <a:gd name="T1" fmla="*/ 1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2413" name="Freeform 166"/>
                <p:cNvSpPr>
                  <a:spLocks/>
                </p:cNvSpPr>
                <p:nvPr/>
              </p:nvSpPr>
              <p:spPr bwMode="auto">
                <a:xfrm>
                  <a:off x="5498" y="4087"/>
                  <a:ext cx="4" cy="0"/>
                </a:xfrm>
                <a:custGeom>
                  <a:avLst/>
                  <a:gdLst>
                    <a:gd name="T0" fmla="*/ 0 w 17"/>
                    <a:gd name="T1" fmla="*/ 0 w 17"/>
                    <a:gd name="T2" fmla="*/ 1 w 17"/>
                    <a:gd name="T3" fmla="*/ 1 w 17"/>
                    <a:gd name="T4" fmla="*/ 1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2414" name="Freeform 167"/>
                <p:cNvSpPr>
                  <a:spLocks/>
                </p:cNvSpPr>
                <p:nvPr/>
              </p:nvSpPr>
              <p:spPr bwMode="auto">
                <a:xfrm>
                  <a:off x="5564" y="4065"/>
                  <a:ext cx="48" cy="17"/>
                </a:xfrm>
                <a:custGeom>
                  <a:avLst/>
                  <a:gdLst>
                    <a:gd name="T0" fmla="*/ 0 w 161"/>
                    <a:gd name="T1" fmla="*/ 2 h 102"/>
                    <a:gd name="T2" fmla="*/ 4 w 161"/>
                    <a:gd name="T3" fmla="*/ 2 h 102"/>
                    <a:gd name="T4" fmla="*/ 11 w 161"/>
                    <a:gd name="T5" fmla="*/ 0 h 102"/>
                    <a:gd name="T6" fmla="*/ 13 w 161"/>
                    <a:gd name="T7" fmla="*/ 1 h 102"/>
                    <a:gd name="T8" fmla="*/ 14 w 161"/>
                    <a:gd name="T9" fmla="*/ 1 h 102"/>
                    <a:gd name="T10" fmla="*/ 13 w 161"/>
                    <a:gd name="T11" fmla="*/ 2 h 102"/>
                    <a:gd name="T12" fmla="*/ 11 w 161"/>
                    <a:gd name="T13" fmla="*/ 3 h 102"/>
                    <a:gd name="T14" fmla="*/ 9 w 161"/>
                    <a:gd name="T15" fmla="*/ 3 h 102"/>
                    <a:gd name="T16" fmla="*/ 6 w 161"/>
                    <a:gd name="T17" fmla="*/ 3 h 102"/>
                    <a:gd name="T18" fmla="*/ 0 w 161"/>
                    <a:gd name="T19" fmla="*/ 3 h 102"/>
                    <a:gd name="T20" fmla="*/ 0 w 161"/>
                    <a:gd name="T21" fmla="*/ 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2415" name="Freeform 168"/>
                <p:cNvSpPr>
                  <a:spLocks/>
                </p:cNvSpPr>
                <p:nvPr/>
              </p:nvSpPr>
              <p:spPr bwMode="auto">
                <a:xfrm>
                  <a:off x="5564" y="4065"/>
                  <a:ext cx="48" cy="17"/>
                </a:xfrm>
                <a:custGeom>
                  <a:avLst/>
                  <a:gdLst>
                    <a:gd name="T0" fmla="*/ 0 w 161"/>
                    <a:gd name="T1" fmla="*/ 2 h 102"/>
                    <a:gd name="T2" fmla="*/ 4 w 161"/>
                    <a:gd name="T3" fmla="*/ 2 h 102"/>
                    <a:gd name="T4" fmla="*/ 11 w 161"/>
                    <a:gd name="T5" fmla="*/ 0 h 102"/>
                    <a:gd name="T6" fmla="*/ 13 w 161"/>
                    <a:gd name="T7" fmla="*/ 1 h 102"/>
                    <a:gd name="T8" fmla="*/ 14 w 161"/>
                    <a:gd name="T9" fmla="*/ 1 h 102"/>
                    <a:gd name="T10" fmla="*/ 13 w 161"/>
                    <a:gd name="T11" fmla="*/ 2 h 102"/>
                    <a:gd name="T12" fmla="*/ 11 w 161"/>
                    <a:gd name="T13" fmla="*/ 3 h 102"/>
                    <a:gd name="T14" fmla="*/ 9 w 161"/>
                    <a:gd name="T15" fmla="*/ 3 h 102"/>
                    <a:gd name="T16" fmla="*/ 6 w 161"/>
                    <a:gd name="T17" fmla="*/ 3 h 102"/>
                    <a:gd name="T18" fmla="*/ 0 w 161"/>
                    <a:gd name="T19" fmla="*/ 3 h 102"/>
                    <a:gd name="T20" fmla="*/ 0 w 161"/>
                    <a:gd name="T21" fmla="*/ 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080">
                  <a:solidFill>
                    <a:srgbClr val="800000"/>
                  </a:solidFill>
                  <a:round/>
                  <a:headEnd/>
                  <a:tailEnd/>
                </a:ln>
              </p:spPr>
              <p:txBody>
                <a:bodyPr/>
                <a:lstStyle/>
                <a:p>
                  <a:endParaRPr lang="en-US"/>
                </a:p>
              </p:txBody>
            </p:sp>
            <p:sp>
              <p:nvSpPr>
                <p:cNvPr id="2416" name="Freeform 169"/>
                <p:cNvSpPr>
                  <a:spLocks/>
                </p:cNvSpPr>
                <p:nvPr/>
              </p:nvSpPr>
              <p:spPr bwMode="auto">
                <a:xfrm>
                  <a:off x="5292" y="4065"/>
                  <a:ext cx="5" cy="12"/>
                </a:xfrm>
                <a:custGeom>
                  <a:avLst/>
                  <a:gdLst>
                    <a:gd name="T0" fmla="*/ 0 w 15"/>
                    <a:gd name="T1" fmla="*/ 0 h 73"/>
                    <a:gd name="T2" fmla="*/ 2 w 15"/>
                    <a:gd name="T3" fmla="*/ 0 h 73"/>
                    <a:gd name="T4" fmla="*/ 2 w 15"/>
                    <a:gd name="T5" fmla="*/ 1 h 73"/>
                    <a:gd name="T6" fmla="*/ 2 w 15"/>
                    <a:gd name="T7" fmla="*/ 2 h 73"/>
                    <a:gd name="T8" fmla="*/ 0 w 15"/>
                    <a:gd name="T9" fmla="*/ 2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2417" name="Freeform 170"/>
                <p:cNvSpPr>
                  <a:spLocks/>
                </p:cNvSpPr>
                <p:nvPr/>
              </p:nvSpPr>
              <p:spPr bwMode="auto">
                <a:xfrm>
                  <a:off x="5474" y="4056"/>
                  <a:ext cx="52" cy="14"/>
                </a:xfrm>
                <a:custGeom>
                  <a:avLst/>
                  <a:gdLst>
                    <a:gd name="T0" fmla="*/ 0 w 175"/>
                    <a:gd name="T1" fmla="*/ 2 h 87"/>
                    <a:gd name="T2" fmla="*/ 0 w 175"/>
                    <a:gd name="T3" fmla="*/ 1 h 87"/>
                    <a:gd name="T4" fmla="*/ 1 w 175"/>
                    <a:gd name="T5" fmla="*/ 1 h 87"/>
                    <a:gd name="T6" fmla="*/ 4 w 175"/>
                    <a:gd name="T7" fmla="*/ 0 h 87"/>
                    <a:gd name="T8" fmla="*/ 7 w 175"/>
                    <a:gd name="T9" fmla="*/ 0 h 87"/>
                    <a:gd name="T10" fmla="*/ 9 w 175"/>
                    <a:gd name="T11" fmla="*/ 0 h 87"/>
                    <a:gd name="T12" fmla="*/ 7 w 175"/>
                    <a:gd name="T13" fmla="*/ 0 h 87"/>
                    <a:gd name="T14" fmla="*/ 4 w 175"/>
                    <a:gd name="T15" fmla="*/ 1 h 87"/>
                    <a:gd name="T16" fmla="*/ 4 w 175"/>
                    <a:gd name="T17" fmla="*/ 1 h 87"/>
                    <a:gd name="T18" fmla="*/ 4 w 175"/>
                    <a:gd name="T19" fmla="*/ 1 h 87"/>
                    <a:gd name="T20" fmla="*/ 7 w 175"/>
                    <a:gd name="T21" fmla="*/ 1 h 87"/>
                    <a:gd name="T22" fmla="*/ 10 w 175"/>
                    <a:gd name="T23" fmla="*/ 1 h 87"/>
                    <a:gd name="T24" fmla="*/ 14 w 175"/>
                    <a:gd name="T25" fmla="*/ 0 h 87"/>
                    <a:gd name="T26" fmla="*/ 15 w 175"/>
                    <a:gd name="T27" fmla="*/ 0 h 87"/>
                    <a:gd name="T28" fmla="*/ 15 w 175"/>
                    <a:gd name="T29" fmla="*/ 0 h 87"/>
                    <a:gd name="T30" fmla="*/ 14 w 175"/>
                    <a:gd name="T31" fmla="*/ 1 h 87"/>
                    <a:gd name="T32" fmla="*/ 13 w 175"/>
                    <a:gd name="T33" fmla="*/ 2 h 87"/>
                    <a:gd name="T34" fmla="*/ 10 w 175"/>
                    <a:gd name="T35" fmla="*/ 2 h 87"/>
                    <a:gd name="T36" fmla="*/ 7 w 175"/>
                    <a:gd name="T37" fmla="*/ 2 h 87"/>
                    <a:gd name="T38" fmla="*/ 3 w 175"/>
                    <a:gd name="T39" fmla="*/ 2 h 87"/>
                    <a:gd name="T40" fmla="*/ 0 w 175"/>
                    <a:gd name="T41" fmla="*/ 2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2418" name="Freeform 171"/>
                <p:cNvSpPr>
                  <a:spLocks/>
                </p:cNvSpPr>
                <p:nvPr/>
              </p:nvSpPr>
              <p:spPr bwMode="auto">
                <a:xfrm>
                  <a:off x="5474" y="4056"/>
                  <a:ext cx="52" cy="14"/>
                </a:xfrm>
                <a:custGeom>
                  <a:avLst/>
                  <a:gdLst>
                    <a:gd name="T0" fmla="*/ 0 w 175"/>
                    <a:gd name="T1" fmla="*/ 2 h 87"/>
                    <a:gd name="T2" fmla="*/ 0 w 175"/>
                    <a:gd name="T3" fmla="*/ 1 h 87"/>
                    <a:gd name="T4" fmla="*/ 1 w 175"/>
                    <a:gd name="T5" fmla="*/ 1 h 87"/>
                    <a:gd name="T6" fmla="*/ 4 w 175"/>
                    <a:gd name="T7" fmla="*/ 0 h 87"/>
                    <a:gd name="T8" fmla="*/ 4 w 175"/>
                    <a:gd name="T9" fmla="*/ 0 h 87"/>
                    <a:gd name="T10" fmla="*/ 7 w 175"/>
                    <a:gd name="T11" fmla="*/ 0 h 87"/>
                    <a:gd name="T12" fmla="*/ 9 w 175"/>
                    <a:gd name="T13" fmla="*/ 0 h 87"/>
                    <a:gd name="T14" fmla="*/ 7 w 175"/>
                    <a:gd name="T15" fmla="*/ 0 h 87"/>
                    <a:gd name="T16" fmla="*/ 4 w 175"/>
                    <a:gd name="T17" fmla="*/ 1 h 87"/>
                    <a:gd name="T18" fmla="*/ 4 w 175"/>
                    <a:gd name="T19" fmla="*/ 1 h 87"/>
                    <a:gd name="T20" fmla="*/ 4 w 175"/>
                    <a:gd name="T21" fmla="*/ 1 h 87"/>
                    <a:gd name="T22" fmla="*/ 7 w 175"/>
                    <a:gd name="T23" fmla="*/ 1 h 87"/>
                    <a:gd name="T24" fmla="*/ 10 w 175"/>
                    <a:gd name="T25" fmla="*/ 1 h 87"/>
                    <a:gd name="T26" fmla="*/ 14 w 175"/>
                    <a:gd name="T27" fmla="*/ 0 h 87"/>
                    <a:gd name="T28" fmla="*/ 15 w 175"/>
                    <a:gd name="T29" fmla="*/ 0 h 87"/>
                    <a:gd name="T30" fmla="*/ 15 w 175"/>
                    <a:gd name="T31" fmla="*/ 0 h 87"/>
                    <a:gd name="T32" fmla="*/ 15 w 175"/>
                    <a:gd name="T33" fmla="*/ 0 h 87"/>
                    <a:gd name="T34" fmla="*/ 14 w 175"/>
                    <a:gd name="T35" fmla="*/ 1 h 87"/>
                    <a:gd name="T36" fmla="*/ 13 w 175"/>
                    <a:gd name="T37" fmla="*/ 2 h 87"/>
                    <a:gd name="T38" fmla="*/ 10 w 175"/>
                    <a:gd name="T39" fmla="*/ 2 h 87"/>
                    <a:gd name="T40" fmla="*/ 7 w 175"/>
                    <a:gd name="T41" fmla="*/ 2 h 87"/>
                    <a:gd name="T42" fmla="*/ 3 w 175"/>
                    <a:gd name="T43" fmla="*/ 2 h 87"/>
                    <a:gd name="T44" fmla="*/ 0 w 175"/>
                    <a:gd name="T45" fmla="*/ 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5080">
                  <a:solidFill>
                    <a:srgbClr val="800000"/>
                  </a:solidFill>
                  <a:round/>
                  <a:headEnd/>
                  <a:tailEnd/>
                </a:ln>
              </p:spPr>
              <p:txBody>
                <a:bodyPr/>
                <a:lstStyle/>
                <a:p>
                  <a:endParaRPr lang="en-US"/>
                </a:p>
              </p:txBody>
            </p:sp>
            <p:sp>
              <p:nvSpPr>
                <p:cNvPr id="2419" name="Freeform 172"/>
                <p:cNvSpPr>
                  <a:spLocks/>
                </p:cNvSpPr>
                <p:nvPr/>
              </p:nvSpPr>
              <p:spPr bwMode="auto">
                <a:xfrm>
                  <a:off x="5641" y="4063"/>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2420" name="Freeform 173"/>
                <p:cNvSpPr>
                  <a:spLocks/>
                </p:cNvSpPr>
                <p:nvPr/>
              </p:nvSpPr>
              <p:spPr bwMode="auto">
                <a:xfrm>
                  <a:off x="5507" y="4039"/>
                  <a:ext cx="33" cy="15"/>
                </a:xfrm>
                <a:custGeom>
                  <a:avLst/>
                  <a:gdLst>
                    <a:gd name="T0" fmla="*/ 0 w 112"/>
                    <a:gd name="T1" fmla="*/ 1 h 87"/>
                    <a:gd name="T2" fmla="*/ 0 w 112"/>
                    <a:gd name="T3" fmla="*/ 1 h 87"/>
                    <a:gd name="T4" fmla="*/ 1 w 112"/>
                    <a:gd name="T5" fmla="*/ 0 h 87"/>
                    <a:gd name="T6" fmla="*/ 3 w 112"/>
                    <a:gd name="T7" fmla="*/ 0 h 87"/>
                    <a:gd name="T8" fmla="*/ 3 w 112"/>
                    <a:gd name="T9" fmla="*/ 0 h 87"/>
                    <a:gd name="T10" fmla="*/ 3 w 112"/>
                    <a:gd name="T11" fmla="*/ 1 h 87"/>
                    <a:gd name="T12" fmla="*/ 3 w 112"/>
                    <a:gd name="T13" fmla="*/ 1 h 87"/>
                    <a:gd name="T14" fmla="*/ 3 w 112"/>
                    <a:gd name="T15" fmla="*/ 2 h 87"/>
                    <a:gd name="T16" fmla="*/ 4 w 112"/>
                    <a:gd name="T17" fmla="*/ 2 h 87"/>
                    <a:gd name="T18" fmla="*/ 6 w 112"/>
                    <a:gd name="T19" fmla="*/ 1 h 87"/>
                    <a:gd name="T20" fmla="*/ 7 w 112"/>
                    <a:gd name="T21" fmla="*/ 1 h 87"/>
                    <a:gd name="T22" fmla="*/ 8 w 112"/>
                    <a:gd name="T23" fmla="*/ 1 h 87"/>
                    <a:gd name="T24" fmla="*/ 10 w 112"/>
                    <a:gd name="T25" fmla="*/ 1 h 87"/>
                    <a:gd name="T26" fmla="*/ 8 w 112"/>
                    <a:gd name="T27" fmla="*/ 2 h 87"/>
                    <a:gd name="T28" fmla="*/ 7 w 112"/>
                    <a:gd name="T29" fmla="*/ 2 h 87"/>
                    <a:gd name="T30" fmla="*/ 3 w 112"/>
                    <a:gd name="T31" fmla="*/ 3 h 87"/>
                    <a:gd name="T32" fmla="*/ 1 w 112"/>
                    <a:gd name="T33" fmla="*/ 3 h 87"/>
                    <a:gd name="T34" fmla="*/ 1 w 112"/>
                    <a:gd name="T35" fmla="*/ 2 h 87"/>
                    <a:gd name="T36" fmla="*/ 0 w 112"/>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2421" name="Freeform 174"/>
                <p:cNvSpPr>
                  <a:spLocks/>
                </p:cNvSpPr>
                <p:nvPr/>
              </p:nvSpPr>
              <p:spPr bwMode="auto">
                <a:xfrm>
                  <a:off x="5507" y="4039"/>
                  <a:ext cx="33" cy="15"/>
                </a:xfrm>
                <a:custGeom>
                  <a:avLst/>
                  <a:gdLst>
                    <a:gd name="T0" fmla="*/ 0 w 112"/>
                    <a:gd name="T1" fmla="*/ 1 h 87"/>
                    <a:gd name="T2" fmla="*/ 0 w 112"/>
                    <a:gd name="T3" fmla="*/ 1 h 87"/>
                    <a:gd name="T4" fmla="*/ 1 w 112"/>
                    <a:gd name="T5" fmla="*/ 0 h 87"/>
                    <a:gd name="T6" fmla="*/ 3 w 112"/>
                    <a:gd name="T7" fmla="*/ 0 h 87"/>
                    <a:gd name="T8" fmla="*/ 3 w 112"/>
                    <a:gd name="T9" fmla="*/ 0 h 87"/>
                    <a:gd name="T10" fmla="*/ 3 w 112"/>
                    <a:gd name="T11" fmla="*/ 1 h 87"/>
                    <a:gd name="T12" fmla="*/ 3 w 112"/>
                    <a:gd name="T13" fmla="*/ 1 h 87"/>
                    <a:gd name="T14" fmla="*/ 3 w 112"/>
                    <a:gd name="T15" fmla="*/ 2 h 87"/>
                    <a:gd name="T16" fmla="*/ 4 w 112"/>
                    <a:gd name="T17" fmla="*/ 2 h 87"/>
                    <a:gd name="T18" fmla="*/ 6 w 112"/>
                    <a:gd name="T19" fmla="*/ 1 h 87"/>
                    <a:gd name="T20" fmla="*/ 7 w 112"/>
                    <a:gd name="T21" fmla="*/ 1 h 87"/>
                    <a:gd name="T22" fmla="*/ 8 w 112"/>
                    <a:gd name="T23" fmla="*/ 1 h 87"/>
                    <a:gd name="T24" fmla="*/ 10 w 112"/>
                    <a:gd name="T25" fmla="*/ 1 h 87"/>
                    <a:gd name="T26" fmla="*/ 8 w 112"/>
                    <a:gd name="T27" fmla="*/ 2 h 87"/>
                    <a:gd name="T28" fmla="*/ 7 w 112"/>
                    <a:gd name="T29" fmla="*/ 2 h 87"/>
                    <a:gd name="T30" fmla="*/ 3 w 112"/>
                    <a:gd name="T31" fmla="*/ 3 h 87"/>
                    <a:gd name="T32" fmla="*/ 1 w 112"/>
                    <a:gd name="T33" fmla="*/ 3 h 87"/>
                    <a:gd name="T34" fmla="*/ 1 w 112"/>
                    <a:gd name="T35" fmla="*/ 2 h 87"/>
                    <a:gd name="T36" fmla="*/ 0 w 112"/>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2422" name="Freeform 175"/>
                <p:cNvSpPr>
                  <a:spLocks/>
                </p:cNvSpPr>
                <p:nvPr/>
              </p:nvSpPr>
              <p:spPr bwMode="auto">
                <a:xfrm>
                  <a:off x="5340" y="4046"/>
                  <a:ext cx="14" cy="5"/>
                </a:xfrm>
                <a:custGeom>
                  <a:avLst/>
                  <a:gdLst>
                    <a:gd name="T0" fmla="*/ 0 w 48"/>
                    <a:gd name="T1" fmla="*/ 0 h 28"/>
                    <a:gd name="T2" fmla="*/ 0 w 48"/>
                    <a:gd name="T3" fmla="*/ 0 h 28"/>
                    <a:gd name="T4" fmla="*/ 1 w 48"/>
                    <a:gd name="T5" fmla="*/ 0 h 28"/>
                    <a:gd name="T6" fmla="*/ 4 w 48"/>
                    <a:gd name="T7" fmla="*/ 0 h 28"/>
                    <a:gd name="T8" fmla="*/ 4 w 48"/>
                    <a:gd name="T9" fmla="*/ 0 h 28"/>
                    <a:gd name="T10" fmla="*/ 3 w 48"/>
                    <a:gd name="T11" fmla="*/ 1 h 28"/>
                    <a:gd name="T12" fmla="*/ 1 w 48"/>
                    <a:gd name="T13" fmla="*/ 1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423" name="Freeform 176"/>
                <p:cNvSpPr>
                  <a:spLocks/>
                </p:cNvSpPr>
                <p:nvPr/>
              </p:nvSpPr>
              <p:spPr bwMode="auto">
                <a:xfrm>
                  <a:off x="5406" y="3736"/>
                  <a:ext cx="259" cy="308"/>
                </a:xfrm>
                <a:custGeom>
                  <a:avLst/>
                  <a:gdLst>
                    <a:gd name="T0" fmla="*/ 0 w 866"/>
                    <a:gd name="T1" fmla="*/ 50 h 1897"/>
                    <a:gd name="T2" fmla="*/ 6 w 866"/>
                    <a:gd name="T3" fmla="*/ 49 h 1897"/>
                    <a:gd name="T4" fmla="*/ 13 w 866"/>
                    <a:gd name="T5" fmla="*/ 48 h 1897"/>
                    <a:gd name="T6" fmla="*/ 20 w 866"/>
                    <a:gd name="T7" fmla="*/ 47 h 1897"/>
                    <a:gd name="T8" fmla="*/ 26 w 866"/>
                    <a:gd name="T9" fmla="*/ 46 h 1897"/>
                    <a:gd name="T10" fmla="*/ 31 w 866"/>
                    <a:gd name="T11" fmla="*/ 45 h 1897"/>
                    <a:gd name="T12" fmla="*/ 37 w 866"/>
                    <a:gd name="T13" fmla="*/ 43 h 1897"/>
                    <a:gd name="T14" fmla="*/ 42 w 866"/>
                    <a:gd name="T15" fmla="*/ 41 h 1897"/>
                    <a:gd name="T16" fmla="*/ 45 w 866"/>
                    <a:gd name="T17" fmla="*/ 40 h 1897"/>
                    <a:gd name="T18" fmla="*/ 47 w 866"/>
                    <a:gd name="T19" fmla="*/ 38 h 1897"/>
                    <a:gd name="T20" fmla="*/ 50 w 866"/>
                    <a:gd name="T21" fmla="*/ 35 h 1897"/>
                    <a:gd name="T22" fmla="*/ 51 w 866"/>
                    <a:gd name="T23" fmla="*/ 31 h 1897"/>
                    <a:gd name="T24" fmla="*/ 51 w 866"/>
                    <a:gd name="T25" fmla="*/ 25 h 1897"/>
                    <a:gd name="T26" fmla="*/ 74 w 866"/>
                    <a:gd name="T27" fmla="*/ 25 h 1897"/>
                    <a:gd name="T28" fmla="*/ 76 w 866"/>
                    <a:gd name="T29" fmla="*/ 24 h 1897"/>
                    <a:gd name="T30" fmla="*/ 76 w 866"/>
                    <a:gd name="T31" fmla="*/ 2 h 1897"/>
                    <a:gd name="T32" fmla="*/ 76 w 866"/>
                    <a:gd name="T33" fmla="*/ 0 h 1897"/>
                    <a:gd name="T34" fmla="*/ 77 w 866"/>
                    <a:gd name="T35" fmla="*/ 0 h 1897"/>
                    <a:gd name="T36" fmla="*/ 77 w 866"/>
                    <a:gd name="T37" fmla="*/ 5 h 1897"/>
                    <a:gd name="T38" fmla="*/ 77 w 866"/>
                    <a:gd name="T39" fmla="*/ 25 h 1897"/>
                    <a:gd name="T40" fmla="*/ 66 w 866"/>
                    <a:gd name="T41" fmla="*/ 25 h 1897"/>
                    <a:gd name="T42" fmla="*/ 56 w 866"/>
                    <a:gd name="T43" fmla="*/ 25 h 1897"/>
                    <a:gd name="T44" fmla="*/ 56 w 866"/>
                    <a:gd name="T45" fmla="*/ 26 h 1897"/>
                    <a:gd name="T46" fmla="*/ 56 w 866"/>
                    <a:gd name="T47" fmla="*/ 30 h 1897"/>
                    <a:gd name="T48" fmla="*/ 54 w 866"/>
                    <a:gd name="T49" fmla="*/ 34 h 1897"/>
                    <a:gd name="T50" fmla="*/ 51 w 866"/>
                    <a:gd name="T51" fmla="*/ 37 h 1897"/>
                    <a:gd name="T52" fmla="*/ 49 w 866"/>
                    <a:gd name="T53" fmla="*/ 39 h 1897"/>
                    <a:gd name="T54" fmla="*/ 46 w 866"/>
                    <a:gd name="T55" fmla="*/ 40 h 1897"/>
                    <a:gd name="T56" fmla="*/ 43 w 866"/>
                    <a:gd name="T57" fmla="*/ 42 h 1897"/>
                    <a:gd name="T58" fmla="*/ 34 w 866"/>
                    <a:gd name="T59" fmla="*/ 45 h 1897"/>
                    <a:gd name="T60" fmla="*/ 25 w 866"/>
                    <a:gd name="T61" fmla="*/ 47 h 1897"/>
                    <a:gd name="T62" fmla="*/ 19 w 866"/>
                    <a:gd name="T63" fmla="*/ 48 h 1897"/>
                    <a:gd name="T64" fmla="*/ 13 w 866"/>
                    <a:gd name="T65" fmla="*/ 49 h 1897"/>
                    <a:gd name="T66" fmla="*/ 7 w 866"/>
                    <a:gd name="T67" fmla="*/ 50 h 1897"/>
                    <a:gd name="T68" fmla="*/ 1 w 866"/>
                    <a:gd name="T69" fmla="*/ 50 h 1897"/>
                    <a:gd name="T70" fmla="*/ 0 w 866"/>
                    <a:gd name="T71" fmla="*/ 5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2424" name="Freeform 177"/>
                <p:cNvSpPr>
                  <a:spLocks/>
                </p:cNvSpPr>
                <p:nvPr/>
              </p:nvSpPr>
              <p:spPr bwMode="auto">
                <a:xfrm>
                  <a:off x="5326" y="3720"/>
                  <a:ext cx="320" cy="321"/>
                </a:xfrm>
                <a:custGeom>
                  <a:avLst/>
                  <a:gdLst>
                    <a:gd name="T0" fmla="*/ 0 w 1073"/>
                    <a:gd name="T1" fmla="*/ 50 h 1984"/>
                    <a:gd name="T2" fmla="*/ 0 w 1073"/>
                    <a:gd name="T3" fmla="*/ 50 h 1984"/>
                    <a:gd name="T4" fmla="*/ 9 w 1073"/>
                    <a:gd name="T5" fmla="*/ 50 h 1984"/>
                    <a:gd name="T6" fmla="*/ 17 w 1073"/>
                    <a:gd name="T7" fmla="*/ 49 h 1984"/>
                    <a:gd name="T8" fmla="*/ 26 w 1073"/>
                    <a:gd name="T9" fmla="*/ 49 h 1984"/>
                    <a:gd name="T10" fmla="*/ 34 w 1073"/>
                    <a:gd name="T11" fmla="*/ 48 h 1984"/>
                    <a:gd name="T12" fmla="*/ 41 w 1073"/>
                    <a:gd name="T13" fmla="*/ 46 h 1984"/>
                    <a:gd name="T14" fmla="*/ 49 w 1073"/>
                    <a:gd name="T15" fmla="*/ 45 h 1984"/>
                    <a:gd name="T16" fmla="*/ 54 w 1073"/>
                    <a:gd name="T17" fmla="*/ 43 h 1984"/>
                    <a:gd name="T18" fmla="*/ 58 w 1073"/>
                    <a:gd name="T19" fmla="*/ 41 h 1984"/>
                    <a:gd name="T20" fmla="*/ 61 w 1073"/>
                    <a:gd name="T21" fmla="*/ 39 h 1984"/>
                    <a:gd name="T22" fmla="*/ 64 w 1073"/>
                    <a:gd name="T23" fmla="*/ 37 h 1984"/>
                    <a:gd name="T24" fmla="*/ 66 w 1073"/>
                    <a:gd name="T25" fmla="*/ 33 h 1984"/>
                    <a:gd name="T26" fmla="*/ 66 w 1073"/>
                    <a:gd name="T27" fmla="*/ 25 h 1984"/>
                    <a:gd name="T28" fmla="*/ 90 w 1073"/>
                    <a:gd name="T29" fmla="*/ 25 h 1984"/>
                    <a:gd name="T30" fmla="*/ 90 w 1073"/>
                    <a:gd name="T31" fmla="*/ 12 h 1984"/>
                    <a:gd name="T32" fmla="*/ 91 w 1073"/>
                    <a:gd name="T33" fmla="*/ 0 h 1984"/>
                    <a:gd name="T34" fmla="*/ 91 w 1073"/>
                    <a:gd name="T35" fmla="*/ 0 h 1984"/>
                    <a:gd name="T36" fmla="*/ 93 w 1073"/>
                    <a:gd name="T37" fmla="*/ 0 h 1984"/>
                    <a:gd name="T38" fmla="*/ 94 w 1073"/>
                    <a:gd name="T39" fmla="*/ 0 h 1984"/>
                    <a:gd name="T40" fmla="*/ 95 w 1073"/>
                    <a:gd name="T41" fmla="*/ 1 h 1984"/>
                    <a:gd name="T42" fmla="*/ 95 w 1073"/>
                    <a:gd name="T43" fmla="*/ 1 h 1984"/>
                    <a:gd name="T44" fmla="*/ 95 w 1073"/>
                    <a:gd name="T45" fmla="*/ 3 h 1984"/>
                    <a:gd name="T46" fmla="*/ 95 w 1073"/>
                    <a:gd name="T47" fmla="*/ 26 h 1984"/>
                    <a:gd name="T48" fmla="*/ 95 w 1073"/>
                    <a:gd name="T49" fmla="*/ 27 h 1984"/>
                    <a:gd name="T50" fmla="*/ 73 w 1073"/>
                    <a:gd name="T51" fmla="*/ 27 h 1984"/>
                    <a:gd name="T52" fmla="*/ 73 w 1073"/>
                    <a:gd name="T53" fmla="*/ 27 h 1984"/>
                    <a:gd name="T54" fmla="*/ 73 w 1073"/>
                    <a:gd name="T55" fmla="*/ 30 h 1984"/>
                    <a:gd name="T56" fmla="*/ 73 w 1073"/>
                    <a:gd name="T57" fmla="*/ 33 h 1984"/>
                    <a:gd name="T58" fmla="*/ 71 w 1073"/>
                    <a:gd name="T59" fmla="*/ 36 h 1984"/>
                    <a:gd name="T60" fmla="*/ 68 w 1073"/>
                    <a:gd name="T61" fmla="*/ 39 h 1984"/>
                    <a:gd name="T62" fmla="*/ 64 w 1073"/>
                    <a:gd name="T63" fmla="*/ 42 h 1984"/>
                    <a:gd name="T64" fmla="*/ 60 w 1073"/>
                    <a:gd name="T65" fmla="*/ 44 h 1984"/>
                    <a:gd name="T66" fmla="*/ 51 w 1073"/>
                    <a:gd name="T67" fmla="*/ 47 h 1984"/>
                    <a:gd name="T68" fmla="*/ 47 w 1073"/>
                    <a:gd name="T69" fmla="*/ 48 h 1984"/>
                    <a:gd name="T70" fmla="*/ 43 w 1073"/>
                    <a:gd name="T71" fmla="*/ 49 h 1984"/>
                    <a:gd name="T72" fmla="*/ 37 w 1073"/>
                    <a:gd name="T73" fmla="*/ 49 h 1984"/>
                    <a:gd name="T74" fmla="*/ 33 w 1073"/>
                    <a:gd name="T75" fmla="*/ 50 h 1984"/>
                    <a:gd name="T76" fmla="*/ 21 w 1073"/>
                    <a:gd name="T77" fmla="*/ 51 h 1984"/>
                    <a:gd name="T78" fmla="*/ 1 w 1073"/>
                    <a:gd name="T79" fmla="*/ 52 h 1984"/>
                    <a:gd name="T80" fmla="*/ 0 w 1073"/>
                    <a:gd name="T81" fmla="*/ 5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2425" name="Freeform 178"/>
                <p:cNvSpPr>
                  <a:spLocks/>
                </p:cNvSpPr>
                <p:nvPr/>
              </p:nvSpPr>
              <p:spPr bwMode="auto">
                <a:xfrm>
                  <a:off x="5258" y="4027"/>
                  <a:ext cx="20" cy="10"/>
                </a:xfrm>
                <a:custGeom>
                  <a:avLst/>
                  <a:gdLst>
                    <a:gd name="T0" fmla="*/ 0 w 64"/>
                    <a:gd name="T1" fmla="*/ 1 h 58"/>
                    <a:gd name="T2" fmla="*/ 0 w 64"/>
                    <a:gd name="T3" fmla="*/ 1 h 58"/>
                    <a:gd name="T4" fmla="*/ 0 w 64"/>
                    <a:gd name="T5" fmla="*/ 0 h 58"/>
                    <a:gd name="T6" fmla="*/ 2 w 64"/>
                    <a:gd name="T7" fmla="*/ 0 h 58"/>
                    <a:gd name="T8" fmla="*/ 3 w 64"/>
                    <a:gd name="T9" fmla="*/ 0 h 58"/>
                    <a:gd name="T10" fmla="*/ 6 w 64"/>
                    <a:gd name="T11" fmla="*/ 2 h 58"/>
                    <a:gd name="T12" fmla="*/ 3 w 64"/>
                    <a:gd name="T13" fmla="*/ 2 h 58"/>
                    <a:gd name="T14" fmla="*/ 0 w 64"/>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2426" name="Freeform 179"/>
                <p:cNvSpPr>
                  <a:spLocks/>
                </p:cNvSpPr>
                <p:nvPr/>
              </p:nvSpPr>
              <p:spPr bwMode="auto">
                <a:xfrm>
                  <a:off x="5173" y="3983"/>
                  <a:ext cx="95" cy="49"/>
                </a:xfrm>
                <a:custGeom>
                  <a:avLst/>
                  <a:gdLst>
                    <a:gd name="T0" fmla="*/ 0 w 320"/>
                    <a:gd name="T1" fmla="*/ 7 h 304"/>
                    <a:gd name="T2" fmla="*/ 4 w 320"/>
                    <a:gd name="T3" fmla="*/ 6 h 304"/>
                    <a:gd name="T4" fmla="*/ 7 w 320"/>
                    <a:gd name="T5" fmla="*/ 6 h 304"/>
                    <a:gd name="T6" fmla="*/ 10 w 320"/>
                    <a:gd name="T7" fmla="*/ 6 h 304"/>
                    <a:gd name="T8" fmla="*/ 13 w 320"/>
                    <a:gd name="T9" fmla="*/ 6 h 304"/>
                    <a:gd name="T10" fmla="*/ 14 w 320"/>
                    <a:gd name="T11" fmla="*/ 6 h 304"/>
                    <a:gd name="T12" fmla="*/ 15 w 320"/>
                    <a:gd name="T13" fmla="*/ 6 h 304"/>
                    <a:gd name="T14" fmla="*/ 17 w 320"/>
                    <a:gd name="T15" fmla="*/ 6 h 304"/>
                    <a:gd name="T16" fmla="*/ 10 w 320"/>
                    <a:gd name="T17" fmla="*/ 5 h 304"/>
                    <a:gd name="T18" fmla="*/ 9 w 320"/>
                    <a:gd name="T19" fmla="*/ 5 h 304"/>
                    <a:gd name="T20" fmla="*/ 7 w 320"/>
                    <a:gd name="T21" fmla="*/ 4 h 304"/>
                    <a:gd name="T22" fmla="*/ 4 w 320"/>
                    <a:gd name="T23" fmla="*/ 1 h 304"/>
                    <a:gd name="T24" fmla="*/ 9 w 320"/>
                    <a:gd name="T25" fmla="*/ 1 h 304"/>
                    <a:gd name="T26" fmla="*/ 11 w 320"/>
                    <a:gd name="T27" fmla="*/ 2 h 304"/>
                    <a:gd name="T28" fmla="*/ 14 w 320"/>
                    <a:gd name="T29" fmla="*/ 2 h 304"/>
                    <a:gd name="T30" fmla="*/ 17 w 320"/>
                    <a:gd name="T31" fmla="*/ 3 h 304"/>
                    <a:gd name="T32" fmla="*/ 18 w 320"/>
                    <a:gd name="T33" fmla="*/ 3 h 304"/>
                    <a:gd name="T34" fmla="*/ 20 w 320"/>
                    <a:gd name="T35" fmla="*/ 4 h 304"/>
                    <a:gd name="T36" fmla="*/ 20 w 320"/>
                    <a:gd name="T37" fmla="*/ 5 h 304"/>
                    <a:gd name="T38" fmla="*/ 21 w 320"/>
                    <a:gd name="T39" fmla="*/ 5 h 304"/>
                    <a:gd name="T40" fmla="*/ 23 w 320"/>
                    <a:gd name="T41" fmla="*/ 5 h 304"/>
                    <a:gd name="T42" fmla="*/ 21 w 320"/>
                    <a:gd name="T43" fmla="*/ 3 h 304"/>
                    <a:gd name="T44" fmla="*/ 21 w 320"/>
                    <a:gd name="T45" fmla="*/ 2 h 304"/>
                    <a:gd name="T46" fmla="*/ 23 w 320"/>
                    <a:gd name="T47" fmla="*/ 1 h 304"/>
                    <a:gd name="T48" fmla="*/ 26 w 320"/>
                    <a:gd name="T49" fmla="*/ 0 h 304"/>
                    <a:gd name="T50" fmla="*/ 27 w 320"/>
                    <a:gd name="T51" fmla="*/ 0 h 304"/>
                    <a:gd name="T52" fmla="*/ 28 w 320"/>
                    <a:gd name="T53" fmla="*/ 1 h 304"/>
                    <a:gd name="T54" fmla="*/ 28 w 320"/>
                    <a:gd name="T55" fmla="*/ 2 h 304"/>
                    <a:gd name="T56" fmla="*/ 27 w 320"/>
                    <a:gd name="T57" fmla="*/ 5 h 304"/>
                    <a:gd name="T58" fmla="*/ 27 w 320"/>
                    <a:gd name="T59" fmla="*/ 6 h 304"/>
                    <a:gd name="T60" fmla="*/ 26 w 320"/>
                    <a:gd name="T61" fmla="*/ 6 h 304"/>
                    <a:gd name="T62" fmla="*/ 24 w 320"/>
                    <a:gd name="T63" fmla="*/ 6 h 304"/>
                    <a:gd name="T64" fmla="*/ 23 w 320"/>
                    <a:gd name="T65" fmla="*/ 6 h 304"/>
                    <a:gd name="T66" fmla="*/ 21 w 320"/>
                    <a:gd name="T67" fmla="*/ 6 h 304"/>
                    <a:gd name="T68" fmla="*/ 21 w 320"/>
                    <a:gd name="T69" fmla="*/ 7 h 304"/>
                    <a:gd name="T70" fmla="*/ 21 w 320"/>
                    <a:gd name="T71" fmla="*/ 8 h 304"/>
                    <a:gd name="T72" fmla="*/ 13 w 320"/>
                    <a:gd name="T73" fmla="*/ 8 h 304"/>
                    <a:gd name="T74" fmla="*/ 10 w 320"/>
                    <a:gd name="T75" fmla="*/ 8 h 304"/>
                    <a:gd name="T76" fmla="*/ 6 w 320"/>
                    <a:gd name="T77" fmla="*/ 8 h 304"/>
                    <a:gd name="T78" fmla="*/ 0 w 320"/>
                    <a:gd name="T79" fmla="*/ 7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2427" name="Freeform 180"/>
                <p:cNvSpPr>
                  <a:spLocks/>
                </p:cNvSpPr>
                <p:nvPr/>
              </p:nvSpPr>
              <p:spPr bwMode="auto">
                <a:xfrm>
                  <a:off x="5569" y="4002"/>
                  <a:ext cx="43" cy="20"/>
                </a:xfrm>
                <a:custGeom>
                  <a:avLst/>
                  <a:gdLst>
                    <a:gd name="T0" fmla="*/ 3 w 144"/>
                    <a:gd name="T1" fmla="*/ 2 h 130"/>
                    <a:gd name="T2" fmla="*/ 0 w 144"/>
                    <a:gd name="T3" fmla="*/ 1 h 130"/>
                    <a:gd name="T4" fmla="*/ 0 w 144"/>
                    <a:gd name="T5" fmla="*/ 0 h 130"/>
                    <a:gd name="T6" fmla="*/ 3 w 144"/>
                    <a:gd name="T7" fmla="*/ 0 h 130"/>
                    <a:gd name="T8" fmla="*/ 4 w 144"/>
                    <a:gd name="T9" fmla="*/ 0 h 130"/>
                    <a:gd name="T10" fmla="*/ 9 w 144"/>
                    <a:gd name="T11" fmla="*/ 1 h 130"/>
                    <a:gd name="T12" fmla="*/ 13 w 144"/>
                    <a:gd name="T13" fmla="*/ 3 h 130"/>
                    <a:gd name="T14" fmla="*/ 9 w 144"/>
                    <a:gd name="T15" fmla="*/ 2 h 130"/>
                    <a:gd name="T16" fmla="*/ 3 w 144"/>
                    <a:gd name="T17" fmla="*/ 2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2428" name="Freeform 181"/>
                <p:cNvSpPr>
                  <a:spLocks/>
                </p:cNvSpPr>
                <p:nvPr/>
              </p:nvSpPr>
              <p:spPr bwMode="auto">
                <a:xfrm>
                  <a:off x="5378" y="3994"/>
                  <a:ext cx="20" cy="10"/>
                </a:xfrm>
                <a:custGeom>
                  <a:avLst/>
                  <a:gdLst>
                    <a:gd name="T0" fmla="*/ 0 w 64"/>
                    <a:gd name="T1" fmla="*/ 1 h 58"/>
                    <a:gd name="T2" fmla="*/ 2 w 64"/>
                    <a:gd name="T3" fmla="*/ 0 h 58"/>
                    <a:gd name="T4" fmla="*/ 3 w 64"/>
                    <a:gd name="T5" fmla="*/ 0 h 58"/>
                    <a:gd name="T6" fmla="*/ 6 w 64"/>
                    <a:gd name="T7" fmla="*/ 1 h 58"/>
                    <a:gd name="T8" fmla="*/ 5 w 64"/>
                    <a:gd name="T9" fmla="*/ 2 h 58"/>
                    <a:gd name="T10" fmla="*/ 2 w 64"/>
                    <a:gd name="T11" fmla="*/ 2 h 58"/>
                    <a:gd name="T12" fmla="*/ 0 w 64"/>
                    <a:gd name="T13" fmla="*/ 1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2429" name="Freeform 182"/>
                <p:cNvSpPr>
                  <a:spLocks/>
                </p:cNvSpPr>
                <p:nvPr/>
              </p:nvSpPr>
              <p:spPr bwMode="auto">
                <a:xfrm>
                  <a:off x="5564" y="3856"/>
                  <a:ext cx="20" cy="7"/>
                </a:xfrm>
                <a:custGeom>
                  <a:avLst/>
                  <a:gdLst>
                    <a:gd name="T0" fmla="*/ 0 w 65"/>
                    <a:gd name="T1" fmla="*/ 1 h 43"/>
                    <a:gd name="T2" fmla="*/ 2 w 65"/>
                    <a:gd name="T3" fmla="*/ 0 h 43"/>
                    <a:gd name="T4" fmla="*/ 3 w 65"/>
                    <a:gd name="T5" fmla="*/ 0 h 43"/>
                    <a:gd name="T6" fmla="*/ 5 w 65"/>
                    <a:gd name="T7" fmla="*/ 0 h 43"/>
                    <a:gd name="T8" fmla="*/ 6 w 65"/>
                    <a:gd name="T9" fmla="*/ 1 h 43"/>
                    <a:gd name="T10" fmla="*/ 5 w 65"/>
                    <a:gd name="T11" fmla="*/ 1 h 43"/>
                    <a:gd name="T12" fmla="*/ 3 w 65"/>
                    <a:gd name="T13" fmla="*/ 1 h 43"/>
                    <a:gd name="T14" fmla="*/ 2 w 65"/>
                    <a:gd name="T15" fmla="*/ 1 h 43"/>
                    <a:gd name="T16" fmla="*/ 0 w 65"/>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2430" name="Freeform 183"/>
                <p:cNvSpPr>
                  <a:spLocks/>
                </p:cNvSpPr>
                <p:nvPr/>
              </p:nvSpPr>
              <p:spPr bwMode="auto">
                <a:xfrm>
                  <a:off x="5546" y="3832"/>
                  <a:ext cx="61" cy="17"/>
                </a:xfrm>
                <a:custGeom>
                  <a:avLst/>
                  <a:gdLst>
                    <a:gd name="T0" fmla="*/ 0 w 207"/>
                    <a:gd name="T1" fmla="*/ 0 h 102"/>
                    <a:gd name="T2" fmla="*/ 3 w 207"/>
                    <a:gd name="T3" fmla="*/ 1 h 102"/>
                    <a:gd name="T4" fmla="*/ 6 w 207"/>
                    <a:gd name="T5" fmla="*/ 1 h 102"/>
                    <a:gd name="T6" fmla="*/ 10 w 207"/>
                    <a:gd name="T7" fmla="*/ 2 h 102"/>
                    <a:gd name="T8" fmla="*/ 12 w 207"/>
                    <a:gd name="T9" fmla="*/ 1 h 102"/>
                    <a:gd name="T10" fmla="*/ 14 w 207"/>
                    <a:gd name="T11" fmla="*/ 1 h 102"/>
                    <a:gd name="T12" fmla="*/ 15 w 207"/>
                    <a:gd name="T13" fmla="*/ 0 h 102"/>
                    <a:gd name="T14" fmla="*/ 18 w 207"/>
                    <a:gd name="T15" fmla="*/ 0 h 102"/>
                    <a:gd name="T16" fmla="*/ 15 w 207"/>
                    <a:gd name="T17" fmla="*/ 1 h 102"/>
                    <a:gd name="T18" fmla="*/ 14 w 207"/>
                    <a:gd name="T19" fmla="*/ 2 h 102"/>
                    <a:gd name="T20" fmla="*/ 11 w 207"/>
                    <a:gd name="T21" fmla="*/ 3 h 102"/>
                    <a:gd name="T22" fmla="*/ 10 w 207"/>
                    <a:gd name="T23" fmla="*/ 3 h 102"/>
                    <a:gd name="T24" fmla="*/ 7 w 207"/>
                    <a:gd name="T25" fmla="*/ 3 h 102"/>
                    <a:gd name="T26" fmla="*/ 3 w 207"/>
                    <a:gd name="T27" fmla="*/ 2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2431" name="Freeform 184"/>
                <p:cNvSpPr>
                  <a:spLocks/>
                </p:cNvSpPr>
                <p:nvPr/>
              </p:nvSpPr>
              <p:spPr bwMode="auto">
                <a:xfrm>
                  <a:off x="5564" y="3823"/>
                  <a:ext cx="24" cy="12"/>
                </a:xfrm>
                <a:custGeom>
                  <a:avLst/>
                  <a:gdLst>
                    <a:gd name="T0" fmla="*/ 0 w 81"/>
                    <a:gd name="T1" fmla="*/ 1 h 72"/>
                    <a:gd name="T2" fmla="*/ 1 w 81"/>
                    <a:gd name="T3" fmla="*/ 0 h 72"/>
                    <a:gd name="T4" fmla="*/ 3 w 81"/>
                    <a:gd name="T5" fmla="*/ 0 h 72"/>
                    <a:gd name="T6" fmla="*/ 4 w 81"/>
                    <a:gd name="T7" fmla="*/ 0 h 72"/>
                    <a:gd name="T8" fmla="*/ 7 w 81"/>
                    <a:gd name="T9" fmla="*/ 1 h 72"/>
                    <a:gd name="T10" fmla="*/ 6 w 81"/>
                    <a:gd name="T11" fmla="*/ 1 h 72"/>
                    <a:gd name="T12" fmla="*/ 6 w 81"/>
                    <a:gd name="T13" fmla="*/ 2 h 72"/>
                    <a:gd name="T14" fmla="*/ 3 w 81"/>
                    <a:gd name="T15" fmla="*/ 2 h 72"/>
                    <a:gd name="T16" fmla="*/ 1 w 81"/>
                    <a:gd name="T17" fmla="*/ 2 h 72"/>
                    <a:gd name="T18" fmla="*/ 0 w 81"/>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432" name="Freeform 185"/>
                <p:cNvSpPr>
                  <a:spLocks/>
                </p:cNvSpPr>
                <p:nvPr/>
              </p:nvSpPr>
              <p:spPr bwMode="auto">
                <a:xfrm>
                  <a:off x="5550" y="3818"/>
                  <a:ext cx="14" cy="10"/>
                </a:xfrm>
                <a:custGeom>
                  <a:avLst/>
                  <a:gdLst>
                    <a:gd name="T0" fmla="*/ 0 w 48"/>
                    <a:gd name="T1" fmla="*/ 1 h 58"/>
                    <a:gd name="T2" fmla="*/ 1 w 48"/>
                    <a:gd name="T3" fmla="*/ 1 h 58"/>
                    <a:gd name="T4" fmla="*/ 3 w 48"/>
                    <a:gd name="T5" fmla="*/ 0 h 58"/>
                    <a:gd name="T6" fmla="*/ 4 w 48"/>
                    <a:gd name="T7" fmla="*/ 0 h 58"/>
                    <a:gd name="T8" fmla="*/ 4 w 48"/>
                    <a:gd name="T9" fmla="*/ 1 h 58"/>
                    <a:gd name="T10" fmla="*/ 4 w 48"/>
                    <a:gd name="T11" fmla="*/ 1 h 58"/>
                    <a:gd name="T12" fmla="*/ 1 w 48"/>
                    <a:gd name="T13" fmla="*/ 2 h 58"/>
                    <a:gd name="T14" fmla="*/ 0 w 48"/>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2433" name="Freeform 186"/>
                <p:cNvSpPr>
                  <a:spLocks/>
                </p:cNvSpPr>
                <p:nvPr/>
              </p:nvSpPr>
              <p:spPr bwMode="auto">
                <a:xfrm>
                  <a:off x="5584" y="3816"/>
                  <a:ext cx="14" cy="10"/>
                </a:xfrm>
                <a:custGeom>
                  <a:avLst/>
                  <a:gdLst>
                    <a:gd name="T0" fmla="*/ 1 w 48"/>
                    <a:gd name="T1" fmla="*/ 0 h 56"/>
                    <a:gd name="T2" fmla="*/ 3 w 48"/>
                    <a:gd name="T3" fmla="*/ 1 h 56"/>
                    <a:gd name="T4" fmla="*/ 4 w 48"/>
                    <a:gd name="T5" fmla="*/ 2 h 56"/>
                    <a:gd name="T6" fmla="*/ 3 w 48"/>
                    <a:gd name="T7" fmla="*/ 2 h 56"/>
                    <a:gd name="T8" fmla="*/ 1 w 48"/>
                    <a:gd name="T9" fmla="*/ 1 h 56"/>
                    <a:gd name="T10" fmla="*/ 0 w 48"/>
                    <a:gd name="T11" fmla="*/ 0 h 56"/>
                    <a:gd name="T12" fmla="*/ 1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2434" name="Freeform 187"/>
                <p:cNvSpPr>
                  <a:spLocks/>
                </p:cNvSpPr>
                <p:nvPr/>
              </p:nvSpPr>
              <p:spPr bwMode="auto">
                <a:xfrm>
                  <a:off x="5569" y="3807"/>
                  <a:ext cx="9" cy="7"/>
                </a:xfrm>
                <a:custGeom>
                  <a:avLst/>
                  <a:gdLst>
                    <a:gd name="T0" fmla="*/ 0 w 31"/>
                    <a:gd name="T1" fmla="*/ 1 h 44"/>
                    <a:gd name="T2" fmla="*/ 0 w 31"/>
                    <a:gd name="T3" fmla="*/ 0 h 44"/>
                    <a:gd name="T4" fmla="*/ 1 w 31"/>
                    <a:gd name="T5" fmla="*/ 0 h 44"/>
                    <a:gd name="T6" fmla="*/ 3 w 31"/>
                    <a:gd name="T7" fmla="*/ 0 h 44"/>
                    <a:gd name="T8" fmla="*/ 3 w 31"/>
                    <a:gd name="T9" fmla="*/ 1 h 44"/>
                    <a:gd name="T10" fmla="*/ 1 w 31"/>
                    <a:gd name="T11" fmla="*/ 1 h 44"/>
                    <a:gd name="T12" fmla="*/ 0 w 31"/>
                    <a:gd name="T13" fmla="*/ 1 h 44"/>
                    <a:gd name="T14" fmla="*/ 0 w 31"/>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2435" name="Freeform 188"/>
                <p:cNvSpPr>
                  <a:spLocks/>
                </p:cNvSpPr>
                <p:nvPr/>
              </p:nvSpPr>
              <p:spPr bwMode="auto">
                <a:xfrm>
                  <a:off x="5564" y="3794"/>
                  <a:ext cx="14" cy="5"/>
                </a:xfrm>
                <a:custGeom>
                  <a:avLst/>
                  <a:gdLst>
                    <a:gd name="T0" fmla="*/ 0 w 48"/>
                    <a:gd name="T1" fmla="*/ 1 h 30"/>
                    <a:gd name="T2" fmla="*/ 1 w 48"/>
                    <a:gd name="T3" fmla="*/ 0 h 30"/>
                    <a:gd name="T4" fmla="*/ 3 w 48"/>
                    <a:gd name="T5" fmla="*/ 0 h 30"/>
                    <a:gd name="T6" fmla="*/ 4 w 48"/>
                    <a:gd name="T7" fmla="*/ 1 h 30"/>
                    <a:gd name="T8" fmla="*/ 3 w 48"/>
                    <a:gd name="T9" fmla="*/ 1 h 30"/>
                    <a:gd name="T10" fmla="*/ 1 w 48"/>
                    <a:gd name="T11" fmla="*/ 1 h 30"/>
                    <a:gd name="T12" fmla="*/ 0 w 48"/>
                    <a:gd name="T13" fmla="*/ 1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2436" name="Freeform 189"/>
                <p:cNvSpPr>
                  <a:spLocks/>
                </p:cNvSpPr>
                <p:nvPr/>
              </p:nvSpPr>
              <p:spPr bwMode="auto">
                <a:xfrm>
                  <a:off x="5641" y="3703"/>
                  <a:ext cx="67" cy="30"/>
                </a:xfrm>
                <a:custGeom>
                  <a:avLst/>
                  <a:gdLst>
                    <a:gd name="T0" fmla="*/ 0 w 225"/>
                    <a:gd name="T1" fmla="*/ 1 h 189"/>
                    <a:gd name="T2" fmla="*/ 0 w 225"/>
                    <a:gd name="T3" fmla="*/ 0 h 189"/>
                    <a:gd name="T4" fmla="*/ 1 w 225"/>
                    <a:gd name="T5" fmla="*/ 0 h 189"/>
                    <a:gd name="T6" fmla="*/ 1 w 225"/>
                    <a:gd name="T7" fmla="*/ 0 h 189"/>
                    <a:gd name="T8" fmla="*/ 4 w 225"/>
                    <a:gd name="T9" fmla="*/ 2 h 189"/>
                    <a:gd name="T10" fmla="*/ 6 w 225"/>
                    <a:gd name="T11" fmla="*/ 3 h 189"/>
                    <a:gd name="T12" fmla="*/ 9 w 225"/>
                    <a:gd name="T13" fmla="*/ 3 h 189"/>
                    <a:gd name="T14" fmla="*/ 10 w 225"/>
                    <a:gd name="T15" fmla="*/ 3 h 189"/>
                    <a:gd name="T16" fmla="*/ 13 w 225"/>
                    <a:gd name="T17" fmla="*/ 3 h 189"/>
                    <a:gd name="T18" fmla="*/ 18 w 225"/>
                    <a:gd name="T19" fmla="*/ 0 h 189"/>
                    <a:gd name="T20" fmla="*/ 20 w 225"/>
                    <a:gd name="T21" fmla="*/ 0 h 189"/>
                    <a:gd name="T22" fmla="*/ 18 w 225"/>
                    <a:gd name="T23" fmla="*/ 1 h 189"/>
                    <a:gd name="T24" fmla="*/ 18 w 225"/>
                    <a:gd name="T25" fmla="*/ 1 h 189"/>
                    <a:gd name="T26" fmla="*/ 16 w 225"/>
                    <a:gd name="T27" fmla="*/ 3 h 189"/>
                    <a:gd name="T28" fmla="*/ 11 w 225"/>
                    <a:gd name="T29" fmla="*/ 5 h 189"/>
                    <a:gd name="T30" fmla="*/ 7 w 225"/>
                    <a:gd name="T31" fmla="*/ 4 h 189"/>
                    <a:gd name="T32" fmla="*/ 4 w 225"/>
                    <a:gd name="T33" fmla="*/ 3 h 189"/>
                    <a:gd name="T34" fmla="*/ 0 w 225"/>
                    <a:gd name="T35" fmla="*/ 1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2437" name="Freeform 190"/>
                <p:cNvSpPr>
                  <a:spLocks/>
                </p:cNvSpPr>
                <p:nvPr/>
              </p:nvSpPr>
              <p:spPr bwMode="auto">
                <a:xfrm>
                  <a:off x="5656" y="3685"/>
                  <a:ext cx="38" cy="32"/>
                </a:xfrm>
                <a:custGeom>
                  <a:avLst/>
                  <a:gdLst>
                    <a:gd name="T0" fmla="*/ 1 w 129"/>
                    <a:gd name="T1" fmla="*/ 4 h 202"/>
                    <a:gd name="T2" fmla="*/ 0 w 129"/>
                    <a:gd name="T3" fmla="*/ 3 h 202"/>
                    <a:gd name="T4" fmla="*/ 0 w 129"/>
                    <a:gd name="T5" fmla="*/ 2 h 202"/>
                    <a:gd name="T6" fmla="*/ 3 w 129"/>
                    <a:gd name="T7" fmla="*/ 1 h 202"/>
                    <a:gd name="T8" fmla="*/ 4 w 129"/>
                    <a:gd name="T9" fmla="*/ 1 h 202"/>
                    <a:gd name="T10" fmla="*/ 4 w 129"/>
                    <a:gd name="T11" fmla="*/ 1 h 202"/>
                    <a:gd name="T12" fmla="*/ 6 w 129"/>
                    <a:gd name="T13" fmla="*/ 0 h 202"/>
                    <a:gd name="T14" fmla="*/ 7 w 129"/>
                    <a:gd name="T15" fmla="*/ 0 h 202"/>
                    <a:gd name="T16" fmla="*/ 7 w 129"/>
                    <a:gd name="T17" fmla="*/ 1 h 202"/>
                    <a:gd name="T18" fmla="*/ 8 w 129"/>
                    <a:gd name="T19" fmla="*/ 1 h 202"/>
                    <a:gd name="T20" fmla="*/ 11 w 129"/>
                    <a:gd name="T21" fmla="*/ 2 h 202"/>
                    <a:gd name="T22" fmla="*/ 8 w 129"/>
                    <a:gd name="T23" fmla="*/ 4 h 202"/>
                    <a:gd name="T24" fmla="*/ 6 w 129"/>
                    <a:gd name="T25" fmla="*/ 5 h 202"/>
                    <a:gd name="T26" fmla="*/ 4 w 129"/>
                    <a:gd name="T27" fmla="*/ 5 h 202"/>
                    <a:gd name="T28" fmla="*/ 3 w 129"/>
                    <a:gd name="T29" fmla="*/ 4 h 202"/>
                    <a:gd name="T30" fmla="*/ 1 w 129"/>
                    <a:gd name="T31" fmla="*/ 4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2438" name="Freeform 191"/>
                <p:cNvSpPr>
                  <a:spLocks/>
                </p:cNvSpPr>
                <p:nvPr/>
              </p:nvSpPr>
              <p:spPr bwMode="auto">
                <a:xfrm>
                  <a:off x="5716" y="3706"/>
                  <a:ext cx="21" cy="11"/>
                </a:xfrm>
                <a:custGeom>
                  <a:avLst/>
                  <a:gdLst>
                    <a:gd name="T0" fmla="*/ 0 w 65"/>
                    <a:gd name="T1" fmla="*/ 1 h 72"/>
                    <a:gd name="T2" fmla="*/ 0 w 65"/>
                    <a:gd name="T3" fmla="*/ 0 h 72"/>
                    <a:gd name="T4" fmla="*/ 2 w 65"/>
                    <a:gd name="T5" fmla="*/ 0 h 72"/>
                    <a:gd name="T6" fmla="*/ 5 w 65"/>
                    <a:gd name="T7" fmla="*/ 0 h 72"/>
                    <a:gd name="T8" fmla="*/ 7 w 65"/>
                    <a:gd name="T9" fmla="*/ 1 h 72"/>
                    <a:gd name="T10" fmla="*/ 7 w 65"/>
                    <a:gd name="T11" fmla="*/ 1 h 72"/>
                    <a:gd name="T12" fmla="*/ 3 w 65"/>
                    <a:gd name="T13" fmla="*/ 2 h 72"/>
                    <a:gd name="T14" fmla="*/ 2 w 65"/>
                    <a:gd name="T15" fmla="*/ 1 h 72"/>
                    <a:gd name="T16" fmla="*/ 0 w 65"/>
                    <a:gd name="T17" fmla="*/ 1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439" name="Freeform 192"/>
                <p:cNvSpPr>
                  <a:spLocks/>
                </p:cNvSpPr>
                <p:nvPr/>
              </p:nvSpPr>
              <p:spPr bwMode="auto">
                <a:xfrm>
                  <a:off x="5612" y="3706"/>
                  <a:ext cx="15" cy="9"/>
                </a:xfrm>
                <a:custGeom>
                  <a:avLst/>
                  <a:gdLst>
                    <a:gd name="T0" fmla="*/ 0 w 48"/>
                    <a:gd name="T1" fmla="*/ 1 h 57"/>
                    <a:gd name="T2" fmla="*/ 2 w 48"/>
                    <a:gd name="T3" fmla="*/ 1 h 57"/>
                    <a:gd name="T4" fmla="*/ 3 w 48"/>
                    <a:gd name="T5" fmla="*/ 0 h 57"/>
                    <a:gd name="T6" fmla="*/ 5 w 48"/>
                    <a:gd name="T7" fmla="*/ 0 h 57"/>
                    <a:gd name="T8" fmla="*/ 5 w 48"/>
                    <a:gd name="T9" fmla="*/ 1 h 57"/>
                    <a:gd name="T10" fmla="*/ 5 w 48"/>
                    <a:gd name="T11" fmla="*/ 1 h 57"/>
                    <a:gd name="T12" fmla="*/ 5 w 48"/>
                    <a:gd name="T13" fmla="*/ 1 h 57"/>
                    <a:gd name="T14" fmla="*/ 2 w 48"/>
                    <a:gd name="T15" fmla="*/ 1 h 57"/>
                    <a:gd name="T16" fmla="*/ 0 w 48"/>
                    <a:gd name="T17" fmla="*/ 1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440" name="Freeform 193"/>
                <p:cNvSpPr>
                  <a:spLocks/>
                </p:cNvSpPr>
                <p:nvPr/>
              </p:nvSpPr>
              <p:spPr bwMode="auto">
                <a:xfrm>
                  <a:off x="5684" y="3628"/>
                  <a:ext cx="61" cy="73"/>
                </a:xfrm>
                <a:custGeom>
                  <a:avLst/>
                  <a:gdLst>
                    <a:gd name="T0" fmla="*/ 14 w 209"/>
                    <a:gd name="T1" fmla="*/ 11 h 449"/>
                    <a:gd name="T2" fmla="*/ 12 w 209"/>
                    <a:gd name="T3" fmla="*/ 10 h 449"/>
                    <a:gd name="T4" fmla="*/ 11 w 209"/>
                    <a:gd name="T5" fmla="*/ 10 h 449"/>
                    <a:gd name="T6" fmla="*/ 10 w 209"/>
                    <a:gd name="T7" fmla="*/ 11 h 449"/>
                    <a:gd name="T8" fmla="*/ 10 w 209"/>
                    <a:gd name="T9" fmla="*/ 12 h 449"/>
                    <a:gd name="T10" fmla="*/ 7 w 209"/>
                    <a:gd name="T11" fmla="*/ 12 h 449"/>
                    <a:gd name="T12" fmla="*/ 8 w 209"/>
                    <a:gd name="T13" fmla="*/ 11 h 449"/>
                    <a:gd name="T14" fmla="*/ 10 w 209"/>
                    <a:gd name="T15" fmla="*/ 10 h 449"/>
                    <a:gd name="T16" fmla="*/ 10 w 209"/>
                    <a:gd name="T17" fmla="*/ 9 h 449"/>
                    <a:gd name="T18" fmla="*/ 10 w 209"/>
                    <a:gd name="T19" fmla="*/ 8 h 449"/>
                    <a:gd name="T20" fmla="*/ 8 w 209"/>
                    <a:gd name="T21" fmla="*/ 8 h 449"/>
                    <a:gd name="T22" fmla="*/ 7 w 209"/>
                    <a:gd name="T23" fmla="*/ 8 h 449"/>
                    <a:gd name="T24" fmla="*/ 7 w 209"/>
                    <a:gd name="T25" fmla="*/ 8 h 449"/>
                    <a:gd name="T26" fmla="*/ 7 w 209"/>
                    <a:gd name="T27" fmla="*/ 9 h 449"/>
                    <a:gd name="T28" fmla="*/ 6 w 209"/>
                    <a:gd name="T29" fmla="*/ 10 h 449"/>
                    <a:gd name="T30" fmla="*/ 4 w 209"/>
                    <a:gd name="T31" fmla="*/ 10 h 449"/>
                    <a:gd name="T32" fmla="*/ 3 w 209"/>
                    <a:gd name="T33" fmla="*/ 10 h 449"/>
                    <a:gd name="T34" fmla="*/ 3 w 209"/>
                    <a:gd name="T35" fmla="*/ 10 h 449"/>
                    <a:gd name="T36" fmla="*/ 7 w 209"/>
                    <a:gd name="T37" fmla="*/ 8 h 449"/>
                    <a:gd name="T38" fmla="*/ 10 w 209"/>
                    <a:gd name="T39" fmla="*/ 7 h 449"/>
                    <a:gd name="T40" fmla="*/ 10 w 209"/>
                    <a:gd name="T41" fmla="*/ 5 h 449"/>
                    <a:gd name="T42" fmla="*/ 8 w 209"/>
                    <a:gd name="T43" fmla="*/ 5 h 449"/>
                    <a:gd name="T44" fmla="*/ 7 w 209"/>
                    <a:gd name="T45" fmla="*/ 7 h 449"/>
                    <a:gd name="T46" fmla="*/ 4 w 209"/>
                    <a:gd name="T47" fmla="*/ 8 h 449"/>
                    <a:gd name="T48" fmla="*/ 3 w 209"/>
                    <a:gd name="T49" fmla="*/ 8 h 449"/>
                    <a:gd name="T50" fmla="*/ 0 w 209"/>
                    <a:gd name="T51" fmla="*/ 8 h 449"/>
                    <a:gd name="T52" fmla="*/ 0 w 209"/>
                    <a:gd name="T53" fmla="*/ 8 h 449"/>
                    <a:gd name="T54" fmla="*/ 7 w 209"/>
                    <a:gd name="T55" fmla="*/ 5 h 449"/>
                    <a:gd name="T56" fmla="*/ 10 w 209"/>
                    <a:gd name="T57" fmla="*/ 3 h 449"/>
                    <a:gd name="T58" fmla="*/ 10 w 209"/>
                    <a:gd name="T59" fmla="*/ 2 h 449"/>
                    <a:gd name="T60" fmla="*/ 10 w 209"/>
                    <a:gd name="T61" fmla="*/ 2 h 449"/>
                    <a:gd name="T62" fmla="*/ 8 w 209"/>
                    <a:gd name="T63" fmla="*/ 2 h 449"/>
                    <a:gd name="T64" fmla="*/ 4 w 209"/>
                    <a:gd name="T65" fmla="*/ 4 h 449"/>
                    <a:gd name="T66" fmla="*/ 3 w 209"/>
                    <a:gd name="T67" fmla="*/ 5 h 449"/>
                    <a:gd name="T68" fmla="*/ 0 w 209"/>
                    <a:gd name="T69" fmla="*/ 6 h 449"/>
                    <a:gd name="T70" fmla="*/ 0 w 209"/>
                    <a:gd name="T71" fmla="*/ 5 h 449"/>
                    <a:gd name="T72" fmla="*/ 3 w 209"/>
                    <a:gd name="T73" fmla="*/ 5 h 449"/>
                    <a:gd name="T74" fmla="*/ 4 w 209"/>
                    <a:gd name="T75" fmla="*/ 4 h 449"/>
                    <a:gd name="T76" fmla="*/ 4 w 209"/>
                    <a:gd name="T77" fmla="*/ 3 h 449"/>
                    <a:gd name="T78" fmla="*/ 4 w 209"/>
                    <a:gd name="T79" fmla="*/ 3 h 449"/>
                    <a:gd name="T80" fmla="*/ 3 w 209"/>
                    <a:gd name="T81" fmla="*/ 2 h 449"/>
                    <a:gd name="T82" fmla="*/ 1 w 209"/>
                    <a:gd name="T83" fmla="*/ 2 h 449"/>
                    <a:gd name="T84" fmla="*/ 1 w 209"/>
                    <a:gd name="T85" fmla="*/ 2 h 449"/>
                    <a:gd name="T86" fmla="*/ 1 w 209"/>
                    <a:gd name="T87" fmla="*/ 1 h 449"/>
                    <a:gd name="T88" fmla="*/ 3 w 209"/>
                    <a:gd name="T89" fmla="*/ 1 h 449"/>
                    <a:gd name="T90" fmla="*/ 4 w 209"/>
                    <a:gd name="T91" fmla="*/ 0 h 449"/>
                    <a:gd name="T92" fmla="*/ 6 w 209"/>
                    <a:gd name="T93" fmla="*/ 0 h 449"/>
                    <a:gd name="T94" fmla="*/ 7 w 209"/>
                    <a:gd name="T95" fmla="*/ 0 h 449"/>
                    <a:gd name="T96" fmla="*/ 11 w 209"/>
                    <a:gd name="T97" fmla="*/ 0 h 449"/>
                    <a:gd name="T98" fmla="*/ 12 w 209"/>
                    <a:gd name="T99" fmla="*/ 1 h 449"/>
                    <a:gd name="T100" fmla="*/ 12 w 209"/>
                    <a:gd name="T101" fmla="*/ 1 h 449"/>
                    <a:gd name="T102" fmla="*/ 14 w 209"/>
                    <a:gd name="T103" fmla="*/ 2 h 449"/>
                    <a:gd name="T104" fmla="*/ 14 w 209"/>
                    <a:gd name="T105" fmla="*/ 3 h 449"/>
                    <a:gd name="T106" fmla="*/ 11 w 209"/>
                    <a:gd name="T107" fmla="*/ 6 h 449"/>
                    <a:gd name="T108" fmla="*/ 11 w 209"/>
                    <a:gd name="T109" fmla="*/ 8 h 449"/>
                    <a:gd name="T110" fmla="*/ 11 w 209"/>
                    <a:gd name="T111" fmla="*/ 9 h 449"/>
                    <a:gd name="T112" fmla="*/ 14 w 209"/>
                    <a:gd name="T113" fmla="*/ 10 h 449"/>
                    <a:gd name="T114" fmla="*/ 15 w 209"/>
                    <a:gd name="T115" fmla="*/ 11 h 449"/>
                    <a:gd name="T116" fmla="*/ 18 w 209"/>
                    <a:gd name="T117" fmla="*/ 12 h 449"/>
                    <a:gd name="T118" fmla="*/ 16 w 209"/>
                    <a:gd name="T119" fmla="*/ 12 h 449"/>
                    <a:gd name="T120" fmla="*/ 15 w 209"/>
                    <a:gd name="T121" fmla="*/ 12 h 449"/>
                    <a:gd name="T122" fmla="*/ 14 w 209"/>
                    <a:gd name="T123" fmla="*/ 12 h 449"/>
                    <a:gd name="T124" fmla="*/ 14 w 209"/>
                    <a:gd name="T125" fmla="*/ 11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2441" name="Freeform 194"/>
                <p:cNvSpPr>
                  <a:spLocks/>
                </p:cNvSpPr>
                <p:nvPr/>
              </p:nvSpPr>
              <p:spPr bwMode="auto">
                <a:xfrm>
                  <a:off x="5617" y="3625"/>
                  <a:ext cx="62" cy="76"/>
                </a:xfrm>
                <a:custGeom>
                  <a:avLst/>
                  <a:gdLst>
                    <a:gd name="T0" fmla="*/ 0 w 209"/>
                    <a:gd name="T1" fmla="*/ 13 h 462"/>
                    <a:gd name="T2" fmla="*/ 3 w 209"/>
                    <a:gd name="T3" fmla="*/ 11 h 462"/>
                    <a:gd name="T4" fmla="*/ 4 w 209"/>
                    <a:gd name="T5" fmla="*/ 11 h 462"/>
                    <a:gd name="T6" fmla="*/ 6 w 209"/>
                    <a:gd name="T7" fmla="*/ 9 h 462"/>
                    <a:gd name="T8" fmla="*/ 6 w 209"/>
                    <a:gd name="T9" fmla="*/ 8 h 462"/>
                    <a:gd name="T10" fmla="*/ 3 w 209"/>
                    <a:gd name="T11" fmla="*/ 3 h 462"/>
                    <a:gd name="T12" fmla="*/ 3 w 209"/>
                    <a:gd name="T13" fmla="*/ 2 h 462"/>
                    <a:gd name="T14" fmla="*/ 4 w 209"/>
                    <a:gd name="T15" fmla="*/ 1 h 462"/>
                    <a:gd name="T16" fmla="*/ 6 w 209"/>
                    <a:gd name="T17" fmla="*/ 1 h 462"/>
                    <a:gd name="T18" fmla="*/ 7 w 209"/>
                    <a:gd name="T19" fmla="*/ 0 h 462"/>
                    <a:gd name="T20" fmla="*/ 11 w 209"/>
                    <a:gd name="T21" fmla="*/ 0 h 462"/>
                    <a:gd name="T22" fmla="*/ 18 w 209"/>
                    <a:gd name="T23" fmla="*/ 2 h 462"/>
                    <a:gd name="T24" fmla="*/ 17 w 209"/>
                    <a:gd name="T25" fmla="*/ 2 h 462"/>
                    <a:gd name="T26" fmla="*/ 14 w 209"/>
                    <a:gd name="T27" fmla="*/ 2 h 462"/>
                    <a:gd name="T28" fmla="*/ 13 w 209"/>
                    <a:gd name="T29" fmla="*/ 3 h 462"/>
                    <a:gd name="T30" fmla="*/ 13 w 209"/>
                    <a:gd name="T31" fmla="*/ 3 h 462"/>
                    <a:gd name="T32" fmla="*/ 13 w 209"/>
                    <a:gd name="T33" fmla="*/ 4 h 462"/>
                    <a:gd name="T34" fmla="*/ 14 w 209"/>
                    <a:gd name="T35" fmla="*/ 5 h 462"/>
                    <a:gd name="T36" fmla="*/ 15 w 209"/>
                    <a:gd name="T37" fmla="*/ 5 h 462"/>
                    <a:gd name="T38" fmla="*/ 15 w 209"/>
                    <a:gd name="T39" fmla="*/ 7 h 462"/>
                    <a:gd name="T40" fmla="*/ 14 w 209"/>
                    <a:gd name="T41" fmla="*/ 6 h 462"/>
                    <a:gd name="T42" fmla="*/ 13 w 209"/>
                    <a:gd name="T43" fmla="*/ 6 h 462"/>
                    <a:gd name="T44" fmla="*/ 11 w 209"/>
                    <a:gd name="T45" fmla="*/ 5 h 462"/>
                    <a:gd name="T46" fmla="*/ 8 w 209"/>
                    <a:gd name="T47" fmla="*/ 2 h 462"/>
                    <a:gd name="T48" fmla="*/ 7 w 209"/>
                    <a:gd name="T49" fmla="*/ 2 h 462"/>
                    <a:gd name="T50" fmla="*/ 7 w 209"/>
                    <a:gd name="T51" fmla="*/ 2 h 462"/>
                    <a:gd name="T52" fmla="*/ 6 w 209"/>
                    <a:gd name="T53" fmla="*/ 3 h 462"/>
                    <a:gd name="T54" fmla="*/ 7 w 209"/>
                    <a:gd name="T55" fmla="*/ 4 h 462"/>
                    <a:gd name="T56" fmla="*/ 10 w 209"/>
                    <a:gd name="T57" fmla="*/ 6 h 462"/>
                    <a:gd name="T58" fmla="*/ 13 w 209"/>
                    <a:gd name="T59" fmla="*/ 7 h 462"/>
                    <a:gd name="T60" fmla="*/ 15 w 209"/>
                    <a:gd name="T61" fmla="*/ 9 h 462"/>
                    <a:gd name="T62" fmla="*/ 15 w 209"/>
                    <a:gd name="T63" fmla="*/ 9 h 462"/>
                    <a:gd name="T64" fmla="*/ 13 w 209"/>
                    <a:gd name="T65" fmla="*/ 9 h 462"/>
                    <a:gd name="T66" fmla="*/ 11 w 209"/>
                    <a:gd name="T67" fmla="*/ 8 h 462"/>
                    <a:gd name="T68" fmla="*/ 8 w 209"/>
                    <a:gd name="T69" fmla="*/ 7 h 462"/>
                    <a:gd name="T70" fmla="*/ 7 w 209"/>
                    <a:gd name="T71" fmla="*/ 7 h 462"/>
                    <a:gd name="T72" fmla="*/ 7 w 209"/>
                    <a:gd name="T73" fmla="*/ 8 h 462"/>
                    <a:gd name="T74" fmla="*/ 8 w 209"/>
                    <a:gd name="T75" fmla="*/ 9 h 462"/>
                    <a:gd name="T76" fmla="*/ 13 w 209"/>
                    <a:gd name="T77" fmla="*/ 10 h 462"/>
                    <a:gd name="T78" fmla="*/ 13 w 209"/>
                    <a:gd name="T79" fmla="*/ 11 h 462"/>
                    <a:gd name="T80" fmla="*/ 11 w 209"/>
                    <a:gd name="T81" fmla="*/ 11 h 462"/>
                    <a:gd name="T82" fmla="*/ 10 w 209"/>
                    <a:gd name="T83" fmla="*/ 11 h 462"/>
                    <a:gd name="T84" fmla="*/ 8 w 209"/>
                    <a:gd name="T85" fmla="*/ 10 h 462"/>
                    <a:gd name="T86" fmla="*/ 8 w 209"/>
                    <a:gd name="T87" fmla="*/ 10 h 462"/>
                    <a:gd name="T88" fmla="*/ 7 w 209"/>
                    <a:gd name="T89" fmla="*/ 9 h 462"/>
                    <a:gd name="T90" fmla="*/ 7 w 209"/>
                    <a:gd name="T91" fmla="*/ 10 h 462"/>
                    <a:gd name="T92" fmla="*/ 7 w 209"/>
                    <a:gd name="T93" fmla="*/ 11 h 462"/>
                    <a:gd name="T94" fmla="*/ 8 w 209"/>
                    <a:gd name="T95" fmla="*/ 11 h 462"/>
                    <a:gd name="T96" fmla="*/ 7 w 209"/>
                    <a:gd name="T97" fmla="*/ 12 h 462"/>
                    <a:gd name="T98" fmla="*/ 7 w 209"/>
                    <a:gd name="T99" fmla="*/ 12 h 462"/>
                    <a:gd name="T100" fmla="*/ 4 w 209"/>
                    <a:gd name="T101" fmla="*/ 12 h 462"/>
                    <a:gd name="T102" fmla="*/ 3 w 209"/>
                    <a:gd name="T103" fmla="*/ 12 h 462"/>
                    <a:gd name="T104" fmla="*/ 1 w 209"/>
                    <a:gd name="T105" fmla="*/ 13 h 462"/>
                    <a:gd name="T106" fmla="*/ 0 w 209"/>
                    <a:gd name="T107" fmla="*/ 13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2442" name="Freeform 195"/>
                <p:cNvSpPr>
                  <a:spLocks/>
                </p:cNvSpPr>
                <p:nvPr/>
              </p:nvSpPr>
              <p:spPr bwMode="auto">
                <a:xfrm>
                  <a:off x="5665" y="3616"/>
                  <a:ext cx="29" cy="14"/>
                </a:xfrm>
                <a:custGeom>
                  <a:avLst/>
                  <a:gdLst>
                    <a:gd name="T0" fmla="*/ 0 w 96"/>
                    <a:gd name="T1" fmla="*/ 0 h 87"/>
                    <a:gd name="T2" fmla="*/ 9 w 96"/>
                    <a:gd name="T3" fmla="*/ 0 h 87"/>
                    <a:gd name="T4" fmla="*/ 9 w 96"/>
                    <a:gd name="T5" fmla="*/ 0 h 87"/>
                    <a:gd name="T6" fmla="*/ 9 w 96"/>
                    <a:gd name="T7" fmla="*/ 1 h 87"/>
                    <a:gd name="T8" fmla="*/ 6 w 96"/>
                    <a:gd name="T9" fmla="*/ 2 h 87"/>
                    <a:gd name="T10" fmla="*/ 5 w 96"/>
                    <a:gd name="T11" fmla="*/ 2 h 87"/>
                    <a:gd name="T12" fmla="*/ 3 w 96"/>
                    <a:gd name="T13" fmla="*/ 2 h 87"/>
                    <a:gd name="T14" fmla="*/ 2 w 96"/>
                    <a:gd name="T15" fmla="*/ 1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443" name="Freeform 196"/>
                <p:cNvSpPr>
                  <a:spLocks/>
                </p:cNvSpPr>
                <p:nvPr/>
              </p:nvSpPr>
              <p:spPr bwMode="auto">
                <a:xfrm>
                  <a:off x="5656" y="3606"/>
                  <a:ext cx="52" cy="3"/>
                </a:xfrm>
                <a:custGeom>
                  <a:avLst/>
                  <a:gdLst>
                    <a:gd name="T0" fmla="*/ 0 w 177"/>
                    <a:gd name="T1" fmla="*/ 1 h 15"/>
                    <a:gd name="T2" fmla="*/ 7 w 177"/>
                    <a:gd name="T3" fmla="*/ 0 h 15"/>
                    <a:gd name="T4" fmla="*/ 11 w 177"/>
                    <a:gd name="T5" fmla="*/ 0 h 15"/>
                    <a:gd name="T6" fmla="*/ 15 w 177"/>
                    <a:gd name="T7" fmla="*/ 1 h 15"/>
                    <a:gd name="T8" fmla="*/ 7 w 177"/>
                    <a:gd name="T9" fmla="*/ 1 h 15"/>
                    <a:gd name="T10" fmla="*/ 3 w 177"/>
                    <a:gd name="T11" fmla="*/ 1 h 15"/>
                    <a:gd name="T12" fmla="*/ 0 w 177"/>
                    <a:gd name="T13" fmla="*/ 1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444" name="Freeform 197"/>
                <p:cNvSpPr>
                  <a:spLocks/>
                </p:cNvSpPr>
                <p:nvPr/>
              </p:nvSpPr>
              <p:spPr bwMode="auto">
                <a:xfrm>
                  <a:off x="5636" y="3596"/>
                  <a:ext cx="87" cy="11"/>
                </a:xfrm>
                <a:custGeom>
                  <a:avLst/>
                  <a:gdLst>
                    <a:gd name="T0" fmla="*/ 0 w 288"/>
                    <a:gd name="T1" fmla="*/ 1 h 72"/>
                    <a:gd name="T2" fmla="*/ 0 w 288"/>
                    <a:gd name="T3" fmla="*/ 0 h 72"/>
                    <a:gd name="T4" fmla="*/ 2 w 288"/>
                    <a:gd name="T5" fmla="*/ 0 h 72"/>
                    <a:gd name="T6" fmla="*/ 25 w 288"/>
                    <a:gd name="T7" fmla="*/ 0 h 72"/>
                    <a:gd name="T8" fmla="*/ 26 w 288"/>
                    <a:gd name="T9" fmla="*/ 1 h 72"/>
                    <a:gd name="T10" fmla="*/ 26 w 288"/>
                    <a:gd name="T11" fmla="*/ 1 h 72"/>
                    <a:gd name="T12" fmla="*/ 25 w 288"/>
                    <a:gd name="T13" fmla="*/ 2 h 72"/>
                    <a:gd name="T14" fmla="*/ 3 w 288"/>
                    <a:gd name="T15" fmla="*/ 2 h 72"/>
                    <a:gd name="T16" fmla="*/ 0 w 288"/>
                    <a:gd name="T17" fmla="*/ 1 h 72"/>
                    <a:gd name="T18" fmla="*/ 0 w 288"/>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445" name="Freeform 198"/>
                <p:cNvSpPr>
                  <a:spLocks/>
                </p:cNvSpPr>
                <p:nvPr/>
              </p:nvSpPr>
              <p:spPr bwMode="auto">
                <a:xfrm>
                  <a:off x="5677" y="3581"/>
                  <a:ext cx="52" cy="2"/>
                </a:xfrm>
                <a:custGeom>
                  <a:avLst/>
                  <a:gdLst>
                    <a:gd name="T0" fmla="*/ 0 w 175"/>
                    <a:gd name="T1" fmla="*/ 0 h 15"/>
                    <a:gd name="T2" fmla="*/ 9 w 175"/>
                    <a:gd name="T3" fmla="*/ 0 h 15"/>
                    <a:gd name="T4" fmla="*/ 15 w 175"/>
                    <a:gd name="T5" fmla="*/ 0 h 15"/>
                    <a:gd name="T6" fmla="*/ 15 w 175"/>
                    <a:gd name="T7" fmla="*/ 0 h 15"/>
                    <a:gd name="T8" fmla="*/ 9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grpSp>
          <p:sp>
            <p:nvSpPr>
              <p:cNvPr id="2349" name="Line 199"/>
              <p:cNvSpPr>
                <a:spLocks noChangeShapeType="1"/>
              </p:cNvSpPr>
              <p:nvPr/>
            </p:nvSpPr>
            <p:spPr bwMode="auto">
              <a:xfrm rot="10800000">
                <a:off x="1531" y="4277"/>
                <a:ext cx="2730" cy="0"/>
              </a:xfrm>
              <a:prstGeom prst="line">
                <a:avLst/>
              </a:prstGeom>
              <a:noFill/>
              <a:ln w="38100">
                <a:solidFill>
                  <a:srgbClr val="800000"/>
                </a:solidFill>
                <a:round/>
                <a:headEnd/>
                <a:tailEnd/>
              </a:ln>
            </p:spPr>
            <p:txBody>
              <a:bodyPr/>
              <a:lstStyle/>
              <a:p>
                <a:endParaRPr lang="en-US"/>
              </a:p>
            </p:txBody>
          </p:sp>
          <p:sp>
            <p:nvSpPr>
              <p:cNvPr id="2350" name="Line 200"/>
              <p:cNvSpPr>
                <a:spLocks noChangeShapeType="1"/>
              </p:cNvSpPr>
              <p:nvPr/>
            </p:nvSpPr>
            <p:spPr bwMode="auto">
              <a:xfrm rot="10800000">
                <a:off x="1531" y="4219"/>
                <a:ext cx="2730" cy="0"/>
              </a:xfrm>
              <a:prstGeom prst="line">
                <a:avLst/>
              </a:prstGeom>
              <a:noFill/>
              <a:ln w="19050">
                <a:solidFill>
                  <a:srgbClr val="800000"/>
                </a:solidFill>
                <a:round/>
                <a:headEnd/>
                <a:tailEnd/>
              </a:ln>
            </p:spPr>
            <p:txBody>
              <a:bodyPr/>
              <a:lstStyle/>
              <a:p>
                <a:endParaRPr lang="en-US"/>
              </a:p>
            </p:txBody>
          </p:sp>
        </p:grpSp>
        <p:grpSp>
          <p:nvGrpSpPr>
            <p:cNvPr id="2055" name="Group 201"/>
            <p:cNvGrpSpPr>
              <a:grpSpLocks/>
            </p:cNvGrpSpPr>
            <p:nvPr/>
          </p:nvGrpSpPr>
          <p:grpSpPr bwMode="auto">
            <a:xfrm>
              <a:off x="48" y="13"/>
              <a:ext cx="5705" cy="3491"/>
              <a:chOff x="48" y="60"/>
              <a:chExt cx="5705" cy="3491"/>
            </a:xfrm>
          </p:grpSpPr>
          <p:sp>
            <p:nvSpPr>
              <p:cNvPr id="2056" name="Freeform 202"/>
              <p:cNvSpPr>
                <a:spLocks/>
              </p:cNvSpPr>
              <p:nvPr/>
            </p:nvSpPr>
            <p:spPr bwMode="auto">
              <a:xfrm>
                <a:off x="48" y="60"/>
                <a:ext cx="1447" cy="707"/>
              </a:xfrm>
              <a:custGeom>
                <a:avLst/>
                <a:gdLst>
                  <a:gd name="T0" fmla="*/ 345 w 4856"/>
                  <a:gd name="T1" fmla="*/ 2 h 4355"/>
                  <a:gd name="T2" fmla="*/ 357 w 4856"/>
                  <a:gd name="T3" fmla="*/ 0 h 4355"/>
                  <a:gd name="T4" fmla="*/ 374 w 4856"/>
                  <a:gd name="T5" fmla="*/ 3 h 4355"/>
                  <a:gd name="T6" fmla="*/ 402 w 4856"/>
                  <a:gd name="T7" fmla="*/ 3 h 4355"/>
                  <a:gd name="T8" fmla="*/ 413 w 4856"/>
                  <a:gd name="T9" fmla="*/ 3 h 4355"/>
                  <a:gd name="T10" fmla="*/ 423 w 4856"/>
                  <a:gd name="T11" fmla="*/ 2 h 4355"/>
                  <a:gd name="T12" fmla="*/ 431 w 4856"/>
                  <a:gd name="T13" fmla="*/ 10 h 4355"/>
                  <a:gd name="T14" fmla="*/ 422 w 4856"/>
                  <a:gd name="T15" fmla="*/ 11 h 4355"/>
                  <a:gd name="T16" fmla="*/ 412 w 4856"/>
                  <a:gd name="T17" fmla="*/ 10 h 4355"/>
                  <a:gd name="T18" fmla="*/ 402 w 4856"/>
                  <a:gd name="T19" fmla="*/ 11 h 4355"/>
                  <a:gd name="T20" fmla="*/ 375 w 4856"/>
                  <a:gd name="T21" fmla="*/ 11 h 4355"/>
                  <a:gd name="T22" fmla="*/ 357 w 4856"/>
                  <a:gd name="T23" fmla="*/ 13 h 4355"/>
                  <a:gd name="T24" fmla="*/ 280 w 4856"/>
                  <a:gd name="T25" fmla="*/ 11 h 4355"/>
                  <a:gd name="T26" fmla="*/ 293 w 4856"/>
                  <a:gd name="T27" fmla="*/ 13 h 4355"/>
                  <a:gd name="T28" fmla="*/ 300 w 4856"/>
                  <a:gd name="T29" fmla="*/ 14 h 4355"/>
                  <a:gd name="T30" fmla="*/ 291 w 4856"/>
                  <a:gd name="T31" fmla="*/ 15 h 4355"/>
                  <a:gd name="T32" fmla="*/ 261 w 4856"/>
                  <a:gd name="T33" fmla="*/ 16 h 4355"/>
                  <a:gd name="T34" fmla="*/ 249 w 4856"/>
                  <a:gd name="T35" fmla="*/ 15 h 4355"/>
                  <a:gd name="T36" fmla="*/ 205 w 4856"/>
                  <a:gd name="T37" fmla="*/ 18 h 4355"/>
                  <a:gd name="T38" fmla="*/ 169 w 4856"/>
                  <a:gd name="T39" fmla="*/ 23 h 4355"/>
                  <a:gd name="T40" fmla="*/ 161 w 4856"/>
                  <a:gd name="T41" fmla="*/ 30 h 4355"/>
                  <a:gd name="T42" fmla="*/ 164 w 4856"/>
                  <a:gd name="T43" fmla="*/ 26 h 4355"/>
                  <a:gd name="T44" fmla="*/ 180 w 4856"/>
                  <a:gd name="T45" fmla="*/ 28 h 4355"/>
                  <a:gd name="T46" fmla="*/ 190 w 4856"/>
                  <a:gd name="T47" fmla="*/ 31 h 4355"/>
                  <a:gd name="T48" fmla="*/ 181 w 4856"/>
                  <a:gd name="T49" fmla="*/ 33 h 4355"/>
                  <a:gd name="T50" fmla="*/ 178 w 4856"/>
                  <a:gd name="T51" fmla="*/ 40 h 4355"/>
                  <a:gd name="T52" fmla="*/ 172 w 4856"/>
                  <a:gd name="T53" fmla="*/ 43 h 4355"/>
                  <a:gd name="T54" fmla="*/ 178 w 4856"/>
                  <a:gd name="T55" fmla="*/ 48 h 4355"/>
                  <a:gd name="T56" fmla="*/ 149 w 4856"/>
                  <a:gd name="T57" fmla="*/ 49 h 4355"/>
                  <a:gd name="T58" fmla="*/ 128 w 4856"/>
                  <a:gd name="T59" fmla="*/ 48 h 4355"/>
                  <a:gd name="T60" fmla="*/ 113 w 4856"/>
                  <a:gd name="T61" fmla="*/ 51 h 4355"/>
                  <a:gd name="T62" fmla="*/ 106 w 4856"/>
                  <a:gd name="T63" fmla="*/ 48 h 4355"/>
                  <a:gd name="T64" fmla="*/ 105 w 4856"/>
                  <a:gd name="T65" fmla="*/ 45 h 4355"/>
                  <a:gd name="T66" fmla="*/ 108 w 4856"/>
                  <a:gd name="T67" fmla="*/ 44 h 4355"/>
                  <a:gd name="T68" fmla="*/ 96 w 4856"/>
                  <a:gd name="T69" fmla="*/ 44 h 4355"/>
                  <a:gd name="T70" fmla="*/ 73 w 4856"/>
                  <a:gd name="T71" fmla="*/ 51 h 4355"/>
                  <a:gd name="T72" fmla="*/ 65 w 4856"/>
                  <a:gd name="T73" fmla="*/ 67 h 4355"/>
                  <a:gd name="T74" fmla="*/ 62 w 4856"/>
                  <a:gd name="T75" fmla="*/ 69 h 4355"/>
                  <a:gd name="T76" fmla="*/ 70 w 4856"/>
                  <a:gd name="T77" fmla="*/ 73 h 4355"/>
                  <a:gd name="T78" fmla="*/ 62 w 4856"/>
                  <a:gd name="T79" fmla="*/ 79 h 4355"/>
                  <a:gd name="T80" fmla="*/ 54 w 4856"/>
                  <a:gd name="T81" fmla="*/ 77 h 4355"/>
                  <a:gd name="T82" fmla="*/ 45 w 4856"/>
                  <a:gd name="T83" fmla="*/ 82 h 4355"/>
                  <a:gd name="T84" fmla="*/ 52 w 4856"/>
                  <a:gd name="T85" fmla="*/ 94 h 4355"/>
                  <a:gd name="T86" fmla="*/ 43 w 4856"/>
                  <a:gd name="T87" fmla="*/ 99 h 4355"/>
                  <a:gd name="T88" fmla="*/ 42 w 4856"/>
                  <a:gd name="T89" fmla="*/ 107 h 4355"/>
                  <a:gd name="T90" fmla="*/ 42 w 4856"/>
                  <a:gd name="T91" fmla="*/ 110 h 4355"/>
                  <a:gd name="T92" fmla="*/ 40 w 4856"/>
                  <a:gd name="T93" fmla="*/ 113 h 4355"/>
                  <a:gd name="T94" fmla="*/ 15 w 4856"/>
                  <a:gd name="T95" fmla="*/ 113 h 4355"/>
                  <a:gd name="T96" fmla="*/ 10 w 4856"/>
                  <a:gd name="T97" fmla="*/ 110 h 4355"/>
                  <a:gd name="T98" fmla="*/ 12 w 4856"/>
                  <a:gd name="T99" fmla="*/ 107 h 4355"/>
                  <a:gd name="T100" fmla="*/ 9 w 4856"/>
                  <a:gd name="T101" fmla="*/ 98 h 4355"/>
                  <a:gd name="T102" fmla="*/ 1 w 4856"/>
                  <a:gd name="T103" fmla="*/ 94 h 4355"/>
                  <a:gd name="T104" fmla="*/ 9 w 4856"/>
                  <a:gd name="T105" fmla="*/ 90 h 4355"/>
                  <a:gd name="T106" fmla="*/ 0 w 4856"/>
                  <a:gd name="T107" fmla="*/ 14 h 4355"/>
                  <a:gd name="T108" fmla="*/ 1 w 4856"/>
                  <a:gd name="T109" fmla="*/ 7 h 4355"/>
                  <a:gd name="T110" fmla="*/ 13 w 4856"/>
                  <a:gd name="T111" fmla="*/ 1 h 4355"/>
                  <a:gd name="T112" fmla="*/ 46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56"/>
                  <a:gd name="T172" fmla="*/ 0 h 4355"/>
                  <a:gd name="T173" fmla="*/ 4856 w 4856"/>
                  <a:gd name="T174" fmla="*/ 4355 h 4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close/>
                  </a:path>
                </a:pathLst>
              </a:custGeom>
              <a:solidFill>
                <a:srgbClr val="FFFF99"/>
              </a:solidFill>
              <a:ln w="9525">
                <a:solidFill>
                  <a:srgbClr val="800000"/>
                </a:solidFill>
                <a:round/>
                <a:headEnd/>
                <a:tailEnd/>
              </a:ln>
            </p:spPr>
            <p:txBody>
              <a:bodyPr/>
              <a:lstStyle/>
              <a:p>
                <a:endParaRPr lang="en-US"/>
              </a:p>
            </p:txBody>
          </p:sp>
          <p:sp>
            <p:nvSpPr>
              <p:cNvPr id="2057" name="Freeform 203"/>
              <p:cNvSpPr>
                <a:spLocks/>
              </p:cNvSpPr>
              <p:nvPr/>
            </p:nvSpPr>
            <p:spPr bwMode="auto">
              <a:xfrm>
                <a:off x="48" y="60"/>
                <a:ext cx="1447" cy="707"/>
              </a:xfrm>
              <a:custGeom>
                <a:avLst/>
                <a:gdLst>
                  <a:gd name="T0" fmla="*/ 345 w 4856"/>
                  <a:gd name="T1" fmla="*/ 2 h 4355"/>
                  <a:gd name="T2" fmla="*/ 357 w 4856"/>
                  <a:gd name="T3" fmla="*/ 0 h 4355"/>
                  <a:gd name="T4" fmla="*/ 374 w 4856"/>
                  <a:gd name="T5" fmla="*/ 3 h 4355"/>
                  <a:gd name="T6" fmla="*/ 402 w 4856"/>
                  <a:gd name="T7" fmla="*/ 3 h 4355"/>
                  <a:gd name="T8" fmla="*/ 413 w 4856"/>
                  <a:gd name="T9" fmla="*/ 3 h 4355"/>
                  <a:gd name="T10" fmla="*/ 423 w 4856"/>
                  <a:gd name="T11" fmla="*/ 2 h 4355"/>
                  <a:gd name="T12" fmla="*/ 431 w 4856"/>
                  <a:gd name="T13" fmla="*/ 10 h 4355"/>
                  <a:gd name="T14" fmla="*/ 422 w 4856"/>
                  <a:gd name="T15" fmla="*/ 11 h 4355"/>
                  <a:gd name="T16" fmla="*/ 412 w 4856"/>
                  <a:gd name="T17" fmla="*/ 10 h 4355"/>
                  <a:gd name="T18" fmla="*/ 402 w 4856"/>
                  <a:gd name="T19" fmla="*/ 11 h 4355"/>
                  <a:gd name="T20" fmla="*/ 375 w 4856"/>
                  <a:gd name="T21" fmla="*/ 11 h 4355"/>
                  <a:gd name="T22" fmla="*/ 357 w 4856"/>
                  <a:gd name="T23" fmla="*/ 13 h 4355"/>
                  <a:gd name="T24" fmla="*/ 280 w 4856"/>
                  <a:gd name="T25" fmla="*/ 11 h 4355"/>
                  <a:gd name="T26" fmla="*/ 293 w 4856"/>
                  <a:gd name="T27" fmla="*/ 13 h 4355"/>
                  <a:gd name="T28" fmla="*/ 300 w 4856"/>
                  <a:gd name="T29" fmla="*/ 14 h 4355"/>
                  <a:gd name="T30" fmla="*/ 291 w 4856"/>
                  <a:gd name="T31" fmla="*/ 15 h 4355"/>
                  <a:gd name="T32" fmla="*/ 261 w 4856"/>
                  <a:gd name="T33" fmla="*/ 16 h 4355"/>
                  <a:gd name="T34" fmla="*/ 249 w 4856"/>
                  <a:gd name="T35" fmla="*/ 15 h 4355"/>
                  <a:gd name="T36" fmla="*/ 205 w 4856"/>
                  <a:gd name="T37" fmla="*/ 18 h 4355"/>
                  <a:gd name="T38" fmla="*/ 169 w 4856"/>
                  <a:gd name="T39" fmla="*/ 23 h 4355"/>
                  <a:gd name="T40" fmla="*/ 161 w 4856"/>
                  <a:gd name="T41" fmla="*/ 30 h 4355"/>
                  <a:gd name="T42" fmla="*/ 164 w 4856"/>
                  <a:gd name="T43" fmla="*/ 26 h 4355"/>
                  <a:gd name="T44" fmla="*/ 180 w 4856"/>
                  <a:gd name="T45" fmla="*/ 28 h 4355"/>
                  <a:gd name="T46" fmla="*/ 190 w 4856"/>
                  <a:gd name="T47" fmla="*/ 31 h 4355"/>
                  <a:gd name="T48" fmla="*/ 181 w 4856"/>
                  <a:gd name="T49" fmla="*/ 33 h 4355"/>
                  <a:gd name="T50" fmla="*/ 178 w 4856"/>
                  <a:gd name="T51" fmla="*/ 40 h 4355"/>
                  <a:gd name="T52" fmla="*/ 172 w 4856"/>
                  <a:gd name="T53" fmla="*/ 43 h 4355"/>
                  <a:gd name="T54" fmla="*/ 178 w 4856"/>
                  <a:gd name="T55" fmla="*/ 48 h 4355"/>
                  <a:gd name="T56" fmla="*/ 149 w 4856"/>
                  <a:gd name="T57" fmla="*/ 49 h 4355"/>
                  <a:gd name="T58" fmla="*/ 128 w 4856"/>
                  <a:gd name="T59" fmla="*/ 48 h 4355"/>
                  <a:gd name="T60" fmla="*/ 113 w 4856"/>
                  <a:gd name="T61" fmla="*/ 51 h 4355"/>
                  <a:gd name="T62" fmla="*/ 106 w 4856"/>
                  <a:gd name="T63" fmla="*/ 48 h 4355"/>
                  <a:gd name="T64" fmla="*/ 105 w 4856"/>
                  <a:gd name="T65" fmla="*/ 45 h 4355"/>
                  <a:gd name="T66" fmla="*/ 108 w 4856"/>
                  <a:gd name="T67" fmla="*/ 44 h 4355"/>
                  <a:gd name="T68" fmla="*/ 96 w 4856"/>
                  <a:gd name="T69" fmla="*/ 44 h 4355"/>
                  <a:gd name="T70" fmla="*/ 73 w 4856"/>
                  <a:gd name="T71" fmla="*/ 51 h 4355"/>
                  <a:gd name="T72" fmla="*/ 65 w 4856"/>
                  <a:gd name="T73" fmla="*/ 67 h 4355"/>
                  <a:gd name="T74" fmla="*/ 62 w 4856"/>
                  <a:gd name="T75" fmla="*/ 69 h 4355"/>
                  <a:gd name="T76" fmla="*/ 70 w 4856"/>
                  <a:gd name="T77" fmla="*/ 73 h 4355"/>
                  <a:gd name="T78" fmla="*/ 62 w 4856"/>
                  <a:gd name="T79" fmla="*/ 79 h 4355"/>
                  <a:gd name="T80" fmla="*/ 54 w 4856"/>
                  <a:gd name="T81" fmla="*/ 77 h 4355"/>
                  <a:gd name="T82" fmla="*/ 45 w 4856"/>
                  <a:gd name="T83" fmla="*/ 82 h 4355"/>
                  <a:gd name="T84" fmla="*/ 52 w 4856"/>
                  <a:gd name="T85" fmla="*/ 94 h 4355"/>
                  <a:gd name="T86" fmla="*/ 43 w 4856"/>
                  <a:gd name="T87" fmla="*/ 99 h 4355"/>
                  <a:gd name="T88" fmla="*/ 42 w 4856"/>
                  <a:gd name="T89" fmla="*/ 107 h 4355"/>
                  <a:gd name="T90" fmla="*/ 42 w 4856"/>
                  <a:gd name="T91" fmla="*/ 110 h 4355"/>
                  <a:gd name="T92" fmla="*/ 40 w 4856"/>
                  <a:gd name="T93" fmla="*/ 113 h 4355"/>
                  <a:gd name="T94" fmla="*/ 15 w 4856"/>
                  <a:gd name="T95" fmla="*/ 113 h 4355"/>
                  <a:gd name="T96" fmla="*/ 10 w 4856"/>
                  <a:gd name="T97" fmla="*/ 110 h 4355"/>
                  <a:gd name="T98" fmla="*/ 12 w 4856"/>
                  <a:gd name="T99" fmla="*/ 107 h 4355"/>
                  <a:gd name="T100" fmla="*/ 9 w 4856"/>
                  <a:gd name="T101" fmla="*/ 98 h 4355"/>
                  <a:gd name="T102" fmla="*/ 1 w 4856"/>
                  <a:gd name="T103" fmla="*/ 94 h 4355"/>
                  <a:gd name="T104" fmla="*/ 9 w 4856"/>
                  <a:gd name="T105" fmla="*/ 90 h 4355"/>
                  <a:gd name="T106" fmla="*/ 0 w 4856"/>
                  <a:gd name="T107" fmla="*/ 14 h 4355"/>
                  <a:gd name="T108" fmla="*/ 1 w 4856"/>
                  <a:gd name="T109" fmla="*/ 7 h 4355"/>
                  <a:gd name="T110" fmla="*/ 13 w 4856"/>
                  <a:gd name="T111" fmla="*/ 1 h 4355"/>
                  <a:gd name="T112" fmla="*/ 46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56"/>
                  <a:gd name="T172" fmla="*/ 0 h 4355"/>
                  <a:gd name="T173" fmla="*/ 4856 w 4856"/>
                  <a:gd name="T174" fmla="*/ 4355 h 4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path>
                </a:pathLst>
              </a:custGeom>
              <a:solidFill>
                <a:srgbClr val="FFFF99"/>
              </a:solidFill>
              <a:ln w="3175">
                <a:solidFill>
                  <a:srgbClr val="800000"/>
                </a:solidFill>
                <a:round/>
                <a:headEnd/>
                <a:tailEnd/>
              </a:ln>
            </p:spPr>
            <p:txBody>
              <a:bodyPr/>
              <a:lstStyle/>
              <a:p>
                <a:endParaRPr lang="en-US"/>
              </a:p>
            </p:txBody>
          </p:sp>
          <p:sp>
            <p:nvSpPr>
              <p:cNvPr id="2058" name="Freeform 204"/>
              <p:cNvSpPr>
                <a:spLocks/>
              </p:cNvSpPr>
              <p:nvPr/>
            </p:nvSpPr>
            <p:spPr bwMode="auto">
              <a:xfrm>
                <a:off x="171" y="64"/>
                <a:ext cx="93" cy="13"/>
              </a:xfrm>
              <a:custGeom>
                <a:avLst/>
                <a:gdLst>
                  <a:gd name="T0" fmla="*/ 28 w 310"/>
                  <a:gd name="T1" fmla="*/ 2 h 78"/>
                  <a:gd name="T2" fmla="*/ 26 w 310"/>
                  <a:gd name="T3" fmla="*/ 2 h 78"/>
                  <a:gd name="T4" fmla="*/ 24 w 310"/>
                  <a:gd name="T5" fmla="*/ 2 h 78"/>
                  <a:gd name="T6" fmla="*/ 18 w 310"/>
                  <a:gd name="T7" fmla="*/ 1 h 78"/>
                  <a:gd name="T8" fmla="*/ 12 w 310"/>
                  <a:gd name="T9" fmla="*/ 1 h 78"/>
                  <a:gd name="T10" fmla="*/ 7 w 310"/>
                  <a:gd name="T11" fmla="*/ 1 h 78"/>
                  <a:gd name="T12" fmla="*/ 2 w 310"/>
                  <a:gd name="T13" fmla="*/ 1 h 78"/>
                  <a:gd name="T14" fmla="*/ 0 w 310"/>
                  <a:gd name="T15" fmla="*/ 1 h 78"/>
                  <a:gd name="T16" fmla="*/ 3 w 310"/>
                  <a:gd name="T17" fmla="*/ 0 h 78"/>
                  <a:gd name="T18" fmla="*/ 8 w 310"/>
                  <a:gd name="T19" fmla="*/ 0 h 78"/>
                  <a:gd name="T20" fmla="*/ 11 w 310"/>
                  <a:gd name="T21" fmla="*/ 0 h 78"/>
                  <a:gd name="T22" fmla="*/ 16 w 310"/>
                  <a:gd name="T23" fmla="*/ 0 h 78"/>
                  <a:gd name="T24" fmla="*/ 22 w 310"/>
                  <a:gd name="T25" fmla="*/ 1 h 78"/>
                  <a:gd name="T26" fmla="*/ 28 w 310"/>
                  <a:gd name="T27" fmla="*/ 2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0"/>
                  <a:gd name="T43" fmla="*/ 0 h 78"/>
                  <a:gd name="T44" fmla="*/ 310 w 310"/>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0" h="78">
                    <a:moveTo>
                      <a:pt x="310" y="60"/>
                    </a:moveTo>
                    <a:lnTo>
                      <a:pt x="290" y="78"/>
                    </a:lnTo>
                    <a:lnTo>
                      <a:pt x="262" y="60"/>
                    </a:lnTo>
                    <a:lnTo>
                      <a:pt x="203" y="43"/>
                    </a:lnTo>
                    <a:lnTo>
                      <a:pt x="136" y="35"/>
                    </a:lnTo>
                    <a:lnTo>
                      <a:pt x="77" y="35"/>
                    </a:lnTo>
                    <a:lnTo>
                      <a:pt x="20" y="43"/>
                    </a:lnTo>
                    <a:lnTo>
                      <a:pt x="0" y="43"/>
                    </a:lnTo>
                    <a:lnTo>
                      <a:pt x="38" y="17"/>
                    </a:lnTo>
                    <a:lnTo>
                      <a:pt x="88" y="8"/>
                    </a:lnTo>
                    <a:lnTo>
                      <a:pt x="125" y="0"/>
                    </a:lnTo>
                    <a:lnTo>
                      <a:pt x="175" y="8"/>
                    </a:lnTo>
                    <a:lnTo>
                      <a:pt x="242" y="35"/>
                    </a:lnTo>
                    <a:lnTo>
                      <a:pt x="310" y="60"/>
                    </a:lnTo>
                    <a:close/>
                  </a:path>
                </a:pathLst>
              </a:custGeom>
              <a:solidFill>
                <a:srgbClr val="FFFF99"/>
              </a:solidFill>
              <a:ln w="9525">
                <a:solidFill>
                  <a:srgbClr val="800000"/>
                </a:solidFill>
                <a:round/>
                <a:headEnd/>
                <a:tailEnd/>
              </a:ln>
            </p:spPr>
            <p:txBody>
              <a:bodyPr/>
              <a:lstStyle/>
              <a:p>
                <a:endParaRPr lang="en-US"/>
              </a:p>
            </p:txBody>
          </p:sp>
          <p:sp>
            <p:nvSpPr>
              <p:cNvPr id="2059" name="Freeform 205"/>
              <p:cNvSpPr>
                <a:spLocks/>
              </p:cNvSpPr>
              <p:nvPr/>
            </p:nvSpPr>
            <p:spPr bwMode="auto">
              <a:xfrm>
                <a:off x="63" y="70"/>
                <a:ext cx="149" cy="72"/>
              </a:xfrm>
              <a:custGeom>
                <a:avLst/>
                <a:gdLst>
                  <a:gd name="T0" fmla="*/ 40 w 502"/>
                  <a:gd name="T1" fmla="*/ 4 h 444"/>
                  <a:gd name="T2" fmla="*/ 42 w 502"/>
                  <a:gd name="T3" fmla="*/ 5 h 444"/>
                  <a:gd name="T4" fmla="*/ 43 w 502"/>
                  <a:gd name="T5" fmla="*/ 6 h 444"/>
                  <a:gd name="T6" fmla="*/ 44 w 502"/>
                  <a:gd name="T7" fmla="*/ 8 h 444"/>
                  <a:gd name="T8" fmla="*/ 44 w 502"/>
                  <a:gd name="T9" fmla="*/ 8 h 444"/>
                  <a:gd name="T10" fmla="*/ 43 w 502"/>
                  <a:gd name="T11" fmla="*/ 8 h 444"/>
                  <a:gd name="T12" fmla="*/ 42 w 502"/>
                  <a:gd name="T13" fmla="*/ 6 h 444"/>
                  <a:gd name="T14" fmla="*/ 39 w 502"/>
                  <a:gd name="T15" fmla="*/ 5 h 444"/>
                  <a:gd name="T16" fmla="*/ 36 w 502"/>
                  <a:gd name="T17" fmla="*/ 3 h 444"/>
                  <a:gd name="T18" fmla="*/ 32 w 502"/>
                  <a:gd name="T19" fmla="*/ 2 h 444"/>
                  <a:gd name="T20" fmla="*/ 30 w 502"/>
                  <a:gd name="T21" fmla="*/ 2 h 444"/>
                  <a:gd name="T22" fmla="*/ 25 w 502"/>
                  <a:gd name="T23" fmla="*/ 1 h 444"/>
                  <a:gd name="T24" fmla="*/ 20 w 502"/>
                  <a:gd name="T25" fmla="*/ 1 h 444"/>
                  <a:gd name="T26" fmla="*/ 8 w 502"/>
                  <a:gd name="T27" fmla="*/ 0 h 444"/>
                  <a:gd name="T28" fmla="*/ 4 w 502"/>
                  <a:gd name="T29" fmla="*/ 1 h 444"/>
                  <a:gd name="T30" fmla="*/ 3 w 502"/>
                  <a:gd name="T31" fmla="*/ 1 h 444"/>
                  <a:gd name="T32" fmla="*/ 1 w 502"/>
                  <a:gd name="T33" fmla="*/ 1 h 444"/>
                  <a:gd name="T34" fmla="*/ 1 w 502"/>
                  <a:gd name="T35" fmla="*/ 2 h 444"/>
                  <a:gd name="T36" fmla="*/ 1 w 502"/>
                  <a:gd name="T37" fmla="*/ 4 h 444"/>
                  <a:gd name="T38" fmla="*/ 3 w 502"/>
                  <a:gd name="T39" fmla="*/ 5 h 444"/>
                  <a:gd name="T40" fmla="*/ 4 w 502"/>
                  <a:gd name="T41" fmla="*/ 6 h 444"/>
                  <a:gd name="T42" fmla="*/ 7 w 502"/>
                  <a:gd name="T43" fmla="*/ 8 h 444"/>
                  <a:gd name="T44" fmla="*/ 10 w 502"/>
                  <a:gd name="T45" fmla="*/ 9 h 444"/>
                  <a:gd name="T46" fmla="*/ 13 w 502"/>
                  <a:gd name="T47" fmla="*/ 10 h 444"/>
                  <a:gd name="T48" fmla="*/ 18 w 502"/>
                  <a:gd name="T49" fmla="*/ 10 h 444"/>
                  <a:gd name="T50" fmla="*/ 21 w 502"/>
                  <a:gd name="T51" fmla="*/ 11 h 444"/>
                  <a:gd name="T52" fmla="*/ 25 w 502"/>
                  <a:gd name="T53" fmla="*/ 11 h 444"/>
                  <a:gd name="T54" fmla="*/ 28 w 502"/>
                  <a:gd name="T55" fmla="*/ 11 h 444"/>
                  <a:gd name="T56" fmla="*/ 31 w 502"/>
                  <a:gd name="T57" fmla="*/ 12 h 444"/>
                  <a:gd name="T58" fmla="*/ 30 w 502"/>
                  <a:gd name="T59" fmla="*/ 12 h 444"/>
                  <a:gd name="T60" fmla="*/ 24 w 502"/>
                  <a:gd name="T61" fmla="*/ 12 h 444"/>
                  <a:gd name="T62" fmla="*/ 19 w 502"/>
                  <a:gd name="T63" fmla="*/ 11 h 444"/>
                  <a:gd name="T64" fmla="*/ 13 w 502"/>
                  <a:gd name="T65" fmla="*/ 11 h 444"/>
                  <a:gd name="T66" fmla="*/ 9 w 502"/>
                  <a:gd name="T67" fmla="*/ 10 h 444"/>
                  <a:gd name="T68" fmla="*/ 6 w 502"/>
                  <a:gd name="T69" fmla="*/ 8 h 444"/>
                  <a:gd name="T70" fmla="*/ 4 w 502"/>
                  <a:gd name="T71" fmla="*/ 8 h 444"/>
                  <a:gd name="T72" fmla="*/ 1 w 502"/>
                  <a:gd name="T73" fmla="*/ 6 h 444"/>
                  <a:gd name="T74" fmla="*/ 1 w 502"/>
                  <a:gd name="T75" fmla="*/ 5 h 444"/>
                  <a:gd name="T76" fmla="*/ 0 w 502"/>
                  <a:gd name="T77" fmla="*/ 3 h 444"/>
                  <a:gd name="T78" fmla="*/ 1 w 502"/>
                  <a:gd name="T79" fmla="*/ 0 h 444"/>
                  <a:gd name="T80" fmla="*/ 6 w 502"/>
                  <a:gd name="T81" fmla="*/ 0 h 444"/>
                  <a:gd name="T82" fmla="*/ 12 w 502"/>
                  <a:gd name="T83" fmla="*/ 0 h 444"/>
                  <a:gd name="T84" fmla="*/ 18 w 502"/>
                  <a:gd name="T85" fmla="*/ 0 h 444"/>
                  <a:gd name="T86" fmla="*/ 23 w 502"/>
                  <a:gd name="T87" fmla="*/ 0 h 444"/>
                  <a:gd name="T88" fmla="*/ 28 w 502"/>
                  <a:gd name="T89" fmla="*/ 1 h 444"/>
                  <a:gd name="T90" fmla="*/ 32 w 502"/>
                  <a:gd name="T91" fmla="*/ 2 h 444"/>
                  <a:gd name="T92" fmla="*/ 37 w 502"/>
                  <a:gd name="T93" fmla="*/ 2 h 444"/>
                  <a:gd name="T94" fmla="*/ 40 w 502"/>
                  <a:gd name="T95" fmla="*/ 4 h 4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444"/>
                  <a:gd name="T146" fmla="*/ 502 w 502"/>
                  <a:gd name="T147" fmla="*/ 444 h 4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444">
                    <a:moveTo>
                      <a:pt x="454" y="147"/>
                    </a:moveTo>
                    <a:lnTo>
                      <a:pt x="482" y="182"/>
                    </a:lnTo>
                    <a:lnTo>
                      <a:pt x="491" y="217"/>
                    </a:lnTo>
                    <a:lnTo>
                      <a:pt x="502" y="306"/>
                    </a:lnTo>
                    <a:lnTo>
                      <a:pt x="502" y="314"/>
                    </a:lnTo>
                    <a:lnTo>
                      <a:pt x="491" y="306"/>
                    </a:lnTo>
                    <a:lnTo>
                      <a:pt x="473" y="244"/>
                    </a:lnTo>
                    <a:lnTo>
                      <a:pt x="443" y="174"/>
                    </a:lnTo>
                    <a:lnTo>
                      <a:pt x="404" y="114"/>
                    </a:lnTo>
                    <a:lnTo>
                      <a:pt x="366" y="87"/>
                    </a:lnTo>
                    <a:lnTo>
                      <a:pt x="338" y="69"/>
                    </a:lnTo>
                    <a:lnTo>
                      <a:pt x="279" y="43"/>
                    </a:lnTo>
                    <a:lnTo>
                      <a:pt x="222" y="35"/>
                    </a:lnTo>
                    <a:lnTo>
                      <a:pt x="96" y="17"/>
                    </a:lnTo>
                    <a:lnTo>
                      <a:pt x="48" y="25"/>
                    </a:lnTo>
                    <a:lnTo>
                      <a:pt x="29" y="25"/>
                    </a:lnTo>
                    <a:lnTo>
                      <a:pt x="18" y="43"/>
                    </a:lnTo>
                    <a:lnTo>
                      <a:pt x="18" y="95"/>
                    </a:lnTo>
                    <a:lnTo>
                      <a:pt x="18" y="147"/>
                    </a:lnTo>
                    <a:lnTo>
                      <a:pt x="29" y="192"/>
                    </a:lnTo>
                    <a:lnTo>
                      <a:pt x="48" y="244"/>
                    </a:lnTo>
                    <a:lnTo>
                      <a:pt x="77" y="287"/>
                    </a:lnTo>
                    <a:lnTo>
                      <a:pt x="116" y="331"/>
                    </a:lnTo>
                    <a:lnTo>
                      <a:pt x="153" y="366"/>
                    </a:lnTo>
                    <a:lnTo>
                      <a:pt x="203" y="392"/>
                    </a:lnTo>
                    <a:lnTo>
                      <a:pt x="242" y="409"/>
                    </a:lnTo>
                    <a:lnTo>
                      <a:pt x="279" y="419"/>
                    </a:lnTo>
                    <a:lnTo>
                      <a:pt x="318" y="419"/>
                    </a:lnTo>
                    <a:lnTo>
                      <a:pt x="356" y="436"/>
                    </a:lnTo>
                    <a:lnTo>
                      <a:pt x="338" y="444"/>
                    </a:lnTo>
                    <a:lnTo>
                      <a:pt x="270" y="444"/>
                    </a:lnTo>
                    <a:lnTo>
                      <a:pt x="212" y="427"/>
                    </a:lnTo>
                    <a:lnTo>
                      <a:pt x="153" y="401"/>
                    </a:lnTo>
                    <a:lnTo>
                      <a:pt x="105" y="366"/>
                    </a:lnTo>
                    <a:lnTo>
                      <a:pt x="66" y="322"/>
                    </a:lnTo>
                    <a:lnTo>
                      <a:pt x="39" y="287"/>
                    </a:lnTo>
                    <a:lnTo>
                      <a:pt x="18" y="244"/>
                    </a:lnTo>
                    <a:lnTo>
                      <a:pt x="9" y="192"/>
                    </a:lnTo>
                    <a:lnTo>
                      <a:pt x="0" y="104"/>
                    </a:lnTo>
                    <a:lnTo>
                      <a:pt x="9" y="8"/>
                    </a:lnTo>
                    <a:lnTo>
                      <a:pt x="66" y="0"/>
                    </a:lnTo>
                    <a:lnTo>
                      <a:pt x="135" y="0"/>
                    </a:lnTo>
                    <a:lnTo>
                      <a:pt x="203" y="0"/>
                    </a:lnTo>
                    <a:lnTo>
                      <a:pt x="260" y="8"/>
                    </a:lnTo>
                    <a:lnTo>
                      <a:pt x="318" y="25"/>
                    </a:lnTo>
                    <a:lnTo>
                      <a:pt x="366" y="60"/>
                    </a:lnTo>
                    <a:lnTo>
                      <a:pt x="425" y="95"/>
                    </a:lnTo>
                    <a:lnTo>
                      <a:pt x="454" y="147"/>
                    </a:lnTo>
                    <a:close/>
                  </a:path>
                </a:pathLst>
              </a:custGeom>
              <a:solidFill>
                <a:srgbClr val="FFFF99"/>
              </a:solidFill>
              <a:ln w="9525">
                <a:solidFill>
                  <a:srgbClr val="800000"/>
                </a:solidFill>
                <a:round/>
                <a:headEnd/>
                <a:tailEnd/>
              </a:ln>
            </p:spPr>
            <p:txBody>
              <a:bodyPr/>
              <a:lstStyle/>
              <a:p>
                <a:endParaRPr lang="en-US"/>
              </a:p>
            </p:txBody>
          </p:sp>
          <p:sp>
            <p:nvSpPr>
              <p:cNvPr id="2060" name="Freeform 206"/>
              <p:cNvSpPr>
                <a:spLocks/>
              </p:cNvSpPr>
              <p:nvPr/>
            </p:nvSpPr>
            <p:spPr bwMode="auto">
              <a:xfrm>
                <a:off x="1242" y="68"/>
                <a:ext cx="158" cy="63"/>
              </a:xfrm>
              <a:custGeom>
                <a:avLst/>
                <a:gdLst>
                  <a:gd name="T0" fmla="*/ 38 w 530"/>
                  <a:gd name="T1" fmla="*/ 2 h 384"/>
                  <a:gd name="T2" fmla="*/ 45 w 530"/>
                  <a:gd name="T3" fmla="*/ 2 h 384"/>
                  <a:gd name="T4" fmla="*/ 42 w 530"/>
                  <a:gd name="T5" fmla="*/ 4 h 384"/>
                  <a:gd name="T6" fmla="*/ 38 w 530"/>
                  <a:gd name="T7" fmla="*/ 5 h 384"/>
                  <a:gd name="T8" fmla="*/ 42 w 530"/>
                  <a:gd name="T9" fmla="*/ 7 h 384"/>
                  <a:gd name="T10" fmla="*/ 45 w 530"/>
                  <a:gd name="T11" fmla="*/ 9 h 384"/>
                  <a:gd name="T12" fmla="*/ 38 w 530"/>
                  <a:gd name="T13" fmla="*/ 9 h 384"/>
                  <a:gd name="T14" fmla="*/ 28 w 530"/>
                  <a:gd name="T15" fmla="*/ 9 h 384"/>
                  <a:gd name="T16" fmla="*/ 14 w 530"/>
                  <a:gd name="T17" fmla="*/ 9 h 384"/>
                  <a:gd name="T18" fmla="*/ 3 w 530"/>
                  <a:gd name="T19" fmla="*/ 10 h 384"/>
                  <a:gd name="T20" fmla="*/ 3 w 530"/>
                  <a:gd name="T21" fmla="*/ 10 h 384"/>
                  <a:gd name="T22" fmla="*/ 6 w 530"/>
                  <a:gd name="T23" fmla="*/ 9 h 384"/>
                  <a:gd name="T24" fmla="*/ 6 w 530"/>
                  <a:gd name="T25" fmla="*/ 9 h 384"/>
                  <a:gd name="T26" fmla="*/ 6 w 530"/>
                  <a:gd name="T27" fmla="*/ 8 h 384"/>
                  <a:gd name="T28" fmla="*/ 10 w 530"/>
                  <a:gd name="T29" fmla="*/ 9 h 384"/>
                  <a:gd name="T30" fmla="*/ 14 w 530"/>
                  <a:gd name="T31" fmla="*/ 9 h 384"/>
                  <a:gd name="T32" fmla="*/ 12 w 530"/>
                  <a:gd name="T33" fmla="*/ 8 h 384"/>
                  <a:gd name="T34" fmla="*/ 9 w 530"/>
                  <a:gd name="T35" fmla="*/ 7 h 384"/>
                  <a:gd name="T36" fmla="*/ 13 w 530"/>
                  <a:gd name="T37" fmla="*/ 7 h 384"/>
                  <a:gd name="T38" fmla="*/ 20 w 530"/>
                  <a:gd name="T39" fmla="*/ 9 h 384"/>
                  <a:gd name="T40" fmla="*/ 24 w 530"/>
                  <a:gd name="T41" fmla="*/ 9 h 384"/>
                  <a:gd name="T42" fmla="*/ 21 w 530"/>
                  <a:gd name="T43" fmla="*/ 8 h 384"/>
                  <a:gd name="T44" fmla="*/ 17 w 530"/>
                  <a:gd name="T45" fmla="*/ 6 h 384"/>
                  <a:gd name="T46" fmla="*/ 32 w 530"/>
                  <a:gd name="T47" fmla="*/ 9 h 384"/>
                  <a:gd name="T48" fmla="*/ 38 w 530"/>
                  <a:gd name="T49" fmla="*/ 9 h 384"/>
                  <a:gd name="T50" fmla="*/ 38 w 530"/>
                  <a:gd name="T51" fmla="*/ 8 h 384"/>
                  <a:gd name="T52" fmla="*/ 35 w 530"/>
                  <a:gd name="T53" fmla="*/ 8 h 384"/>
                  <a:gd name="T54" fmla="*/ 27 w 530"/>
                  <a:gd name="T55" fmla="*/ 7 h 384"/>
                  <a:gd name="T56" fmla="*/ 24 w 530"/>
                  <a:gd name="T57" fmla="*/ 6 h 384"/>
                  <a:gd name="T58" fmla="*/ 27 w 530"/>
                  <a:gd name="T59" fmla="*/ 6 h 384"/>
                  <a:gd name="T60" fmla="*/ 32 w 530"/>
                  <a:gd name="T61" fmla="*/ 7 h 384"/>
                  <a:gd name="T62" fmla="*/ 37 w 530"/>
                  <a:gd name="T63" fmla="*/ 6 h 384"/>
                  <a:gd name="T64" fmla="*/ 35 w 530"/>
                  <a:gd name="T65" fmla="*/ 4 h 384"/>
                  <a:gd name="T66" fmla="*/ 30 w 530"/>
                  <a:gd name="T67" fmla="*/ 4 h 384"/>
                  <a:gd name="T68" fmla="*/ 25 w 530"/>
                  <a:gd name="T69" fmla="*/ 5 h 384"/>
                  <a:gd name="T70" fmla="*/ 25 w 530"/>
                  <a:gd name="T71" fmla="*/ 4 h 384"/>
                  <a:gd name="T72" fmla="*/ 38 w 530"/>
                  <a:gd name="T73" fmla="*/ 3 h 384"/>
                  <a:gd name="T74" fmla="*/ 38 w 530"/>
                  <a:gd name="T75" fmla="*/ 2 h 384"/>
                  <a:gd name="T76" fmla="*/ 32 w 530"/>
                  <a:gd name="T77" fmla="*/ 2 h 384"/>
                  <a:gd name="T78" fmla="*/ 21 w 530"/>
                  <a:gd name="T79" fmla="*/ 4 h 384"/>
                  <a:gd name="T80" fmla="*/ 15 w 530"/>
                  <a:gd name="T81" fmla="*/ 5 h 384"/>
                  <a:gd name="T82" fmla="*/ 18 w 530"/>
                  <a:gd name="T83" fmla="*/ 4 h 384"/>
                  <a:gd name="T84" fmla="*/ 22 w 530"/>
                  <a:gd name="T85" fmla="*/ 3 h 384"/>
                  <a:gd name="T86" fmla="*/ 20 w 530"/>
                  <a:gd name="T87" fmla="*/ 2 h 384"/>
                  <a:gd name="T88" fmla="*/ 10 w 530"/>
                  <a:gd name="T89" fmla="*/ 4 h 384"/>
                  <a:gd name="T90" fmla="*/ 8 w 530"/>
                  <a:gd name="T91" fmla="*/ 4 h 384"/>
                  <a:gd name="T92" fmla="*/ 9 w 530"/>
                  <a:gd name="T93" fmla="*/ 3 h 384"/>
                  <a:gd name="T94" fmla="*/ 12 w 530"/>
                  <a:gd name="T95" fmla="*/ 2 h 384"/>
                  <a:gd name="T96" fmla="*/ 5 w 530"/>
                  <a:gd name="T97" fmla="*/ 3 h 384"/>
                  <a:gd name="T98" fmla="*/ 7 w 530"/>
                  <a:gd name="T99" fmla="*/ 2 h 384"/>
                  <a:gd name="T100" fmla="*/ 3 w 530"/>
                  <a:gd name="T101" fmla="*/ 1 h 384"/>
                  <a:gd name="T102" fmla="*/ 0 w 530"/>
                  <a:gd name="T103" fmla="*/ 1 h 384"/>
                  <a:gd name="T104" fmla="*/ 1 w 530"/>
                  <a:gd name="T105" fmla="*/ 0 h 384"/>
                  <a:gd name="T106" fmla="*/ 8 w 530"/>
                  <a:gd name="T107" fmla="*/ 1 h 384"/>
                  <a:gd name="T108" fmla="*/ 17 w 530"/>
                  <a:gd name="T109" fmla="*/ 2 h 384"/>
                  <a:gd name="T110" fmla="*/ 34 w 530"/>
                  <a:gd name="T111" fmla="*/ 1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30"/>
                  <a:gd name="T169" fmla="*/ 0 h 384"/>
                  <a:gd name="T170" fmla="*/ 530 w 530"/>
                  <a:gd name="T171" fmla="*/ 384 h 3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30" h="384">
                    <a:moveTo>
                      <a:pt x="386" y="53"/>
                    </a:moveTo>
                    <a:lnTo>
                      <a:pt x="425" y="62"/>
                    </a:lnTo>
                    <a:lnTo>
                      <a:pt x="463" y="70"/>
                    </a:lnTo>
                    <a:lnTo>
                      <a:pt x="502" y="89"/>
                    </a:lnTo>
                    <a:lnTo>
                      <a:pt x="521" y="124"/>
                    </a:lnTo>
                    <a:lnTo>
                      <a:pt x="473" y="149"/>
                    </a:lnTo>
                    <a:lnTo>
                      <a:pt x="443" y="175"/>
                    </a:lnTo>
                    <a:lnTo>
                      <a:pt x="434" y="192"/>
                    </a:lnTo>
                    <a:lnTo>
                      <a:pt x="443" y="227"/>
                    </a:lnTo>
                    <a:lnTo>
                      <a:pt x="473" y="254"/>
                    </a:lnTo>
                    <a:lnTo>
                      <a:pt x="530" y="289"/>
                    </a:lnTo>
                    <a:lnTo>
                      <a:pt x="511" y="316"/>
                    </a:lnTo>
                    <a:lnTo>
                      <a:pt x="482" y="324"/>
                    </a:lnTo>
                    <a:lnTo>
                      <a:pt x="434" y="349"/>
                    </a:lnTo>
                    <a:lnTo>
                      <a:pt x="386" y="359"/>
                    </a:lnTo>
                    <a:lnTo>
                      <a:pt x="317" y="349"/>
                    </a:lnTo>
                    <a:lnTo>
                      <a:pt x="203" y="341"/>
                    </a:lnTo>
                    <a:lnTo>
                      <a:pt x="153" y="341"/>
                    </a:lnTo>
                    <a:lnTo>
                      <a:pt x="96" y="359"/>
                    </a:lnTo>
                    <a:lnTo>
                      <a:pt x="29" y="384"/>
                    </a:lnTo>
                    <a:lnTo>
                      <a:pt x="18" y="367"/>
                    </a:lnTo>
                    <a:lnTo>
                      <a:pt x="29" y="359"/>
                    </a:lnTo>
                    <a:lnTo>
                      <a:pt x="57" y="349"/>
                    </a:lnTo>
                    <a:lnTo>
                      <a:pt x="66" y="349"/>
                    </a:lnTo>
                    <a:lnTo>
                      <a:pt x="86" y="341"/>
                    </a:lnTo>
                    <a:lnTo>
                      <a:pt x="66" y="316"/>
                    </a:lnTo>
                    <a:lnTo>
                      <a:pt x="66" y="306"/>
                    </a:lnTo>
                    <a:lnTo>
                      <a:pt x="66" y="297"/>
                    </a:lnTo>
                    <a:lnTo>
                      <a:pt x="96" y="306"/>
                    </a:lnTo>
                    <a:lnTo>
                      <a:pt x="116" y="324"/>
                    </a:lnTo>
                    <a:lnTo>
                      <a:pt x="144" y="332"/>
                    </a:lnTo>
                    <a:lnTo>
                      <a:pt x="153" y="332"/>
                    </a:lnTo>
                    <a:lnTo>
                      <a:pt x="173" y="324"/>
                    </a:lnTo>
                    <a:lnTo>
                      <a:pt x="135" y="289"/>
                    </a:lnTo>
                    <a:lnTo>
                      <a:pt x="105" y="281"/>
                    </a:lnTo>
                    <a:lnTo>
                      <a:pt x="105" y="254"/>
                    </a:lnTo>
                    <a:lnTo>
                      <a:pt x="125" y="254"/>
                    </a:lnTo>
                    <a:lnTo>
                      <a:pt x="144" y="254"/>
                    </a:lnTo>
                    <a:lnTo>
                      <a:pt x="183" y="281"/>
                    </a:lnTo>
                    <a:lnTo>
                      <a:pt x="221" y="316"/>
                    </a:lnTo>
                    <a:lnTo>
                      <a:pt x="242" y="316"/>
                    </a:lnTo>
                    <a:lnTo>
                      <a:pt x="269" y="316"/>
                    </a:lnTo>
                    <a:lnTo>
                      <a:pt x="251" y="297"/>
                    </a:lnTo>
                    <a:lnTo>
                      <a:pt x="242" y="281"/>
                    </a:lnTo>
                    <a:lnTo>
                      <a:pt x="203" y="254"/>
                    </a:lnTo>
                    <a:lnTo>
                      <a:pt x="192" y="237"/>
                    </a:lnTo>
                    <a:lnTo>
                      <a:pt x="299" y="297"/>
                    </a:lnTo>
                    <a:lnTo>
                      <a:pt x="356" y="316"/>
                    </a:lnTo>
                    <a:lnTo>
                      <a:pt x="425" y="324"/>
                    </a:lnTo>
                    <a:lnTo>
                      <a:pt x="434" y="324"/>
                    </a:lnTo>
                    <a:lnTo>
                      <a:pt x="443" y="316"/>
                    </a:lnTo>
                    <a:lnTo>
                      <a:pt x="434" y="297"/>
                    </a:lnTo>
                    <a:lnTo>
                      <a:pt x="415" y="297"/>
                    </a:lnTo>
                    <a:lnTo>
                      <a:pt x="395" y="297"/>
                    </a:lnTo>
                    <a:lnTo>
                      <a:pt x="365" y="289"/>
                    </a:lnTo>
                    <a:lnTo>
                      <a:pt x="308" y="262"/>
                    </a:lnTo>
                    <a:lnTo>
                      <a:pt x="251" y="219"/>
                    </a:lnTo>
                    <a:lnTo>
                      <a:pt x="269" y="210"/>
                    </a:lnTo>
                    <a:lnTo>
                      <a:pt x="290" y="210"/>
                    </a:lnTo>
                    <a:lnTo>
                      <a:pt x="308" y="219"/>
                    </a:lnTo>
                    <a:lnTo>
                      <a:pt x="328" y="237"/>
                    </a:lnTo>
                    <a:lnTo>
                      <a:pt x="356" y="254"/>
                    </a:lnTo>
                    <a:lnTo>
                      <a:pt x="395" y="237"/>
                    </a:lnTo>
                    <a:lnTo>
                      <a:pt x="415" y="210"/>
                    </a:lnTo>
                    <a:lnTo>
                      <a:pt x="404" y="184"/>
                    </a:lnTo>
                    <a:lnTo>
                      <a:pt x="395" y="157"/>
                    </a:lnTo>
                    <a:lnTo>
                      <a:pt x="365" y="149"/>
                    </a:lnTo>
                    <a:lnTo>
                      <a:pt x="338" y="149"/>
                    </a:lnTo>
                    <a:lnTo>
                      <a:pt x="299" y="175"/>
                    </a:lnTo>
                    <a:lnTo>
                      <a:pt x="279" y="184"/>
                    </a:lnTo>
                    <a:lnTo>
                      <a:pt x="251" y="184"/>
                    </a:lnTo>
                    <a:lnTo>
                      <a:pt x="279" y="149"/>
                    </a:lnTo>
                    <a:lnTo>
                      <a:pt x="317" y="124"/>
                    </a:lnTo>
                    <a:lnTo>
                      <a:pt x="425" y="97"/>
                    </a:lnTo>
                    <a:lnTo>
                      <a:pt x="434" y="89"/>
                    </a:lnTo>
                    <a:lnTo>
                      <a:pt x="434" y="79"/>
                    </a:lnTo>
                    <a:lnTo>
                      <a:pt x="395" y="79"/>
                    </a:lnTo>
                    <a:lnTo>
                      <a:pt x="356" y="79"/>
                    </a:lnTo>
                    <a:lnTo>
                      <a:pt x="299" y="97"/>
                    </a:lnTo>
                    <a:lnTo>
                      <a:pt x="242" y="140"/>
                    </a:lnTo>
                    <a:lnTo>
                      <a:pt x="183" y="184"/>
                    </a:lnTo>
                    <a:lnTo>
                      <a:pt x="164" y="175"/>
                    </a:lnTo>
                    <a:lnTo>
                      <a:pt x="173" y="149"/>
                    </a:lnTo>
                    <a:lnTo>
                      <a:pt x="203" y="132"/>
                    </a:lnTo>
                    <a:lnTo>
                      <a:pt x="231" y="124"/>
                    </a:lnTo>
                    <a:lnTo>
                      <a:pt x="251" y="97"/>
                    </a:lnTo>
                    <a:lnTo>
                      <a:pt x="242" y="89"/>
                    </a:lnTo>
                    <a:lnTo>
                      <a:pt x="221" y="79"/>
                    </a:lnTo>
                    <a:lnTo>
                      <a:pt x="164" y="114"/>
                    </a:lnTo>
                    <a:lnTo>
                      <a:pt x="116" y="157"/>
                    </a:lnTo>
                    <a:lnTo>
                      <a:pt x="96" y="167"/>
                    </a:lnTo>
                    <a:lnTo>
                      <a:pt x="86" y="157"/>
                    </a:lnTo>
                    <a:lnTo>
                      <a:pt x="86" y="132"/>
                    </a:lnTo>
                    <a:lnTo>
                      <a:pt x="105" y="124"/>
                    </a:lnTo>
                    <a:lnTo>
                      <a:pt x="144" y="97"/>
                    </a:lnTo>
                    <a:lnTo>
                      <a:pt x="135" y="79"/>
                    </a:lnTo>
                    <a:lnTo>
                      <a:pt x="96" y="97"/>
                    </a:lnTo>
                    <a:lnTo>
                      <a:pt x="57" y="114"/>
                    </a:lnTo>
                    <a:lnTo>
                      <a:pt x="38" y="97"/>
                    </a:lnTo>
                    <a:lnTo>
                      <a:pt x="77" y="62"/>
                    </a:lnTo>
                    <a:lnTo>
                      <a:pt x="57" y="53"/>
                    </a:lnTo>
                    <a:lnTo>
                      <a:pt x="38" y="53"/>
                    </a:lnTo>
                    <a:lnTo>
                      <a:pt x="18" y="45"/>
                    </a:lnTo>
                    <a:lnTo>
                      <a:pt x="0" y="27"/>
                    </a:lnTo>
                    <a:lnTo>
                      <a:pt x="0" y="10"/>
                    </a:lnTo>
                    <a:lnTo>
                      <a:pt x="9" y="0"/>
                    </a:lnTo>
                    <a:lnTo>
                      <a:pt x="48" y="35"/>
                    </a:lnTo>
                    <a:lnTo>
                      <a:pt x="86" y="53"/>
                    </a:lnTo>
                    <a:lnTo>
                      <a:pt x="135" y="70"/>
                    </a:lnTo>
                    <a:lnTo>
                      <a:pt x="192" y="79"/>
                    </a:lnTo>
                    <a:lnTo>
                      <a:pt x="290" y="70"/>
                    </a:lnTo>
                    <a:lnTo>
                      <a:pt x="386" y="53"/>
                    </a:lnTo>
                    <a:close/>
                  </a:path>
                </a:pathLst>
              </a:custGeom>
              <a:solidFill>
                <a:srgbClr val="FFFF99"/>
              </a:solidFill>
              <a:ln w="9525">
                <a:solidFill>
                  <a:srgbClr val="800000"/>
                </a:solidFill>
                <a:round/>
                <a:headEnd/>
                <a:tailEnd/>
              </a:ln>
            </p:spPr>
            <p:txBody>
              <a:bodyPr/>
              <a:lstStyle/>
              <a:p>
                <a:endParaRPr lang="en-US"/>
              </a:p>
            </p:txBody>
          </p:sp>
          <p:sp>
            <p:nvSpPr>
              <p:cNvPr id="2061" name="Freeform 207"/>
              <p:cNvSpPr>
                <a:spLocks/>
              </p:cNvSpPr>
              <p:nvPr/>
            </p:nvSpPr>
            <p:spPr bwMode="auto">
              <a:xfrm>
                <a:off x="1216" y="73"/>
                <a:ext cx="19" cy="8"/>
              </a:xfrm>
              <a:custGeom>
                <a:avLst/>
                <a:gdLst>
                  <a:gd name="T0" fmla="*/ 5 w 66"/>
                  <a:gd name="T1" fmla="*/ 1 h 52"/>
                  <a:gd name="T2" fmla="*/ 5 w 66"/>
                  <a:gd name="T3" fmla="*/ 1 h 52"/>
                  <a:gd name="T4" fmla="*/ 3 w 66"/>
                  <a:gd name="T5" fmla="*/ 1 h 52"/>
                  <a:gd name="T6" fmla="*/ 1 w 66"/>
                  <a:gd name="T7" fmla="*/ 1 h 52"/>
                  <a:gd name="T8" fmla="*/ 0 w 66"/>
                  <a:gd name="T9" fmla="*/ 1 h 52"/>
                  <a:gd name="T10" fmla="*/ 1 w 66"/>
                  <a:gd name="T11" fmla="*/ 0 h 52"/>
                  <a:gd name="T12" fmla="*/ 2 w 66"/>
                  <a:gd name="T13" fmla="*/ 0 h 52"/>
                  <a:gd name="T14" fmla="*/ 4 w 66"/>
                  <a:gd name="T15" fmla="*/ 0 h 52"/>
                  <a:gd name="T16" fmla="*/ 5 w 66"/>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52"/>
                  <a:gd name="T29" fmla="*/ 66 w 66"/>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52">
                    <a:moveTo>
                      <a:pt x="66" y="26"/>
                    </a:moveTo>
                    <a:lnTo>
                      <a:pt x="57" y="43"/>
                    </a:lnTo>
                    <a:lnTo>
                      <a:pt x="39" y="52"/>
                    </a:lnTo>
                    <a:lnTo>
                      <a:pt x="18" y="43"/>
                    </a:lnTo>
                    <a:lnTo>
                      <a:pt x="0" y="26"/>
                    </a:lnTo>
                    <a:lnTo>
                      <a:pt x="9" y="8"/>
                    </a:lnTo>
                    <a:lnTo>
                      <a:pt x="28" y="0"/>
                    </a:lnTo>
                    <a:lnTo>
                      <a:pt x="48" y="8"/>
                    </a:lnTo>
                    <a:lnTo>
                      <a:pt x="66" y="26"/>
                    </a:lnTo>
                    <a:close/>
                  </a:path>
                </a:pathLst>
              </a:custGeom>
              <a:solidFill>
                <a:srgbClr val="FFFF99"/>
              </a:solidFill>
              <a:ln w="9525">
                <a:solidFill>
                  <a:srgbClr val="800000"/>
                </a:solidFill>
                <a:round/>
                <a:headEnd/>
                <a:tailEnd/>
              </a:ln>
            </p:spPr>
            <p:txBody>
              <a:bodyPr/>
              <a:lstStyle/>
              <a:p>
                <a:endParaRPr lang="en-US"/>
              </a:p>
            </p:txBody>
          </p:sp>
          <p:sp>
            <p:nvSpPr>
              <p:cNvPr id="2062" name="Freeform 208"/>
              <p:cNvSpPr>
                <a:spLocks/>
              </p:cNvSpPr>
              <p:nvPr/>
            </p:nvSpPr>
            <p:spPr bwMode="auto">
              <a:xfrm>
                <a:off x="269" y="80"/>
                <a:ext cx="944" cy="5"/>
              </a:xfrm>
              <a:custGeom>
                <a:avLst/>
                <a:gdLst>
                  <a:gd name="T0" fmla="*/ 278 w 3169"/>
                  <a:gd name="T1" fmla="*/ 0 h 35"/>
                  <a:gd name="T2" fmla="*/ 281 w 3169"/>
                  <a:gd name="T3" fmla="*/ 1 h 35"/>
                  <a:gd name="T4" fmla="*/ 279 w 3169"/>
                  <a:gd name="T5" fmla="*/ 1 h 35"/>
                  <a:gd name="T6" fmla="*/ 279 w 3169"/>
                  <a:gd name="T7" fmla="*/ 1 h 35"/>
                  <a:gd name="T8" fmla="*/ 277 w 3169"/>
                  <a:gd name="T9" fmla="*/ 1 h 35"/>
                  <a:gd name="T10" fmla="*/ 273 w 3169"/>
                  <a:gd name="T11" fmla="*/ 1 h 35"/>
                  <a:gd name="T12" fmla="*/ 268 w 3169"/>
                  <a:gd name="T13" fmla="*/ 1 h 35"/>
                  <a:gd name="T14" fmla="*/ 261 w 3169"/>
                  <a:gd name="T15" fmla="*/ 1 h 35"/>
                  <a:gd name="T16" fmla="*/ 254 w 3169"/>
                  <a:gd name="T17" fmla="*/ 1 h 35"/>
                  <a:gd name="T18" fmla="*/ 245 w 3169"/>
                  <a:gd name="T19" fmla="*/ 1 h 35"/>
                  <a:gd name="T20" fmla="*/ 236 w 3169"/>
                  <a:gd name="T21" fmla="*/ 1 h 35"/>
                  <a:gd name="T22" fmla="*/ 225 w 3169"/>
                  <a:gd name="T23" fmla="*/ 1 h 35"/>
                  <a:gd name="T24" fmla="*/ 214 w 3169"/>
                  <a:gd name="T25" fmla="*/ 1 h 35"/>
                  <a:gd name="T26" fmla="*/ 191 w 3169"/>
                  <a:gd name="T27" fmla="*/ 1 h 35"/>
                  <a:gd name="T28" fmla="*/ 165 w 3169"/>
                  <a:gd name="T29" fmla="*/ 1 h 35"/>
                  <a:gd name="T30" fmla="*/ 140 w 3169"/>
                  <a:gd name="T31" fmla="*/ 1 h 35"/>
                  <a:gd name="T32" fmla="*/ 114 w 3169"/>
                  <a:gd name="T33" fmla="*/ 1 h 35"/>
                  <a:gd name="T34" fmla="*/ 88 w 3169"/>
                  <a:gd name="T35" fmla="*/ 1 h 35"/>
                  <a:gd name="T36" fmla="*/ 64 w 3169"/>
                  <a:gd name="T37" fmla="*/ 1 h 35"/>
                  <a:gd name="T38" fmla="*/ 54 w 3169"/>
                  <a:gd name="T39" fmla="*/ 1 h 35"/>
                  <a:gd name="T40" fmla="*/ 44 w 3169"/>
                  <a:gd name="T41" fmla="*/ 1 h 35"/>
                  <a:gd name="T42" fmla="*/ 34 w 3169"/>
                  <a:gd name="T43" fmla="*/ 1 h 35"/>
                  <a:gd name="T44" fmla="*/ 26 w 3169"/>
                  <a:gd name="T45" fmla="*/ 1 h 35"/>
                  <a:gd name="T46" fmla="*/ 18 w 3169"/>
                  <a:gd name="T47" fmla="*/ 1 h 35"/>
                  <a:gd name="T48" fmla="*/ 12 w 3169"/>
                  <a:gd name="T49" fmla="*/ 1 h 35"/>
                  <a:gd name="T50" fmla="*/ 7 w 3169"/>
                  <a:gd name="T51" fmla="*/ 1 h 35"/>
                  <a:gd name="T52" fmla="*/ 3 w 3169"/>
                  <a:gd name="T53" fmla="*/ 1 h 35"/>
                  <a:gd name="T54" fmla="*/ 0 w 3169"/>
                  <a:gd name="T55" fmla="*/ 1 h 35"/>
                  <a:gd name="T56" fmla="*/ 0 w 3169"/>
                  <a:gd name="T57" fmla="*/ 0 h 35"/>
                  <a:gd name="T58" fmla="*/ 1 w 3169"/>
                  <a:gd name="T59" fmla="*/ 0 h 35"/>
                  <a:gd name="T60" fmla="*/ 278 w 3169"/>
                  <a:gd name="T61" fmla="*/ 0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69"/>
                  <a:gd name="T94" fmla="*/ 0 h 35"/>
                  <a:gd name="T95" fmla="*/ 3169 w 3169"/>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69" h="35">
                    <a:moveTo>
                      <a:pt x="3130" y="0"/>
                    </a:moveTo>
                    <a:lnTo>
                      <a:pt x="3169" y="27"/>
                    </a:lnTo>
                    <a:lnTo>
                      <a:pt x="3148" y="27"/>
                    </a:lnTo>
                    <a:lnTo>
                      <a:pt x="3139" y="27"/>
                    </a:lnTo>
                    <a:lnTo>
                      <a:pt x="3119" y="27"/>
                    </a:lnTo>
                    <a:lnTo>
                      <a:pt x="3071" y="27"/>
                    </a:lnTo>
                    <a:lnTo>
                      <a:pt x="3013" y="27"/>
                    </a:lnTo>
                    <a:lnTo>
                      <a:pt x="2945" y="27"/>
                    </a:lnTo>
                    <a:lnTo>
                      <a:pt x="2858" y="27"/>
                    </a:lnTo>
                    <a:lnTo>
                      <a:pt x="2762" y="27"/>
                    </a:lnTo>
                    <a:lnTo>
                      <a:pt x="2657" y="27"/>
                    </a:lnTo>
                    <a:lnTo>
                      <a:pt x="2540" y="27"/>
                    </a:lnTo>
                    <a:lnTo>
                      <a:pt x="2415" y="27"/>
                    </a:lnTo>
                    <a:lnTo>
                      <a:pt x="2154" y="27"/>
                    </a:lnTo>
                    <a:lnTo>
                      <a:pt x="1864" y="27"/>
                    </a:lnTo>
                    <a:lnTo>
                      <a:pt x="1574" y="27"/>
                    </a:lnTo>
                    <a:lnTo>
                      <a:pt x="1284" y="27"/>
                    </a:lnTo>
                    <a:lnTo>
                      <a:pt x="996" y="27"/>
                    </a:lnTo>
                    <a:lnTo>
                      <a:pt x="725" y="27"/>
                    </a:lnTo>
                    <a:lnTo>
                      <a:pt x="608" y="27"/>
                    </a:lnTo>
                    <a:lnTo>
                      <a:pt x="494" y="27"/>
                    </a:lnTo>
                    <a:lnTo>
                      <a:pt x="387" y="27"/>
                    </a:lnTo>
                    <a:lnTo>
                      <a:pt x="290" y="27"/>
                    </a:lnTo>
                    <a:lnTo>
                      <a:pt x="204" y="27"/>
                    </a:lnTo>
                    <a:lnTo>
                      <a:pt x="135" y="27"/>
                    </a:lnTo>
                    <a:lnTo>
                      <a:pt x="78" y="27"/>
                    </a:lnTo>
                    <a:lnTo>
                      <a:pt x="30" y="35"/>
                    </a:lnTo>
                    <a:lnTo>
                      <a:pt x="0" y="35"/>
                    </a:lnTo>
                    <a:lnTo>
                      <a:pt x="0" y="9"/>
                    </a:lnTo>
                    <a:lnTo>
                      <a:pt x="10" y="0"/>
                    </a:lnTo>
                    <a:lnTo>
                      <a:pt x="3130" y="0"/>
                    </a:lnTo>
                    <a:close/>
                  </a:path>
                </a:pathLst>
              </a:custGeom>
              <a:solidFill>
                <a:srgbClr val="FFFF99"/>
              </a:solidFill>
              <a:ln w="9525">
                <a:solidFill>
                  <a:srgbClr val="800000"/>
                </a:solidFill>
                <a:round/>
                <a:headEnd/>
                <a:tailEnd/>
              </a:ln>
            </p:spPr>
            <p:txBody>
              <a:bodyPr/>
              <a:lstStyle/>
              <a:p>
                <a:endParaRPr lang="en-US"/>
              </a:p>
            </p:txBody>
          </p:sp>
          <p:sp>
            <p:nvSpPr>
              <p:cNvPr id="2063" name="Freeform 209"/>
              <p:cNvSpPr>
                <a:spLocks/>
              </p:cNvSpPr>
              <p:nvPr/>
            </p:nvSpPr>
            <p:spPr bwMode="auto">
              <a:xfrm>
                <a:off x="82" y="80"/>
                <a:ext cx="113" cy="51"/>
              </a:xfrm>
              <a:custGeom>
                <a:avLst/>
                <a:gdLst>
                  <a:gd name="T0" fmla="*/ 8 w 377"/>
                  <a:gd name="T1" fmla="*/ 1 h 314"/>
                  <a:gd name="T2" fmla="*/ 7 w 377"/>
                  <a:gd name="T3" fmla="*/ 0 h 314"/>
                  <a:gd name="T4" fmla="*/ 10 w 377"/>
                  <a:gd name="T5" fmla="*/ 2 h 314"/>
                  <a:gd name="T6" fmla="*/ 12 w 377"/>
                  <a:gd name="T7" fmla="*/ 1 h 314"/>
                  <a:gd name="T8" fmla="*/ 15 w 377"/>
                  <a:gd name="T9" fmla="*/ 3 h 314"/>
                  <a:gd name="T10" fmla="*/ 17 w 377"/>
                  <a:gd name="T11" fmla="*/ 3 h 314"/>
                  <a:gd name="T12" fmla="*/ 21 w 377"/>
                  <a:gd name="T13" fmla="*/ 3 h 314"/>
                  <a:gd name="T14" fmla="*/ 22 w 377"/>
                  <a:gd name="T15" fmla="*/ 3 h 314"/>
                  <a:gd name="T16" fmla="*/ 23 w 377"/>
                  <a:gd name="T17" fmla="*/ 4 h 314"/>
                  <a:gd name="T18" fmla="*/ 26 w 377"/>
                  <a:gd name="T19" fmla="*/ 4 h 314"/>
                  <a:gd name="T20" fmla="*/ 29 w 377"/>
                  <a:gd name="T21" fmla="*/ 5 h 314"/>
                  <a:gd name="T22" fmla="*/ 30 w 377"/>
                  <a:gd name="T23" fmla="*/ 5 h 314"/>
                  <a:gd name="T24" fmla="*/ 29 w 377"/>
                  <a:gd name="T25" fmla="*/ 3 h 314"/>
                  <a:gd name="T26" fmla="*/ 31 w 377"/>
                  <a:gd name="T27" fmla="*/ 3 h 314"/>
                  <a:gd name="T28" fmla="*/ 34 w 377"/>
                  <a:gd name="T29" fmla="*/ 6 h 314"/>
                  <a:gd name="T30" fmla="*/ 28 w 377"/>
                  <a:gd name="T31" fmla="*/ 6 h 314"/>
                  <a:gd name="T32" fmla="*/ 23 w 377"/>
                  <a:gd name="T33" fmla="*/ 6 h 314"/>
                  <a:gd name="T34" fmla="*/ 16 w 377"/>
                  <a:gd name="T35" fmla="*/ 8 h 314"/>
                  <a:gd name="T36" fmla="*/ 14 w 377"/>
                  <a:gd name="T37" fmla="*/ 7 h 314"/>
                  <a:gd name="T38" fmla="*/ 18 w 377"/>
                  <a:gd name="T39" fmla="*/ 7 h 314"/>
                  <a:gd name="T40" fmla="*/ 18 w 377"/>
                  <a:gd name="T41" fmla="*/ 6 h 314"/>
                  <a:gd name="T42" fmla="*/ 8 w 377"/>
                  <a:gd name="T43" fmla="*/ 6 h 314"/>
                  <a:gd name="T44" fmla="*/ 10 w 377"/>
                  <a:gd name="T45" fmla="*/ 6 h 314"/>
                  <a:gd name="T46" fmla="*/ 14 w 377"/>
                  <a:gd name="T47" fmla="*/ 6 h 314"/>
                  <a:gd name="T48" fmla="*/ 15 w 377"/>
                  <a:gd name="T49" fmla="*/ 5 h 314"/>
                  <a:gd name="T50" fmla="*/ 13 w 377"/>
                  <a:gd name="T51" fmla="*/ 5 h 314"/>
                  <a:gd name="T52" fmla="*/ 12 w 377"/>
                  <a:gd name="T53" fmla="*/ 4 h 314"/>
                  <a:gd name="T54" fmla="*/ 4 w 377"/>
                  <a:gd name="T55" fmla="*/ 4 h 314"/>
                  <a:gd name="T56" fmla="*/ 2 w 377"/>
                  <a:gd name="T57" fmla="*/ 4 h 314"/>
                  <a:gd name="T58" fmla="*/ 7 w 377"/>
                  <a:gd name="T59" fmla="*/ 4 h 314"/>
                  <a:gd name="T60" fmla="*/ 10 w 377"/>
                  <a:gd name="T61" fmla="*/ 4 h 314"/>
                  <a:gd name="T62" fmla="*/ 9 w 377"/>
                  <a:gd name="T63" fmla="*/ 3 h 314"/>
                  <a:gd name="T64" fmla="*/ 1 w 377"/>
                  <a:gd name="T65" fmla="*/ 3 h 314"/>
                  <a:gd name="T66" fmla="*/ 4 w 377"/>
                  <a:gd name="T67" fmla="*/ 3 h 314"/>
                  <a:gd name="T68" fmla="*/ 8 w 377"/>
                  <a:gd name="T69" fmla="*/ 3 h 314"/>
                  <a:gd name="T70" fmla="*/ 8 w 377"/>
                  <a:gd name="T71" fmla="*/ 2 h 314"/>
                  <a:gd name="T72" fmla="*/ 4 w 377"/>
                  <a:gd name="T73" fmla="*/ 2 h 314"/>
                  <a:gd name="T74" fmla="*/ 1 w 377"/>
                  <a:gd name="T75" fmla="*/ 2 h 314"/>
                  <a:gd name="T76" fmla="*/ 3 w 377"/>
                  <a:gd name="T77" fmla="*/ 1 h 314"/>
                  <a:gd name="T78" fmla="*/ 0 w 377"/>
                  <a:gd name="T79" fmla="*/ 0 h 314"/>
                  <a:gd name="T80" fmla="*/ 3 w 377"/>
                  <a:gd name="T81" fmla="*/ 0 h 314"/>
                  <a:gd name="T82" fmla="*/ 5 w 377"/>
                  <a:gd name="T83" fmla="*/ 1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7"/>
                  <a:gd name="T127" fmla="*/ 0 h 314"/>
                  <a:gd name="T128" fmla="*/ 377 w 377"/>
                  <a:gd name="T129" fmla="*/ 314 h 3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7" h="314">
                    <a:moveTo>
                      <a:pt x="78" y="44"/>
                    </a:moveTo>
                    <a:lnTo>
                      <a:pt x="87" y="44"/>
                    </a:lnTo>
                    <a:lnTo>
                      <a:pt x="78" y="27"/>
                    </a:lnTo>
                    <a:lnTo>
                      <a:pt x="78" y="9"/>
                    </a:lnTo>
                    <a:lnTo>
                      <a:pt x="87" y="44"/>
                    </a:lnTo>
                    <a:lnTo>
                      <a:pt x="117" y="79"/>
                    </a:lnTo>
                    <a:lnTo>
                      <a:pt x="137" y="70"/>
                    </a:lnTo>
                    <a:lnTo>
                      <a:pt x="137" y="54"/>
                    </a:lnTo>
                    <a:lnTo>
                      <a:pt x="156" y="87"/>
                    </a:lnTo>
                    <a:lnTo>
                      <a:pt x="165" y="97"/>
                    </a:lnTo>
                    <a:lnTo>
                      <a:pt x="185" y="105"/>
                    </a:lnTo>
                    <a:lnTo>
                      <a:pt x="194" y="97"/>
                    </a:lnTo>
                    <a:lnTo>
                      <a:pt x="224" y="122"/>
                    </a:lnTo>
                    <a:lnTo>
                      <a:pt x="233" y="122"/>
                    </a:lnTo>
                    <a:lnTo>
                      <a:pt x="242" y="114"/>
                    </a:lnTo>
                    <a:lnTo>
                      <a:pt x="242" y="105"/>
                    </a:lnTo>
                    <a:lnTo>
                      <a:pt x="252" y="122"/>
                    </a:lnTo>
                    <a:lnTo>
                      <a:pt x="252" y="149"/>
                    </a:lnTo>
                    <a:lnTo>
                      <a:pt x="272" y="167"/>
                    </a:lnTo>
                    <a:lnTo>
                      <a:pt x="290" y="167"/>
                    </a:lnTo>
                    <a:lnTo>
                      <a:pt x="300" y="184"/>
                    </a:lnTo>
                    <a:lnTo>
                      <a:pt x="320" y="192"/>
                    </a:lnTo>
                    <a:lnTo>
                      <a:pt x="329" y="184"/>
                    </a:lnTo>
                    <a:lnTo>
                      <a:pt x="338" y="175"/>
                    </a:lnTo>
                    <a:lnTo>
                      <a:pt x="320" y="140"/>
                    </a:lnTo>
                    <a:lnTo>
                      <a:pt x="320" y="122"/>
                    </a:lnTo>
                    <a:lnTo>
                      <a:pt x="320" y="114"/>
                    </a:lnTo>
                    <a:lnTo>
                      <a:pt x="349" y="132"/>
                    </a:lnTo>
                    <a:lnTo>
                      <a:pt x="359" y="167"/>
                    </a:lnTo>
                    <a:lnTo>
                      <a:pt x="377" y="236"/>
                    </a:lnTo>
                    <a:lnTo>
                      <a:pt x="368" y="246"/>
                    </a:lnTo>
                    <a:lnTo>
                      <a:pt x="311" y="227"/>
                    </a:lnTo>
                    <a:lnTo>
                      <a:pt x="281" y="219"/>
                    </a:lnTo>
                    <a:lnTo>
                      <a:pt x="252" y="219"/>
                    </a:lnTo>
                    <a:lnTo>
                      <a:pt x="263" y="314"/>
                    </a:lnTo>
                    <a:lnTo>
                      <a:pt x="185" y="306"/>
                    </a:lnTo>
                    <a:lnTo>
                      <a:pt x="126" y="279"/>
                    </a:lnTo>
                    <a:lnTo>
                      <a:pt x="156" y="271"/>
                    </a:lnTo>
                    <a:lnTo>
                      <a:pt x="176" y="271"/>
                    </a:lnTo>
                    <a:lnTo>
                      <a:pt x="204" y="271"/>
                    </a:lnTo>
                    <a:lnTo>
                      <a:pt x="204" y="262"/>
                    </a:lnTo>
                    <a:lnTo>
                      <a:pt x="204" y="246"/>
                    </a:lnTo>
                    <a:lnTo>
                      <a:pt x="194" y="236"/>
                    </a:lnTo>
                    <a:lnTo>
                      <a:pt x="87" y="246"/>
                    </a:lnTo>
                    <a:lnTo>
                      <a:pt x="87" y="227"/>
                    </a:lnTo>
                    <a:lnTo>
                      <a:pt x="107" y="219"/>
                    </a:lnTo>
                    <a:lnTo>
                      <a:pt x="137" y="227"/>
                    </a:lnTo>
                    <a:lnTo>
                      <a:pt x="156" y="227"/>
                    </a:lnTo>
                    <a:lnTo>
                      <a:pt x="165" y="211"/>
                    </a:lnTo>
                    <a:lnTo>
                      <a:pt x="165" y="201"/>
                    </a:lnTo>
                    <a:lnTo>
                      <a:pt x="156" y="201"/>
                    </a:lnTo>
                    <a:lnTo>
                      <a:pt x="146" y="192"/>
                    </a:lnTo>
                    <a:lnTo>
                      <a:pt x="156" y="184"/>
                    </a:lnTo>
                    <a:lnTo>
                      <a:pt x="137" y="167"/>
                    </a:lnTo>
                    <a:lnTo>
                      <a:pt x="98" y="157"/>
                    </a:lnTo>
                    <a:lnTo>
                      <a:pt x="50" y="149"/>
                    </a:lnTo>
                    <a:lnTo>
                      <a:pt x="21" y="149"/>
                    </a:lnTo>
                    <a:lnTo>
                      <a:pt x="21" y="140"/>
                    </a:lnTo>
                    <a:lnTo>
                      <a:pt x="50" y="140"/>
                    </a:lnTo>
                    <a:lnTo>
                      <a:pt x="78" y="149"/>
                    </a:lnTo>
                    <a:lnTo>
                      <a:pt x="98" y="149"/>
                    </a:lnTo>
                    <a:lnTo>
                      <a:pt x="117" y="149"/>
                    </a:lnTo>
                    <a:lnTo>
                      <a:pt x="126" y="132"/>
                    </a:lnTo>
                    <a:lnTo>
                      <a:pt x="98" y="122"/>
                    </a:lnTo>
                    <a:lnTo>
                      <a:pt x="69" y="114"/>
                    </a:lnTo>
                    <a:lnTo>
                      <a:pt x="11" y="105"/>
                    </a:lnTo>
                    <a:lnTo>
                      <a:pt x="21" y="105"/>
                    </a:lnTo>
                    <a:lnTo>
                      <a:pt x="39" y="105"/>
                    </a:lnTo>
                    <a:lnTo>
                      <a:pt x="69" y="114"/>
                    </a:lnTo>
                    <a:lnTo>
                      <a:pt x="87" y="105"/>
                    </a:lnTo>
                    <a:lnTo>
                      <a:pt x="98" y="97"/>
                    </a:lnTo>
                    <a:lnTo>
                      <a:pt x="87" y="87"/>
                    </a:lnTo>
                    <a:lnTo>
                      <a:pt x="78" y="79"/>
                    </a:lnTo>
                    <a:lnTo>
                      <a:pt x="39" y="79"/>
                    </a:lnTo>
                    <a:lnTo>
                      <a:pt x="21" y="70"/>
                    </a:lnTo>
                    <a:lnTo>
                      <a:pt x="11" y="62"/>
                    </a:lnTo>
                    <a:lnTo>
                      <a:pt x="11" y="54"/>
                    </a:lnTo>
                    <a:lnTo>
                      <a:pt x="30" y="44"/>
                    </a:lnTo>
                    <a:lnTo>
                      <a:pt x="11" y="27"/>
                    </a:lnTo>
                    <a:lnTo>
                      <a:pt x="0" y="9"/>
                    </a:lnTo>
                    <a:lnTo>
                      <a:pt x="21" y="0"/>
                    </a:lnTo>
                    <a:lnTo>
                      <a:pt x="30" y="9"/>
                    </a:lnTo>
                    <a:lnTo>
                      <a:pt x="50" y="35"/>
                    </a:lnTo>
                    <a:lnTo>
                      <a:pt x="59" y="44"/>
                    </a:lnTo>
                    <a:lnTo>
                      <a:pt x="78" y="44"/>
                    </a:lnTo>
                    <a:close/>
                  </a:path>
                </a:pathLst>
              </a:custGeom>
              <a:solidFill>
                <a:srgbClr val="FFFF99"/>
              </a:solidFill>
              <a:ln w="9525">
                <a:solidFill>
                  <a:srgbClr val="800000"/>
                </a:solidFill>
                <a:round/>
                <a:headEnd/>
                <a:tailEnd/>
              </a:ln>
            </p:spPr>
            <p:txBody>
              <a:bodyPr/>
              <a:lstStyle/>
              <a:p>
                <a:endParaRPr lang="en-US"/>
              </a:p>
            </p:txBody>
          </p:sp>
          <p:sp>
            <p:nvSpPr>
              <p:cNvPr id="2064" name="Freeform 210"/>
              <p:cNvSpPr>
                <a:spLocks/>
              </p:cNvSpPr>
              <p:nvPr/>
            </p:nvSpPr>
            <p:spPr bwMode="auto">
              <a:xfrm>
                <a:off x="191" y="80"/>
                <a:ext cx="18" cy="12"/>
              </a:xfrm>
              <a:custGeom>
                <a:avLst/>
                <a:gdLst>
                  <a:gd name="T0" fmla="*/ 6 w 57"/>
                  <a:gd name="T1" fmla="*/ 2 h 79"/>
                  <a:gd name="T2" fmla="*/ 0 w 57"/>
                  <a:gd name="T3" fmla="*/ 0 h 79"/>
                  <a:gd name="T4" fmla="*/ 4 w 57"/>
                  <a:gd name="T5" fmla="*/ 1 h 79"/>
                  <a:gd name="T6" fmla="*/ 6 w 57"/>
                  <a:gd name="T7" fmla="*/ 2 h 79"/>
                  <a:gd name="T8" fmla="*/ 0 60000 65536"/>
                  <a:gd name="T9" fmla="*/ 0 60000 65536"/>
                  <a:gd name="T10" fmla="*/ 0 60000 65536"/>
                  <a:gd name="T11" fmla="*/ 0 60000 65536"/>
                  <a:gd name="T12" fmla="*/ 0 w 57"/>
                  <a:gd name="T13" fmla="*/ 0 h 79"/>
                  <a:gd name="T14" fmla="*/ 57 w 57"/>
                  <a:gd name="T15" fmla="*/ 79 h 79"/>
                </a:gdLst>
                <a:ahLst/>
                <a:cxnLst>
                  <a:cxn ang="T8">
                    <a:pos x="T0" y="T1"/>
                  </a:cxn>
                  <a:cxn ang="T9">
                    <a:pos x="T2" y="T3"/>
                  </a:cxn>
                  <a:cxn ang="T10">
                    <a:pos x="T4" y="T5"/>
                  </a:cxn>
                  <a:cxn ang="T11">
                    <a:pos x="T6" y="T7"/>
                  </a:cxn>
                </a:cxnLst>
                <a:rect l="T12" t="T13" r="T14" b="T15"/>
                <a:pathLst>
                  <a:path w="57" h="79">
                    <a:moveTo>
                      <a:pt x="57" y="79"/>
                    </a:moveTo>
                    <a:lnTo>
                      <a:pt x="0" y="0"/>
                    </a:lnTo>
                    <a:lnTo>
                      <a:pt x="39" y="35"/>
                    </a:lnTo>
                    <a:lnTo>
                      <a:pt x="57" y="79"/>
                    </a:lnTo>
                    <a:close/>
                  </a:path>
                </a:pathLst>
              </a:custGeom>
              <a:solidFill>
                <a:srgbClr val="FFFF99"/>
              </a:solidFill>
              <a:ln w="9525">
                <a:solidFill>
                  <a:srgbClr val="800000"/>
                </a:solidFill>
                <a:round/>
                <a:headEnd/>
                <a:tailEnd/>
              </a:ln>
            </p:spPr>
            <p:txBody>
              <a:bodyPr/>
              <a:lstStyle/>
              <a:p>
                <a:endParaRPr lang="en-US"/>
              </a:p>
            </p:txBody>
          </p:sp>
          <p:sp>
            <p:nvSpPr>
              <p:cNvPr id="2065" name="Freeform 211"/>
              <p:cNvSpPr>
                <a:spLocks/>
              </p:cNvSpPr>
              <p:nvPr/>
            </p:nvSpPr>
            <p:spPr bwMode="auto">
              <a:xfrm>
                <a:off x="209" y="81"/>
                <a:ext cx="8" cy="4"/>
              </a:xfrm>
              <a:custGeom>
                <a:avLst/>
                <a:gdLst>
                  <a:gd name="T0" fmla="*/ 2 w 30"/>
                  <a:gd name="T1" fmla="*/ 1 h 26"/>
                  <a:gd name="T2" fmla="*/ 1 w 30"/>
                  <a:gd name="T3" fmla="*/ 0 h 26"/>
                  <a:gd name="T4" fmla="*/ 0 w 30"/>
                  <a:gd name="T5" fmla="*/ 0 h 26"/>
                  <a:gd name="T6" fmla="*/ 2 w 30"/>
                  <a:gd name="T7" fmla="*/ 1 h 26"/>
                  <a:gd name="T8" fmla="*/ 0 60000 65536"/>
                  <a:gd name="T9" fmla="*/ 0 60000 65536"/>
                  <a:gd name="T10" fmla="*/ 0 60000 65536"/>
                  <a:gd name="T11" fmla="*/ 0 60000 65536"/>
                  <a:gd name="T12" fmla="*/ 0 w 30"/>
                  <a:gd name="T13" fmla="*/ 0 h 26"/>
                  <a:gd name="T14" fmla="*/ 30 w 30"/>
                  <a:gd name="T15" fmla="*/ 26 h 26"/>
                </a:gdLst>
                <a:ahLst/>
                <a:cxnLst>
                  <a:cxn ang="T8">
                    <a:pos x="T0" y="T1"/>
                  </a:cxn>
                  <a:cxn ang="T9">
                    <a:pos x="T2" y="T3"/>
                  </a:cxn>
                  <a:cxn ang="T10">
                    <a:pos x="T4" y="T5"/>
                  </a:cxn>
                  <a:cxn ang="T11">
                    <a:pos x="T6" y="T7"/>
                  </a:cxn>
                </a:cxnLst>
                <a:rect l="T12" t="T13" r="T14" b="T15"/>
                <a:pathLst>
                  <a:path w="30" h="26">
                    <a:moveTo>
                      <a:pt x="30" y="26"/>
                    </a:moveTo>
                    <a:lnTo>
                      <a:pt x="11" y="18"/>
                    </a:lnTo>
                    <a:lnTo>
                      <a:pt x="0" y="0"/>
                    </a:lnTo>
                    <a:lnTo>
                      <a:pt x="30" y="26"/>
                    </a:lnTo>
                    <a:close/>
                  </a:path>
                </a:pathLst>
              </a:custGeom>
              <a:solidFill>
                <a:srgbClr val="FFFF99"/>
              </a:solidFill>
              <a:ln w="9525">
                <a:solidFill>
                  <a:srgbClr val="800000"/>
                </a:solidFill>
                <a:round/>
                <a:headEnd/>
                <a:tailEnd/>
              </a:ln>
            </p:spPr>
            <p:txBody>
              <a:bodyPr/>
              <a:lstStyle/>
              <a:p>
                <a:endParaRPr lang="en-US"/>
              </a:p>
            </p:txBody>
          </p:sp>
          <p:sp>
            <p:nvSpPr>
              <p:cNvPr id="2066" name="Freeform 212"/>
              <p:cNvSpPr>
                <a:spLocks/>
              </p:cNvSpPr>
              <p:nvPr/>
            </p:nvSpPr>
            <p:spPr bwMode="auto">
              <a:xfrm>
                <a:off x="1469" y="78"/>
                <a:ext cx="24" cy="44"/>
              </a:xfrm>
              <a:custGeom>
                <a:avLst/>
                <a:gdLst>
                  <a:gd name="T0" fmla="*/ 6 w 77"/>
                  <a:gd name="T1" fmla="*/ 0 h 270"/>
                  <a:gd name="T2" fmla="*/ 7 w 77"/>
                  <a:gd name="T3" fmla="*/ 7 h 270"/>
                  <a:gd name="T4" fmla="*/ 7 w 77"/>
                  <a:gd name="T5" fmla="*/ 7 h 270"/>
                  <a:gd name="T6" fmla="*/ 6 w 77"/>
                  <a:gd name="T7" fmla="*/ 7 h 270"/>
                  <a:gd name="T8" fmla="*/ 2 w 77"/>
                  <a:gd name="T9" fmla="*/ 7 h 270"/>
                  <a:gd name="T10" fmla="*/ 2 w 77"/>
                  <a:gd name="T11" fmla="*/ 7 h 270"/>
                  <a:gd name="T12" fmla="*/ 0 w 77"/>
                  <a:gd name="T13" fmla="*/ 7 h 270"/>
                  <a:gd name="T14" fmla="*/ 0 w 77"/>
                  <a:gd name="T15" fmla="*/ 3 h 270"/>
                  <a:gd name="T16" fmla="*/ 0 w 77"/>
                  <a:gd name="T17" fmla="*/ 0 h 270"/>
                  <a:gd name="T18" fmla="*/ 2 w 77"/>
                  <a:gd name="T19" fmla="*/ 0 h 270"/>
                  <a:gd name="T20" fmla="*/ 4 w 77"/>
                  <a:gd name="T21" fmla="*/ 0 h 270"/>
                  <a:gd name="T22" fmla="*/ 6 w 77"/>
                  <a:gd name="T23" fmla="*/ 0 h 270"/>
                  <a:gd name="T24" fmla="*/ 6 w 77"/>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270"/>
                  <a:gd name="T41" fmla="*/ 77 w 77"/>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270">
                    <a:moveTo>
                      <a:pt x="57" y="17"/>
                    </a:moveTo>
                    <a:lnTo>
                      <a:pt x="77" y="254"/>
                    </a:lnTo>
                    <a:lnTo>
                      <a:pt x="66" y="262"/>
                    </a:lnTo>
                    <a:lnTo>
                      <a:pt x="57" y="270"/>
                    </a:lnTo>
                    <a:lnTo>
                      <a:pt x="27" y="262"/>
                    </a:lnTo>
                    <a:lnTo>
                      <a:pt x="18" y="262"/>
                    </a:lnTo>
                    <a:lnTo>
                      <a:pt x="0" y="254"/>
                    </a:lnTo>
                    <a:lnTo>
                      <a:pt x="0" y="130"/>
                    </a:lnTo>
                    <a:lnTo>
                      <a:pt x="0" y="8"/>
                    </a:lnTo>
                    <a:lnTo>
                      <a:pt x="18" y="0"/>
                    </a:lnTo>
                    <a:lnTo>
                      <a:pt x="39" y="0"/>
                    </a:lnTo>
                    <a:lnTo>
                      <a:pt x="57" y="8"/>
                    </a:lnTo>
                    <a:lnTo>
                      <a:pt x="57" y="17"/>
                    </a:lnTo>
                    <a:close/>
                  </a:path>
                </a:pathLst>
              </a:custGeom>
              <a:solidFill>
                <a:srgbClr val="FFFF99"/>
              </a:solidFill>
              <a:ln w="9525">
                <a:solidFill>
                  <a:srgbClr val="800000"/>
                </a:solidFill>
                <a:round/>
                <a:headEnd/>
                <a:tailEnd/>
              </a:ln>
            </p:spPr>
            <p:txBody>
              <a:bodyPr/>
              <a:lstStyle/>
              <a:p>
                <a:endParaRPr lang="en-US"/>
              </a:p>
            </p:txBody>
          </p:sp>
          <p:sp>
            <p:nvSpPr>
              <p:cNvPr id="2067" name="Freeform 213"/>
              <p:cNvSpPr>
                <a:spLocks/>
              </p:cNvSpPr>
              <p:nvPr/>
            </p:nvSpPr>
            <p:spPr bwMode="auto">
              <a:xfrm>
                <a:off x="220" y="81"/>
                <a:ext cx="33" cy="44"/>
              </a:xfrm>
              <a:custGeom>
                <a:avLst/>
                <a:gdLst>
                  <a:gd name="T0" fmla="*/ 10 w 107"/>
                  <a:gd name="T1" fmla="*/ 0 h 270"/>
                  <a:gd name="T2" fmla="*/ 9 w 107"/>
                  <a:gd name="T3" fmla="*/ 1 h 270"/>
                  <a:gd name="T4" fmla="*/ 8 w 107"/>
                  <a:gd name="T5" fmla="*/ 2 h 270"/>
                  <a:gd name="T6" fmla="*/ 9 w 107"/>
                  <a:gd name="T7" fmla="*/ 4 h 270"/>
                  <a:gd name="T8" fmla="*/ 9 w 107"/>
                  <a:gd name="T9" fmla="*/ 6 h 270"/>
                  <a:gd name="T10" fmla="*/ 8 w 107"/>
                  <a:gd name="T11" fmla="*/ 7 h 270"/>
                  <a:gd name="T12" fmla="*/ 6 w 107"/>
                  <a:gd name="T13" fmla="*/ 7 h 270"/>
                  <a:gd name="T14" fmla="*/ 4 w 107"/>
                  <a:gd name="T15" fmla="*/ 7 h 270"/>
                  <a:gd name="T16" fmla="*/ 3 w 107"/>
                  <a:gd name="T17" fmla="*/ 7 h 270"/>
                  <a:gd name="T18" fmla="*/ 1 w 107"/>
                  <a:gd name="T19" fmla="*/ 6 h 270"/>
                  <a:gd name="T20" fmla="*/ 1 w 107"/>
                  <a:gd name="T21" fmla="*/ 5 h 270"/>
                  <a:gd name="T22" fmla="*/ 1 w 107"/>
                  <a:gd name="T23" fmla="*/ 4 h 270"/>
                  <a:gd name="T24" fmla="*/ 0 w 107"/>
                  <a:gd name="T25" fmla="*/ 3 h 270"/>
                  <a:gd name="T26" fmla="*/ 1 w 107"/>
                  <a:gd name="T27" fmla="*/ 4 h 270"/>
                  <a:gd name="T28" fmla="*/ 2 w 107"/>
                  <a:gd name="T29" fmla="*/ 4 h 270"/>
                  <a:gd name="T30" fmla="*/ 4 w 107"/>
                  <a:gd name="T31" fmla="*/ 4 h 270"/>
                  <a:gd name="T32" fmla="*/ 4 w 107"/>
                  <a:gd name="T33" fmla="*/ 3 h 270"/>
                  <a:gd name="T34" fmla="*/ 3 w 107"/>
                  <a:gd name="T35" fmla="*/ 2 h 270"/>
                  <a:gd name="T36" fmla="*/ 0 w 107"/>
                  <a:gd name="T37" fmla="*/ 1 h 270"/>
                  <a:gd name="T38" fmla="*/ 3 w 107"/>
                  <a:gd name="T39" fmla="*/ 2 h 270"/>
                  <a:gd name="T40" fmla="*/ 4 w 107"/>
                  <a:gd name="T41" fmla="*/ 3 h 270"/>
                  <a:gd name="T42" fmla="*/ 6 w 107"/>
                  <a:gd name="T43" fmla="*/ 3 h 270"/>
                  <a:gd name="T44" fmla="*/ 6 w 107"/>
                  <a:gd name="T45" fmla="*/ 3 h 270"/>
                  <a:gd name="T46" fmla="*/ 6 w 107"/>
                  <a:gd name="T47" fmla="*/ 2 h 270"/>
                  <a:gd name="T48" fmla="*/ 6 w 107"/>
                  <a:gd name="T49" fmla="*/ 2 h 270"/>
                  <a:gd name="T50" fmla="*/ 6 w 107"/>
                  <a:gd name="T51" fmla="*/ 2 h 270"/>
                  <a:gd name="T52" fmla="*/ 7 w 107"/>
                  <a:gd name="T53" fmla="*/ 2 h 270"/>
                  <a:gd name="T54" fmla="*/ 7 w 107"/>
                  <a:gd name="T55" fmla="*/ 1 h 270"/>
                  <a:gd name="T56" fmla="*/ 7 w 107"/>
                  <a:gd name="T57" fmla="*/ 0 h 270"/>
                  <a:gd name="T58" fmla="*/ 7 w 107"/>
                  <a:gd name="T59" fmla="*/ 0 h 270"/>
                  <a:gd name="T60" fmla="*/ 9 w 107"/>
                  <a:gd name="T61" fmla="*/ 0 h 270"/>
                  <a:gd name="T62" fmla="*/ 10 w 107"/>
                  <a:gd name="T63" fmla="*/ 0 h 2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0"/>
                  <a:gd name="T98" fmla="*/ 107 w 107"/>
                  <a:gd name="T99" fmla="*/ 270 h 2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0">
                    <a:moveTo>
                      <a:pt x="107" y="10"/>
                    </a:moveTo>
                    <a:lnTo>
                      <a:pt x="98" y="45"/>
                    </a:lnTo>
                    <a:lnTo>
                      <a:pt x="87" y="78"/>
                    </a:lnTo>
                    <a:lnTo>
                      <a:pt x="98" y="148"/>
                    </a:lnTo>
                    <a:lnTo>
                      <a:pt x="98" y="218"/>
                    </a:lnTo>
                    <a:lnTo>
                      <a:pt x="87" y="245"/>
                    </a:lnTo>
                    <a:lnTo>
                      <a:pt x="59" y="270"/>
                    </a:lnTo>
                    <a:lnTo>
                      <a:pt x="39" y="270"/>
                    </a:lnTo>
                    <a:lnTo>
                      <a:pt x="30" y="262"/>
                    </a:lnTo>
                    <a:lnTo>
                      <a:pt x="11" y="237"/>
                    </a:lnTo>
                    <a:lnTo>
                      <a:pt x="11" y="192"/>
                    </a:lnTo>
                    <a:lnTo>
                      <a:pt x="11" y="158"/>
                    </a:lnTo>
                    <a:lnTo>
                      <a:pt x="0" y="123"/>
                    </a:lnTo>
                    <a:lnTo>
                      <a:pt x="11" y="140"/>
                    </a:lnTo>
                    <a:lnTo>
                      <a:pt x="20" y="140"/>
                    </a:lnTo>
                    <a:lnTo>
                      <a:pt x="39" y="140"/>
                    </a:lnTo>
                    <a:lnTo>
                      <a:pt x="39" y="113"/>
                    </a:lnTo>
                    <a:lnTo>
                      <a:pt x="30" y="88"/>
                    </a:lnTo>
                    <a:lnTo>
                      <a:pt x="0" y="45"/>
                    </a:lnTo>
                    <a:lnTo>
                      <a:pt x="30" y="78"/>
                    </a:lnTo>
                    <a:lnTo>
                      <a:pt x="39" y="105"/>
                    </a:lnTo>
                    <a:lnTo>
                      <a:pt x="59" y="113"/>
                    </a:lnTo>
                    <a:lnTo>
                      <a:pt x="59" y="105"/>
                    </a:lnTo>
                    <a:lnTo>
                      <a:pt x="59" y="88"/>
                    </a:lnTo>
                    <a:lnTo>
                      <a:pt x="59" y="61"/>
                    </a:lnTo>
                    <a:lnTo>
                      <a:pt x="68" y="70"/>
                    </a:lnTo>
                    <a:lnTo>
                      <a:pt x="78" y="61"/>
                    </a:lnTo>
                    <a:lnTo>
                      <a:pt x="78" y="26"/>
                    </a:lnTo>
                    <a:lnTo>
                      <a:pt x="78" y="18"/>
                    </a:lnTo>
                    <a:lnTo>
                      <a:pt x="78" y="0"/>
                    </a:lnTo>
                    <a:lnTo>
                      <a:pt x="98" y="0"/>
                    </a:lnTo>
                    <a:lnTo>
                      <a:pt x="107" y="10"/>
                    </a:lnTo>
                    <a:close/>
                  </a:path>
                </a:pathLst>
              </a:custGeom>
              <a:solidFill>
                <a:srgbClr val="FFFF99"/>
              </a:solidFill>
              <a:ln w="9525">
                <a:solidFill>
                  <a:srgbClr val="800000"/>
                </a:solidFill>
                <a:round/>
                <a:headEnd/>
                <a:tailEnd/>
              </a:ln>
            </p:spPr>
            <p:txBody>
              <a:bodyPr/>
              <a:lstStyle/>
              <a:p>
                <a:endParaRPr lang="en-US"/>
              </a:p>
            </p:txBody>
          </p:sp>
          <p:sp>
            <p:nvSpPr>
              <p:cNvPr id="2068" name="Freeform 214"/>
              <p:cNvSpPr>
                <a:spLocks/>
              </p:cNvSpPr>
              <p:nvPr/>
            </p:nvSpPr>
            <p:spPr bwMode="auto">
              <a:xfrm>
                <a:off x="229" y="81"/>
                <a:ext cx="5" cy="4"/>
              </a:xfrm>
              <a:custGeom>
                <a:avLst/>
                <a:gdLst>
                  <a:gd name="T0" fmla="*/ 1 w 18"/>
                  <a:gd name="T1" fmla="*/ 1 h 26"/>
                  <a:gd name="T2" fmla="*/ 0 w 18"/>
                  <a:gd name="T3" fmla="*/ 0 h 26"/>
                  <a:gd name="T4" fmla="*/ 1 w 18"/>
                  <a:gd name="T5" fmla="*/ 1 h 26"/>
                  <a:gd name="T6" fmla="*/ 0 60000 65536"/>
                  <a:gd name="T7" fmla="*/ 0 60000 65536"/>
                  <a:gd name="T8" fmla="*/ 0 60000 65536"/>
                  <a:gd name="T9" fmla="*/ 0 w 18"/>
                  <a:gd name="T10" fmla="*/ 0 h 26"/>
                  <a:gd name="T11" fmla="*/ 18 w 18"/>
                  <a:gd name="T12" fmla="*/ 26 h 26"/>
                </a:gdLst>
                <a:ahLst/>
                <a:cxnLst>
                  <a:cxn ang="T6">
                    <a:pos x="T0" y="T1"/>
                  </a:cxn>
                  <a:cxn ang="T7">
                    <a:pos x="T2" y="T3"/>
                  </a:cxn>
                  <a:cxn ang="T8">
                    <a:pos x="T4" y="T5"/>
                  </a:cxn>
                </a:cxnLst>
                <a:rect l="T9" t="T10" r="T11" b="T12"/>
                <a:pathLst>
                  <a:path w="18" h="26">
                    <a:moveTo>
                      <a:pt x="18" y="26"/>
                    </a:moveTo>
                    <a:lnTo>
                      <a:pt x="0" y="0"/>
                    </a:lnTo>
                    <a:lnTo>
                      <a:pt x="18" y="26"/>
                    </a:lnTo>
                    <a:close/>
                  </a:path>
                </a:pathLst>
              </a:custGeom>
              <a:solidFill>
                <a:srgbClr val="FFFF99"/>
              </a:solidFill>
              <a:ln w="9525">
                <a:solidFill>
                  <a:srgbClr val="800000"/>
                </a:solidFill>
                <a:round/>
                <a:headEnd/>
                <a:tailEnd/>
              </a:ln>
            </p:spPr>
            <p:txBody>
              <a:bodyPr/>
              <a:lstStyle/>
              <a:p>
                <a:endParaRPr lang="en-US"/>
              </a:p>
            </p:txBody>
          </p:sp>
          <p:sp>
            <p:nvSpPr>
              <p:cNvPr id="2069" name="Freeform 215"/>
              <p:cNvSpPr>
                <a:spLocks/>
              </p:cNvSpPr>
              <p:nvPr/>
            </p:nvSpPr>
            <p:spPr bwMode="auto">
              <a:xfrm>
                <a:off x="1449" y="84"/>
                <a:ext cx="9" cy="30"/>
              </a:xfrm>
              <a:custGeom>
                <a:avLst/>
                <a:gdLst>
                  <a:gd name="T0" fmla="*/ 3 w 30"/>
                  <a:gd name="T1" fmla="*/ 0 h 184"/>
                  <a:gd name="T2" fmla="*/ 3 w 30"/>
                  <a:gd name="T3" fmla="*/ 5 h 184"/>
                  <a:gd name="T4" fmla="*/ 1 w 30"/>
                  <a:gd name="T5" fmla="*/ 4 h 184"/>
                  <a:gd name="T6" fmla="*/ 0 w 30"/>
                  <a:gd name="T7" fmla="*/ 2 h 184"/>
                  <a:gd name="T8" fmla="*/ 0 w 30"/>
                  <a:gd name="T9" fmla="*/ 0 h 184"/>
                  <a:gd name="T10" fmla="*/ 2 w 30"/>
                  <a:gd name="T11" fmla="*/ 0 h 184"/>
                  <a:gd name="T12" fmla="*/ 3 w 30"/>
                  <a:gd name="T13" fmla="*/ 0 h 184"/>
                  <a:gd name="T14" fmla="*/ 0 60000 65536"/>
                  <a:gd name="T15" fmla="*/ 0 60000 65536"/>
                  <a:gd name="T16" fmla="*/ 0 60000 65536"/>
                  <a:gd name="T17" fmla="*/ 0 60000 65536"/>
                  <a:gd name="T18" fmla="*/ 0 60000 65536"/>
                  <a:gd name="T19" fmla="*/ 0 60000 65536"/>
                  <a:gd name="T20" fmla="*/ 0 60000 65536"/>
                  <a:gd name="T21" fmla="*/ 0 w 30"/>
                  <a:gd name="T22" fmla="*/ 0 h 184"/>
                  <a:gd name="T23" fmla="*/ 30 w 30"/>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4">
                    <a:moveTo>
                      <a:pt x="30" y="8"/>
                    </a:moveTo>
                    <a:lnTo>
                      <a:pt x="30" y="184"/>
                    </a:lnTo>
                    <a:lnTo>
                      <a:pt x="10" y="148"/>
                    </a:lnTo>
                    <a:lnTo>
                      <a:pt x="0" y="95"/>
                    </a:lnTo>
                    <a:lnTo>
                      <a:pt x="0" y="8"/>
                    </a:lnTo>
                    <a:lnTo>
                      <a:pt x="21" y="0"/>
                    </a:lnTo>
                    <a:lnTo>
                      <a:pt x="30" y="8"/>
                    </a:lnTo>
                    <a:close/>
                  </a:path>
                </a:pathLst>
              </a:custGeom>
              <a:solidFill>
                <a:srgbClr val="FFFF99"/>
              </a:solidFill>
              <a:ln w="9525">
                <a:solidFill>
                  <a:srgbClr val="800000"/>
                </a:solidFill>
                <a:round/>
                <a:headEnd/>
                <a:tailEnd/>
              </a:ln>
            </p:spPr>
            <p:txBody>
              <a:bodyPr/>
              <a:lstStyle/>
              <a:p>
                <a:endParaRPr lang="en-US"/>
              </a:p>
            </p:txBody>
          </p:sp>
          <p:sp>
            <p:nvSpPr>
              <p:cNvPr id="2070" name="Freeform 216"/>
              <p:cNvSpPr>
                <a:spLocks/>
              </p:cNvSpPr>
              <p:nvPr/>
            </p:nvSpPr>
            <p:spPr bwMode="auto">
              <a:xfrm>
                <a:off x="1501" y="85"/>
                <a:ext cx="5" cy="29"/>
              </a:xfrm>
              <a:custGeom>
                <a:avLst/>
                <a:gdLst>
                  <a:gd name="T0" fmla="*/ 1 w 20"/>
                  <a:gd name="T1" fmla="*/ 4 h 176"/>
                  <a:gd name="T2" fmla="*/ 1 w 20"/>
                  <a:gd name="T3" fmla="*/ 5 h 176"/>
                  <a:gd name="T4" fmla="*/ 0 w 20"/>
                  <a:gd name="T5" fmla="*/ 4 h 176"/>
                  <a:gd name="T6" fmla="*/ 0 w 20"/>
                  <a:gd name="T7" fmla="*/ 0 h 176"/>
                  <a:gd name="T8" fmla="*/ 1 w 20"/>
                  <a:gd name="T9" fmla="*/ 0 h 176"/>
                  <a:gd name="T10" fmla="*/ 1 w 20"/>
                  <a:gd name="T11" fmla="*/ 0 h 176"/>
                  <a:gd name="T12" fmla="*/ 1 w 20"/>
                  <a:gd name="T13" fmla="*/ 4 h 176"/>
                  <a:gd name="T14" fmla="*/ 0 60000 65536"/>
                  <a:gd name="T15" fmla="*/ 0 60000 65536"/>
                  <a:gd name="T16" fmla="*/ 0 60000 65536"/>
                  <a:gd name="T17" fmla="*/ 0 60000 65536"/>
                  <a:gd name="T18" fmla="*/ 0 60000 65536"/>
                  <a:gd name="T19" fmla="*/ 0 60000 65536"/>
                  <a:gd name="T20" fmla="*/ 0 60000 65536"/>
                  <a:gd name="T21" fmla="*/ 0 w 20"/>
                  <a:gd name="T22" fmla="*/ 0 h 176"/>
                  <a:gd name="T23" fmla="*/ 20 w 20"/>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76">
                    <a:moveTo>
                      <a:pt x="20" y="166"/>
                    </a:moveTo>
                    <a:lnTo>
                      <a:pt x="9" y="176"/>
                    </a:lnTo>
                    <a:lnTo>
                      <a:pt x="0" y="166"/>
                    </a:lnTo>
                    <a:lnTo>
                      <a:pt x="0" y="9"/>
                    </a:lnTo>
                    <a:lnTo>
                      <a:pt x="9" y="0"/>
                    </a:lnTo>
                    <a:lnTo>
                      <a:pt x="20" y="9"/>
                    </a:lnTo>
                    <a:lnTo>
                      <a:pt x="20" y="166"/>
                    </a:lnTo>
                    <a:close/>
                  </a:path>
                </a:pathLst>
              </a:custGeom>
              <a:solidFill>
                <a:srgbClr val="FFFF99"/>
              </a:solidFill>
              <a:ln w="9525">
                <a:solidFill>
                  <a:srgbClr val="800000"/>
                </a:solidFill>
                <a:round/>
                <a:headEnd/>
                <a:tailEnd/>
              </a:ln>
            </p:spPr>
            <p:txBody>
              <a:bodyPr/>
              <a:lstStyle/>
              <a:p>
                <a:endParaRPr lang="en-US"/>
              </a:p>
            </p:txBody>
          </p:sp>
          <p:sp>
            <p:nvSpPr>
              <p:cNvPr id="2071" name="Freeform 217"/>
              <p:cNvSpPr>
                <a:spLocks/>
              </p:cNvSpPr>
              <p:nvPr/>
            </p:nvSpPr>
            <p:spPr bwMode="auto">
              <a:xfrm>
                <a:off x="1187" y="87"/>
                <a:ext cx="57" cy="27"/>
              </a:xfrm>
              <a:custGeom>
                <a:avLst/>
                <a:gdLst>
                  <a:gd name="T0" fmla="*/ 17 w 192"/>
                  <a:gd name="T1" fmla="*/ 0 h 167"/>
                  <a:gd name="T2" fmla="*/ 3 w 192"/>
                  <a:gd name="T3" fmla="*/ 2 h 167"/>
                  <a:gd name="T4" fmla="*/ 6 w 192"/>
                  <a:gd name="T5" fmla="*/ 3 h 167"/>
                  <a:gd name="T6" fmla="*/ 9 w 192"/>
                  <a:gd name="T7" fmla="*/ 4 h 167"/>
                  <a:gd name="T8" fmla="*/ 14 w 192"/>
                  <a:gd name="T9" fmla="*/ 4 h 167"/>
                  <a:gd name="T10" fmla="*/ 17 w 192"/>
                  <a:gd name="T11" fmla="*/ 4 h 167"/>
                  <a:gd name="T12" fmla="*/ 13 w 192"/>
                  <a:gd name="T13" fmla="*/ 4 h 167"/>
                  <a:gd name="T14" fmla="*/ 9 w 192"/>
                  <a:gd name="T15" fmla="*/ 4 h 167"/>
                  <a:gd name="T16" fmla="*/ 4 w 192"/>
                  <a:gd name="T17" fmla="*/ 3 h 167"/>
                  <a:gd name="T18" fmla="*/ 0 w 192"/>
                  <a:gd name="T19" fmla="*/ 2 h 167"/>
                  <a:gd name="T20" fmla="*/ 4 w 192"/>
                  <a:gd name="T21" fmla="*/ 2 h 167"/>
                  <a:gd name="T22" fmla="*/ 8 w 192"/>
                  <a:gd name="T23" fmla="*/ 1 h 167"/>
                  <a:gd name="T24" fmla="*/ 16 w 192"/>
                  <a:gd name="T25" fmla="*/ 0 h 167"/>
                  <a:gd name="T26" fmla="*/ 17 w 192"/>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167"/>
                  <a:gd name="T44" fmla="*/ 192 w 192"/>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167">
                    <a:moveTo>
                      <a:pt x="192" y="10"/>
                    </a:moveTo>
                    <a:lnTo>
                      <a:pt x="37" y="88"/>
                    </a:lnTo>
                    <a:lnTo>
                      <a:pt x="66" y="123"/>
                    </a:lnTo>
                    <a:lnTo>
                      <a:pt x="96" y="140"/>
                    </a:lnTo>
                    <a:lnTo>
                      <a:pt x="162" y="167"/>
                    </a:lnTo>
                    <a:lnTo>
                      <a:pt x="192" y="167"/>
                    </a:lnTo>
                    <a:lnTo>
                      <a:pt x="144" y="157"/>
                    </a:lnTo>
                    <a:lnTo>
                      <a:pt x="96" y="140"/>
                    </a:lnTo>
                    <a:lnTo>
                      <a:pt x="48" y="123"/>
                    </a:lnTo>
                    <a:lnTo>
                      <a:pt x="0" y="88"/>
                    </a:lnTo>
                    <a:lnTo>
                      <a:pt x="48" y="61"/>
                    </a:lnTo>
                    <a:lnTo>
                      <a:pt x="87" y="35"/>
                    </a:lnTo>
                    <a:lnTo>
                      <a:pt x="183" y="0"/>
                    </a:lnTo>
                    <a:lnTo>
                      <a:pt x="192" y="10"/>
                    </a:lnTo>
                    <a:close/>
                  </a:path>
                </a:pathLst>
              </a:custGeom>
              <a:solidFill>
                <a:srgbClr val="FFFF99"/>
              </a:solidFill>
              <a:ln w="9525">
                <a:solidFill>
                  <a:srgbClr val="800000"/>
                </a:solidFill>
                <a:round/>
                <a:headEnd/>
                <a:tailEnd/>
              </a:ln>
            </p:spPr>
            <p:txBody>
              <a:bodyPr/>
              <a:lstStyle/>
              <a:p>
                <a:endParaRPr lang="en-US"/>
              </a:p>
            </p:txBody>
          </p:sp>
          <p:sp>
            <p:nvSpPr>
              <p:cNvPr id="2072" name="Freeform 218"/>
              <p:cNvSpPr>
                <a:spLocks/>
              </p:cNvSpPr>
              <p:nvPr/>
            </p:nvSpPr>
            <p:spPr bwMode="auto">
              <a:xfrm>
                <a:off x="162" y="91"/>
                <a:ext cx="4" cy="6"/>
              </a:xfrm>
              <a:custGeom>
                <a:avLst/>
                <a:gdLst>
                  <a:gd name="T0" fmla="*/ 2 w 9"/>
                  <a:gd name="T1" fmla="*/ 1 h 35"/>
                  <a:gd name="T2" fmla="*/ 0 w 9"/>
                  <a:gd name="T3" fmla="*/ 1 h 35"/>
                  <a:gd name="T4" fmla="*/ 0 w 9"/>
                  <a:gd name="T5" fmla="*/ 0 h 35"/>
                  <a:gd name="T6" fmla="*/ 2 w 9"/>
                  <a:gd name="T7" fmla="*/ 1 h 35"/>
                  <a:gd name="T8" fmla="*/ 2 w 9"/>
                  <a:gd name="T9" fmla="*/ 1 h 35"/>
                  <a:gd name="T10" fmla="*/ 0 60000 65536"/>
                  <a:gd name="T11" fmla="*/ 0 60000 65536"/>
                  <a:gd name="T12" fmla="*/ 0 60000 65536"/>
                  <a:gd name="T13" fmla="*/ 0 60000 65536"/>
                  <a:gd name="T14" fmla="*/ 0 60000 65536"/>
                  <a:gd name="T15" fmla="*/ 0 w 9"/>
                  <a:gd name="T16" fmla="*/ 0 h 35"/>
                  <a:gd name="T17" fmla="*/ 9 w 9"/>
                  <a:gd name="T18" fmla="*/ 35 h 35"/>
                </a:gdLst>
                <a:ahLst/>
                <a:cxnLst>
                  <a:cxn ang="T10">
                    <a:pos x="T0" y="T1"/>
                  </a:cxn>
                  <a:cxn ang="T11">
                    <a:pos x="T2" y="T3"/>
                  </a:cxn>
                  <a:cxn ang="T12">
                    <a:pos x="T4" y="T5"/>
                  </a:cxn>
                  <a:cxn ang="T13">
                    <a:pos x="T6" y="T7"/>
                  </a:cxn>
                  <a:cxn ang="T14">
                    <a:pos x="T8" y="T9"/>
                  </a:cxn>
                </a:cxnLst>
                <a:rect l="T15" t="T16" r="T17" b="T18"/>
                <a:pathLst>
                  <a:path w="9" h="35">
                    <a:moveTo>
                      <a:pt x="9" y="35"/>
                    </a:moveTo>
                    <a:lnTo>
                      <a:pt x="0" y="17"/>
                    </a:lnTo>
                    <a:lnTo>
                      <a:pt x="0" y="0"/>
                    </a:lnTo>
                    <a:lnTo>
                      <a:pt x="9" y="17"/>
                    </a:lnTo>
                    <a:lnTo>
                      <a:pt x="9" y="35"/>
                    </a:lnTo>
                    <a:close/>
                  </a:path>
                </a:pathLst>
              </a:custGeom>
              <a:solidFill>
                <a:srgbClr val="FFFF99"/>
              </a:solidFill>
              <a:ln w="9525">
                <a:solidFill>
                  <a:srgbClr val="800000"/>
                </a:solidFill>
                <a:round/>
                <a:headEnd/>
                <a:tailEnd/>
              </a:ln>
            </p:spPr>
            <p:txBody>
              <a:bodyPr/>
              <a:lstStyle/>
              <a:p>
                <a:endParaRPr lang="en-US"/>
              </a:p>
            </p:txBody>
          </p:sp>
          <p:sp>
            <p:nvSpPr>
              <p:cNvPr id="2073" name="Freeform 219"/>
              <p:cNvSpPr>
                <a:spLocks/>
              </p:cNvSpPr>
              <p:nvPr/>
            </p:nvSpPr>
            <p:spPr bwMode="auto">
              <a:xfrm>
                <a:off x="260" y="89"/>
                <a:ext cx="927" cy="7"/>
              </a:xfrm>
              <a:custGeom>
                <a:avLst/>
                <a:gdLst>
                  <a:gd name="T0" fmla="*/ 272 w 3109"/>
                  <a:gd name="T1" fmla="*/ 0 h 35"/>
                  <a:gd name="T2" fmla="*/ 276 w 3109"/>
                  <a:gd name="T3" fmla="*/ 1 h 35"/>
                  <a:gd name="T4" fmla="*/ 275 w 3109"/>
                  <a:gd name="T5" fmla="*/ 1 h 35"/>
                  <a:gd name="T6" fmla="*/ 268 w 3109"/>
                  <a:gd name="T7" fmla="*/ 1 h 35"/>
                  <a:gd name="T8" fmla="*/ 262 w 3109"/>
                  <a:gd name="T9" fmla="*/ 1 h 35"/>
                  <a:gd name="T10" fmla="*/ 254 w 3109"/>
                  <a:gd name="T11" fmla="*/ 1 h 35"/>
                  <a:gd name="T12" fmla="*/ 245 w 3109"/>
                  <a:gd name="T13" fmla="*/ 1 h 35"/>
                  <a:gd name="T14" fmla="*/ 237 w 3109"/>
                  <a:gd name="T15" fmla="*/ 1 h 35"/>
                  <a:gd name="T16" fmla="*/ 226 w 3109"/>
                  <a:gd name="T17" fmla="*/ 1 h 35"/>
                  <a:gd name="T18" fmla="*/ 206 w 3109"/>
                  <a:gd name="T19" fmla="*/ 1 h 35"/>
                  <a:gd name="T20" fmla="*/ 184 w 3109"/>
                  <a:gd name="T21" fmla="*/ 1 h 35"/>
                  <a:gd name="T22" fmla="*/ 161 w 3109"/>
                  <a:gd name="T23" fmla="*/ 1 h 35"/>
                  <a:gd name="T24" fmla="*/ 115 w 3109"/>
                  <a:gd name="T25" fmla="*/ 1 h 35"/>
                  <a:gd name="T26" fmla="*/ 93 w 3109"/>
                  <a:gd name="T27" fmla="*/ 1 h 35"/>
                  <a:gd name="T28" fmla="*/ 71 w 3109"/>
                  <a:gd name="T29" fmla="*/ 1 h 35"/>
                  <a:gd name="T30" fmla="*/ 52 w 3109"/>
                  <a:gd name="T31" fmla="*/ 1 h 35"/>
                  <a:gd name="T32" fmla="*/ 44 w 3109"/>
                  <a:gd name="T33" fmla="*/ 1 h 35"/>
                  <a:gd name="T34" fmla="*/ 36 w 3109"/>
                  <a:gd name="T35" fmla="*/ 1 h 35"/>
                  <a:gd name="T36" fmla="*/ 28 w 3109"/>
                  <a:gd name="T37" fmla="*/ 1 h 35"/>
                  <a:gd name="T38" fmla="*/ 21 w 3109"/>
                  <a:gd name="T39" fmla="*/ 1 h 35"/>
                  <a:gd name="T40" fmla="*/ 16 w 3109"/>
                  <a:gd name="T41" fmla="*/ 1 h 35"/>
                  <a:gd name="T42" fmla="*/ 10 w 3109"/>
                  <a:gd name="T43" fmla="*/ 1 h 35"/>
                  <a:gd name="T44" fmla="*/ 7 w 3109"/>
                  <a:gd name="T45" fmla="*/ 1 h 35"/>
                  <a:gd name="T46" fmla="*/ 3 w 3109"/>
                  <a:gd name="T47" fmla="*/ 1 h 35"/>
                  <a:gd name="T48" fmla="*/ 1 w 3109"/>
                  <a:gd name="T49" fmla="*/ 1 h 35"/>
                  <a:gd name="T50" fmla="*/ 1 w 3109"/>
                  <a:gd name="T51" fmla="*/ 1 h 35"/>
                  <a:gd name="T52" fmla="*/ 0 w 3109"/>
                  <a:gd name="T53" fmla="*/ 1 h 35"/>
                  <a:gd name="T54" fmla="*/ 1 w 3109"/>
                  <a:gd name="T55" fmla="*/ 0 h 35"/>
                  <a:gd name="T56" fmla="*/ 1 w 3109"/>
                  <a:gd name="T57" fmla="*/ 0 h 35"/>
                  <a:gd name="T58" fmla="*/ 3 w 3109"/>
                  <a:gd name="T59" fmla="*/ 0 h 35"/>
                  <a:gd name="T60" fmla="*/ 7 w 3109"/>
                  <a:gd name="T61" fmla="*/ 0 h 35"/>
                  <a:gd name="T62" fmla="*/ 12 w 3109"/>
                  <a:gd name="T63" fmla="*/ 0 h 35"/>
                  <a:gd name="T64" fmla="*/ 19 w 3109"/>
                  <a:gd name="T65" fmla="*/ 0 h 35"/>
                  <a:gd name="T66" fmla="*/ 26 w 3109"/>
                  <a:gd name="T67" fmla="*/ 0 h 35"/>
                  <a:gd name="T68" fmla="*/ 33 w 3109"/>
                  <a:gd name="T69" fmla="*/ 0 h 35"/>
                  <a:gd name="T70" fmla="*/ 43 w 3109"/>
                  <a:gd name="T71" fmla="*/ 0 h 35"/>
                  <a:gd name="T72" fmla="*/ 53 w 3109"/>
                  <a:gd name="T73" fmla="*/ 0 h 35"/>
                  <a:gd name="T74" fmla="*/ 64 w 3109"/>
                  <a:gd name="T75" fmla="*/ 0 h 35"/>
                  <a:gd name="T76" fmla="*/ 86 w 3109"/>
                  <a:gd name="T77" fmla="*/ 0 h 35"/>
                  <a:gd name="T78" fmla="*/ 111 w 3109"/>
                  <a:gd name="T79" fmla="*/ 0 h 35"/>
                  <a:gd name="T80" fmla="*/ 137 w 3109"/>
                  <a:gd name="T81" fmla="*/ 0 h 35"/>
                  <a:gd name="T82" fmla="*/ 161 w 3109"/>
                  <a:gd name="T83" fmla="*/ 0 h 35"/>
                  <a:gd name="T84" fmla="*/ 186 w 3109"/>
                  <a:gd name="T85" fmla="*/ 0 h 35"/>
                  <a:gd name="T86" fmla="*/ 208 w 3109"/>
                  <a:gd name="T87" fmla="*/ 0 h 35"/>
                  <a:gd name="T88" fmla="*/ 220 w 3109"/>
                  <a:gd name="T89" fmla="*/ 0 h 35"/>
                  <a:gd name="T90" fmla="*/ 229 w 3109"/>
                  <a:gd name="T91" fmla="*/ 0 h 35"/>
                  <a:gd name="T92" fmla="*/ 239 w 3109"/>
                  <a:gd name="T93" fmla="*/ 0 h 35"/>
                  <a:gd name="T94" fmla="*/ 247 w 3109"/>
                  <a:gd name="T95" fmla="*/ 0 h 35"/>
                  <a:gd name="T96" fmla="*/ 254 w 3109"/>
                  <a:gd name="T97" fmla="*/ 0 h 35"/>
                  <a:gd name="T98" fmla="*/ 260 w 3109"/>
                  <a:gd name="T99" fmla="*/ 0 h 35"/>
                  <a:gd name="T100" fmla="*/ 265 w 3109"/>
                  <a:gd name="T101" fmla="*/ 0 h 35"/>
                  <a:gd name="T102" fmla="*/ 268 w 3109"/>
                  <a:gd name="T103" fmla="*/ 0 h 35"/>
                  <a:gd name="T104" fmla="*/ 271 w 3109"/>
                  <a:gd name="T105" fmla="*/ 0 h 35"/>
                  <a:gd name="T106" fmla="*/ 272 w 3109"/>
                  <a:gd name="T107" fmla="*/ 0 h 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09"/>
                  <a:gd name="T163" fmla="*/ 0 h 35"/>
                  <a:gd name="T164" fmla="*/ 3109 w 3109"/>
                  <a:gd name="T165" fmla="*/ 35 h 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09" h="35">
                    <a:moveTo>
                      <a:pt x="3059" y="0"/>
                    </a:moveTo>
                    <a:lnTo>
                      <a:pt x="3109" y="17"/>
                    </a:lnTo>
                    <a:lnTo>
                      <a:pt x="3088" y="25"/>
                    </a:lnTo>
                    <a:lnTo>
                      <a:pt x="3020" y="25"/>
                    </a:lnTo>
                    <a:lnTo>
                      <a:pt x="2944" y="25"/>
                    </a:lnTo>
                    <a:lnTo>
                      <a:pt x="2858" y="25"/>
                    </a:lnTo>
                    <a:lnTo>
                      <a:pt x="2760" y="25"/>
                    </a:lnTo>
                    <a:lnTo>
                      <a:pt x="2664" y="25"/>
                    </a:lnTo>
                    <a:lnTo>
                      <a:pt x="2547" y="25"/>
                    </a:lnTo>
                    <a:lnTo>
                      <a:pt x="2316" y="35"/>
                    </a:lnTo>
                    <a:lnTo>
                      <a:pt x="2074" y="35"/>
                    </a:lnTo>
                    <a:lnTo>
                      <a:pt x="1814" y="35"/>
                    </a:lnTo>
                    <a:lnTo>
                      <a:pt x="1293" y="25"/>
                    </a:lnTo>
                    <a:lnTo>
                      <a:pt x="1042" y="25"/>
                    </a:lnTo>
                    <a:lnTo>
                      <a:pt x="800" y="25"/>
                    </a:lnTo>
                    <a:lnTo>
                      <a:pt x="587" y="25"/>
                    </a:lnTo>
                    <a:lnTo>
                      <a:pt x="491" y="25"/>
                    </a:lnTo>
                    <a:lnTo>
                      <a:pt x="404" y="25"/>
                    </a:lnTo>
                    <a:lnTo>
                      <a:pt x="317" y="25"/>
                    </a:lnTo>
                    <a:lnTo>
                      <a:pt x="240" y="25"/>
                    </a:lnTo>
                    <a:lnTo>
                      <a:pt x="173" y="25"/>
                    </a:lnTo>
                    <a:lnTo>
                      <a:pt x="114" y="25"/>
                    </a:lnTo>
                    <a:lnTo>
                      <a:pt x="75" y="25"/>
                    </a:lnTo>
                    <a:lnTo>
                      <a:pt x="37" y="25"/>
                    </a:lnTo>
                    <a:lnTo>
                      <a:pt x="18" y="25"/>
                    </a:lnTo>
                    <a:lnTo>
                      <a:pt x="9" y="25"/>
                    </a:lnTo>
                    <a:lnTo>
                      <a:pt x="0" y="17"/>
                    </a:lnTo>
                    <a:lnTo>
                      <a:pt x="9" y="8"/>
                    </a:lnTo>
                    <a:lnTo>
                      <a:pt x="18" y="8"/>
                    </a:lnTo>
                    <a:lnTo>
                      <a:pt x="37" y="8"/>
                    </a:lnTo>
                    <a:lnTo>
                      <a:pt x="75" y="8"/>
                    </a:lnTo>
                    <a:lnTo>
                      <a:pt x="135" y="8"/>
                    </a:lnTo>
                    <a:lnTo>
                      <a:pt x="210" y="0"/>
                    </a:lnTo>
                    <a:lnTo>
                      <a:pt x="288" y="0"/>
                    </a:lnTo>
                    <a:lnTo>
                      <a:pt x="375" y="0"/>
                    </a:lnTo>
                    <a:lnTo>
                      <a:pt x="482" y="0"/>
                    </a:lnTo>
                    <a:lnTo>
                      <a:pt x="598" y="0"/>
                    </a:lnTo>
                    <a:lnTo>
                      <a:pt x="713" y="0"/>
                    </a:lnTo>
                    <a:lnTo>
                      <a:pt x="973" y="0"/>
                    </a:lnTo>
                    <a:lnTo>
                      <a:pt x="1245" y="0"/>
                    </a:lnTo>
                    <a:lnTo>
                      <a:pt x="1535" y="0"/>
                    </a:lnTo>
                    <a:lnTo>
                      <a:pt x="1814" y="0"/>
                    </a:lnTo>
                    <a:lnTo>
                      <a:pt x="2095" y="0"/>
                    </a:lnTo>
                    <a:lnTo>
                      <a:pt x="2346" y="0"/>
                    </a:lnTo>
                    <a:lnTo>
                      <a:pt x="2471" y="0"/>
                    </a:lnTo>
                    <a:lnTo>
                      <a:pt x="2577" y="0"/>
                    </a:lnTo>
                    <a:lnTo>
                      <a:pt x="2684" y="0"/>
                    </a:lnTo>
                    <a:lnTo>
                      <a:pt x="2780" y="0"/>
                    </a:lnTo>
                    <a:lnTo>
                      <a:pt x="2858" y="0"/>
                    </a:lnTo>
                    <a:lnTo>
                      <a:pt x="2924" y="0"/>
                    </a:lnTo>
                    <a:lnTo>
                      <a:pt x="2983" y="0"/>
                    </a:lnTo>
                    <a:lnTo>
                      <a:pt x="3020" y="0"/>
                    </a:lnTo>
                    <a:lnTo>
                      <a:pt x="3050" y="0"/>
                    </a:lnTo>
                    <a:lnTo>
                      <a:pt x="3059" y="0"/>
                    </a:lnTo>
                    <a:close/>
                  </a:path>
                </a:pathLst>
              </a:custGeom>
              <a:solidFill>
                <a:srgbClr val="FFFF99"/>
              </a:solidFill>
              <a:ln w="9525">
                <a:solidFill>
                  <a:srgbClr val="800000"/>
                </a:solidFill>
                <a:round/>
                <a:headEnd/>
                <a:tailEnd/>
              </a:ln>
            </p:spPr>
            <p:txBody>
              <a:bodyPr/>
              <a:lstStyle/>
              <a:p>
                <a:endParaRPr lang="en-US"/>
              </a:p>
            </p:txBody>
          </p:sp>
          <p:sp>
            <p:nvSpPr>
              <p:cNvPr id="2074" name="Freeform 220"/>
              <p:cNvSpPr>
                <a:spLocks/>
              </p:cNvSpPr>
              <p:nvPr/>
            </p:nvSpPr>
            <p:spPr bwMode="auto">
              <a:xfrm>
                <a:off x="1409" y="92"/>
                <a:ext cx="31" cy="18"/>
              </a:xfrm>
              <a:custGeom>
                <a:avLst/>
                <a:gdLst>
                  <a:gd name="T0" fmla="*/ 9 w 105"/>
                  <a:gd name="T1" fmla="*/ 3 h 105"/>
                  <a:gd name="T2" fmla="*/ 6 w 105"/>
                  <a:gd name="T3" fmla="*/ 3 h 105"/>
                  <a:gd name="T4" fmla="*/ 3 w 105"/>
                  <a:gd name="T5" fmla="*/ 3 h 105"/>
                  <a:gd name="T6" fmla="*/ 1 w 105"/>
                  <a:gd name="T7" fmla="*/ 2 h 105"/>
                  <a:gd name="T8" fmla="*/ 0 w 105"/>
                  <a:gd name="T9" fmla="*/ 2 h 105"/>
                  <a:gd name="T10" fmla="*/ 0 w 105"/>
                  <a:gd name="T11" fmla="*/ 1 h 105"/>
                  <a:gd name="T12" fmla="*/ 1 w 105"/>
                  <a:gd name="T13" fmla="*/ 1 h 105"/>
                  <a:gd name="T14" fmla="*/ 4 w 105"/>
                  <a:gd name="T15" fmla="*/ 0 h 105"/>
                  <a:gd name="T16" fmla="*/ 9 w 105"/>
                  <a:gd name="T17" fmla="*/ 0 h 105"/>
                  <a:gd name="T18" fmla="*/ 9 w 105"/>
                  <a:gd name="T19" fmla="*/ 3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105"/>
                  <a:gd name="T32" fmla="*/ 105 w 105"/>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105">
                    <a:moveTo>
                      <a:pt x="105" y="105"/>
                    </a:moveTo>
                    <a:lnTo>
                      <a:pt x="68" y="105"/>
                    </a:lnTo>
                    <a:lnTo>
                      <a:pt x="38" y="88"/>
                    </a:lnTo>
                    <a:lnTo>
                      <a:pt x="18" y="70"/>
                    </a:lnTo>
                    <a:lnTo>
                      <a:pt x="0" y="53"/>
                    </a:lnTo>
                    <a:lnTo>
                      <a:pt x="0" y="43"/>
                    </a:lnTo>
                    <a:lnTo>
                      <a:pt x="18" y="26"/>
                    </a:lnTo>
                    <a:lnTo>
                      <a:pt x="48" y="8"/>
                    </a:lnTo>
                    <a:lnTo>
                      <a:pt x="105" y="0"/>
                    </a:lnTo>
                    <a:lnTo>
                      <a:pt x="105" y="105"/>
                    </a:lnTo>
                    <a:close/>
                  </a:path>
                </a:pathLst>
              </a:custGeom>
              <a:solidFill>
                <a:srgbClr val="FFFF99"/>
              </a:solidFill>
              <a:ln w="9525">
                <a:solidFill>
                  <a:srgbClr val="800000"/>
                </a:solidFill>
                <a:round/>
                <a:headEnd/>
                <a:tailEnd/>
              </a:ln>
            </p:spPr>
            <p:txBody>
              <a:bodyPr/>
              <a:lstStyle/>
              <a:p>
                <a:endParaRPr lang="en-US"/>
              </a:p>
            </p:txBody>
          </p:sp>
          <p:sp>
            <p:nvSpPr>
              <p:cNvPr id="2075" name="Freeform 221"/>
              <p:cNvSpPr>
                <a:spLocks/>
              </p:cNvSpPr>
              <p:nvPr/>
            </p:nvSpPr>
            <p:spPr bwMode="auto">
              <a:xfrm>
                <a:off x="1216" y="94"/>
                <a:ext cx="68" cy="16"/>
              </a:xfrm>
              <a:custGeom>
                <a:avLst/>
                <a:gdLst>
                  <a:gd name="T0" fmla="*/ 13 w 231"/>
                  <a:gd name="T1" fmla="*/ 1 h 97"/>
                  <a:gd name="T2" fmla="*/ 15 w 231"/>
                  <a:gd name="T3" fmla="*/ 1 h 97"/>
                  <a:gd name="T4" fmla="*/ 17 w 231"/>
                  <a:gd name="T5" fmla="*/ 1 h 97"/>
                  <a:gd name="T6" fmla="*/ 18 w 231"/>
                  <a:gd name="T7" fmla="*/ 1 h 97"/>
                  <a:gd name="T8" fmla="*/ 20 w 231"/>
                  <a:gd name="T9" fmla="*/ 1 h 97"/>
                  <a:gd name="T10" fmla="*/ 17 w 231"/>
                  <a:gd name="T11" fmla="*/ 2 h 97"/>
                  <a:gd name="T12" fmla="*/ 14 w 231"/>
                  <a:gd name="T13" fmla="*/ 2 h 97"/>
                  <a:gd name="T14" fmla="*/ 12 w 231"/>
                  <a:gd name="T15" fmla="*/ 3 h 97"/>
                  <a:gd name="T16" fmla="*/ 6 w 231"/>
                  <a:gd name="T17" fmla="*/ 2 h 97"/>
                  <a:gd name="T18" fmla="*/ 0 w 231"/>
                  <a:gd name="T19" fmla="*/ 1 h 97"/>
                  <a:gd name="T20" fmla="*/ 2 w 231"/>
                  <a:gd name="T21" fmla="*/ 1 h 97"/>
                  <a:gd name="T22" fmla="*/ 6 w 231"/>
                  <a:gd name="T23" fmla="*/ 0 h 97"/>
                  <a:gd name="T24" fmla="*/ 12 w 231"/>
                  <a:gd name="T25" fmla="*/ 0 h 97"/>
                  <a:gd name="T26" fmla="*/ 13 w 231"/>
                  <a:gd name="T27" fmla="*/ 1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
                  <a:gd name="T43" fmla="*/ 0 h 97"/>
                  <a:gd name="T44" fmla="*/ 231 w 231"/>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 h="97">
                    <a:moveTo>
                      <a:pt x="153" y="27"/>
                    </a:moveTo>
                    <a:lnTo>
                      <a:pt x="173" y="35"/>
                    </a:lnTo>
                    <a:lnTo>
                      <a:pt x="192" y="45"/>
                    </a:lnTo>
                    <a:lnTo>
                      <a:pt x="212" y="45"/>
                    </a:lnTo>
                    <a:lnTo>
                      <a:pt x="231" y="53"/>
                    </a:lnTo>
                    <a:lnTo>
                      <a:pt x="192" y="62"/>
                    </a:lnTo>
                    <a:lnTo>
                      <a:pt x="164" y="80"/>
                    </a:lnTo>
                    <a:lnTo>
                      <a:pt x="135" y="97"/>
                    </a:lnTo>
                    <a:lnTo>
                      <a:pt x="66" y="80"/>
                    </a:lnTo>
                    <a:lnTo>
                      <a:pt x="0" y="45"/>
                    </a:lnTo>
                    <a:lnTo>
                      <a:pt x="28" y="35"/>
                    </a:lnTo>
                    <a:lnTo>
                      <a:pt x="66" y="18"/>
                    </a:lnTo>
                    <a:lnTo>
                      <a:pt x="135" y="0"/>
                    </a:lnTo>
                    <a:lnTo>
                      <a:pt x="153" y="27"/>
                    </a:lnTo>
                    <a:close/>
                  </a:path>
                </a:pathLst>
              </a:custGeom>
              <a:solidFill>
                <a:srgbClr val="FFFF99"/>
              </a:solidFill>
              <a:ln w="9525">
                <a:solidFill>
                  <a:srgbClr val="800000"/>
                </a:solidFill>
                <a:round/>
                <a:headEnd/>
                <a:tailEnd/>
              </a:ln>
            </p:spPr>
            <p:txBody>
              <a:bodyPr/>
              <a:lstStyle/>
              <a:p>
                <a:endParaRPr lang="en-US"/>
              </a:p>
            </p:txBody>
          </p:sp>
          <p:sp>
            <p:nvSpPr>
              <p:cNvPr id="2076" name="Freeform 222"/>
              <p:cNvSpPr>
                <a:spLocks/>
              </p:cNvSpPr>
              <p:nvPr/>
            </p:nvSpPr>
            <p:spPr bwMode="auto">
              <a:xfrm>
                <a:off x="137" y="100"/>
                <a:ext cx="676" cy="335"/>
              </a:xfrm>
              <a:custGeom>
                <a:avLst/>
                <a:gdLst>
                  <a:gd name="T0" fmla="*/ 185 w 2269"/>
                  <a:gd name="T1" fmla="*/ 1 h 2069"/>
                  <a:gd name="T2" fmla="*/ 191 w 2269"/>
                  <a:gd name="T3" fmla="*/ 5 h 2069"/>
                  <a:gd name="T4" fmla="*/ 197 w 2269"/>
                  <a:gd name="T5" fmla="*/ 4 h 2069"/>
                  <a:gd name="T6" fmla="*/ 169 w 2269"/>
                  <a:gd name="T7" fmla="*/ 6 h 2069"/>
                  <a:gd name="T8" fmla="*/ 107 w 2269"/>
                  <a:gd name="T9" fmla="*/ 1 h 2069"/>
                  <a:gd name="T10" fmla="*/ 128 w 2269"/>
                  <a:gd name="T11" fmla="*/ 10 h 2069"/>
                  <a:gd name="T12" fmla="*/ 110 w 2269"/>
                  <a:gd name="T13" fmla="*/ 25 h 2069"/>
                  <a:gd name="T14" fmla="*/ 110 w 2269"/>
                  <a:gd name="T15" fmla="*/ 22 h 2069"/>
                  <a:gd name="T16" fmla="*/ 100 w 2269"/>
                  <a:gd name="T17" fmla="*/ 24 h 2069"/>
                  <a:gd name="T18" fmla="*/ 99 w 2269"/>
                  <a:gd name="T19" fmla="*/ 18 h 2069"/>
                  <a:gd name="T20" fmla="*/ 123 w 2269"/>
                  <a:gd name="T21" fmla="*/ 12 h 2069"/>
                  <a:gd name="T22" fmla="*/ 121 w 2269"/>
                  <a:gd name="T23" fmla="*/ 11 h 2069"/>
                  <a:gd name="T24" fmla="*/ 111 w 2269"/>
                  <a:gd name="T25" fmla="*/ 12 h 2069"/>
                  <a:gd name="T26" fmla="*/ 116 w 2269"/>
                  <a:gd name="T27" fmla="*/ 12 h 2069"/>
                  <a:gd name="T28" fmla="*/ 103 w 2269"/>
                  <a:gd name="T29" fmla="*/ 16 h 2069"/>
                  <a:gd name="T30" fmla="*/ 80 w 2269"/>
                  <a:gd name="T31" fmla="*/ 16 h 2069"/>
                  <a:gd name="T32" fmla="*/ 69 w 2269"/>
                  <a:gd name="T33" fmla="*/ 11 h 2069"/>
                  <a:gd name="T34" fmla="*/ 83 w 2269"/>
                  <a:gd name="T35" fmla="*/ 5 h 2069"/>
                  <a:gd name="T36" fmla="*/ 107 w 2269"/>
                  <a:gd name="T37" fmla="*/ 6 h 2069"/>
                  <a:gd name="T38" fmla="*/ 104 w 2269"/>
                  <a:gd name="T39" fmla="*/ 10 h 2069"/>
                  <a:gd name="T40" fmla="*/ 104 w 2269"/>
                  <a:gd name="T41" fmla="*/ 3 h 2069"/>
                  <a:gd name="T42" fmla="*/ 63 w 2269"/>
                  <a:gd name="T43" fmla="*/ 11 h 2069"/>
                  <a:gd name="T44" fmla="*/ 56 w 2269"/>
                  <a:gd name="T45" fmla="*/ 18 h 2069"/>
                  <a:gd name="T46" fmla="*/ 11 w 2269"/>
                  <a:gd name="T47" fmla="*/ 23 h 2069"/>
                  <a:gd name="T48" fmla="*/ 28 w 2269"/>
                  <a:gd name="T49" fmla="*/ 31 h 2069"/>
                  <a:gd name="T50" fmla="*/ 23 w 2269"/>
                  <a:gd name="T51" fmla="*/ 28 h 2069"/>
                  <a:gd name="T52" fmla="*/ 17 w 2269"/>
                  <a:gd name="T53" fmla="*/ 24 h 2069"/>
                  <a:gd name="T54" fmla="*/ 33 w 2269"/>
                  <a:gd name="T55" fmla="*/ 22 h 2069"/>
                  <a:gd name="T56" fmla="*/ 50 w 2269"/>
                  <a:gd name="T57" fmla="*/ 22 h 2069"/>
                  <a:gd name="T58" fmla="*/ 58 w 2269"/>
                  <a:gd name="T59" fmla="*/ 26 h 2069"/>
                  <a:gd name="T60" fmla="*/ 52 w 2269"/>
                  <a:gd name="T61" fmla="*/ 30 h 2069"/>
                  <a:gd name="T62" fmla="*/ 32 w 2269"/>
                  <a:gd name="T63" fmla="*/ 33 h 2069"/>
                  <a:gd name="T64" fmla="*/ 61 w 2269"/>
                  <a:gd name="T65" fmla="*/ 30 h 2069"/>
                  <a:gd name="T66" fmla="*/ 74 w 2269"/>
                  <a:gd name="T67" fmla="*/ 27 h 2069"/>
                  <a:gd name="T68" fmla="*/ 86 w 2269"/>
                  <a:gd name="T69" fmla="*/ 32 h 2069"/>
                  <a:gd name="T70" fmla="*/ 86 w 2269"/>
                  <a:gd name="T71" fmla="*/ 28 h 2069"/>
                  <a:gd name="T72" fmla="*/ 17 w 2269"/>
                  <a:gd name="T73" fmla="*/ 33 h 2069"/>
                  <a:gd name="T74" fmla="*/ 11 w 2269"/>
                  <a:gd name="T75" fmla="*/ 33 h 2069"/>
                  <a:gd name="T76" fmla="*/ 9 w 2269"/>
                  <a:gd name="T77" fmla="*/ 51 h 2069"/>
                  <a:gd name="T78" fmla="*/ 15 w 2269"/>
                  <a:gd name="T79" fmla="*/ 52 h 2069"/>
                  <a:gd name="T80" fmla="*/ 20 w 2269"/>
                  <a:gd name="T81" fmla="*/ 54 h 2069"/>
                  <a:gd name="T82" fmla="*/ 11 w 2269"/>
                  <a:gd name="T83" fmla="*/ 48 h 2069"/>
                  <a:gd name="T84" fmla="*/ 0 w 2269"/>
                  <a:gd name="T85" fmla="*/ 43 h 2069"/>
                  <a:gd name="T86" fmla="*/ 13 w 2269"/>
                  <a:gd name="T87" fmla="*/ 42 h 2069"/>
                  <a:gd name="T88" fmla="*/ 17 w 2269"/>
                  <a:gd name="T89" fmla="*/ 45 h 2069"/>
                  <a:gd name="T90" fmla="*/ 2 w 2269"/>
                  <a:gd name="T91" fmla="*/ 28 h 2069"/>
                  <a:gd name="T92" fmla="*/ 15 w 2269"/>
                  <a:gd name="T93" fmla="*/ 17 h 2069"/>
                  <a:gd name="T94" fmla="*/ 7 w 2269"/>
                  <a:gd name="T95" fmla="*/ 11 h 2069"/>
                  <a:gd name="T96" fmla="*/ 17 w 2269"/>
                  <a:gd name="T97" fmla="*/ 12 h 2069"/>
                  <a:gd name="T98" fmla="*/ 40 w 2269"/>
                  <a:gd name="T99" fmla="*/ 16 h 2069"/>
                  <a:gd name="T100" fmla="*/ 59 w 2269"/>
                  <a:gd name="T101" fmla="*/ 10 h 2069"/>
                  <a:gd name="T102" fmla="*/ 42 w 2269"/>
                  <a:gd name="T103" fmla="*/ 6 h 2069"/>
                  <a:gd name="T104" fmla="*/ 36 w 2269"/>
                  <a:gd name="T105" fmla="*/ 5 h 2069"/>
                  <a:gd name="T106" fmla="*/ 63 w 2269"/>
                  <a:gd name="T107" fmla="*/ 3 h 2069"/>
                  <a:gd name="T108" fmla="*/ 73 w 2269"/>
                  <a:gd name="T109" fmla="*/ 3 h 2069"/>
                  <a:gd name="T110" fmla="*/ 147 w 2269"/>
                  <a:gd name="T111" fmla="*/ 6 h 2069"/>
                  <a:gd name="T112" fmla="*/ 161 w 2269"/>
                  <a:gd name="T113" fmla="*/ 2 h 2069"/>
                  <a:gd name="T114" fmla="*/ 137 w 2269"/>
                  <a:gd name="T115" fmla="*/ 2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69"/>
                  <a:gd name="T175" fmla="*/ 0 h 2069"/>
                  <a:gd name="T176" fmla="*/ 2269 w 2269"/>
                  <a:gd name="T177" fmla="*/ 2069 h 20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69" h="2069">
                    <a:moveTo>
                      <a:pt x="1892" y="45"/>
                    </a:moveTo>
                    <a:lnTo>
                      <a:pt x="1912" y="79"/>
                    </a:lnTo>
                    <a:lnTo>
                      <a:pt x="1912" y="114"/>
                    </a:lnTo>
                    <a:lnTo>
                      <a:pt x="1882" y="184"/>
                    </a:lnTo>
                    <a:lnTo>
                      <a:pt x="1892" y="192"/>
                    </a:lnTo>
                    <a:lnTo>
                      <a:pt x="1912" y="192"/>
                    </a:lnTo>
                    <a:lnTo>
                      <a:pt x="1951" y="114"/>
                    </a:lnTo>
                    <a:lnTo>
                      <a:pt x="1979" y="79"/>
                    </a:lnTo>
                    <a:lnTo>
                      <a:pt x="2027" y="45"/>
                    </a:lnTo>
                    <a:lnTo>
                      <a:pt x="2086" y="27"/>
                    </a:lnTo>
                    <a:lnTo>
                      <a:pt x="2134" y="27"/>
                    </a:lnTo>
                    <a:lnTo>
                      <a:pt x="2182" y="35"/>
                    </a:lnTo>
                    <a:lnTo>
                      <a:pt x="2239" y="62"/>
                    </a:lnTo>
                    <a:lnTo>
                      <a:pt x="2259" y="79"/>
                    </a:lnTo>
                    <a:lnTo>
                      <a:pt x="2269" y="105"/>
                    </a:lnTo>
                    <a:lnTo>
                      <a:pt x="2269" y="157"/>
                    </a:lnTo>
                    <a:lnTo>
                      <a:pt x="2259" y="175"/>
                    </a:lnTo>
                    <a:lnTo>
                      <a:pt x="2230" y="184"/>
                    </a:lnTo>
                    <a:lnTo>
                      <a:pt x="2182" y="192"/>
                    </a:lnTo>
                    <a:lnTo>
                      <a:pt x="2152" y="184"/>
                    </a:lnTo>
                    <a:lnTo>
                      <a:pt x="2134" y="167"/>
                    </a:lnTo>
                    <a:lnTo>
                      <a:pt x="2134" y="149"/>
                    </a:lnTo>
                    <a:lnTo>
                      <a:pt x="2134" y="132"/>
                    </a:lnTo>
                    <a:lnTo>
                      <a:pt x="2143" y="124"/>
                    </a:lnTo>
                    <a:lnTo>
                      <a:pt x="2173" y="114"/>
                    </a:lnTo>
                    <a:lnTo>
                      <a:pt x="2182" y="114"/>
                    </a:lnTo>
                    <a:lnTo>
                      <a:pt x="2200" y="124"/>
                    </a:lnTo>
                    <a:lnTo>
                      <a:pt x="2211" y="132"/>
                    </a:lnTo>
                    <a:lnTo>
                      <a:pt x="2211" y="149"/>
                    </a:lnTo>
                    <a:lnTo>
                      <a:pt x="2221" y="167"/>
                    </a:lnTo>
                    <a:lnTo>
                      <a:pt x="2239" y="167"/>
                    </a:lnTo>
                    <a:lnTo>
                      <a:pt x="2250" y="132"/>
                    </a:lnTo>
                    <a:lnTo>
                      <a:pt x="2250" y="124"/>
                    </a:lnTo>
                    <a:lnTo>
                      <a:pt x="2239" y="105"/>
                    </a:lnTo>
                    <a:lnTo>
                      <a:pt x="2230" y="89"/>
                    </a:lnTo>
                    <a:lnTo>
                      <a:pt x="2200" y="79"/>
                    </a:lnTo>
                    <a:lnTo>
                      <a:pt x="2143" y="79"/>
                    </a:lnTo>
                    <a:lnTo>
                      <a:pt x="2095" y="105"/>
                    </a:lnTo>
                    <a:lnTo>
                      <a:pt x="1999" y="157"/>
                    </a:lnTo>
                    <a:lnTo>
                      <a:pt x="1901" y="219"/>
                    </a:lnTo>
                    <a:lnTo>
                      <a:pt x="1853" y="245"/>
                    </a:lnTo>
                    <a:lnTo>
                      <a:pt x="1796" y="254"/>
                    </a:lnTo>
                    <a:lnTo>
                      <a:pt x="1727" y="254"/>
                    </a:lnTo>
                    <a:lnTo>
                      <a:pt x="1661" y="245"/>
                    </a:lnTo>
                    <a:lnTo>
                      <a:pt x="1592" y="227"/>
                    </a:lnTo>
                    <a:lnTo>
                      <a:pt x="1526" y="192"/>
                    </a:lnTo>
                    <a:lnTo>
                      <a:pt x="1293" y="62"/>
                    </a:lnTo>
                    <a:lnTo>
                      <a:pt x="1254" y="45"/>
                    </a:lnTo>
                    <a:lnTo>
                      <a:pt x="1227" y="45"/>
                    </a:lnTo>
                    <a:lnTo>
                      <a:pt x="1206" y="45"/>
                    </a:lnTo>
                    <a:lnTo>
                      <a:pt x="1206" y="53"/>
                    </a:lnTo>
                    <a:lnTo>
                      <a:pt x="1206" y="62"/>
                    </a:lnTo>
                    <a:lnTo>
                      <a:pt x="1216" y="70"/>
                    </a:lnTo>
                    <a:lnTo>
                      <a:pt x="1264" y="79"/>
                    </a:lnTo>
                    <a:lnTo>
                      <a:pt x="1302" y="105"/>
                    </a:lnTo>
                    <a:lnTo>
                      <a:pt x="1371" y="157"/>
                    </a:lnTo>
                    <a:lnTo>
                      <a:pt x="1410" y="210"/>
                    </a:lnTo>
                    <a:lnTo>
                      <a:pt x="1439" y="271"/>
                    </a:lnTo>
                    <a:lnTo>
                      <a:pt x="1448" y="332"/>
                    </a:lnTo>
                    <a:lnTo>
                      <a:pt x="1448" y="394"/>
                    </a:lnTo>
                    <a:lnTo>
                      <a:pt x="1419" y="473"/>
                    </a:lnTo>
                    <a:lnTo>
                      <a:pt x="1371" y="533"/>
                    </a:lnTo>
                    <a:lnTo>
                      <a:pt x="1284" y="655"/>
                    </a:lnTo>
                    <a:lnTo>
                      <a:pt x="1188" y="760"/>
                    </a:lnTo>
                    <a:lnTo>
                      <a:pt x="1158" y="830"/>
                    </a:lnTo>
                    <a:lnTo>
                      <a:pt x="1158" y="865"/>
                    </a:lnTo>
                    <a:lnTo>
                      <a:pt x="1168" y="900"/>
                    </a:lnTo>
                    <a:lnTo>
                      <a:pt x="1197" y="925"/>
                    </a:lnTo>
                    <a:lnTo>
                      <a:pt x="1216" y="943"/>
                    </a:lnTo>
                    <a:lnTo>
                      <a:pt x="1236" y="943"/>
                    </a:lnTo>
                    <a:lnTo>
                      <a:pt x="1264" y="935"/>
                    </a:lnTo>
                    <a:lnTo>
                      <a:pt x="1275" y="917"/>
                    </a:lnTo>
                    <a:lnTo>
                      <a:pt x="1275" y="908"/>
                    </a:lnTo>
                    <a:lnTo>
                      <a:pt x="1275" y="900"/>
                    </a:lnTo>
                    <a:lnTo>
                      <a:pt x="1245" y="900"/>
                    </a:lnTo>
                    <a:lnTo>
                      <a:pt x="1227" y="900"/>
                    </a:lnTo>
                    <a:lnTo>
                      <a:pt x="1216" y="892"/>
                    </a:lnTo>
                    <a:lnTo>
                      <a:pt x="1216" y="882"/>
                    </a:lnTo>
                    <a:lnTo>
                      <a:pt x="1216" y="857"/>
                    </a:lnTo>
                    <a:lnTo>
                      <a:pt x="1236" y="838"/>
                    </a:lnTo>
                    <a:lnTo>
                      <a:pt x="1254" y="838"/>
                    </a:lnTo>
                    <a:lnTo>
                      <a:pt x="1275" y="847"/>
                    </a:lnTo>
                    <a:lnTo>
                      <a:pt x="1302" y="873"/>
                    </a:lnTo>
                    <a:lnTo>
                      <a:pt x="1302" y="917"/>
                    </a:lnTo>
                    <a:lnTo>
                      <a:pt x="1293" y="925"/>
                    </a:lnTo>
                    <a:lnTo>
                      <a:pt x="1275" y="952"/>
                    </a:lnTo>
                    <a:lnTo>
                      <a:pt x="1236" y="970"/>
                    </a:lnTo>
                    <a:lnTo>
                      <a:pt x="1206" y="970"/>
                    </a:lnTo>
                    <a:lnTo>
                      <a:pt x="1188" y="970"/>
                    </a:lnTo>
                    <a:lnTo>
                      <a:pt x="1129" y="925"/>
                    </a:lnTo>
                    <a:lnTo>
                      <a:pt x="1081" y="882"/>
                    </a:lnTo>
                    <a:lnTo>
                      <a:pt x="1081" y="830"/>
                    </a:lnTo>
                    <a:lnTo>
                      <a:pt x="1090" y="803"/>
                    </a:lnTo>
                    <a:lnTo>
                      <a:pt x="1110" y="778"/>
                    </a:lnTo>
                    <a:lnTo>
                      <a:pt x="1129" y="760"/>
                    </a:lnTo>
                    <a:lnTo>
                      <a:pt x="1129" y="751"/>
                    </a:lnTo>
                    <a:lnTo>
                      <a:pt x="1110" y="743"/>
                    </a:lnTo>
                    <a:lnTo>
                      <a:pt x="1090" y="743"/>
                    </a:lnTo>
                    <a:lnTo>
                      <a:pt x="1081" y="733"/>
                    </a:lnTo>
                    <a:lnTo>
                      <a:pt x="1110" y="700"/>
                    </a:lnTo>
                    <a:lnTo>
                      <a:pt x="1140" y="681"/>
                    </a:lnTo>
                    <a:lnTo>
                      <a:pt x="1216" y="646"/>
                    </a:lnTo>
                    <a:lnTo>
                      <a:pt x="1245" y="619"/>
                    </a:lnTo>
                    <a:lnTo>
                      <a:pt x="1254" y="603"/>
                    </a:lnTo>
                    <a:lnTo>
                      <a:pt x="1254" y="576"/>
                    </a:lnTo>
                    <a:lnTo>
                      <a:pt x="1314" y="559"/>
                    </a:lnTo>
                    <a:lnTo>
                      <a:pt x="1341" y="541"/>
                    </a:lnTo>
                    <a:lnTo>
                      <a:pt x="1350" y="516"/>
                    </a:lnTo>
                    <a:lnTo>
                      <a:pt x="1350" y="473"/>
                    </a:lnTo>
                    <a:lnTo>
                      <a:pt x="1389" y="454"/>
                    </a:lnTo>
                    <a:lnTo>
                      <a:pt x="1410" y="411"/>
                    </a:lnTo>
                    <a:lnTo>
                      <a:pt x="1410" y="376"/>
                    </a:lnTo>
                    <a:lnTo>
                      <a:pt x="1389" y="349"/>
                    </a:lnTo>
                    <a:lnTo>
                      <a:pt x="1371" y="341"/>
                    </a:lnTo>
                    <a:lnTo>
                      <a:pt x="1350" y="349"/>
                    </a:lnTo>
                    <a:lnTo>
                      <a:pt x="1350" y="367"/>
                    </a:lnTo>
                    <a:lnTo>
                      <a:pt x="1371" y="384"/>
                    </a:lnTo>
                    <a:lnTo>
                      <a:pt x="1380" y="394"/>
                    </a:lnTo>
                    <a:lnTo>
                      <a:pt x="1371" y="419"/>
                    </a:lnTo>
                    <a:lnTo>
                      <a:pt x="1362" y="427"/>
                    </a:lnTo>
                    <a:lnTo>
                      <a:pt x="1350" y="437"/>
                    </a:lnTo>
                    <a:lnTo>
                      <a:pt x="1332" y="437"/>
                    </a:lnTo>
                    <a:lnTo>
                      <a:pt x="1302" y="446"/>
                    </a:lnTo>
                    <a:lnTo>
                      <a:pt x="1302" y="463"/>
                    </a:lnTo>
                    <a:lnTo>
                      <a:pt x="1293" y="454"/>
                    </a:lnTo>
                    <a:lnTo>
                      <a:pt x="1275" y="454"/>
                    </a:lnTo>
                    <a:lnTo>
                      <a:pt x="1254" y="498"/>
                    </a:lnTo>
                    <a:lnTo>
                      <a:pt x="1236" y="489"/>
                    </a:lnTo>
                    <a:lnTo>
                      <a:pt x="1236" y="473"/>
                    </a:lnTo>
                    <a:lnTo>
                      <a:pt x="1254" y="446"/>
                    </a:lnTo>
                    <a:lnTo>
                      <a:pt x="1254" y="427"/>
                    </a:lnTo>
                    <a:lnTo>
                      <a:pt x="1245" y="419"/>
                    </a:lnTo>
                    <a:lnTo>
                      <a:pt x="1216" y="427"/>
                    </a:lnTo>
                    <a:lnTo>
                      <a:pt x="1206" y="454"/>
                    </a:lnTo>
                    <a:lnTo>
                      <a:pt x="1206" y="489"/>
                    </a:lnTo>
                    <a:lnTo>
                      <a:pt x="1216" y="516"/>
                    </a:lnTo>
                    <a:lnTo>
                      <a:pt x="1236" y="533"/>
                    </a:lnTo>
                    <a:lnTo>
                      <a:pt x="1275" y="533"/>
                    </a:lnTo>
                    <a:lnTo>
                      <a:pt x="1293" y="508"/>
                    </a:lnTo>
                    <a:lnTo>
                      <a:pt x="1302" y="473"/>
                    </a:lnTo>
                    <a:lnTo>
                      <a:pt x="1314" y="489"/>
                    </a:lnTo>
                    <a:lnTo>
                      <a:pt x="1314" y="498"/>
                    </a:lnTo>
                    <a:lnTo>
                      <a:pt x="1302" y="524"/>
                    </a:lnTo>
                    <a:lnTo>
                      <a:pt x="1284" y="541"/>
                    </a:lnTo>
                    <a:lnTo>
                      <a:pt x="1254" y="551"/>
                    </a:lnTo>
                    <a:lnTo>
                      <a:pt x="1236" y="559"/>
                    </a:lnTo>
                    <a:lnTo>
                      <a:pt x="1216" y="576"/>
                    </a:lnTo>
                    <a:lnTo>
                      <a:pt x="1206" y="594"/>
                    </a:lnTo>
                    <a:lnTo>
                      <a:pt x="1197" y="611"/>
                    </a:lnTo>
                    <a:lnTo>
                      <a:pt x="1158" y="619"/>
                    </a:lnTo>
                    <a:lnTo>
                      <a:pt x="1129" y="619"/>
                    </a:lnTo>
                    <a:lnTo>
                      <a:pt x="1101" y="619"/>
                    </a:lnTo>
                    <a:lnTo>
                      <a:pt x="1081" y="603"/>
                    </a:lnTo>
                    <a:lnTo>
                      <a:pt x="1072" y="594"/>
                    </a:lnTo>
                    <a:lnTo>
                      <a:pt x="1051" y="603"/>
                    </a:lnTo>
                    <a:lnTo>
                      <a:pt x="1033" y="629"/>
                    </a:lnTo>
                    <a:lnTo>
                      <a:pt x="1003" y="646"/>
                    </a:lnTo>
                    <a:lnTo>
                      <a:pt x="955" y="646"/>
                    </a:lnTo>
                    <a:lnTo>
                      <a:pt x="916" y="646"/>
                    </a:lnTo>
                    <a:lnTo>
                      <a:pt x="898" y="619"/>
                    </a:lnTo>
                    <a:lnTo>
                      <a:pt x="878" y="594"/>
                    </a:lnTo>
                    <a:lnTo>
                      <a:pt x="889" y="551"/>
                    </a:lnTo>
                    <a:lnTo>
                      <a:pt x="898" y="533"/>
                    </a:lnTo>
                    <a:lnTo>
                      <a:pt x="898" y="516"/>
                    </a:lnTo>
                    <a:lnTo>
                      <a:pt x="878" y="516"/>
                    </a:lnTo>
                    <a:lnTo>
                      <a:pt x="868" y="508"/>
                    </a:lnTo>
                    <a:lnTo>
                      <a:pt x="830" y="508"/>
                    </a:lnTo>
                    <a:lnTo>
                      <a:pt x="791" y="463"/>
                    </a:lnTo>
                    <a:lnTo>
                      <a:pt x="781" y="446"/>
                    </a:lnTo>
                    <a:lnTo>
                      <a:pt x="781" y="411"/>
                    </a:lnTo>
                    <a:lnTo>
                      <a:pt x="802" y="384"/>
                    </a:lnTo>
                    <a:lnTo>
                      <a:pt x="830" y="367"/>
                    </a:lnTo>
                    <a:lnTo>
                      <a:pt x="859" y="359"/>
                    </a:lnTo>
                    <a:lnTo>
                      <a:pt x="878" y="349"/>
                    </a:lnTo>
                    <a:lnTo>
                      <a:pt x="859" y="306"/>
                    </a:lnTo>
                    <a:lnTo>
                      <a:pt x="859" y="281"/>
                    </a:lnTo>
                    <a:lnTo>
                      <a:pt x="868" y="262"/>
                    </a:lnTo>
                    <a:lnTo>
                      <a:pt x="878" y="237"/>
                    </a:lnTo>
                    <a:lnTo>
                      <a:pt x="889" y="219"/>
                    </a:lnTo>
                    <a:lnTo>
                      <a:pt x="937" y="192"/>
                    </a:lnTo>
                    <a:lnTo>
                      <a:pt x="964" y="192"/>
                    </a:lnTo>
                    <a:lnTo>
                      <a:pt x="985" y="202"/>
                    </a:lnTo>
                    <a:lnTo>
                      <a:pt x="1033" y="227"/>
                    </a:lnTo>
                    <a:lnTo>
                      <a:pt x="1062" y="192"/>
                    </a:lnTo>
                    <a:lnTo>
                      <a:pt x="1072" y="175"/>
                    </a:lnTo>
                    <a:lnTo>
                      <a:pt x="1101" y="167"/>
                    </a:lnTo>
                    <a:lnTo>
                      <a:pt x="1129" y="167"/>
                    </a:lnTo>
                    <a:lnTo>
                      <a:pt x="1158" y="175"/>
                    </a:lnTo>
                    <a:lnTo>
                      <a:pt x="1188" y="184"/>
                    </a:lnTo>
                    <a:lnTo>
                      <a:pt x="1206" y="210"/>
                    </a:lnTo>
                    <a:lnTo>
                      <a:pt x="1216" y="227"/>
                    </a:lnTo>
                    <a:lnTo>
                      <a:pt x="1206" y="245"/>
                    </a:lnTo>
                    <a:lnTo>
                      <a:pt x="1177" y="245"/>
                    </a:lnTo>
                    <a:lnTo>
                      <a:pt x="1149" y="254"/>
                    </a:lnTo>
                    <a:lnTo>
                      <a:pt x="1129" y="271"/>
                    </a:lnTo>
                    <a:lnTo>
                      <a:pt x="1110" y="297"/>
                    </a:lnTo>
                    <a:lnTo>
                      <a:pt x="1110" y="332"/>
                    </a:lnTo>
                    <a:lnTo>
                      <a:pt x="1129" y="367"/>
                    </a:lnTo>
                    <a:lnTo>
                      <a:pt x="1140" y="384"/>
                    </a:lnTo>
                    <a:lnTo>
                      <a:pt x="1168" y="394"/>
                    </a:lnTo>
                    <a:lnTo>
                      <a:pt x="1206" y="394"/>
                    </a:lnTo>
                    <a:lnTo>
                      <a:pt x="1236" y="384"/>
                    </a:lnTo>
                    <a:lnTo>
                      <a:pt x="1275" y="367"/>
                    </a:lnTo>
                    <a:lnTo>
                      <a:pt x="1293" y="332"/>
                    </a:lnTo>
                    <a:lnTo>
                      <a:pt x="1302" y="306"/>
                    </a:lnTo>
                    <a:lnTo>
                      <a:pt x="1302" y="262"/>
                    </a:lnTo>
                    <a:lnTo>
                      <a:pt x="1293" y="210"/>
                    </a:lnTo>
                    <a:lnTo>
                      <a:pt x="1264" y="175"/>
                    </a:lnTo>
                    <a:lnTo>
                      <a:pt x="1216" y="140"/>
                    </a:lnTo>
                    <a:lnTo>
                      <a:pt x="1168" y="105"/>
                    </a:lnTo>
                    <a:lnTo>
                      <a:pt x="1101" y="97"/>
                    </a:lnTo>
                    <a:lnTo>
                      <a:pt x="1042" y="97"/>
                    </a:lnTo>
                    <a:lnTo>
                      <a:pt x="975" y="105"/>
                    </a:lnTo>
                    <a:lnTo>
                      <a:pt x="868" y="149"/>
                    </a:lnTo>
                    <a:lnTo>
                      <a:pt x="820" y="184"/>
                    </a:lnTo>
                    <a:lnTo>
                      <a:pt x="781" y="227"/>
                    </a:lnTo>
                    <a:lnTo>
                      <a:pt x="743" y="271"/>
                    </a:lnTo>
                    <a:lnTo>
                      <a:pt x="733" y="316"/>
                    </a:lnTo>
                    <a:lnTo>
                      <a:pt x="715" y="367"/>
                    </a:lnTo>
                    <a:lnTo>
                      <a:pt x="715" y="419"/>
                    </a:lnTo>
                    <a:lnTo>
                      <a:pt x="715" y="473"/>
                    </a:lnTo>
                    <a:lnTo>
                      <a:pt x="733" y="524"/>
                    </a:lnTo>
                    <a:lnTo>
                      <a:pt x="743" y="576"/>
                    </a:lnTo>
                    <a:lnTo>
                      <a:pt x="781" y="619"/>
                    </a:lnTo>
                    <a:lnTo>
                      <a:pt x="850" y="716"/>
                    </a:lnTo>
                    <a:lnTo>
                      <a:pt x="830" y="743"/>
                    </a:lnTo>
                    <a:lnTo>
                      <a:pt x="820" y="760"/>
                    </a:lnTo>
                    <a:lnTo>
                      <a:pt x="763" y="795"/>
                    </a:lnTo>
                    <a:lnTo>
                      <a:pt x="676" y="733"/>
                    </a:lnTo>
                    <a:lnTo>
                      <a:pt x="626" y="700"/>
                    </a:lnTo>
                    <a:lnTo>
                      <a:pt x="589" y="690"/>
                    </a:lnTo>
                    <a:lnTo>
                      <a:pt x="539" y="673"/>
                    </a:lnTo>
                    <a:lnTo>
                      <a:pt x="482" y="665"/>
                    </a:lnTo>
                    <a:lnTo>
                      <a:pt x="434" y="665"/>
                    </a:lnTo>
                    <a:lnTo>
                      <a:pt x="377" y="673"/>
                    </a:lnTo>
                    <a:lnTo>
                      <a:pt x="327" y="681"/>
                    </a:lnTo>
                    <a:lnTo>
                      <a:pt x="290" y="700"/>
                    </a:lnTo>
                    <a:lnTo>
                      <a:pt x="203" y="751"/>
                    </a:lnTo>
                    <a:lnTo>
                      <a:pt x="144" y="822"/>
                    </a:lnTo>
                    <a:lnTo>
                      <a:pt x="126" y="865"/>
                    </a:lnTo>
                    <a:lnTo>
                      <a:pt x="115" y="908"/>
                    </a:lnTo>
                    <a:lnTo>
                      <a:pt x="105" y="952"/>
                    </a:lnTo>
                    <a:lnTo>
                      <a:pt x="105" y="995"/>
                    </a:lnTo>
                    <a:lnTo>
                      <a:pt x="126" y="1049"/>
                    </a:lnTo>
                    <a:lnTo>
                      <a:pt x="153" y="1092"/>
                    </a:lnTo>
                    <a:lnTo>
                      <a:pt x="183" y="1135"/>
                    </a:lnTo>
                    <a:lnTo>
                      <a:pt x="231" y="1162"/>
                    </a:lnTo>
                    <a:lnTo>
                      <a:pt x="251" y="1170"/>
                    </a:lnTo>
                    <a:lnTo>
                      <a:pt x="290" y="1179"/>
                    </a:lnTo>
                    <a:lnTo>
                      <a:pt x="318" y="1170"/>
                    </a:lnTo>
                    <a:lnTo>
                      <a:pt x="338" y="1162"/>
                    </a:lnTo>
                    <a:lnTo>
                      <a:pt x="377" y="1144"/>
                    </a:lnTo>
                    <a:lnTo>
                      <a:pt x="405" y="1100"/>
                    </a:lnTo>
                    <a:lnTo>
                      <a:pt x="416" y="1084"/>
                    </a:lnTo>
                    <a:lnTo>
                      <a:pt x="416" y="1065"/>
                    </a:lnTo>
                    <a:lnTo>
                      <a:pt x="395" y="1030"/>
                    </a:lnTo>
                    <a:lnTo>
                      <a:pt x="366" y="1003"/>
                    </a:lnTo>
                    <a:lnTo>
                      <a:pt x="327" y="1003"/>
                    </a:lnTo>
                    <a:lnTo>
                      <a:pt x="290" y="1022"/>
                    </a:lnTo>
                    <a:lnTo>
                      <a:pt x="261" y="1057"/>
                    </a:lnTo>
                    <a:lnTo>
                      <a:pt x="251" y="1084"/>
                    </a:lnTo>
                    <a:lnTo>
                      <a:pt x="213" y="1065"/>
                    </a:lnTo>
                    <a:lnTo>
                      <a:pt x="192" y="1049"/>
                    </a:lnTo>
                    <a:lnTo>
                      <a:pt x="174" y="1022"/>
                    </a:lnTo>
                    <a:lnTo>
                      <a:pt x="192" y="987"/>
                    </a:lnTo>
                    <a:lnTo>
                      <a:pt x="213" y="960"/>
                    </a:lnTo>
                    <a:lnTo>
                      <a:pt x="222" y="952"/>
                    </a:lnTo>
                    <a:lnTo>
                      <a:pt x="222" y="925"/>
                    </a:lnTo>
                    <a:lnTo>
                      <a:pt x="203" y="917"/>
                    </a:lnTo>
                    <a:lnTo>
                      <a:pt x="192" y="900"/>
                    </a:lnTo>
                    <a:lnTo>
                      <a:pt x="192" y="865"/>
                    </a:lnTo>
                    <a:lnTo>
                      <a:pt x="203" y="838"/>
                    </a:lnTo>
                    <a:lnTo>
                      <a:pt x="231" y="822"/>
                    </a:lnTo>
                    <a:lnTo>
                      <a:pt x="261" y="803"/>
                    </a:lnTo>
                    <a:lnTo>
                      <a:pt x="290" y="803"/>
                    </a:lnTo>
                    <a:lnTo>
                      <a:pt x="318" y="803"/>
                    </a:lnTo>
                    <a:lnTo>
                      <a:pt x="338" y="822"/>
                    </a:lnTo>
                    <a:lnTo>
                      <a:pt x="357" y="838"/>
                    </a:lnTo>
                    <a:lnTo>
                      <a:pt x="366" y="830"/>
                    </a:lnTo>
                    <a:lnTo>
                      <a:pt x="377" y="822"/>
                    </a:lnTo>
                    <a:lnTo>
                      <a:pt x="377" y="795"/>
                    </a:lnTo>
                    <a:lnTo>
                      <a:pt x="377" y="778"/>
                    </a:lnTo>
                    <a:lnTo>
                      <a:pt x="405" y="733"/>
                    </a:lnTo>
                    <a:lnTo>
                      <a:pt x="434" y="716"/>
                    </a:lnTo>
                    <a:lnTo>
                      <a:pt x="453" y="716"/>
                    </a:lnTo>
                    <a:lnTo>
                      <a:pt x="482" y="716"/>
                    </a:lnTo>
                    <a:lnTo>
                      <a:pt x="512" y="725"/>
                    </a:lnTo>
                    <a:lnTo>
                      <a:pt x="530" y="751"/>
                    </a:lnTo>
                    <a:lnTo>
                      <a:pt x="551" y="768"/>
                    </a:lnTo>
                    <a:lnTo>
                      <a:pt x="560" y="822"/>
                    </a:lnTo>
                    <a:lnTo>
                      <a:pt x="578" y="830"/>
                    </a:lnTo>
                    <a:lnTo>
                      <a:pt x="589" y="822"/>
                    </a:lnTo>
                    <a:lnTo>
                      <a:pt x="626" y="822"/>
                    </a:lnTo>
                    <a:lnTo>
                      <a:pt x="676" y="838"/>
                    </a:lnTo>
                    <a:lnTo>
                      <a:pt x="695" y="873"/>
                    </a:lnTo>
                    <a:lnTo>
                      <a:pt x="704" y="892"/>
                    </a:lnTo>
                    <a:lnTo>
                      <a:pt x="704" y="917"/>
                    </a:lnTo>
                    <a:lnTo>
                      <a:pt x="695" y="952"/>
                    </a:lnTo>
                    <a:lnTo>
                      <a:pt x="665" y="978"/>
                    </a:lnTo>
                    <a:lnTo>
                      <a:pt x="647" y="987"/>
                    </a:lnTo>
                    <a:lnTo>
                      <a:pt x="647" y="1003"/>
                    </a:lnTo>
                    <a:lnTo>
                      <a:pt x="676" y="1022"/>
                    </a:lnTo>
                    <a:lnTo>
                      <a:pt x="695" y="1039"/>
                    </a:lnTo>
                    <a:lnTo>
                      <a:pt x="695" y="1065"/>
                    </a:lnTo>
                    <a:lnTo>
                      <a:pt x="685" y="1100"/>
                    </a:lnTo>
                    <a:lnTo>
                      <a:pt x="665" y="1127"/>
                    </a:lnTo>
                    <a:lnTo>
                      <a:pt x="647" y="1135"/>
                    </a:lnTo>
                    <a:lnTo>
                      <a:pt x="626" y="1135"/>
                    </a:lnTo>
                    <a:lnTo>
                      <a:pt x="599" y="1144"/>
                    </a:lnTo>
                    <a:lnTo>
                      <a:pt x="589" y="1162"/>
                    </a:lnTo>
                    <a:lnTo>
                      <a:pt x="578" y="1195"/>
                    </a:lnTo>
                    <a:lnTo>
                      <a:pt x="560" y="1231"/>
                    </a:lnTo>
                    <a:lnTo>
                      <a:pt x="512" y="1241"/>
                    </a:lnTo>
                    <a:lnTo>
                      <a:pt x="473" y="1241"/>
                    </a:lnTo>
                    <a:lnTo>
                      <a:pt x="443" y="1257"/>
                    </a:lnTo>
                    <a:lnTo>
                      <a:pt x="416" y="1266"/>
                    </a:lnTo>
                    <a:lnTo>
                      <a:pt x="395" y="1257"/>
                    </a:lnTo>
                    <a:lnTo>
                      <a:pt x="377" y="1241"/>
                    </a:lnTo>
                    <a:lnTo>
                      <a:pt x="357" y="1241"/>
                    </a:lnTo>
                    <a:lnTo>
                      <a:pt x="357" y="1257"/>
                    </a:lnTo>
                    <a:lnTo>
                      <a:pt x="366" y="1274"/>
                    </a:lnTo>
                    <a:lnTo>
                      <a:pt x="395" y="1292"/>
                    </a:lnTo>
                    <a:lnTo>
                      <a:pt x="425" y="1301"/>
                    </a:lnTo>
                    <a:lnTo>
                      <a:pt x="453" y="1301"/>
                    </a:lnTo>
                    <a:lnTo>
                      <a:pt x="512" y="1266"/>
                    </a:lnTo>
                    <a:lnTo>
                      <a:pt x="530" y="1266"/>
                    </a:lnTo>
                    <a:lnTo>
                      <a:pt x="560" y="1257"/>
                    </a:lnTo>
                    <a:lnTo>
                      <a:pt x="599" y="1222"/>
                    </a:lnTo>
                    <a:lnTo>
                      <a:pt x="626" y="1179"/>
                    </a:lnTo>
                    <a:lnTo>
                      <a:pt x="685" y="1152"/>
                    </a:lnTo>
                    <a:lnTo>
                      <a:pt x="715" y="1135"/>
                    </a:lnTo>
                    <a:lnTo>
                      <a:pt x="724" y="1109"/>
                    </a:lnTo>
                    <a:lnTo>
                      <a:pt x="743" y="1039"/>
                    </a:lnTo>
                    <a:lnTo>
                      <a:pt x="763" y="1003"/>
                    </a:lnTo>
                    <a:lnTo>
                      <a:pt x="772" y="995"/>
                    </a:lnTo>
                    <a:lnTo>
                      <a:pt x="791" y="987"/>
                    </a:lnTo>
                    <a:lnTo>
                      <a:pt x="802" y="995"/>
                    </a:lnTo>
                    <a:lnTo>
                      <a:pt x="802" y="1014"/>
                    </a:lnTo>
                    <a:lnTo>
                      <a:pt x="811" y="1030"/>
                    </a:lnTo>
                    <a:lnTo>
                      <a:pt x="830" y="1039"/>
                    </a:lnTo>
                    <a:lnTo>
                      <a:pt x="889" y="1022"/>
                    </a:lnTo>
                    <a:lnTo>
                      <a:pt x="927" y="1014"/>
                    </a:lnTo>
                    <a:lnTo>
                      <a:pt x="964" y="1022"/>
                    </a:lnTo>
                    <a:lnTo>
                      <a:pt x="1014" y="1057"/>
                    </a:lnTo>
                    <a:lnTo>
                      <a:pt x="1033" y="1084"/>
                    </a:lnTo>
                    <a:lnTo>
                      <a:pt x="1051" y="1109"/>
                    </a:lnTo>
                    <a:lnTo>
                      <a:pt x="1033" y="1162"/>
                    </a:lnTo>
                    <a:lnTo>
                      <a:pt x="1023" y="1187"/>
                    </a:lnTo>
                    <a:lnTo>
                      <a:pt x="1003" y="1195"/>
                    </a:lnTo>
                    <a:lnTo>
                      <a:pt x="964" y="1206"/>
                    </a:lnTo>
                    <a:lnTo>
                      <a:pt x="955" y="1195"/>
                    </a:lnTo>
                    <a:lnTo>
                      <a:pt x="937" y="1187"/>
                    </a:lnTo>
                    <a:lnTo>
                      <a:pt x="937" y="1162"/>
                    </a:lnTo>
                    <a:lnTo>
                      <a:pt x="937" y="1144"/>
                    </a:lnTo>
                    <a:lnTo>
                      <a:pt x="946" y="1135"/>
                    </a:lnTo>
                    <a:lnTo>
                      <a:pt x="955" y="1127"/>
                    </a:lnTo>
                    <a:lnTo>
                      <a:pt x="985" y="1135"/>
                    </a:lnTo>
                    <a:lnTo>
                      <a:pt x="1003" y="1135"/>
                    </a:lnTo>
                    <a:lnTo>
                      <a:pt x="1003" y="1109"/>
                    </a:lnTo>
                    <a:lnTo>
                      <a:pt x="964" y="1084"/>
                    </a:lnTo>
                    <a:lnTo>
                      <a:pt x="927" y="1065"/>
                    </a:lnTo>
                    <a:lnTo>
                      <a:pt x="859" y="1084"/>
                    </a:lnTo>
                    <a:lnTo>
                      <a:pt x="791" y="1117"/>
                    </a:lnTo>
                    <a:lnTo>
                      <a:pt x="676" y="1206"/>
                    </a:lnTo>
                    <a:lnTo>
                      <a:pt x="560" y="1292"/>
                    </a:lnTo>
                    <a:lnTo>
                      <a:pt x="491" y="1319"/>
                    </a:lnTo>
                    <a:lnTo>
                      <a:pt x="425" y="1327"/>
                    </a:lnTo>
                    <a:lnTo>
                      <a:pt x="338" y="1327"/>
                    </a:lnTo>
                    <a:lnTo>
                      <a:pt x="251" y="1309"/>
                    </a:lnTo>
                    <a:lnTo>
                      <a:pt x="192" y="1266"/>
                    </a:lnTo>
                    <a:lnTo>
                      <a:pt x="153" y="1241"/>
                    </a:lnTo>
                    <a:lnTo>
                      <a:pt x="135" y="1206"/>
                    </a:lnTo>
                    <a:lnTo>
                      <a:pt x="105" y="1152"/>
                    </a:lnTo>
                    <a:lnTo>
                      <a:pt x="87" y="1092"/>
                    </a:lnTo>
                    <a:lnTo>
                      <a:pt x="78" y="1084"/>
                    </a:lnTo>
                    <a:lnTo>
                      <a:pt x="67" y="1084"/>
                    </a:lnTo>
                    <a:lnTo>
                      <a:pt x="57" y="1117"/>
                    </a:lnTo>
                    <a:lnTo>
                      <a:pt x="67" y="1144"/>
                    </a:lnTo>
                    <a:lnTo>
                      <a:pt x="87" y="1195"/>
                    </a:lnTo>
                    <a:lnTo>
                      <a:pt x="126" y="1274"/>
                    </a:lnTo>
                    <a:lnTo>
                      <a:pt x="174" y="1344"/>
                    </a:lnTo>
                    <a:lnTo>
                      <a:pt x="261" y="1493"/>
                    </a:lnTo>
                    <a:lnTo>
                      <a:pt x="279" y="1554"/>
                    </a:lnTo>
                    <a:lnTo>
                      <a:pt x="290" y="1615"/>
                    </a:lnTo>
                    <a:lnTo>
                      <a:pt x="279" y="1685"/>
                    </a:lnTo>
                    <a:lnTo>
                      <a:pt x="251" y="1746"/>
                    </a:lnTo>
                    <a:lnTo>
                      <a:pt x="240" y="1772"/>
                    </a:lnTo>
                    <a:lnTo>
                      <a:pt x="135" y="1877"/>
                    </a:lnTo>
                    <a:lnTo>
                      <a:pt x="105" y="1912"/>
                    </a:lnTo>
                    <a:lnTo>
                      <a:pt x="96" y="1938"/>
                    </a:lnTo>
                    <a:lnTo>
                      <a:pt x="96" y="1982"/>
                    </a:lnTo>
                    <a:lnTo>
                      <a:pt x="105" y="2017"/>
                    </a:lnTo>
                    <a:lnTo>
                      <a:pt x="126" y="2034"/>
                    </a:lnTo>
                    <a:lnTo>
                      <a:pt x="153" y="2052"/>
                    </a:lnTo>
                    <a:lnTo>
                      <a:pt x="192" y="2034"/>
                    </a:lnTo>
                    <a:lnTo>
                      <a:pt x="203" y="2025"/>
                    </a:lnTo>
                    <a:lnTo>
                      <a:pt x="213" y="2009"/>
                    </a:lnTo>
                    <a:lnTo>
                      <a:pt x="203" y="1999"/>
                    </a:lnTo>
                    <a:lnTo>
                      <a:pt x="192" y="1999"/>
                    </a:lnTo>
                    <a:lnTo>
                      <a:pt x="174" y="1999"/>
                    </a:lnTo>
                    <a:lnTo>
                      <a:pt x="153" y="1999"/>
                    </a:lnTo>
                    <a:lnTo>
                      <a:pt x="135" y="1974"/>
                    </a:lnTo>
                    <a:lnTo>
                      <a:pt x="144" y="1947"/>
                    </a:lnTo>
                    <a:lnTo>
                      <a:pt x="153" y="1938"/>
                    </a:lnTo>
                    <a:lnTo>
                      <a:pt x="174" y="1938"/>
                    </a:lnTo>
                    <a:lnTo>
                      <a:pt x="203" y="1938"/>
                    </a:lnTo>
                    <a:lnTo>
                      <a:pt x="222" y="1955"/>
                    </a:lnTo>
                    <a:lnTo>
                      <a:pt x="240" y="1990"/>
                    </a:lnTo>
                    <a:lnTo>
                      <a:pt x="240" y="2017"/>
                    </a:lnTo>
                    <a:lnTo>
                      <a:pt x="222" y="2042"/>
                    </a:lnTo>
                    <a:lnTo>
                      <a:pt x="203" y="2060"/>
                    </a:lnTo>
                    <a:lnTo>
                      <a:pt x="174" y="2069"/>
                    </a:lnTo>
                    <a:lnTo>
                      <a:pt x="135" y="2069"/>
                    </a:lnTo>
                    <a:lnTo>
                      <a:pt x="105" y="2060"/>
                    </a:lnTo>
                    <a:lnTo>
                      <a:pt x="57" y="2034"/>
                    </a:lnTo>
                    <a:lnTo>
                      <a:pt x="28" y="1990"/>
                    </a:lnTo>
                    <a:lnTo>
                      <a:pt x="19" y="1938"/>
                    </a:lnTo>
                    <a:lnTo>
                      <a:pt x="48" y="1895"/>
                    </a:lnTo>
                    <a:lnTo>
                      <a:pt x="78" y="1850"/>
                    </a:lnTo>
                    <a:lnTo>
                      <a:pt x="126" y="1817"/>
                    </a:lnTo>
                    <a:lnTo>
                      <a:pt x="174" y="1782"/>
                    </a:lnTo>
                    <a:lnTo>
                      <a:pt x="174" y="1772"/>
                    </a:lnTo>
                    <a:lnTo>
                      <a:pt x="174" y="1763"/>
                    </a:lnTo>
                    <a:lnTo>
                      <a:pt x="115" y="1772"/>
                    </a:lnTo>
                    <a:lnTo>
                      <a:pt x="87" y="1772"/>
                    </a:lnTo>
                    <a:lnTo>
                      <a:pt x="67" y="1763"/>
                    </a:lnTo>
                    <a:lnTo>
                      <a:pt x="39" y="1738"/>
                    </a:lnTo>
                    <a:lnTo>
                      <a:pt x="19" y="1711"/>
                    </a:lnTo>
                    <a:lnTo>
                      <a:pt x="0" y="1676"/>
                    </a:lnTo>
                    <a:lnTo>
                      <a:pt x="0" y="1641"/>
                    </a:lnTo>
                    <a:lnTo>
                      <a:pt x="19" y="1571"/>
                    </a:lnTo>
                    <a:lnTo>
                      <a:pt x="57" y="1519"/>
                    </a:lnTo>
                    <a:lnTo>
                      <a:pt x="87" y="1458"/>
                    </a:lnTo>
                    <a:lnTo>
                      <a:pt x="96" y="1423"/>
                    </a:lnTo>
                    <a:lnTo>
                      <a:pt x="96" y="1388"/>
                    </a:lnTo>
                    <a:lnTo>
                      <a:pt x="135" y="1441"/>
                    </a:lnTo>
                    <a:lnTo>
                      <a:pt x="164" y="1493"/>
                    </a:lnTo>
                    <a:lnTo>
                      <a:pt x="183" y="1554"/>
                    </a:lnTo>
                    <a:lnTo>
                      <a:pt x="192" y="1606"/>
                    </a:lnTo>
                    <a:lnTo>
                      <a:pt x="144" y="1598"/>
                    </a:lnTo>
                    <a:lnTo>
                      <a:pt x="115" y="1598"/>
                    </a:lnTo>
                    <a:lnTo>
                      <a:pt x="96" y="1606"/>
                    </a:lnTo>
                    <a:lnTo>
                      <a:pt x="78" y="1625"/>
                    </a:lnTo>
                    <a:lnTo>
                      <a:pt x="67" y="1650"/>
                    </a:lnTo>
                    <a:lnTo>
                      <a:pt x="67" y="1668"/>
                    </a:lnTo>
                    <a:lnTo>
                      <a:pt x="78" y="1693"/>
                    </a:lnTo>
                    <a:lnTo>
                      <a:pt x="105" y="1728"/>
                    </a:lnTo>
                    <a:lnTo>
                      <a:pt x="135" y="1746"/>
                    </a:lnTo>
                    <a:lnTo>
                      <a:pt x="164" y="1746"/>
                    </a:lnTo>
                    <a:lnTo>
                      <a:pt x="192" y="1738"/>
                    </a:lnTo>
                    <a:lnTo>
                      <a:pt x="222" y="1703"/>
                    </a:lnTo>
                    <a:lnTo>
                      <a:pt x="240" y="1668"/>
                    </a:lnTo>
                    <a:lnTo>
                      <a:pt x="251" y="1625"/>
                    </a:lnTo>
                    <a:lnTo>
                      <a:pt x="251" y="1590"/>
                    </a:lnTo>
                    <a:lnTo>
                      <a:pt x="240" y="1546"/>
                    </a:lnTo>
                    <a:lnTo>
                      <a:pt x="203" y="1466"/>
                    </a:lnTo>
                    <a:lnTo>
                      <a:pt x="174" y="1398"/>
                    </a:lnTo>
                    <a:lnTo>
                      <a:pt x="105" y="1301"/>
                    </a:lnTo>
                    <a:lnTo>
                      <a:pt x="48" y="1195"/>
                    </a:lnTo>
                    <a:lnTo>
                      <a:pt x="19" y="1084"/>
                    </a:lnTo>
                    <a:lnTo>
                      <a:pt x="9" y="970"/>
                    </a:lnTo>
                    <a:lnTo>
                      <a:pt x="19" y="900"/>
                    </a:lnTo>
                    <a:lnTo>
                      <a:pt x="48" y="838"/>
                    </a:lnTo>
                    <a:lnTo>
                      <a:pt x="87" y="778"/>
                    </a:lnTo>
                    <a:lnTo>
                      <a:pt x="135" y="733"/>
                    </a:lnTo>
                    <a:lnTo>
                      <a:pt x="222" y="681"/>
                    </a:lnTo>
                    <a:lnTo>
                      <a:pt x="222" y="673"/>
                    </a:lnTo>
                    <a:lnTo>
                      <a:pt x="213" y="665"/>
                    </a:lnTo>
                    <a:lnTo>
                      <a:pt x="192" y="665"/>
                    </a:lnTo>
                    <a:lnTo>
                      <a:pt x="164" y="665"/>
                    </a:lnTo>
                    <a:lnTo>
                      <a:pt x="135" y="665"/>
                    </a:lnTo>
                    <a:lnTo>
                      <a:pt x="96" y="655"/>
                    </a:lnTo>
                    <a:lnTo>
                      <a:pt x="57" y="629"/>
                    </a:lnTo>
                    <a:lnTo>
                      <a:pt x="28" y="594"/>
                    </a:lnTo>
                    <a:lnTo>
                      <a:pt x="19" y="559"/>
                    </a:lnTo>
                    <a:lnTo>
                      <a:pt x="0" y="498"/>
                    </a:lnTo>
                    <a:lnTo>
                      <a:pt x="9" y="481"/>
                    </a:lnTo>
                    <a:lnTo>
                      <a:pt x="28" y="454"/>
                    </a:lnTo>
                    <a:lnTo>
                      <a:pt x="48" y="427"/>
                    </a:lnTo>
                    <a:lnTo>
                      <a:pt x="78" y="411"/>
                    </a:lnTo>
                    <a:lnTo>
                      <a:pt x="144" y="394"/>
                    </a:lnTo>
                    <a:lnTo>
                      <a:pt x="203" y="402"/>
                    </a:lnTo>
                    <a:lnTo>
                      <a:pt x="240" y="427"/>
                    </a:lnTo>
                    <a:lnTo>
                      <a:pt x="261" y="473"/>
                    </a:lnTo>
                    <a:lnTo>
                      <a:pt x="251" y="516"/>
                    </a:lnTo>
                    <a:lnTo>
                      <a:pt x="231" y="551"/>
                    </a:lnTo>
                    <a:lnTo>
                      <a:pt x="222" y="508"/>
                    </a:lnTo>
                    <a:lnTo>
                      <a:pt x="222" y="489"/>
                    </a:lnTo>
                    <a:lnTo>
                      <a:pt x="203" y="473"/>
                    </a:lnTo>
                    <a:lnTo>
                      <a:pt x="192" y="463"/>
                    </a:lnTo>
                    <a:lnTo>
                      <a:pt x="174" y="463"/>
                    </a:lnTo>
                    <a:lnTo>
                      <a:pt x="135" y="473"/>
                    </a:lnTo>
                    <a:lnTo>
                      <a:pt x="105" y="498"/>
                    </a:lnTo>
                    <a:lnTo>
                      <a:pt x="96" y="533"/>
                    </a:lnTo>
                    <a:lnTo>
                      <a:pt x="115" y="568"/>
                    </a:lnTo>
                    <a:lnTo>
                      <a:pt x="135" y="594"/>
                    </a:lnTo>
                    <a:lnTo>
                      <a:pt x="192" y="611"/>
                    </a:lnTo>
                    <a:lnTo>
                      <a:pt x="240" y="619"/>
                    </a:lnTo>
                    <a:lnTo>
                      <a:pt x="347" y="619"/>
                    </a:lnTo>
                    <a:lnTo>
                      <a:pt x="453" y="611"/>
                    </a:lnTo>
                    <a:lnTo>
                      <a:pt x="503" y="619"/>
                    </a:lnTo>
                    <a:lnTo>
                      <a:pt x="551" y="629"/>
                    </a:lnTo>
                    <a:lnTo>
                      <a:pt x="665" y="690"/>
                    </a:lnTo>
                    <a:lnTo>
                      <a:pt x="763" y="751"/>
                    </a:lnTo>
                    <a:lnTo>
                      <a:pt x="781" y="743"/>
                    </a:lnTo>
                    <a:lnTo>
                      <a:pt x="791" y="725"/>
                    </a:lnTo>
                    <a:lnTo>
                      <a:pt x="743" y="646"/>
                    </a:lnTo>
                    <a:lnTo>
                      <a:pt x="695" y="568"/>
                    </a:lnTo>
                    <a:lnTo>
                      <a:pt x="676" y="473"/>
                    </a:lnTo>
                    <a:lnTo>
                      <a:pt x="665" y="384"/>
                    </a:lnTo>
                    <a:lnTo>
                      <a:pt x="656" y="227"/>
                    </a:lnTo>
                    <a:lnTo>
                      <a:pt x="647" y="192"/>
                    </a:lnTo>
                    <a:lnTo>
                      <a:pt x="626" y="167"/>
                    </a:lnTo>
                    <a:lnTo>
                      <a:pt x="608" y="132"/>
                    </a:lnTo>
                    <a:lnTo>
                      <a:pt x="560" y="124"/>
                    </a:lnTo>
                    <a:lnTo>
                      <a:pt x="530" y="124"/>
                    </a:lnTo>
                    <a:lnTo>
                      <a:pt x="491" y="140"/>
                    </a:lnTo>
                    <a:lnTo>
                      <a:pt x="473" y="167"/>
                    </a:lnTo>
                    <a:lnTo>
                      <a:pt x="473" y="192"/>
                    </a:lnTo>
                    <a:lnTo>
                      <a:pt x="473" y="210"/>
                    </a:lnTo>
                    <a:lnTo>
                      <a:pt x="491" y="227"/>
                    </a:lnTo>
                    <a:lnTo>
                      <a:pt x="530" y="245"/>
                    </a:lnTo>
                    <a:lnTo>
                      <a:pt x="589" y="227"/>
                    </a:lnTo>
                    <a:lnTo>
                      <a:pt x="578" y="254"/>
                    </a:lnTo>
                    <a:lnTo>
                      <a:pt x="551" y="271"/>
                    </a:lnTo>
                    <a:lnTo>
                      <a:pt x="530" y="281"/>
                    </a:lnTo>
                    <a:lnTo>
                      <a:pt x="512" y="281"/>
                    </a:lnTo>
                    <a:lnTo>
                      <a:pt x="453" y="271"/>
                    </a:lnTo>
                    <a:lnTo>
                      <a:pt x="425" y="237"/>
                    </a:lnTo>
                    <a:lnTo>
                      <a:pt x="405" y="192"/>
                    </a:lnTo>
                    <a:lnTo>
                      <a:pt x="405" y="149"/>
                    </a:lnTo>
                    <a:lnTo>
                      <a:pt x="425" y="105"/>
                    </a:lnTo>
                    <a:lnTo>
                      <a:pt x="453" y="79"/>
                    </a:lnTo>
                    <a:lnTo>
                      <a:pt x="491" y="45"/>
                    </a:lnTo>
                    <a:lnTo>
                      <a:pt x="530" y="35"/>
                    </a:lnTo>
                    <a:lnTo>
                      <a:pt x="578" y="27"/>
                    </a:lnTo>
                    <a:lnTo>
                      <a:pt x="617" y="35"/>
                    </a:lnTo>
                    <a:lnTo>
                      <a:pt x="665" y="53"/>
                    </a:lnTo>
                    <a:lnTo>
                      <a:pt x="695" y="89"/>
                    </a:lnTo>
                    <a:lnTo>
                      <a:pt x="715" y="124"/>
                    </a:lnTo>
                    <a:lnTo>
                      <a:pt x="715" y="149"/>
                    </a:lnTo>
                    <a:lnTo>
                      <a:pt x="715" y="184"/>
                    </a:lnTo>
                    <a:lnTo>
                      <a:pt x="695" y="227"/>
                    </a:lnTo>
                    <a:lnTo>
                      <a:pt x="704" y="245"/>
                    </a:lnTo>
                    <a:lnTo>
                      <a:pt x="715" y="245"/>
                    </a:lnTo>
                    <a:lnTo>
                      <a:pt x="733" y="227"/>
                    </a:lnTo>
                    <a:lnTo>
                      <a:pt x="743" y="202"/>
                    </a:lnTo>
                    <a:lnTo>
                      <a:pt x="763" y="175"/>
                    </a:lnTo>
                    <a:lnTo>
                      <a:pt x="772" y="149"/>
                    </a:lnTo>
                    <a:lnTo>
                      <a:pt x="820" y="105"/>
                    </a:lnTo>
                    <a:lnTo>
                      <a:pt x="868" y="79"/>
                    </a:lnTo>
                    <a:lnTo>
                      <a:pt x="916" y="53"/>
                    </a:lnTo>
                    <a:lnTo>
                      <a:pt x="964" y="35"/>
                    </a:lnTo>
                    <a:lnTo>
                      <a:pt x="1014" y="18"/>
                    </a:lnTo>
                    <a:lnTo>
                      <a:pt x="1081" y="10"/>
                    </a:lnTo>
                    <a:lnTo>
                      <a:pt x="1129" y="10"/>
                    </a:lnTo>
                    <a:lnTo>
                      <a:pt x="1197" y="18"/>
                    </a:lnTo>
                    <a:lnTo>
                      <a:pt x="1350" y="70"/>
                    </a:lnTo>
                    <a:lnTo>
                      <a:pt x="1506" y="132"/>
                    </a:lnTo>
                    <a:lnTo>
                      <a:pt x="1652" y="210"/>
                    </a:lnTo>
                    <a:lnTo>
                      <a:pt x="1727" y="227"/>
                    </a:lnTo>
                    <a:lnTo>
                      <a:pt x="1775" y="227"/>
                    </a:lnTo>
                    <a:lnTo>
                      <a:pt x="1825" y="210"/>
                    </a:lnTo>
                    <a:lnTo>
                      <a:pt x="1864" y="184"/>
                    </a:lnTo>
                    <a:lnTo>
                      <a:pt x="1873" y="157"/>
                    </a:lnTo>
                    <a:lnTo>
                      <a:pt x="1873" y="132"/>
                    </a:lnTo>
                    <a:lnTo>
                      <a:pt x="1864" y="97"/>
                    </a:lnTo>
                    <a:lnTo>
                      <a:pt x="1853" y="89"/>
                    </a:lnTo>
                    <a:lnTo>
                      <a:pt x="1834" y="79"/>
                    </a:lnTo>
                    <a:lnTo>
                      <a:pt x="1814" y="70"/>
                    </a:lnTo>
                    <a:lnTo>
                      <a:pt x="1796" y="70"/>
                    </a:lnTo>
                    <a:lnTo>
                      <a:pt x="1748" y="89"/>
                    </a:lnTo>
                    <a:lnTo>
                      <a:pt x="1738" y="105"/>
                    </a:lnTo>
                    <a:lnTo>
                      <a:pt x="1727" y="124"/>
                    </a:lnTo>
                    <a:lnTo>
                      <a:pt x="1727" y="157"/>
                    </a:lnTo>
                    <a:lnTo>
                      <a:pt x="1738" y="175"/>
                    </a:lnTo>
                    <a:lnTo>
                      <a:pt x="1679" y="167"/>
                    </a:lnTo>
                    <a:lnTo>
                      <a:pt x="1613" y="149"/>
                    </a:lnTo>
                    <a:lnTo>
                      <a:pt x="1506" y="89"/>
                    </a:lnTo>
                    <a:lnTo>
                      <a:pt x="1544" y="89"/>
                    </a:lnTo>
                    <a:lnTo>
                      <a:pt x="1574" y="79"/>
                    </a:lnTo>
                    <a:lnTo>
                      <a:pt x="1640" y="53"/>
                    </a:lnTo>
                    <a:lnTo>
                      <a:pt x="1709" y="27"/>
                    </a:lnTo>
                    <a:lnTo>
                      <a:pt x="1786" y="0"/>
                    </a:lnTo>
                    <a:lnTo>
                      <a:pt x="1814" y="10"/>
                    </a:lnTo>
                    <a:lnTo>
                      <a:pt x="1844" y="10"/>
                    </a:lnTo>
                    <a:lnTo>
                      <a:pt x="1892" y="45"/>
                    </a:lnTo>
                    <a:close/>
                  </a:path>
                </a:pathLst>
              </a:custGeom>
              <a:solidFill>
                <a:srgbClr val="FFFF99"/>
              </a:solidFill>
              <a:ln w="9525">
                <a:solidFill>
                  <a:srgbClr val="800000"/>
                </a:solidFill>
                <a:round/>
                <a:headEnd/>
                <a:tailEnd/>
              </a:ln>
            </p:spPr>
            <p:txBody>
              <a:bodyPr/>
              <a:lstStyle/>
              <a:p>
                <a:endParaRPr lang="en-US"/>
              </a:p>
            </p:txBody>
          </p:sp>
          <p:sp>
            <p:nvSpPr>
              <p:cNvPr id="2077" name="Freeform 223"/>
              <p:cNvSpPr>
                <a:spLocks/>
              </p:cNvSpPr>
              <p:nvPr/>
            </p:nvSpPr>
            <p:spPr bwMode="auto">
              <a:xfrm>
                <a:off x="525" y="104"/>
                <a:ext cx="662" cy="129"/>
              </a:xfrm>
              <a:custGeom>
                <a:avLst/>
                <a:gdLst>
                  <a:gd name="T0" fmla="*/ 194 w 2223"/>
                  <a:gd name="T1" fmla="*/ 0 h 795"/>
                  <a:gd name="T2" fmla="*/ 197 w 2223"/>
                  <a:gd name="T3" fmla="*/ 1 h 795"/>
                  <a:gd name="T4" fmla="*/ 175 w 2223"/>
                  <a:gd name="T5" fmla="*/ 1 h 795"/>
                  <a:gd name="T6" fmla="*/ 105 w 2223"/>
                  <a:gd name="T7" fmla="*/ 1 h 795"/>
                  <a:gd name="T8" fmla="*/ 94 w 2223"/>
                  <a:gd name="T9" fmla="*/ 1 h 795"/>
                  <a:gd name="T10" fmla="*/ 94 w 2223"/>
                  <a:gd name="T11" fmla="*/ 1 h 795"/>
                  <a:gd name="T12" fmla="*/ 94 w 2223"/>
                  <a:gd name="T13" fmla="*/ 6 h 795"/>
                  <a:gd name="T14" fmla="*/ 93 w 2223"/>
                  <a:gd name="T15" fmla="*/ 6 h 795"/>
                  <a:gd name="T16" fmla="*/ 72 w 2223"/>
                  <a:gd name="T17" fmla="*/ 6 h 795"/>
                  <a:gd name="T18" fmla="*/ 62 w 2223"/>
                  <a:gd name="T19" fmla="*/ 7 h 795"/>
                  <a:gd name="T20" fmla="*/ 52 w 2223"/>
                  <a:gd name="T21" fmla="*/ 7 h 795"/>
                  <a:gd name="T22" fmla="*/ 43 w 2223"/>
                  <a:gd name="T23" fmla="*/ 8 h 795"/>
                  <a:gd name="T24" fmla="*/ 34 w 2223"/>
                  <a:gd name="T25" fmla="*/ 9 h 795"/>
                  <a:gd name="T26" fmla="*/ 26 w 2223"/>
                  <a:gd name="T27" fmla="*/ 11 h 795"/>
                  <a:gd name="T28" fmla="*/ 18 w 2223"/>
                  <a:gd name="T29" fmla="*/ 12 h 795"/>
                  <a:gd name="T30" fmla="*/ 12 w 2223"/>
                  <a:gd name="T31" fmla="*/ 14 h 795"/>
                  <a:gd name="T32" fmla="*/ 8 w 2223"/>
                  <a:gd name="T33" fmla="*/ 17 h 795"/>
                  <a:gd name="T34" fmla="*/ 1 w 2223"/>
                  <a:gd name="T35" fmla="*/ 21 h 795"/>
                  <a:gd name="T36" fmla="*/ 0 w 2223"/>
                  <a:gd name="T37" fmla="*/ 20 h 795"/>
                  <a:gd name="T38" fmla="*/ 0 w 2223"/>
                  <a:gd name="T39" fmla="*/ 20 h 795"/>
                  <a:gd name="T40" fmla="*/ 1 w 2223"/>
                  <a:gd name="T41" fmla="*/ 19 h 795"/>
                  <a:gd name="T42" fmla="*/ 4 w 2223"/>
                  <a:gd name="T43" fmla="*/ 17 h 795"/>
                  <a:gd name="T44" fmla="*/ 8 w 2223"/>
                  <a:gd name="T45" fmla="*/ 15 h 795"/>
                  <a:gd name="T46" fmla="*/ 12 w 2223"/>
                  <a:gd name="T47" fmla="*/ 13 h 795"/>
                  <a:gd name="T48" fmla="*/ 17 w 2223"/>
                  <a:gd name="T49" fmla="*/ 12 h 795"/>
                  <a:gd name="T50" fmla="*/ 23 w 2223"/>
                  <a:gd name="T51" fmla="*/ 10 h 795"/>
                  <a:gd name="T52" fmla="*/ 30 w 2223"/>
                  <a:gd name="T53" fmla="*/ 9 h 795"/>
                  <a:gd name="T54" fmla="*/ 37 w 2223"/>
                  <a:gd name="T55" fmla="*/ 8 h 795"/>
                  <a:gd name="T56" fmla="*/ 44 w 2223"/>
                  <a:gd name="T57" fmla="*/ 7 h 795"/>
                  <a:gd name="T58" fmla="*/ 57 w 2223"/>
                  <a:gd name="T59" fmla="*/ 6 h 795"/>
                  <a:gd name="T60" fmla="*/ 63 w 2223"/>
                  <a:gd name="T61" fmla="*/ 6 h 795"/>
                  <a:gd name="T62" fmla="*/ 70 w 2223"/>
                  <a:gd name="T63" fmla="*/ 6 h 795"/>
                  <a:gd name="T64" fmla="*/ 89 w 2223"/>
                  <a:gd name="T65" fmla="*/ 6 h 795"/>
                  <a:gd name="T66" fmla="*/ 90 w 2223"/>
                  <a:gd name="T67" fmla="*/ 5 h 795"/>
                  <a:gd name="T68" fmla="*/ 90 w 2223"/>
                  <a:gd name="T69" fmla="*/ 0 h 795"/>
                  <a:gd name="T70" fmla="*/ 194 w 2223"/>
                  <a:gd name="T71" fmla="*/ 0 h 7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3"/>
                  <a:gd name="T109" fmla="*/ 0 h 795"/>
                  <a:gd name="T110" fmla="*/ 2223 w 2223"/>
                  <a:gd name="T111" fmla="*/ 795 h 7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3" h="795">
                    <a:moveTo>
                      <a:pt x="2184" y="8"/>
                    </a:moveTo>
                    <a:lnTo>
                      <a:pt x="2223" y="35"/>
                    </a:lnTo>
                    <a:lnTo>
                      <a:pt x="1972" y="35"/>
                    </a:lnTo>
                    <a:lnTo>
                      <a:pt x="1179" y="35"/>
                    </a:lnTo>
                    <a:lnTo>
                      <a:pt x="1063" y="35"/>
                    </a:lnTo>
                    <a:lnTo>
                      <a:pt x="1053" y="52"/>
                    </a:lnTo>
                    <a:lnTo>
                      <a:pt x="1053" y="235"/>
                    </a:lnTo>
                    <a:lnTo>
                      <a:pt x="1044" y="244"/>
                    </a:lnTo>
                    <a:lnTo>
                      <a:pt x="811" y="244"/>
                    </a:lnTo>
                    <a:lnTo>
                      <a:pt x="697" y="262"/>
                    </a:lnTo>
                    <a:lnTo>
                      <a:pt x="590" y="279"/>
                    </a:lnTo>
                    <a:lnTo>
                      <a:pt x="484" y="305"/>
                    </a:lnTo>
                    <a:lnTo>
                      <a:pt x="387" y="349"/>
                    </a:lnTo>
                    <a:lnTo>
                      <a:pt x="290" y="400"/>
                    </a:lnTo>
                    <a:lnTo>
                      <a:pt x="204" y="471"/>
                    </a:lnTo>
                    <a:lnTo>
                      <a:pt x="137" y="549"/>
                    </a:lnTo>
                    <a:lnTo>
                      <a:pt x="87" y="628"/>
                    </a:lnTo>
                    <a:lnTo>
                      <a:pt x="12" y="795"/>
                    </a:lnTo>
                    <a:lnTo>
                      <a:pt x="0" y="776"/>
                    </a:lnTo>
                    <a:lnTo>
                      <a:pt x="0" y="751"/>
                    </a:lnTo>
                    <a:lnTo>
                      <a:pt x="12" y="706"/>
                    </a:lnTo>
                    <a:lnTo>
                      <a:pt x="39" y="638"/>
                    </a:lnTo>
                    <a:lnTo>
                      <a:pt x="87" y="567"/>
                    </a:lnTo>
                    <a:lnTo>
                      <a:pt x="137" y="497"/>
                    </a:lnTo>
                    <a:lnTo>
                      <a:pt x="194" y="436"/>
                    </a:lnTo>
                    <a:lnTo>
                      <a:pt x="261" y="384"/>
                    </a:lnTo>
                    <a:lnTo>
                      <a:pt x="338" y="340"/>
                    </a:lnTo>
                    <a:lnTo>
                      <a:pt x="416" y="297"/>
                    </a:lnTo>
                    <a:lnTo>
                      <a:pt x="494" y="270"/>
                    </a:lnTo>
                    <a:lnTo>
                      <a:pt x="649" y="235"/>
                    </a:lnTo>
                    <a:lnTo>
                      <a:pt x="715" y="227"/>
                    </a:lnTo>
                    <a:lnTo>
                      <a:pt x="793" y="218"/>
                    </a:lnTo>
                    <a:lnTo>
                      <a:pt x="1005" y="210"/>
                    </a:lnTo>
                    <a:lnTo>
                      <a:pt x="1015" y="192"/>
                    </a:lnTo>
                    <a:lnTo>
                      <a:pt x="1015" y="0"/>
                    </a:lnTo>
                    <a:lnTo>
                      <a:pt x="2184" y="8"/>
                    </a:lnTo>
                    <a:close/>
                  </a:path>
                </a:pathLst>
              </a:custGeom>
              <a:solidFill>
                <a:srgbClr val="FFFF99"/>
              </a:solidFill>
              <a:ln w="9525">
                <a:solidFill>
                  <a:srgbClr val="800000"/>
                </a:solidFill>
                <a:round/>
                <a:headEnd/>
                <a:tailEnd/>
              </a:ln>
            </p:spPr>
            <p:txBody>
              <a:bodyPr/>
              <a:lstStyle/>
              <a:p>
                <a:endParaRPr lang="en-US"/>
              </a:p>
            </p:txBody>
          </p:sp>
          <p:sp>
            <p:nvSpPr>
              <p:cNvPr id="2078" name="Freeform 224"/>
              <p:cNvSpPr>
                <a:spLocks/>
              </p:cNvSpPr>
              <p:nvPr/>
            </p:nvSpPr>
            <p:spPr bwMode="auto">
              <a:xfrm>
                <a:off x="97" y="110"/>
                <a:ext cx="14" cy="1"/>
              </a:xfrm>
              <a:custGeom>
                <a:avLst/>
                <a:gdLst>
                  <a:gd name="T0" fmla="*/ 4 w 48"/>
                  <a:gd name="T1" fmla="*/ 0 h 8"/>
                  <a:gd name="T2" fmla="*/ 2 w 48"/>
                  <a:gd name="T3" fmla="*/ 0 h 8"/>
                  <a:gd name="T4" fmla="*/ 0 w 48"/>
                  <a:gd name="T5" fmla="*/ 0 h 8"/>
                  <a:gd name="T6" fmla="*/ 1 w 48"/>
                  <a:gd name="T7" fmla="*/ 0 h 8"/>
                  <a:gd name="T8" fmla="*/ 2 w 48"/>
                  <a:gd name="T9" fmla="*/ 0 h 8"/>
                  <a:gd name="T10" fmla="*/ 4 w 48"/>
                  <a:gd name="T11" fmla="*/ 0 h 8"/>
                  <a:gd name="T12" fmla="*/ 0 60000 65536"/>
                  <a:gd name="T13" fmla="*/ 0 60000 65536"/>
                  <a:gd name="T14" fmla="*/ 0 60000 65536"/>
                  <a:gd name="T15" fmla="*/ 0 60000 65536"/>
                  <a:gd name="T16" fmla="*/ 0 60000 65536"/>
                  <a:gd name="T17" fmla="*/ 0 60000 65536"/>
                  <a:gd name="T18" fmla="*/ 0 w 48"/>
                  <a:gd name="T19" fmla="*/ 0 h 8"/>
                  <a:gd name="T20" fmla="*/ 48 w 48"/>
                  <a:gd name="T21" fmla="*/ 8 h 8"/>
                </a:gdLst>
                <a:ahLst/>
                <a:cxnLst>
                  <a:cxn ang="T12">
                    <a:pos x="T0" y="T1"/>
                  </a:cxn>
                  <a:cxn ang="T13">
                    <a:pos x="T2" y="T3"/>
                  </a:cxn>
                  <a:cxn ang="T14">
                    <a:pos x="T4" y="T5"/>
                  </a:cxn>
                  <a:cxn ang="T15">
                    <a:pos x="T6" y="T7"/>
                  </a:cxn>
                  <a:cxn ang="T16">
                    <a:pos x="T8" y="T9"/>
                  </a:cxn>
                  <a:cxn ang="T17">
                    <a:pos x="T10" y="T11"/>
                  </a:cxn>
                </a:cxnLst>
                <a:rect l="T18" t="T19" r="T20" b="T21"/>
                <a:pathLst>
                  <a:path w="48" h="8">
                    <a:moveTo>
                      <a:pt x="48" y="0"/>
                    </a:moveTo>
                    <a:lnTo>
                      <a:pt x="19" y="8"/>
                    </a:lnTo>
                    <a:lnTo>
                      <a:pt x="0" y="8"/>
                    </a:lnTo>
                    <a:lnTo>
                      <a:pt x="9" y="0"/>
                    </a:lnTo>
                    <a:lnTo>
                      <a:pt x="19" y="0"/>
                    </a:lnTo>
                    <a:lnTo>
                      <a:pt x="48" y="0"/>
                    </a:lnTo>
                    <a:close/>
                  </a:path>
                </a:pathLst>
              </a:custGeom>
              <a:solidFill>
                <a:srgbClr val="FFFF99"/>
              </a:solidFill>
              <a:ln w="9525">
                <a:solidFill>
                  <a:srgbClr val="800000"/>
                </a:solidFill>
                <a:round/>
                <a:headEnd/>
                <a:tailEnd/>
              </a:ln>
            </p:spPr>
            <p:txBody>
              <a:bodyPr/>
              <a:lstStyle/>
              <a:p>
                <a:endParaRPr lang="en-US"/>
              </a:p>
            </p:txBody>
          </p:sp>
          <p:sp>
            <p:nvSpPr>
              <p:cNvPr id="2079" name="Freeform 225"/>
              <p:cNvSpPr>
                <a:spLocks/>
              </p:cNvSpPr>
              <p:nvPr/>
            </p:nvSpPr>
            <p:spPr bwMode="auto">
              <a:xfrm>
                <a:off x="533" y="114"/>
                <a:ext cx="683" cy="161"/>
              </a:xfrm>
              <a:custGeom>
                <a:avLst/>
                <a:gdLst>
                  <a:gd name="T0" fmla="*/ 204 w 2289"/>
                  <a:gd name="T1" fmla="*/ 0 h 995"/>
                  <a:gd name="T2" fmla="*/ 201 w 2289"/>
                  <a:gd name="T3" fmla="*/ 1 h 995"/>
                  <a:gd name="T4" fmla="*/ 192 w 2289"/>
                  <a:gd name="T5" fmla="*/ 2 h 995"/>
                  <a:gd name="T6" fmla="*/ 101 w 2289"/>
                  <a:gd name="T7" fmla="*/ 2 h 995"/>
                  <a:gd name="T8" fmla="*/ 101 w 2289"/>
                  <a:gd name="T9" fmla="*/ 2 h 995"/>
                  <a:gd name="T10" fmla="*/ 100 w 2289"/>
                  <a:gd name="T11" fmla="*/ 7 h 995"/>
                  <a:gd name="T12" fmla="*/ 77 w 2289"/>
                  <a:gd name="T13" fmla="*/ 7 h 995"/>
                  <a:gd name="T14" fmla="*/ 67 w 2289"/>
                  <a:gd name="T15" fmla="*/ 8 h 995"/>
                  <a:gd name="T16" fmla="*/ 57 w 2289"/>
                  <a:gd name="T17" fmla="*/ 8 h 995"/>
                  <a:gd name="T18" fmla="*/ 46 w 2289"/>
                  <a:gd name="T19" fmla="*/ 9 h 995"/>
                  <a:gd name="T20" fmla="*/ 37 w 2289"/>
                  <a:gd name="T21" fmla="*/ 10 h 995"/>
                  <a:gd name="T22" fmla="*/ 28 w 2289"/>
                  <a:gd name="T23" fmla="*/ 11 h 995"/>
                  <a:gd name="T24" fmla="*/ 25 w 2289"/>
                  <a:gd name="T25" fmla="*/ 12 h 995"/>
                  <a:gd name="T26" fmla="*/ 21 w 2289"/>
                  <a:gd name="T27" fmla="*/ 13 h 995"/>
                  <a:gd name="T28" fmla="*/ 17 w 2289"/>
                  <a:gd name="T29" fmla="*/ 15 h 995"/>
                  <a:gd name="T30" fmla="*/ 14 w 2289"/>
                  <a:gd name="T31" fmla="*/ 16 h 995"/>
                  <a:gd name="T32" fmla="*/ 11 w 2289"/>
                  <a:gd name="T33" fmla="*/ 18 h 995"/>
                  <a:gd name="T34" fmla="*/ 10 w 2289"/>
                  <a:gd name="T35" fmla="*/ 19 h 995"/>
                  <a:gd name="T36" fmla="*/ 7 w 2289"/>
                  <a:gd name="T37" fmla="*/ 23 h 995"/>
                  <a:gd name="T38" fmla="*/ 5 w 2289"/>
                  <a:gd name="T39" fmla="*/ 26 h 995"/>
                  <a:gd name="T40" fmla="*/ 1 w 2289"/>
                  <a:gd name="T41" fmla="*/ 26 h 995"/>
                  <a:gd name="T42" fmla="*/ 1 w 2289"/>
                  <a:gd name="T43" fmla="*/ 26 h 995"/>
                  <a:gd name="T44" fmla="*/ 0 w 2289"/>
                  <a:gd name="T45" fmla="*/ 24 h 995"/>
                  <a:gd name="T46" fmla="*/ 0 w 2289"/>
                  <a:gd name="T47" fmla="*/ 22 h 995"/>
                  <a:gd name="T48" fmla="*/ 1 w 2289"/>
                  <a:gd name="T49" fmla="*/ 21 h 995"/>
                  <a:gd name="T50" fmla="*/ 3 w 2289"/>
                  <a:gd name="T51" fmla="*/ 19 h 995"/>
                  <a:gd name="T52" fmla="*/ 7 w 2289"/>
                  <a:gd name="T53" fmla="*/ 16 h 995"/>
                  <a:gd name="T54" fmla="*/ 13 w 2289"/>
                  <a:gd name="T55" fmla="*/ 13 h 995"/>
                  <a:gd name="T56" fmla="*/ 19 w 2289"/>
                  <a:gd name="T57" fmla="*/ 11 h 995"/>
                  <a:gd name="T58" fmla="*/ 26 w 2289"/>
                  <a:gd name="T59" fmla="*/ 10 h 995"/>
                  <a:gd name="T60" fmla="*/ 33 w 2289"/>
                  <a:gd name="T61" fmla="*/ 8 h 995"/>
                  <a:gd name="T62" fmla="*/ 40 w 2289"/>
                  <a:gd name="T63" fmla="*/ 7 h 995"/>
                  <a:gd name="T64" fmla="*/ 48 w 2289"/>
                  <a:gd name="T65" fmla="*/ 6 h 995"/>
                  <a:gd name="T66" fmla="*/ 57 w 2289"/>
                  <a:gd name="T67" fmla="*/ 6 h 995"/>
                  <a:gd name="T68" fmla="*/ 65 w 2289"/>
                  <a:gd name="T69" fmla="*/ 6 h 995"/>
                  <a:gd name="T70" fmla="*/ 74 w 2289"/>
                  <a:gd name="T71" fmla="*/ 6 h 995"/>
                  <a:gd name="T72" fmla="*/ 84 w 2289"/>
                  <a:gd name="T73" fmla="*/ 6 h 995"/>
                  <a:gd name="T74" fmla="*/ 93 w 2289"/>
                  <a:gd name="T75" fmla="*/ 6 h 995"/>
                  <a:gd name="T76" fmla="*/ 94 w 2289"/>
                  <a:gd name="T77" fmla="*/ 6 h 995"/>
                  <a:gd name="T78" fmla="*/ 95 w 2289"/>
                  <a:gd name="T79" fmla="*/ 0 h 995"/>
                  <a:gd name="T80" fmla="*/ 95 w 2289"/>
                  <a:gd name="T81" fmla="*/ 0 h 995"/>
                  <a:gd name="T82" fmla="*/ 201 w 2289"/>
                  <a:gd name="T83" fmla="*/ 0 h 995"/>
                  <a:gd name="T84" fmla="*/ 204 w 2289"/>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9"/>
                  <a:gd name="T130" fmla="*/ 0 h 995"/>
                  <a:gd name="T131" fmla="*/ 2289 w 2289"/>
                  <a:gd name="T132" fmla="*/ 995 h 9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9" h="995">
                    <a:moveTo>
                      <a:pt x="2289" y="16"/>
                    </a:moveTo>
                    <a:lnTo>
                      <a:pt x="2259" y="51"/>
                    </a:lnTo>
                    <a:lnTo>
                      <a:pt x="2154" y="60"/>
                    </a:lnTo>
                    <a:lnTo>
                      <a:pt x="1140" y="60"/>
                    </a:lnTo>
                    <a:lnTo>
                      <a:pt x="1131" y="68"/>
                    </a:lnTo>
                    <a:lnTo>
                      <a:pt x="1119" y="278"/>
                    </a:lnTo>
                    <a:lnTo>
                      <a:pt x="868" y="278"/>
                    </a:lnTo>
                    <a:lnTo>
                      <a:pt x="754" y="295"/>
                    </a:lnTo>
                    <a:lnTo>
                      <a:pt x="637" y="305"/>
                    </a:lnTo>
                    <a:lnTo>
                      <a:pt x="521" y="330"/>
                    </a:lnTo>
                    <a:lnTo>
                      <a:pt x="416" y="374"/>
                    </a:lnTo>
                    <a:lnTo>
                      <a:pt x="320" y="427"/>
                    </a:lnTo>
                    <a:lnTo>
                      <a:pt x="281" y="470"/>
                    </a:lnTo>
                    <a:lnTo>
                      <a:pt x="231" y="514"/>
                    </a:lnTo>
                    <a:lnTo>
                      <a:pt x="194" y="566"/>
                    </a:lnTo>
                    <a:lnTo>
                      <a:pt x="155" y="627"/>
                    </a:lnTo>
                    <a:lnTo>
                      <a:pt x="126" y="679"/>
                    </a:lnTo>
                    <a:lnTo>
                      <a:pt x="107" y="741"/>
                    </a:lnTo>
                    <a:lnTo>
                      <a:pt x="78" y="871"/>
                    </a:lnTo>
                    <a:lnTo>
                      <a:pt x="57" y="995"/>
                    </a:lnTo>
                    <a:lnTo>
                      <a:pt x="18" y="995"/>
                    </a:lnTo>
                    <a:lnTo>
                      <a:pt x="9" y="985"/>
                    </a:lnTo>
                    <a:lnTo>
                      <a:pt x="0" y="914"/>
                    </a:lnTo>
                    <a:lnTo>
                      <a:pt x="0" y="854"/>
                    </a:lnTo>
                    <a:lnTo>
                      <a:pt x="9" y="793"/>
                    </a:lnTo>
                    <a:lnTo>
                      <a:pt x="30" y="722"/>
                    </a:lnTo>
                    <a:lnTo>
                      <a:pt x="78" y="601"/>
                    </a:lnTo>
                    <a:lnTo>
                      <a:pt x="144" y="487"/>
                    </a:lnTo>
                    <a:lnTo>
                      <a:pt x="212" y="419"/>
                    </a:lnTo>
                    <a:lnTo>
                      <a:pt x="290" y="365"/>
                    </a:lnTo>
                    <a:lnTo>
                      <a:pt x="368" y="313"/>
                    </a:lnTo>
                    <a:lnTo>
                      <a:pt x="454" y="278"/>
                    </a:lnTo>
                    <a:lnTo>
                      <a:pt x="541" y="243"/>
                    </a:lnTo>
                    <a:lnTo>
                      <a:pt x="637" y="227"/>
                    </a:lnTo>
                    <a:lnTo>
                      <a:pt x="733" y="217"/>
                    </a:lnTo>
                    <a:lnTo>
                      <a:pt x="831" y="217"/>
                    </a:lnTo>
                    <a:lnTo>
                      <a:pt x="937" y="217"/>
                    </a:lnTo>
                    <a:lnTo>
                      <a:pt x="1044" y="217"/>
                    </a:lnTo>
                    <a:lnTo>
                      <a:pt x="1053" y="217"/>
                    </a:lnTo>
                    <a:lnTo>
                      <a:pt x="1062" y="0"/>
                    </a:lnTo>
                    <a:lnTo>
                      <a:pt x="1071" y="0"/>
                    </a:lnTo>
                    <a:lnTo>
                      <a:pt x="2259" y="8"/>
                    </a:lnTo>
                    <a:lnTo>
                      <a:pt x="2289" y="16"/>
                    </a:lnTo>
                    <a:close/>
                  </a:path>
                </a:pathLst>
              </a:custGeom>
              <a:solidFill>
                <a:srgbClr val="FFFF99"/>
              </a:solidFill>
              <a:ln w="9525">
                <a:solidFill>
                  <a:srgbClr val="800000"/>
                </a:solidFill>
                <a:round/>
                <a:headEnd/>
                <a:tailEnd/>
              </a:ln>
            </p:spPr>
            <p:txBody>
              <a:bodyPr/>
              <a:lstStyle/>
              <a:p>
                <a:endParaRPr lang="en-US"/>
              </a:p>
            </p:txBody>
          </p:sp>
          <p:sp>
            <p:nvSpPr>
              <p:cNvPr id="2080" name="Freeform 226"/>
              <p:cNvSpPr>
                <a:spLocks/>
              </p:cNvSpPr>
              <p:nvPr/>
            </p:nvSpPr>
            <p:spPr bwMode="auto">
              <a:xfrm>
                <a:off x="59" y="120"/>
                <a:ext cx="21" cy="47"/>
              </a:xfrm>
              <a:custGeom>
                <a:avLst/>
                <a:gdLst>
                  <a:gd name="T0" fmla="*/ 2 w 66"/>
                  <a:gd name="T1" fmla="*/ 2 h 287"/>
                  <a:gd name="T2" fmla="*/ 1 w 66"/>
                  <a:gd name="T3" fmla="*/ 3 h 287"/>
                  <a:gd name="T4" fmla="*/ 3 w 66"/>
                  <a:gd name="T5" fmla="*/ 5 h 287"/>
                  <a:gd name="T6" fmla="*/ 4 w 66"/>
                  <a:gd name="T7" fmla="*/ 6 h 287"/>
                  <a:gd name="T8" fmla="*/ 7 w 66"/>
                  <a:gd name="T9" fmla="*/ 8 h 287"/>
                  <a:gd name="T10" fmla="*/ 6 w 66"/>
                  <a:gd name="T11" fmla="*/ 8 h 287"/>
                  <a:gd name="T12" fmla="*/ 2 w 66"/>
                  <a:gd name="T13" fmla="*/ 6 h 287"/>
                  <a:gd name="T14" fmla="*/ 0 w 66"/>
                  <a:gd name="T15" fmla="*/ 4 h 287"/>
                  <a:gd name="T16" fmla="*/ 0 w 66"/>
                  <a:gd name="T17" fmla="*/ 3 h 287"/>
                  <a:gd name="T18" fmla="*/ 1 w 66"/>
                  <a:gd name="T19" fmla="*/ 1 h 287"/>
                  <a:gd name="T20" fmla="*/ 3 w 66"/>
                  <a:gd name="T21" fmla="*/ 0 h 287"/>
                  <a:gd name="T22" fmla="*/ 3 w 66"/>
                  <a:gd name="T23" fmla="*/ 0 h 287"/>
                  <a:gd name="T24" fmla="*/ 3 w 66"/>
                  <a:gd name="T25" fmla="*/ 1 h 287"/>
                  <a:gd name="T26" fmla="*/ 2 w 66"/>
                  <a:gd name="T27" fmla="*/ 2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287"/>
                  <a:gd name="T44" fmla="*/ 66 w 66"/>
                  <a:gd name="T45" fmla="*/ 287 h 2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287">
                    <a:moveTo>
                      <a:pt x="18" y="70"/>
                    </a:moveTo>
                    <a:lnTo>
                      <a:pt x="9" y="130"/>
                    </a:lnTo>
                    <a:lnTo>
                      <a:pt x="27" y="174"/>
                    </a:lnTo>
                    <a:lnTo>
                      <a:pt x="38" y="227"/>
                    </a:lnTo>
                    <a:lnTo>
                      <a:pt x="66" y="279"/>
                    </a:lnTo>
                    <a:lnTo>
                      <a:pt x="57" y="287"/>
                    </a:lnTo>
                    <a:lnTo>
                      <a:pt x="18" y="227"/>
                    </a:lnTo>
                    <a:lnTo>
                      <a:pt x="0" y="165"/>
                    </a:lnTo>
                    <a:lnTo>
                      <a:pt x="0" y="95"/>
                    </a:lnTo>
                    <a:lnTo>
                      <a:pt x="9" y="25"/>
                    </a:lnTo>
                    <a:lnTo>
                      <a:pt x="27" y="0"/>
                    </a:lnTo>
                    <a:lnTo>
                      <a:pt x="27" y="17"/>
                    </a:lnTo>
                    <a:lnTo>
                      <a:pt x="27" y="35"/>
                    </a:lnTo>
                    <a:lnTo>
                      <a:pt x="18" y="70"/>
                    </a:lnTo>
                    <a:close/>
                  </a:path>
                </a:pathLst>
              </a:custGeom>
              <a:solidFill>
                <a:srgbClr val="FFFF99"/>
              </a:solidFill>
              <a:ln w="9525">
                <a:solidFill>
                  <a:srgbClr val="800000"/>
                </a:solidFill>
                <a:round/>
                <a:headEnd/>
                <a:tailEnd/>
              </a:ln>
            </p:spPr>
            <p:txBody>
              <a:bodyPr/>
              <a:lstStyle/>
              <a:p>
                <a:endParaRPr lang="en-US"/>
              </a:p>
            </p:txBody>
          </p:sp>
          <p:sp>
            <p:nvSpPr>
              <p:cNvPr id="2081" name="Freeform 227"/>
              <p:cNvSpPr>
                <a:spLocks/>
              </p:cNvSpPr>
              <p:nvPr/>
            </p:nvSpPr>
            <p:spPr bwMode="auto">
              <a:xfrm>
                <a:off x="169" y="122"/>
                <a:ext cx="175" cy="84"/>
              </a:xfrm>
              <a:custGeom>
                <a:avLst/>
                <a:gdLst>
                  <a:gd name="T0" fmla="*/ 15 w 590"/>
                  <a:gd name="T1" fmla="*/ 1 h 515"/>
                  <a:gd name="T2" fmla="*/ 13 w 590"/>
                  <a:gd name="T3" fmla="*/ 2 h 515"/>
                  <a:gd name="T4" fmla="*/ 13 w 590"/>
                  <a:gd name="T5" fmla="*/ 2 h 515"/>
                  <a:gd name="T6" fmla="*/ 21 w 590"/>
                  <a:gd name="T7" fmla="*/ 4 h 515"/>
                  <a:gd name="T8" fmla="*/ 20 w 590"/>
                  <a:gd name="T9" fmla="*/ 5 h 515"/>
                  <a:gd name="T10" fmla="*/ 15 w 590"/>
                  <a:gd name="T11" fmla="*/ 5 h 515"/>
                  <a:gd name="T12" fmla="*/ 9 w 590"/>
                  <a:gd name="T13" fmla="*/ 3 h 515"/>
                  <a:gd name="T14" fmla="*/ 7 w 590"/>
                  <a:gd name="T15" fmla="*/ 4 h 515"/>
                  <a:gd name="T16" fmla="*/ 13 w 590"/>
                  <a:gd name="T17" fmla="*/ 7 h 515"/>
                  <a:gd name="T18" fmla="*/ 20 w 590"/>
                  <a:gd name="T19" fmla="*/ 7 h 515"/>
                  <a:gd name="T20" fmla="*/ 26 w 590"/>
                  <a:gd name="T21" fmla="*/ 6 h 515"/>
                  <a:gd name="T22" fmla="*/ 26 w 590"/>
                  <a:gd name="T23" fmla="*/ 4 h 515"/>
                  <a:gd name="T24" fmla="*/ 18 w 590"/>
                  <a:gd name="T25" fmla="*/ 2 h 515"/>
                  <a:gd name="T26" fmla="*/ 24 w 590"/>
                  <a:gd name="T27" fmla="*/ 3 h 515"/>
                  <a:gd name="T28" fmla="*/ 28 w 590"/>
                  <a:gd name="T29" fmla="*/ 5 h 515"/>
                  <a:gd name="T30" fmla="*/ 28 w 590"/>
                  <a:gd name="T31" fmla="*/ 6 h 515"/>
                  <a:gd name="T32" fmla="*/ 30 w 590"/>
                  <a:gd name="T33" fmla="*/ 7 h 515"/>
                  <a:gd name="T34" fmla="*/ 36 w 590"/>
                  <a:gd name="T35" fmla="*/ 6 h 515"/>
                  <a:gd name="T36" fmla="*/ 40 w 590"/>
                  <a:gd name="T37" fmla="*/ 7 h 515"/>
                  <a:gd name="T38" fmla="*/ 45 w 590"/>
                  <a:gd name="T39" fmla="*/ 9 h 515"/>
                  <a:gd name="T40" fmla="*/ 48 w 590"/>
                  <a:gd name="T41" fmla="*/ 12 h 515"/>
                  <a:gd name="T42" fmla="*/ 41 w 590"/>
                  <a:gd name="T43" fmla="*/ 12 h 515"/>
                  <a:gd name="T44" fmla="*/ 26 w 590"/>
                  <a:gd name="T45" fmla="*/ 10 h 515"/>
                  <a:gd name="T46" fmla="*/ 24 w 590"/>
                  <a:gd name="T47" fmla="*/ 9 h 515"/>
                  <a:gd name="T48" fmla="*/ 26 w 590"/>
                  <a:gd name="T49" fmla="*/ 8 h 515"/>
                  <a:gd name="T50" fmla="*/ 26 w 590"/>
                  <a:gd name="T51" fmla="*/ 8 h 515"/>
                  <a:gd name="T52" fmla="*/ 22 w 590"/>
                  <a:gd name="T53" fmla="*/ 8 h 515"/>
                  <a:gd name="T54" fmla="*/ 16 w 590"/>
                  <a:gd name="T55" fmla="*/ 7 h 515"/>
                  <a:gd name="T56" fmla="*/ 6 w 590"/>
                  <a:gd name="T57" fmla="*/ 4 h 515"/>
                  <a:gd name="T58" fmla="*/ 0 w 590"/>
                  <a:gd name="T59" fmla="*/ 0 h 515"/>
                  <a:gd name="T60" fmla="*/ 9 w 590"/>
                  <a:gd name="T61" fmla="*/ 1 h 515"/>
                  <a:gd name="T62" fmla="*/ 17 w 590"/>
                  <a:gd name="T63" fmla="*/ 2 h 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0"/>
                  <a:gd name="T97" fmla="*/ 0 h 515"/>
                  <a:gd name="T98" fmla="*/ 590 w 590"/>
                  <a:gd name="T99" fmla="*/ 515 h 5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0" h="515">
                    <a:moveTo>
                      <a:pt x="194" y="62"/>
                    </a:moveTo>
                    <a:lnTo>
                      <a:pt x="174" y="52"/>
                    </a:lnTo>
                    <a:lnTo>
                      <a:pt x="165" y="52"/>
                    </a:lnTo>
                    <a:lnTo>
                      <a:pt x="146" y="62"/>
                    </a:lnTo>
                    <a:lnTo>
                      <a:pt x="146" y="70"/>
                    </a:lnTo>
                    <a:lnTo>
                      <a:pt x="146" y="79"/>
                    </a:lnTo>
                    <a:lnTo>
                      <a:pt x="204" y="114"/>
                    </a:lnTo>
                    <a:lnTo>
                      <a:pt x="242" y="157"/>
                    </a:lnTo>
                    <a:lnTo>
                      <a:pt x="242" y="166"/>
                    </a:lnTo>
                    <a:lnTo>
                      <a:pt x="233" y="184"/>
                    </a:lnTo>
                    <a:lnTo>
                      <a:pt x="213" y="201"/>
                    </a:lnTo>
                    <a:lnTo>
                      <a:pt x="174" y="192"/>
                    </a:lnTo>
                    <a:lnTo>
                      <a:pt x="146" y="176"/>
                    </a:lnTo>
                    <a:lnTo>
                      <a:pt x="98" y="122"/>
                    </a:lnTo>
                    <a:lnTo>
                      <a:pt x="87" y="131"/>
                    </a:lnTo>
                    <a:lnTo>
                      <a:pt x="78" y="141"/>
                    </a:lnTo>
                    <a:lnTo>
                      <a:pt x="117" y="209"/>
                    </a:lnTo>
                    <a:lnTo>
                      <a:pt x="146" y="244"/>
                    </a:lnTo>
                    <a:lnTo>
                      <a:pt x="194" y="254"/>
                    </a:lnTo>
                    <a:lnTo>
                      <a:pt x="233" y="254"/>
                    </a:lnTo>
                    <a:lnTo>
                      <a:pt x="272" y="244"/>
                    </a:lnTo>
                    <a:lnTo>
                      <a:pt x="290" y="227"/>
                    </a:lnTo>
                    <a:lnTo>
                      <a:pt x="300" y="209"/>
                    </a:lnTo>
                    <a:lnTo>
                      <a:pt x="300" y="166"/>
                    </a:lnTo>
                    <a:lnTo>
                      <a:pt x="252" y="114"/>
                    </a:lnTo>
                    <a:lnTo>
                      <a:pt x="204" y="62"/>
                    </a:lnTo>
                    <a:lnTo>
                      <a:pt x="233" y="87"/>
                    </a:lnTo>
                    <a:lnTo>
                      <a:pt x="272" y="114"/>
                    </a:lnTo>
                    <a:lnTo>
                      <a:pt x="300" y="149"/>
                    </a:lnTo>
                    <a:lnTo>
                      <a:pt x="320" y="184"/>
                    </a:lnTo>
                    <a:lnTo>
                      <a:pt x="320" y="201"/>
                    </a:lnTo>
                    <a:lnTo>
                      <a:pt x="320" y="227"/>
                    </a:lnTo>
                    <a:lnTo>
                      <a:pt x="320" y="244"/>
                    </a:lnTo>
                    <a:lnTo>
                      <a:pt x="338" y="254"/>
                    </a:lnTo>
                    <a:lnTo>
                      <a:pt x="377" y="244"/>
                    </a:lnTo>
                    <a:lnTo>
                      <a:pt x="407" y="227"/>
                    </a:lnTo>
                    <a:lnTo>
                      <a:pt x="425" y="227"/>
                    </a:lnTo>
                    <a:lnTo>
                      <a:pt x="455" y="244"/>
                    </a:lnTo>
                    <a:lnTo>
                      <a:pt x="484" y="271"/>
                    </a:lnTo>
                    <a:lnTo>
                      <a:pt x="512" y="323"/>
                    </a:lnTo>
                    <a:lnTo>
                      <a:pt x="521" y="376"/>
                    </a:lnTo>
                    <a:lnTo>
                      <a:pt x="551" y="436"/>
                    </a:lnTo>
                    <a:lnTo>
                      <a:pt x="590" y="515"/>
                    </a:lnTo>
                    <a:lnTo>
                      <a:pt x="464" y="454"/>
                    </a:lnTo>
                    <a:lnTo>
                      <a:pt x="329" y="411"/>
                    </a:lnTo>
                    <a:lnTo>
                      <a:pt x="290" y="393"/>
                    </a:lnTo>
                    <a:lnTo>
                      <a:pt x="281" y="376"/>
                    </a:lnTo>
                    <a:lnTo>
                      <a:pt x="272" y="358"/>
                    </a:lnTo>
                    <a:lnTo>
                      <a:pt x="272" y="333"/>
                    </a:lnTo>
                    <a:lnTo>
                      <a:pt x="290" y="314"/>
                    </a:lnTo>
                    <a:lnTo>
                      <a:pt x="290" y="297"/>
                    </a:lnTo>
                    <a:lnTo>
                      <a:pt x="290" y="287"/>
                    </a:lnTo>
                    <a:lnTo>
                      <a:pt x="272" y="279"/>
                    </a:lnTo>
                    <a:lnTo>
                      <a:pt x="252" y="287"/>
                    </a:lnTo>
                    <a:lnTo>
                      <a:pt x="222" y="287"/>
                    </a:lnTo>
                    <a:lnTo>
                      <a:pt x="185" y="271"/>
                    </a:lnTo>
                    <a:lnTo>
                      <a:pt x="108" y="201"/>
                    </a:lnTo>
                    <a:lnTo>
                      <a:pt x="69" y="157"/>
                    </a:lnTo>
                    <a:lnTo>
                      <a:pt x="39" y="105"/>
                    </a:lnTo>
                    <a:lnTo>
                      <a:pt x="0" y="9"/>
                    </a:lnTo>
                    <a:lnTo>
                      <a:pt x="10" y="0"/>
                    </a:lnTo>
                    <a:lnTo>
                      <a:pt x="108" y="27"/>
                    </a:lnTo>
                    <a:lnTo>
                      <a:pt x="146" y="44"/>
                    </a:lnTo>
                    <a:lnTo>
                      <a:pt x="194" y="62"/>
                    </a:lnTo>
                    <a:close/>
                  </a:path>
                </a:pathLst>
              </a:custGeom>
              <a:solidFill>
                <a:srgbClr val="FFFF99"/>
              </a:solidFill>
              <a:ln w="9525">
                <a:solidFill>
                  <a:srgbClr val="800000"/>
                </a:solidFill>
                <a:round/>
                <a:headEnd/>
                <a:tailEnd/>
              </a:ln>
            </p:spPr>
            <p:txBody>
              <a:bodyPr/>
              <a:lstStyle/>
              <a:p>
                <a:endParaRPr lang="en-US"/>
              </a:p>
            </p:txBody>
          </p:sp>
          <p:sp>
            <p:nvSpPr>
              <p:cNvPr id="2082" name="Freeform 228"/>
              <p:cNvSpPr>
                <a:spLocks/>
              </p:cNvSpPr>
              <p:nvPr/>
            </p:nvSpPr>
            <p:spPr bwMode="auto">
              <a:xfrm>
                <a:off x="1221" y="120"/>
                <a:ext cx="14" cy="9"/>
              </a:xfrm>
              <a:custGeom>
                <a:avLst/>
                <a:gdLst>
                  <a:gd name="T0" fmla="*/ 4 w 48"/>
                  <a:gd name="T1" fmla="*/ 1 h 52"/>
                  <a:gd name="T2" fmla="*/ 3 w 48"/>
                  <a:gd name="T3" fmla="*/ 1 h 52"/>
                  <a:gd name="T4" fmla="*/ 2 w 48"/>
                  <a:gd name="T5" fmla="*/ 2 h 52"/>
                  <a:gd name="T6" fmla="*/ 0 w 48"/>
                  <a:gd name="T7" fmla="*/ 1 h 52"/>
                  <a:gd name="T8" fmla="*/ 0 w 48"/>
                  <a:gd name="T9" fmla="*/ 1 h 52"/>
                  <a:gd name="T10" fmla="*/ 0 w 48"/>
                  <a:gd name="T11" fmla="*/ 1 h 52"/>
                  <a:gd name="T12" fmla="*/ 2 w 48"/>
                  <a:gd name="T13" fmla="*/ 0 h 52"/>
                  <a:gd name="T14" fmla="*/ 3 w 48"/>
                  <a:gd name="T15" fmla="*/ 0 h 52"/>
                  <a:gd name="T16" fmla="*/ 4 w 48"/>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2"/>
                  <a:gd name="T29" fmla="*/ 48 w 48"/>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2">
                    <a:moveTo>
                      <a:pt x="48" y="17"/>
                    </a:moveTo>
                    <a:lnTo>
                      <a:pt x="39" y="35"/>
                    </a:lnTo>
                    <a:lnTo>
                      <a:pt x="21" y="52"/>
                    </a:lnTo>
                    <a:lnTo>
                      <a:pt x="0" y="43"/>
                    </a:lnTo>
                    <a:lnTo>
                      <a:pt x="0" y="35"/>
                    </a:lnTo>
                    <a:lnTo>
                      <a:pt x="0" y="17"/>
                    </a:lnTo>
                    <a:lnTo>
                      <a:pt x="21" y="0"/>
                    </a:lnTo>
                    <a:lnTo>
                      <a:pt x="39" y="8"/>
                    </a:lnTo>
                    <a:lnTo>
                      <a:pt x="48" y="17"/>
                    </a:lnTo>
                    <a:close/>
                  </a:path>
                </a:pathLst>
              </a:custGeom>
              <a:solidFill>
                <a:srgbClr val="FFFF99"/>
              </a:solidFill>
              <a:ln w="9525">
                <a:solidFill>
                  <a:srgbClr val="800000"/>
                </a:solidFill>
                <a:round/>
                <a:headEnd/>
                <a:tailEnd/>
              </a:ln>
            </p:spPr>
            <p:txBody>
              <a:bodyPr/>
              <a:lstStyle/>
              <a:p>
                <a:endParaRPr lang="en-US"/>
              </a:p>
            </p:txBody>
          </p:sp>
          <p:sp>
            <p:nvSpPr>
              <p:cNvPr id="2083" name="Freeform 229"/>
              <p:cNvSpPr>
                <a:spLocks/>
              </p:cNvSpPr>
              <p:nvPr/>
            </p:nvSpPr>
            <p:spPr bwMode="auto">
              <a:xfrm>
                <a:off x="919" y="129"/>
                <a:ext cx="41" cy="33"/>
              </a:xfrm>
              <a:custGeom>
                <a:avLst/>
                <a:gdLst>
                  <a:gd name="T0" fmla="*/ 11 w 137"/>
                  <a:gd name="T1" fmla="*/ 1 h 200"/>
                  <a:gd name="T2" fmla="*/ 8 w 137"/>
                  <a:gd name="T3" fmla="*/ 2 h 200"/>
                  <a:gd name="T4" fmla="*/ 6 w 137"/>
                  <a:gd name="T5" fmla="*/ 2 h 200"/>
                  <a:gd name="T6" fmla="*/ 3 w 137"/>
                  <a:gd name="T7" fmla="*/ 2 h 200"/>
                  <a:gd name="T8" fmla="*/ 3 w 137"/>
                  <a:gd name="T9" fmla="*/ 3 h 200"/>
                  <a:gd name="T10" fmla="*/ 4 w 137"/>
                  <a:gd name="T11" fmla="*/ 3 h 200"/>
                  <a:gd name="T12" fmla="*/ 9 w 137"/>
                  <a:gd name="T13" fmla="*/ 4 h 200"/>
                  <a:gd name="T14" fmla="*/ 10 w 137"/>
                  <a:gd name="T15" fmla="*/ 4 h 200"/>
                  <a:gd name="T16" fmla="*/ 11 w 137"/>
                  <a:gd name="T17" fmla="*/ 5 h 200"/>
                  <a:gd name="T18" fmla="*/ 11 w 137"/>
                  <a:gd name="T19" fmla="*/ 5 h 200"/>
                  <a:gd name="T20" fmla="*/ 2 w 137"/>
                  <a:gd name="T21" fmla="*/ 4 h 200"/>
                  <a:gd name="T22" fmla="*/ 0 w 137"/>
                  <a:gd name="T23" fmla="*/ 4 h 200"/>
                  <a:gd name="T24" fmla="*/ 0 w 137"/>
                  <a:gd name="T25" fmla="*/ 3 h 200"/>
                  <a:gd name="T26" fmla="*/ 0 w 137"/>
                  <a:gd name="T27" fmla="*/ 2 h 200"/>
                  <a:gd name="T28" fmla="*/ 3 w 137"/>
                  <a:gd name="T29" fmla="*/ 2 h 200"/>
                  <a:gd name="T30" fmla="*/ 5 w 137"/>
                  <a:gd name="T31" fmla="*/ 1 h 200"/>
                  <a:gd name="T32" fmla="*/ 9 w 137"/>
                  <a:gd name="T33" fmla="*/ 1 h 200"/>
                  <a:gd name="T34" fmla="*/ 10 w 137"/>
                  <a:gd name="T35" fmla="*/ 0 h 200"/>
                  <a:gd name="T36" fmla="*/ 12 w 137"/>
                  <a:gd name="T37" fmla="*/ 0 h 200"/>
                  <a:gd name="T38" fmla="*/ 11 w 137"/>
                  <a:gd name="T39" fmla="*/ 1 h 2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7"/>
                  <a:gd name="T61" fmla="*/ 0 h 200"/>
                  <a:gd name="T62" fmla="*/ 137 w 137"/>
                  <a:gd name="T63" fmla="*/ 200 h 2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7" h="200">
                    <a:moveTo>
                      <a:pt x="126" y="35"/>
                    </a:moveTo>
                    <a:lnTo>
                      <a:pt x="87" y="78"/>
                    </a:lnTo>
                    <a:lnTo>
                      <a:pt x="68" y="87"/>
                    </a:lnTo>
                    <a:lnTo>
                      <a:pt x="30" y="87"/>
                    </a:lnTo>
                    <a:lnTo>
                      <a:pt x="30" y="105"/>
                    </a:lnTo>
                    <a:lnTo>
                      <a:pt x="39" y="105"/>
                    </a:lnTo>
                    <a:lnTo>
                      <a:pt x="98" y="140"/>
                    </a:lnTo>
                    <a:lnTo>
                      <a:pt x="116" y="165"/>
                    </a:lnTo>
                    <a:lnTo>
                      <a:pt x="126" y="192"/>
                    </a:lnTo>
                    <a:lnTo>
                      <a:pt x="126" y="200"/>
                    </a:lnTo>
                    <a:lnTo>
                      <a:pt x="20" y="148"/>
                    </a:lnTo>
                    <a:lnTo>
                      <a:pt x="0" y="132"/>
                    </a:lnTo>
                    <a:lnTo>
                      <a:pt x="0" y="122"/>
                    </a:lnTo>
                    <a:lnTo>
                      <a:pt x="0" y="87"/>
                    </a:lnTo>
                    <a:lnTo>
                      <a:pt x="30" y="61"/>
                    </a:lnTo>
                    <a:lnTo>
                      <a:pt x="59" y="43"/>
                    </a:lnTo>
                    <a:lnTo>
                      <a:pt x="98" y="26"/>
                    </a:lnTo>
                    <a:lnTo>
                      <a:pt x="116" y="0"/>
                    </a:lnTo>
                    <a:lnTo>
                      <a:pt x="137" y="18"/>
                    </a:lnTo>
                    <a:lnTo>
                      <a:pt x="126" y="35"/>
                    </a:lnTo>
                    <a:close/>
                  </a:path>
                </a:pathLst>
              </a:custGeom>
              <a:solidFill>
                <a:srgbClr val="FFFF99"/>
              </a:solidFill>
              <a:ln w="9525">
                <a:solidFill>
                  <a:srgbClr val="800000"/>
                </a:solidFill>
                <a:round/>
                <a:headEnd/>
                <a:tailEnd/>
              </a:ln>
            </p:spPr>
            <p:txBody>
              <a:bodyPr/>
              <a:lstStyle/>
              <a:p>
                <a:endParaRPr lang="en-US"/>
              </a:p>
            </p:txBody>
          </p:sp>
          <p:sp>
            <p:nvSpPr>
              <p:cNvPr id="2084" name="Freeform 230"/>
              <p:cNvSpPr>
                <a:spLocks/>
              </p:cNvSpPr>
              <p:nvPr/>
            </p:nvSpPr>
            <p:spPr bwMode="auto">
              <a:xfrm>
                <a:off x="82" y="131"/>
                <a:ext cx="18" cy="8"/>
              </a:xfrm>
              <a:custGeom>
                <a:avLst/>
                <a:gdLst>
                  <a:gd name="T0" fmla="*/ 5 w 59"/>
                  <a:gd name="T1" fmla="*/ 1 h 53"/>
                  <a:gd name="T2" fmla="*/ 5 w 59"/>
                  <a:gd name="T3" fmla="*/ 1 h 53"/>
                  <a:gd name="T4" fmla="*/ 4 w 59"/>
                  <a:gd name="T5" fmla="*/ 1 h 53"/>
                  <a:gd name="T6" fmla="*/ 0 w 59"/>
                  <a:gd name="T7" fmla="*/ 0 h 53"/>
                  <a:gd name="T8" fmla="*/ 0 w 59"/>
                  <a:gd name="T9" fmla="*/ 0 h 53"/>
                  <a:gd name="T10" fmla="*/ 5 w 59"/>
                  <a:gd name="T11" fmla="*/ 1 h 53"/>
                  <a:gd name="T12" fmla="*/ 0 60000 65536"/>
                  <a:gd name="T13" fmla="*/ 0 60000 65536"/>
                  <a:gd name="T14" fmla="*/ 0 60000 65536"/>
                  <a:gd name="T15" fmla="*/ 0 60000 65536"/>
                  <a:gd name="T16" fmla="*/ 0 60000 65536"/>
                  <a:gd name="T17" fmla="*/ 0 60000 65536"/>
                  <a:gd name="T18" fmla="*/ 0 w 59"/>
                  <a:gd name="T19" fmla="*/ 0 h 53"/>
                  <a:gd name="T20" fmla="*/ 59 w 5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9" h="53">
                    <a:moveTo>
                      <a:pt x="59" y="53"/>
                    </a:moveTo>
                    <a:lnTo>
                      <a:pt x="50" y="53"/>
                    </a:lnTo>
                    <a:lnTo>
                      <a:pt x="39" y="45"/>
                    </a:lnTo>
                    <a:lnTo>
                      <a:pt x="0" y="18"/>
                    </a:lnTo>
                    <a:lnTo>
                      <a:pt x="0" y="0"/>
                    </a:lnTo>
                    <a:lnTo>
                      <a:pt x="59" y="53"/>
                    </a:lnTo>
                    <a:close/>
                  </a:path>
                </a:pathLst>
              </a:custGeom>
              <a:solidFill>
                <a:srgbClr val="FFFF99"/>
              </a:solidFill>
              <a:ln w="9525">
                <a:solidFill>
                  <a:srgbClr val="800000"/>
                </a:solidFill>
                <a:round/>
                <a:headEnd/>
                <a:tailEnd/>
              </a:ln>
            </p:spPr>
            <p:txBody>
              <a:bodyPr/>
              <a:lstStyle/>
              <a:p>
                <a:endParaRPr lang="en-US"/>
              </a:p>
            </p:txBody>
          </p:sp>
          <p:sp>
            <p:nvSpPr>
              <p:cNvPr id="2085" name="Freeform 231"/>
              <p:cNvSpPr>
                <a:spLocks/>
              </p:cNvSpPr>
              <p:nvPr/>
            </p:nvSpPr>
            <p:spPr bwMode="auto">
              <a:xfrm>
                <a:off x="569" y="131"/>
                <a:ext cx="43" cy="21"/>
              </a:xfrm>
              <a:custGeom>
                <a:avLst/>
                <a:gdLst>
                  <a:gd name="T0" fmla="*/ 12 w 144"/>
                  <a:gd name="T1" fmla="*/ 3 h 132"/>
                  <a:gd name="T2" fmla="*/ 10 w 144"/>
                  <a:gd name="T3" fmla="*/ 3 h 132"/>
                  <a:gd name="T4" fmla="*/ 8 w 144"/>
                  <a:gd name="T5" fmla="*/ 3 h 132"/>
                  <a:gd name="T6" fmla="*/ 4 w 144"/>
                  <a:gd name="T7" fmla="*/ 3 h 132"/>
                  <a:gd name="T8" fmla="*/ 2 w 144"/>
                  <a:gd name="T9" fmla="*/ 1 h 132"/>
                  <a:gd name="T10" fmla="*/ 0 w 144"/>
                  <a:gd name="T11" fmla="*/ 0 h 132"/>
                  <a:gd name="T12" fmla="*/ 4 w 144"/>
                  <a:gd name="T13" fmla="*/ 1 h 132"/>
                  <a:gd name="T14" fmla="*/ 9 w 144"/>
                  <a:gd name="T15" fmla="*/ 1 h 132"/>
                  <a:gd name="T16" fmla="*/ 10 w 144"/>
                  <a:gd name="T17" fmla="*/ 2 h 132"/>
                  <a:gd name="T18" fmla="*/ 12 w 144"/>
                  <a:gd name="T19" fmla="*/ 2 h 132"/>
                  <a:gd name="T20" fmla="*/ 13 w 144"/>
                  <a:gd name="T21" fmla="*/ 3 h 132"/>
                  <a:gd name="T22" fmla="*/ 12 w 144"/>
                  <a:gd name="T23" fmla="*/ 3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2"/>
                  <a:gd name="T38" fmla="*/ 144 w 144"/>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2">
                    <a:moveTo>
                      <a:pt x="135" y="132"/>
                    </a:moveTo>
                    <a:lnTo>
                      <a:pt x="106" y="132"/>
                    </a:lnTo>
                    <a:lnTo>
                      <a:pt x="87" y="124"/>
                    </a:lnTo>
                    <a:lnTo>
                      <a:pt x="48" y="105"/>
                    </a:lnTo>
                    <a:lnTo>
                      <a:pt x="19" y="53"/>
                    </a:lnTo>
                    <a:lnTo>
                      <a:pt x="0" y="0"/>
                    </a:lnTo>
                    <a:lnTo>
                      <a:pt x="48" y="35"/>
                    </a:lnTo>
                    <a:lnTo>
                      <a:pt x="96" y="53"/>
                    </a:lnTo>
                    <a:lnTo>
                      <a:pt x="115" y="70"/>
                    </a:lnTo>
                    <a:lnTo>
                      <a:pt x="135" y="79"/>
                    </a:lnTo>
                    <a:lnTo>
                      <a:pt x="144" y="105"/>
                    </a:lnTo>
                    <a:lnTo>
                      <a:pt x="135" y="132"/>
                    </a:lnTo>
                    <a:close/>
                  </a:path>
                </a:pathLst>
              </a:custGeom>
              <a:solidFill>
                <a:srgbClr val="FFFF99"/>
              </a:solidFill>
              <a:ln w="9525">
                <a:solidFill>
                  <a:srgbClr val="800000"/>
                </a:solidFill>
                <a:round/>
                <a:headEnd/>
                <a:tailEnd/>
              </a:ln>
            </p:spPr>
            <p:txBody>
              <a:bodyPr/>
              <a:lstStyle/>
              <a:p>
                <a:endParaRPr lang="en-US"/>
              </a:p>
            </p:txBody>
          </p:sp>
          <p:sp>
            <p:nvSpPr>
              <p:cNvPr id="2086" name="Freeform 232"/>
              <p:cNvSpPr>
                <a:spLocks/>
              </p:cNvSpPr>
              <p:nvPr/>
            </p:nvSpPr>
            <p:spPr bwMode="auto">
              <a:xfrm>
                <a:off x="444" y="132"/>
                <a:ext cx="32" cy="32"/>
              </a:xfrm>
              <a:custGeom>
                <a:avLst/>
                <a:gdLst>
                  <a:gd name="T0" fmla="*/ 10 w 107"/>
                  <a:gd name="T1" fmla="*/ 1 h 192"/>
                  <a:gd name="T2" fmla="*/ 10 w 107"/>
                  <a:gd name="T3" fmla="*/ 1 h 192"/>
                  <a:gd name="T4" fmla="*/ 8 w 107"/>
                  <a:gd name="T5" fmla="*/ 2 h 192"/>
                  <a:gd name="T6" fmla="*/ 6 w 107"/>
                  <a:gd name="T7" fmla="*/ 2 h 192"/>
                  <a:gd name="T8" fmla="*/ 5 w 107"/>
                  <a:gd name="T9" fmla="*/ 2 h 192"/>
                  <a:gd name="T10" fmla="*/ 4 w 107"/>
                  <a:gd name="T11" fmla="*/ 3 h 192"/>
                  <a:gd name="T12" fmla="*/ 4 w 107"/>
                  <a:gd name="T13" fmla="*/ 4 h 192"/>
                  <a:gd name="T14" fmla="*/ 4 w 107"/>
                  <a:gd name="T15" fmla="*/ 5 h 192"/>
                  <a:gd name="T16" fmla="*/ 6 w 107"/>
                  <a:gd name="T17" fmla="*/ 5 h 192"/>
                  <a:gd name="T18" fmla="*/ 6 w 107"/>
                  <a:gd name="T19" fmla="*/ 5 h 192"/>
                  <a:gd name="T20" fmla="*/ 4 w 107"/>
                  <a:gd name="T21" fmla="*/ 5 h 192"/>
                  <a:gd name="T22" fmla="*/ 1 w 107"/>
                  <a:gd name="T23" fmla="*/ 5 h 192"/>
                  <a:gd name="T24" fmla="*/ 1 w 107"/>
                  <a:gd name="T25" fmla="*/ 4 h 192"/>
                  <a:gd name="T26" fmla="*/ 0 w 107"/>
                  <a:gd name="T27" fmla="*/ 3 h 192"/>
                  <a:gd name="T28" fmla="*/ 0 w 107"/>
                  <a:gd name="T29" fmla="*/ 2 h 192"/>
                  <a:gd name="T30" fmla="*/ 4 w 107"/>
                  <a:gd name="T31" fmla="*/ 1 h 192"/>
                  <a:gd name="T32" fmla="*/ 4 w 107"/>
                  <a:gd name="T33" fmla="*/ 0 h 192"/>
                  <a:gd name="T34" fmla="*/ 7 w 107"/>
                  <a:gd name="T35" fmla="*/ 0 h 192"/>
                  <a:gd name="T36" fmla="*/ 9 w 107"/>
                  <a:gd name="T37" fmla="*/ 0 h 192"/>
                  <a:gd name="T38" fmla="*/ 10 w 107"/>
                  <a:gd name="T39" fmla="*/ 1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92"/>
                  <a:gd name="T62" fmla="*/ 107 w 10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close/>
                  </a:path>
                </a:pathLst>
              </a:custGeom>
              <a:solidFill>
                <a:srgbClr val="FFFF99"/>
              </a:solidFill>
              <a:ln w="9525">
                <a:solidFill>
                  <a:srgbClr val="800000"/>
                </a:solidFill>
                <a:round/>
                <a:headEnd/>
                <a:tailEnd/>
              </a:ln>
            </p:spPr>
            <p:txBody>
              <a:bodyPr/>
              <a:lstStyle/>
              <a:p>
                <a:endParaRPr lang="en-US"/>
              </a:p>
            </p:txBody>
          </p:sp>
          <p:sp>
            <p:nvSpPr>
              <p:cNvPr id="2087" name="Freeform 233"/>
              <p:cNvSpPr>
                <a:spLocks/>
              </p:cNvSpPr>
              <p:nvPr/>
            </p:nvSpPr>
            <p:spPr bwMode="auto">
              <a:xfrm>
                <a:off x="444" y="132"/>
                <a:ext cx="32" cy="32"/>
              </a:xfrm>
              <a:custGeom>
                <a:avLst/>
                <a:gdLst>
                  <a:gd name="T0" fmla="*/ 10 w 107"/>
                  <a:gd name="T1" fmla="*/ 1 h 192"/>
                  <a:gd name="T2" fmla="*/ 10 w 107"/>
                  <a:gd name="T3" fmla="*/ 1 h 192"/>
                  <a:gd name="T4" fmla="*/ 8 w 107"/>
                  <a:gd name="T5" fmla="*/ 2 h 192"/>
                  <a:gd name="T6" fmla="*/ 6 w 107"/>
                  <a:gd name="T7" fmla="*/ 2 h 192"/>
                  <a:gd name="T8" fmla="*/ 5 w 107"/>
                  <a:gd name="T9" fmla="*/ 2 h 192"/>
                  <a:gd name="T10" fmla="*/ 4 w 107"/>
                  <a:gd name="T11" fmla="*/ 3 h 192"/>
                  <a:gd name="T12" fmla="*/ 4 w 107"/>
                  <a:gd name="T13" fmla="*/ 4 h 192"/>
                  <a:gd name="T14" fmla="*/ 4 w 107"/>
                  <a:gd name="T15" fmla="*/ 5 h 192"/>
                  <a:gd name="T16" fmla="*/ 6 w 107"/>
                  <a:gd name="T17" fmla="*/ 5 h 192"/>
                  <a:gd name="T18" fmla="*/ 6 w 107"/>
                  <a:gd name="T19" fmla="*/ 5 h 192"/>
                  <a:gd name="T20" fmla="*/ 4 w 107"/>
                  <a:gd name="T21" fmla="*/ 5 h 192"/>
                  <a:gd name="T22" fmla="*/ 1 w 107"/>
                  <a:gd name="T23" fmla="*/ 5 h 192"/>
                  <a:gd name="T24" fmla="*/ 1 w 107"/>
                  <a:gd name="T25" fmla="*/ 4 h 192"/>
                  <a:gd name="T26" fmla="*/ 0 w 107"/>
                  <a:gd name="T27" fmla="*/ 3 h 192"/>
                  <a:gd name="T28" fmla="*/ 0 w 107"/>
                  <a:gd name="T29" fmla="*/ 2 h 192"/>
                  <a:gd name="T30" fmla="*/ 4 w 107"/>
                  <a:gd name="T31" fmla="*/ 1 h 192"/>
                  <a:gd name="T32" fmla="*/ 4 w 107"/>
                  <a:gd name="T33" fmla="*/ 0 h 192"/>
                  <a:gd name="T34" fmla="*/ 7 w 107"/>
                  <a:gd name="T35" fmla="*/ 0 h 192"/>
                  <a:gd name="T36" fmla="*/ 9 w 107"/>
                  <a:gd name="T37" fmla="*/ 0 h 192"/>
                  <a:gd name="T38" fmla="*/ 10 w 107"/>
                  <a:gd name="T39" fmla="*/ 1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92"/>
                  <a:gd name="T62" fmla="*/ 107 w 10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path>
                </a:pathLst>
              </a:custGeom>
              <a:solidFill>
                <a:srgbClr val="FFFF99"/>
              </a:solidFill>
              <a:ln w="3175">
                <a:solidFill>
                  <a:srgbClr val="800000"/>
                </a:solidFill>
                <a:round/>
                <a:headEnd/>
                <a:tailEnd/>
              </a:ln>
            </p:spPr>
            <p:txBody>
              <a:bodyPr/>
              <a:lstStyle/>
              <a:p>
                <a:endParaRPr lang="en-US"/>
              </a:p>
            </p:txBody>
          </p:sp>
          <p:sp>
            <p:nvSpPr>
              <p:cNvPr id="2088" name="Freeform 234"/>
              <p:cNvSpPr>
                <a:spLocks/>
              </p:cNvSpPr>
              <p:nvPr/>
            </p:nvSpPr>
            <p:spPr bwMode="auto">
              <a:xfrm>
                <a:off x="404" y="136"/>
                <a:ext cx="36" cy="26"/>
              </a:xfrm>
              <a:custGeom>
                <a:avLst/>
                <a:gdLst>
                  <a:gd name="T0" fmla="*/ 11 w 116"/>
                  <a:gd name="T1" fmla="*/ 1 h 157"/>
                  <a:gd name="T2" fmla="*/ 11 w 116"/>
                  <a:gd name="T3" fmla="*/ 2 h 157"/>
                  <a:gd name="T4" fmla="*/ 9 w 116"/>
                  <a:gd name="T5" fmla="*/ 2 h 157"/>
                  <a:gd name="T6" fmla="*/ 8 w 116"/>
                  <a:gd name="T7" fmla="*/ 2 h 157"/>
                  <a:gd name="T8" fmla="*/ 6 w 116"/>
                  <a:gd name="T9" fmla="*/ 1 h 157"/>
                  <a:gd name="T10" fmla="*/ 6 w 116"/>
                  <a:gd name="T11" fmla="*/ 1 h 157"/>
                  <a:gd name="T12" fmla="*/ 5 w 116"/>
                  <a:gd name="T13" fmla="*/ 1 h 157"/>
                  <a:gd name="T14" fmla="*/ 4 w 116"/>
                  <a:gd name="T15" fmla="*/ 1 h 157"/>
                  <a:gd name="T16" fmla="*/ 5 w 116"/>
                  <a:gd name="T17" fmla="*/ 2 h 157"/>
                  <a:gd name="T18" fmla="*/ 7 w 116"/>
                  <a:gd name="T19" fmla="*/ 3 h 157"/>
                  <a:gd name="T20" fmla="*/ 10 w 116"/>
                  <a:gd name="T21" fmla="*/ 3 h 157"/>
                  <a:gd name="T22" fmla="*/ 11 w 116"/>
                  <a:gd name="T23" fmla="*/ 4 h 157"/>
                  <a:gd name="T24" fmla="*/ 8 w 116"/>
                  <a:gd name="T25" fmla="*/ 4 h 157"/>
                  <a:gd name="T26" fmla="*/ 6 w 116"/>
                  <a:gd name="T27" fmla="*/ 4 h 157"/>
                  <a:gd name="T28" fmla="*/ 2 w 116"/>
                  <a:gd name="T29" fmla="*/ 2 h 157"/>
                  <a:gd name="T30" fmla="*/ 0 w 116"/>
                  <a:gd name="T31" fmla="*/ 1 h 157"/>
                  <a:gd name="T32" fmla="*/ 0 w 116"/>
                  <a:gd name="T33" fmla="*/ 1 h 157"/>
                  <a:gd name="T34" fmla="*/ 2 w 116"/>
                  <a:gd name="T35" fmla="*/ 0 h 157"/>
                  <a:gd name="T36" fmla="*/ 4 w 116"/>
                  <a:gd name="T37" fmla="*/ 0 h 157"/>
                  <a:gd name="T38" fmla="*/ 6 w 116"/>
                  <a:gd name="T39" fmla="*/ 0 h 157"/>
                  <a:gd name="T40" fmla="*/ 9 w 116"/>
                  <a:gd name="T41" fmla="*/ 0 h 157"/>
                  <a:gd name="T42" fmla="*/ 11 w 116"/>
                  <a:gd name="T43" fmla="*/ 1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57"/>
                  <a:gd name="T68" fmla="*/ 116 w 11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close/>
                  </a:path>
                </a:pathLst>
              </a:custGeom>
              <a:solidFill>
                <a:srgbClr val="FFFF99"/>
              </a:solidFill>
              <a:ln w="9525">
                <a:solidFill>
                  <a:srgbClr val="800000"/>
                </a:solidFill>
                <a:round/>
                <a:headEnd/>
                <a:tailEnd/>
              </a:ln>
            </p:spPr>
            <p:txBody>
              <a:bodyPr/>
              <a:lstStyle/>
              <a:p>
                <a:endParaRPr lang="en-US"/>
              </a:p>
            </p:txBody>
          </p:sp>
          <p:sp>
            <p:nvSpPr>
              <p:cNvPr id="2089" name="Freeform 235"/>
              <p:cNvSpPr>
                <a:spLocks/>
              </p:cNvSpPr>
              <p:nvPr/>
            </p:nvSpPr>
            <p:spPr bwMode="auto">
              <a:xfrm>
                <a:off x="404" y="136"/>
                <a:ext cx="36" cy="26"/>
              </a:xfrm>
              <a:custGeom>
                <a:avLst/>
                <a:gdLst>
                  <a:gd name="T0" fmla="*/ 11 w 116"/>
                  <a:gd name="T1" fmla="*/ 1 h 157"/>
                  <a:gd name="T2" fmla="*/ 11 w 116"/>
                  <a:gd name="T3" fmla="*/ 2 h 157"/>
                  <a:gd name="T4" fmla="*/ 9 w 116"/>
                  <a:gd name="T5" fmla="*/ 2 h 157"/>
                  <a:gd name="T6" fmla="*/ 8 w 116"/>
                  <a:gd name="T7" fmla="*/ 2 h 157"/>
                  <a:gd name="T8" fmla="*/ 6 w 116"/>
                  <a:gd name="T9" fmla="*/ 1 h 157"/>
                  <a:gd name="T10" fmla="*/ 6 w 116"/>
                  <a:gd name="T11" fmla="*/ 1 h 157"/>
                  <a:gd name="T12" fmla="*/ 5 w 116"/>
                  <a:gd name="T13" fmla="*/ 1 h 157"/>
                  <a:gd name="T14" fmla="*/ 4 w 116"/>
                  <a:gd name="T15" fmla="*/ 1 h 157"/>
                  <a:gd name="T16" fmla="*/ 5 w 116"/>
                  <a:gd name="T17" fmla="*/ 2 h 157"/>
                  <a:gd name="T18" fmla="*/ 7 w 116"/>
                  <a:gd name="T19" fmla="*/ 3 h 157"/>
                  <a:gd name="T20" fmla="*/ 10 w 116"/>
                  <a:gd name="T21" fmla="*/ 3 h 157"/>
                  <a:gd name="T22" fmla="*/ 11 w 116"/>
                  <a:gd name="T23" fmla="*/ 4 h 157"/>
                  <a:gd name="T24" fmla="*/ 8 w 116"/>
                  <a:gd name="T25" fmla="*/ 4 h 157"/>
                  <a:gd name="T26" fmla="*/ 6 w 116"/>
                  <a:gd name="T27" fmla="*/ 4 h 157"/>
                  <a:gd name="T28" fmla="*/ 2 w 116"/>
                  <a:gd name="T29" fmla="*/ 2 h 157"/>
                  <a:gd name="T30" fmla="*/ 0 w 116"/>
                  <a:gd name="T31" fmla="*/ 1 h 157"/>
                  <a:gd name="T32" fmla="*/ 0 w 116"/>
                  <a:gd name="T33" fmla="*/ 1 h 157"/>
                  <a:gd name="T34" fmla="*/ 2 w 116"/>
                  <a:gd name="T35" fmla="*/ 0 h 157"/>
                  <a:gd name="T36" fmla="*/ 4 w 116"/>
                  <a:gd name="T37" fmla="*/ 0 h 157"/>
                  <a:gd name="T38" fmla="*/ 6 w 116"/>
                  <a:gd name="T39" fmla="*/ 0 h 157"/>
                  <a:gd name="T40" fmla="*/ 9 w 116"/>
                  <a:gd name="T41" fmla="*/ 0 h 157"/>
                  <a:gd name="T42" fmla="*/ 11 w 116"/>
                  <a:gd name="T43" fmla="*/ 1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57"/>
                  <a:gd name="T68" fmla="*/ 116 w 11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path>
                </a:pathLst>
              </a:custGeom>
              <a:solidFill>
                <a:srgbClr val="FFFF99"/>
              </a:solidFill>
              <a:ln w="3175">
                <a:solidFill>
                  <a:srgbClr val="800000"/>
                </a:solidFill>
                <a:round/>
                <a:headEnd/>
                <a:tailEnd/>
              </a:ln>
            </p:spPr>
            <p:txBody>
              <a:bodyPr/>
              <a:lstStyle/>
              <a:p>
                <a:endParaRPr lang="en-US"/>
              </a:p>
            </p:txBody>
          </p:sp>
          <p:sp>
            <p:nvSpPr>
              <p:cNvPr id="2090" name="Freeform 236"/>
              <p:cNvSpPr>
                <a:spLocks/>
              </p:cNvSpPr>
              <p:nvPr/>
            </p:nvSpPr>
            <p:spPr bwMode="auto">
              <a:xfrm>
                <a:off x="971" y="134"/>
                <a:ext cx="20" cy="8"/>
              </a:xfrm>
              <a:custGeom>
                <a:avLst/>
                <a:gdLst>
                  <a:gd name="T0" fmla="*/ 6 w 66"/>
                  <a:gd name="T1" fmla="*/ 1 h 52"/>
                  <a:gd name="T2" fmla="*/ 6 w 66"/>
                  <a:gd name="T3" fmla="*/ 1 h 52"/>
                  <a:gd name="T4" fmla="*/ 5 w 66"/>
                  <a:gd name="T5" fmla="*/ 1 h 52"/>
                  <a:gd name="T6" fmla="*/ 2 w 66"/>
                  <a:gd name="T7" fmla="*/ 1 h 52"/>
                  <a:gd name="T8" fmla="*/ 0 w 66"/>
                  <a:gd name="T9" fmla="*/ 0 h 52"/>
                  <a:gd name="T10" fmla="*/ 0 w 66"/>
                  <a:gd name="T11" fmla="*/ 0 h 52"/>
                  <a:gd name="T12" fmla="*/ 3 w 66"/>
                  <a:gd name="T13" fmla="*/ 0 h 52"/>
                  <a:gd name="T14" fmla="*/ 6 w 66"/>
                  <a:gd name="T15" fmla="*/ 1 h 52"/>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52"/>
                  <a:gd name="T26" fmla="*/ 66 w 66"/>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52">
                    <a:moveTo>
                      <a:pt x="66" y="35"/>
                    </a:moveTo>
                    <a:lnTo>
                      <a:pt x="66" y="44"/>
                    </a:lnTo>
                    <a:lnTo>
                      <a:pt x="57" y="52"/>
                    </a:lnTo>
                    <a:lnTo>
                      <a:pt x="27" y="44"/>
                    </a:lnTo>
                    <a:lnTo>
                      <a:pt x="0" y="17"/>
                    </a:lnTo>
                    <a:lnTo>
                      <a:pt x="0" y="0"/>
                    </a:lnTo>
                    <a:lnTo>
                      <a:pt x="37" y="17"/>
                    </a:lnTo>
                    <a:lnTo>
                      <a:pt x="66" y="35"/>
                    </a:lnTo>
                    <a:close/>
                  </a:path>
                </a:pathLst>
              </a:custGeom>
              <a:solidFill>
                <a:srgbClr val="FFFF99"/>
              </a:solidFill>
              <a:ln w="9525">
                <a:solidFill>
                  <a:srgbClr val="800000"/>
                </a:solidFill>
                <a:round/>
                <a:headEnd/>
                <a:tailEnd/>
              </a:ln>
            </p:spPr>
            <p:txBody>
              <a:bodyPr/>
              <a:lstStyle/>
              <a:p>
                <a:endParaRPr lang="en-US"/>
              </a:p>
            </p:txBody>
          </p:sp>
          <p:sp>
            <p:nvSpPr>
              <p:cNvPr id="2091" name="Freeform 237"/>
              <p:cNvSpPr>
                <a:spLocks/>
              </p:cNvSpPr>
              <p:nvPr/>
            </p:nvSpPr>
            <p:spPr bwMode="auto">
              <a:xfrm>
                <a:off x="80" y="141"/>
                <a:ext cx="97" cy="21"/>
              </a:xfrm>
              <a:custGeom>
                <a:avLst/>
                <a:gdLst>
                  <a:gd name="T0" fmla="*/ 9 w 329"/>
                  <a:gd name="T1" fmla="*/ 1 h 130"/>
                  <a:gd name="T2" fmla="*/ 9 w 329"/>
                  <a:gd name="T3" fmla="*/ 0 h 130"/>
                  <a:gd name="T4" fmla="*/ 19 w 329"/>
                  <a:gd name="T5" fmla="*/ 1 h 130"/>
                  <a:gd name="T6" fmla="*/ 23 w 329"/>
                  <a:gd name="T7" fmla="*/ 1 h 130"/>
                  <a:gd name="T8" fmla="*/ 28 w 329"/>
                  <a:gd name="T9" fmla="*/ 1 h 130"/>
                  <a:gd name="T10" fmla="*/ 29 w 329"/>
                  <a:gd name="T11" fmla="*/ 2 h 130"/>
                  <a:gd name="T12" fmla="*/ 28 w 329"/>
                  <a:gd name="T13" fmla="*/ 2 h 130"/>
                  <a:gd name="T14" fmla="*/ 26 w 329"/>
                  <a:gd name="T15" fmla="*/ 2 h 130"/>
                  <a:gd name="T16" fmla="*/ 23 w 329"/>
                  <a:gd name="T17" fmla="*/ 3 h 130"/>
                  <a:gd name="T18" fmla="*/ 18 w 329"/>
                  <a:gd name="T19" fmla="*/ 3 h 130"/>
                  <a:gd name="T20" fmla="*/ 12 w 329"/>
                  <a:gd name="T21" fmla="*/ 3 h 130"/>
                  <a:gd name="T22" fmla="*/ 7 w 329"/>
                  <a:gd name="T23" fmla="*/ 3 h 130"/>
                  <a:gd name="T24" fmla="*/ 5 w 329"/>
                  <a:gd name="T25" fmla="*/ 3 h 130"/>
                  <a:gd name="T26" fmla="*/ 3 w 329"/>
                  <a:gd name="T27" fmla="*/ 3 h 130"/>
                  <a:gd name="T28" fmla="*/ 3 w 329"/>
                  <a:gd name="T29" fmla="*/ 3 h 130"/>
                  <a:gd name="T30" fmla="*/ 8 w 329"/>
                  <a:gd name="T31" fmla="*/ 3 h 130"/>
                  <a:gd name="T32" fmla="*/ 11 w 329"/>
                  <a:gd name="T33" fmla="*/ 2 h 130"/>
                  <a:gd name="T34" fmla="*/ 13 w 329"/>
                  <a:gd name="T35" fmla="*/ 2 h 130"/>
                  <a:gd name="T36" fmla="*/ 14 w 329"/>
                  <a:gd name="T37" fmla="*/ 2 h 130"/>
                  <a:gd name="T38" fmla="*/ 14 w 329"/>
                  <a:gd name="T39" fmla="*/ 1 h 130"/>
                  <a:gd name="T40" fmla="*/ 12 w 329"/>
                  <a:gd name="T41" fmla="*/ 1 h 130"/>
                  <a:gd name="T42" fmla="*/ 5 w 329"/>
                  <a:gd name="T43" fmla="*/ 1 h 130"/>
                  <a:gd name="T44" fmla="*/ 0 w 329"/>
                  <a:gd name="T45" fmla="*/ 0 h 130"/>
                  <a:gd name="T46" fmla="*/ 1 w 329"/>
                  <a:gd name="T47" fmla="*/ 0 h 130"/>
                  <a:gd name="T48" fmla="*/ 5 w 329"/>
                  <a:gd name="T49" fmla="*/ 0 h 130"/>
                  <a:gd name="T50" fmla="*/ 8 w 329"/>
                  <a:gd name="T51" fmla="*/ 1 h 130"/>
                  <a:gd name="T52" fmla="*/ 9 w 329"/>
                  <a:gd name="T53" fmla="*/ 1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9"/>
                  <a:gd name="T82" fmla="*/ 0 h 130"/>
                  <a:gd name="T83" fmla="*/ 329 w 329"/>
                  <a:gd name="T84" fmla="*/ 130 h 1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9" h="130">
                    <a:moveTo>
                      <a:pt x="107" y="27"/>
                    </a:moveTo>
                    <a:lnTo>
                      <a:pt x="107" y="8"/>
                    </a:lnTo>
                    <a:lnTo>
                      <a:pt x="213" y="35"/>
                    </a:lnTo>
                    <a:lnTo>
                      <a:pt x="261" y="52"/>
                    </a:lnTo>
                    <a:lnTo>
                      <a:pt x="320" y="52"/>
                    </a:lnTo>
                    <a:lnTo>
                      <a:pt x="329" y="62"/>
                    </a:lnTo>
                    <a:lnTo>
                      <a:pt x="320" y="78"/>
                    </a:lnTo>
                    <a:lnTo>
                      <a:pt x="299" y="95"/>
                    </a:lnTo>
                    <a:lnTo>
                      <a:pt x="261" y="113"/>
                    </a:lnTo>
                    <a:lnTo>
                      <a:pt x="203" y="122"/>
                    </a:lnTo>
                    <a:lnTo>
                      <a:pt x="135" y="122"/>
                    </a:lnTo>
                    <a:lnTo>
                      <a:pt x="78" y="130"/>
                    </a:lnTo>
                    <a:lnTo>
                      <a:pt x="59" y="130"/>
                    </a:lnTo>
                    <a:lnTo>
                      <a:pt x="39" y="122"/>
                    </a:lnTo>
                    <a:lnTo>
                      <a:pt x="39" y="105"/>
                    </a:lnTo>
                    <a:lnTo>
                      <a:pt x="96" y="105"/>
                    </a:lnTo>
                    <a:lnTo>
                      <a:pt x="126" y="95"/>
                    </a:lnTo>
                    <a:lnTo>
                      <a:pt x="146" y="95"/>
                    </a:lnTo>
                    <a:lnTo>
                      <a:pt x="155" y="62"/>
                    </a:lnTo>
                    <a:lnTo>
                      <a:pt x="155" y="52"/>
                    </a:lnTo>
                    <a:lnTo>
                      <a:pt x="135" y="43"/>
                    </a:lnTo>
                    <a:lnTo>
                      <a:pt x="59" y="35"/>
                    </a:lnTo>
                    <a:lnTo>
                      <a:pt x="0" y="8"/>
                    </a:lnTo>
                    <a:lnTo>
                      <a:pt x="9" y="0"/>
                    </a:lnTo>
                    <a:lnTo>
                      <a:pt x="59" y="17"/>
                    </a:lnTo>
                    <a:lnTo>
                      <a:pt x="87" y="35"/>
                    </a:lnTo>
                    <a:lnTo>
                      <a:pt x="107" y="27"/>
                    </a:lnTo>
                    <a:close/>
                  </a:path>
                </a:pathLst>
              </a:custGeom>
              <a:solidFill>
                <a:srgbClr val="FFFF99"/>
              </a:solidFill>
              <a:ln w="9525">
                <a:solidFill>
                  <a:srgbClr val="800000"/>
                </a:solidFill>
                <a:round/>
                <a:headEnd/>
                <a:tailEnd/>
              </a:ln>
            </p:spPr>
            <p:txBody>
              <a:bodyPr/>
              <a:lstStyle/>
              <a:p>
                <a:endParaRPr lang="en-US"/>
              </a:p>
            </p:txBody>
          </p:sp>
          <p:sp>
            <p:nvSpPr>
              <p:cNvPr id="2092" name="Freeform 238"/>
              <p:cNvSpPr>
                <a:spLocks/>
              </p:cNvSpPr>
              <p:nvPr/>
            </p:nvSpPr>
            <p:spPr bwMode="auto">
              <a:xfrm>
                <a:off x="890" y="141"/>
                <a:ext cx="19" cy="8"/>
              </a:xfrm>
              <a:custGeom>
                <a:avLst/>
                <a:gdLst>
                  <a:gd name="T0" fmla="*/ 6 w 59"/>
                  <a:gd name="T1" fmla="*/ 1 h 52"/>
                  <a:gd name="T2" fmla="*/ 5 w 59"/>
                  <a:gd name="T3" fmla="*/ 1 h 52"/>
                  <a:gd name="T4" fmla="*/ 4 w 59"/>
                  <a:gd name="T5" fmla="*/ 1 h 52"/>
                  <a:gd name="T6" fmla="*/ 3 w 59"/>
                  <a:gd name="T7" fmla="*/ 1 h 52"/>
                  <a:gd name="T8" fmla="*/ 1 w 59"/>
                  <a:gd name="T9" fmla="*/ 1 h 52"/>
                  <a:gd name="T10" fmla="*/ 0 w 59"/>
                  <a:gd name="T11" fmla="*/ 1 h 52"/>
                  <a:gd name="T12" fmla="*/ 0 w 59"/>
                  <a:gd name="T13" fmla="*/ 0 h 52"/>
                  <a:gd name="T14" fmla="*/ 2 w 59"/>
                  <a:gd name="T15" fmla="*/ 0 h 52"/>
                  <a:gd name="T16" fmla="*/ 5 w 59"/>
                  <a:gd name="T17" fmla="*/ 0 h 52"/>
                  <a:gd name="T18" fmla="*/ 6 w 59"/>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52"/>
                  <a:gd name="T32" fmla="*/ 59 w 59"/>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52">
                    <a:moveTo>
                      <a:pt x="59" y="27"/>
                    </a:moveTo>
                    <a:lnTo>
                      <a:pt x="48" y="52"/>
                    </a:lnTo>
                    <a:lnTo>
                      <a:pt x="39" y="52"/>
                    </a:lnTo>
                    <a:lnTo>
                      <a:pt x="30" y="52"/>
                    </a:lnTo>
                    <a:lnTo>
                      <a:pt x="9" y="43"/>
                    </a:lnTo>
                    <a:lnTo>
                      <a:pt x="0" y="35"/>
                    </a:lnTo>
                    <a:lnTo>
                      <a:pt x="0" y="17"/>
                    </a:lnTo>
                    <a:lnTo>
                      <a:pt x="20" y="0"/>
                    </a:lnTo>
                    <a:lnTo>
                      <a:pt x="48" y="8"/>
                    </a:lnTo>
                    <a:lnTo>
                      <a:pt x="59" y="27"/>
                    </a:lnTo>
                    <a:close/>
                  </a:path>
                </a:pathLst>
              </a:custGeom>
              <a:solidFill>
                <a:srgbClr val="FFFF99"/>
              </a:solidFill>
              <a:ln w="9525">
                <a:solidFill>
                  <a:srgbClr val="800000"/>
                </a:solidFill>
                <a:round/>
                <a:headEnd/>
                <a:tailEnd/>
              </a:ln>
            </p:spPr>
            <p:txBody>
              <a:bodyPr/>
              <a:lstStyle/>
              <a:p>
                <a:endParaRPr lang="en-US"/>
              </a:p>
            </p:txBody>
          </p:sp>
          <p:sp>
            <p:nvSpPr>
              <p:cNvPr id="2093" name="Freeform 239"/>
              <p:cNvSpPr>
                <a:spLocks/>
              </p:cNvSpPr>
              <p:nvPr/>
            </p:nvSpPr>
            <p:spPr bwMode="auto">
              <a:xfrm>
                <a:off x="994" y="142"/>
                <a:ext cx="21" cy="7"/>
              </a:xfrm>
              <a:custGeom>
                <a:avLst/>
                <a:gdLst>
                  <a:gd name="T0" fmla="*/ 6 w 69"/>
                  <a:gd name="T1" fmla="*/ 1 h 44"/>
                  <a:gd name="T2" fmla="*/ 5 w 69"/>
                  <a:gd name="T3" fmla="*/ 1 h 44"/>
                  <a:gd name="T4" fmla="*/ 4 w 69"/>
                  <a:gd name="T5" fmla="*/ 1 h 44"/>
                  <a:gd name="T6" fmla="*/ 2 w 69"/>
                  <a:gd name="T7" fmla="*/ 1 h 44"/>
                  <a:gd name="T8" fmla="*/ 0 w 69"/>
                  <a:gd name="T9" fmla="*/ 1 h 44"/>
                  <a:gd name="T10" fmla="*/ 4 w 69"/>
                  <a:gd name="T11" fmla="*/ 0 h 44"/>
                  <a:gd name="T12" fmla="*/ 5 w 69"/>
                  <a:gd name="T13" fmla="*/ 0 h 44"/>
                  <a:gd name="T14" fmla="*/ 6 w 69"/>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4"/>
                  <a:gd name="T26" fmla="*/ 69 w 6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4">
                    <a:moveTo>
                      <a:pt x="69" y="27"/>
                    </a:moveTo>
                    <a:lnTo>
                      <a:pt x="59" y="44"/>
                    </a:lnTo>
                    <a:lnTo>
                      <a:pt x="39" y="44"/>
                    </a:lnTo>
                    <a:lnTo>
                      <a:pt x="21" y="44"/>
                    </a:lnTo>
                    <a:lnTo>
                      <a:pt x="0" y="27"/>
                    </a:lnTo>
                    <a:lnTo>
                      <a:pt x="39" y="0"/>
                    </a:lnTo>
                    <a:lnTo>
                      <a:pt x="59" y="9"/>
                    </a:lnTo>
                    <a:lnTo>
                      <a:pt x="69" y="27"/>
                    </a:lnTo>
                    <a:close/>
                  </a:path>
                </a:pathLst>
              </a:custGeom>
              <a:solidFill>
                <a:srgbClr val="FFFF99"/>
              </a:solidFill>
              <a:ln w="9525">
                <a:solidFill>
                  <a:srgbClr val="800000"/>
                </a:solidFill>
                <a:round/>
                <a:headEnd/>
                <a:tailEnd/>
              </a:ln>
            </p:spPr>
            <p:txBody>
              <a:bodyPr/>
              <a:lstStyle/>
              <a:p>
                <a:endParaRPr lang="en-US"/>
              </a:p>
            </p:txBody>
          </p:sp>
          <p:sp>
            <p:nvSpPr>
              <p:cNvPr id="2094" name="Freeform 240"/>
              <p:cNvSpPr>
                <a:spLocks/>
              </p:cNvSpPr>
              <p:nvPr/>
            </p:nvSpPr>
            <p:spPr bwMode="auto">
              <a:xfrm>
                <a:off x="952" y="142"/>
                <a:ext cx="25" cy="9"/>
              </a:xfrm>
              <a:custGeom>
                <a:avLst/>
                <a:gdLst>
                  <a:gd name="T0" fmla="*/ 7 w 87"/>
                  <a:gd name="T1" fmla="*/ 1 h 54"/>
                  <a:gd name="T2" fmla="*/ 5 w 87"/>
                  <a:gd name="T3" fmla="*/ 1 h 54"/>
                  <a:gd name="T4" fmla="*/ 3 w 87"/>
                  <a:gd name="T5" fmla="*/ 2 h 54"/>
                  <a:gd name="T6" fmla="*/ 3 w 87"/>
                  <a:gd name="T7" fmla="*/ 2 h 54"/>
                  <a:gd name="T8" fmla="*/ 1 w 87"/>
                  <a:gd name="T9" fmla="*/ 1 h 54"/>
                  <a:gd name="T10" fmla="*/ 0 w 87"/>
                  <a:gd name="T11" fmla="*/ 1 h 54"/>
                  <a:gd name="T12" fmla="*/ 3 w 87"/>
                  <a:gd name="T13" fmla="*/ 0 h 54"/>
                  <a:gd name="T14" fmla="*/ 3 w 87"/>
                  <a:gd name="T15" fmla="*/ 0 h 54"/>
                  <a:gd name="T16" fmla="*/ 6 w 87"/>
                  <a:gd name="T17" fmla="*/ 0 h 54"/>
                  <a:gd name="T18" fmla="*/ 7 w 87"/>
                  <a:gd name="T19" fmla="*/ 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54"/>
                  <a:gd name="T32" fmla="*/ 87 w 87"/>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54">
                    <a:moveTo>
                      <a:pt x="87" y="27"/>
                    </a:moveTo>
                    <a:lnTo>
                      <a:pt x="58" y="44"/>
                    </a:lnTo>
                    <a:lnTo>
                      <a:pt x="39" y="54"/>
                    </a:lnTo>
                    <a:lnTo>
                      <a:pt x="30" y="54"/>
                    </a:lnTo>
                    <a:lnTo>
                      <a:pt x="9" y="35"/>
                    </a:lnTo>
                    <a:lnTo>
                      <a:pt x="0" y="19"/>
                    </a:lnTo>
                    <a:lnTo>
                      <a:pt x="30" y="0"/>
                    </a:lnTo>
                    <a:lnTo>
                      <a:pt x="39" y="0"/>
                    </a:lnTo>
                    <a:lnTo>
                      <a:pt x="69" y="9"/>
                    </a:lnTo>
                    <a:lnTo>
                      <a:pt x="87" y="27"/>
                    </a:lnTo>
                    <a:close/>
                  </a:path>
                </a:pathLst>
              </a:custGeom>
              <a:solidFill>
                <a:srgbClr val="FFFF99"/>
              </a:solidFill>
              <a:ln w="9525">
                <a:solidFill>
                  <a:srgbClr val="800000"/>
                </a:solidFill>
                <a:round/>
                <a:headEnd/>
                <a:tailEnd/>
              </a:ln>
            </p:spPr>
            <p:txBody>
              <a:bodyPr/>
              <a:lstStyle/>
              <a:p>
                <a:endParaRPr lang="en-US"/>
              </a:p>
            </p:txBody>
          </p:sp>
          <p:sp>
            <p:nvSpPr>
              <p:cNvPr id="2095" name="Freeform 241"/>
              <p:cNvSpPr>
                <a:spLocks/>
              </p:cNvSpPr>
              <p:nvPr/>
            </p:nvSpPr>
            <p:spPr bwMode="auto">
              <a:xfrm>
                <a:off x="1031" y="144"/>
                <a:ext cx="12" cy="4"/>
              </a:xfrm>
              <a:custGeom>
                <a:avLst/>
                <a:gdLst>
                  <a:gd name="T0" fmla="*/ 4 w 39"/>
                  <a:gd name="T1" fmla="*/ 0 h 26"/>
                  <a:gd name="T2" fmla="*/ 3 w 39"/>
                  <a:gd name="T3" fmla="*/ 0 h 26"/>
                  <a:gd name="T4" fmla="*/ 3 w 39"/>
                  <a:gd name="T5" fmla="*/ 1 h 26"/>
                  <a:gd name="T6" fmla="*/ 1 w 39"/>
                  <a:gd name="T7" fmla="*/ 0 h 26"/>
                  <a:gd name="T8" fmla="*/ 0 w 39"/>
                  <a:gd name="T9" fmla="*/ 0 h 26"/>
                  <a:gd name="T10" fmla="*/ 1 w 39"/>
                  <a:gd name="T11" fmla="*/ 0 h 26"/>
                  <a:gd name="T12" fmla="*/ 3 w 39"/>
                  <a:gd name="T13" fmla="*/ 0 h 26"/>
                  <a:gd name="T14" fmla="*/ 4 w 39"/>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6"/>
                  <a:gd name="T26" fmla="*/ 39 w 39"/>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6">
                    <a:moveTo>
                      <a:pt x="39" y="10"/>
                    </a:moveTo>
                    <a:lnTo>
                      <a:pt x="30" y="18"/>
                    </a:lnTo>
                    <a:lnTo>
                      <a:pt x="30" y="26"/>
                    </a:lnTo>
                    <a:lnTo>
                      <a:pt x="11" y="18"/>
                    </a:lnTo>
                    <a:lnTo>
                      <a:pt x="0" y="10"/>
                    </a:lnTo>
                    <a:lnTo>
                      <a:pt x="11" y="0"/>
                    </a:lnTo>
                    <a:lnTo>
                      <a:pt x="30" y="0"/>
                    </a:lnTo>
                    <a:lnTo>
                      <a:pt x="39" y="10"/>
                    </a:lnTo>
                    <a:close/>
                  </a:path>
                </a:pathLst>
              </a:custGeom>
              <a:solidFill>
                <a:srgbClr val="FFFF99"/>
              </a:solidFill>
              <a:ln w="9525">
                <a:solidFill>
                  <a:srgbClr val="800000"/>
                </a:solidFill>
                <a:round/>
                <a:headEnd/>
                <a:tailEnd/>
              </a:ln>
            </p:spPr>
            <p:txBody>
              <a:bodyPr/>
              <a:lstStyle/>
              <a:p>
                <a:endParaRPr lang="en-US"/>
              </a:p>
            </p:txBody>
          </p:sp>
          <p:sp>
            <p:nvSpPr>
              <p:cNvPr id="2096" name="Freeform 242"/>
              <p:cNvSpPr>
                <a:spLocks/>
              </p:cNvSpPr>
              <p:nvPr/>
            </p:nvSpPr>
            <p:spPr bwMode="auto">
              <a:xfrm>
                <a:off x="82" y="149"/>
                <a:ext cx="15" cy="3"/>
              </a:xfrm>
              <a:custGeom>
                <a:avLst/>
                <a:gdLst>
                  <a:gd name="T0" fmla="*/ 4 w 50"/>
                  <a:gd name="T1" fmla="*/ 0 h 18"/>
                  <a:gd name="T2" fmla="*/ 4 w 50"/>
                  <a:gd name="T3" fmla="*/ 0 h 18"/>
                  <a:gd name="T4" fmla="*/ 1 w 50"/>
                  <a:gd name="T5" fmla="*/ 0 h 18"/>
                  <a:gd name="T6" fmla="*/ 0 w 50"/>
                  <a:gd name="T7" fmla="*/ 0 h 18"/>
                  <a:gd name="T8" fmla="*/ 3 w 50"/>
                  <a:gd name="T9" fmla="*/ 0 h 18"/>
                  <a:gd name="T10" fmla="*/ 4 w 50"/>
                  <a:gd name="T11" fmla="*/ 0 h 18"/>
                  <a:gd name="T12" fmla="*/ 0 60000 65536"/>
                  <a:gd name="T13" fmla="*/ 0 60000 65536"/>
                  <a:gd name="T14" fmla="*/ 0 60000 65536"/>
                  <a:gd name="T15" fmla="*/ 0 60000 65536"/>
                  <a:gd name="T16" fmla="*/ 0 60000 65536"/>
                  <a:gd name="T17" fmla="*/ 0 60000 65536"/>
                  <a:gd name="T18" fmla="*/ 0 w 50"/>
                  <a:gd name="T19" fmla="*/ 0 h 18"/>
                  <a:gd name="T20" fmla="*/ 50 w 5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50" h="18">
                    <a:moveTo>
                      <a:pt x="50" y="10"/>
                    </a:moveTo>
                    <a:lnTo>
                      <a:pt x="39" y="18"/>
                    </a:lnTo>
                    <a:lnTo>
                      <a:pt x="11" y="18"/>
                    </a:lnTo>
                    <a:lnTo>
                      <a:pt x="0" y="0"/>
                    </a:lnTo>
                    <a:lnTo>
                      <a:pt x="30" y="0"/>
                    </a:lnTo>
                    <a:lnTo>
                      <a:pt x="50" y="10"/>
                    </a:lnTo>
                    <a:close/>
                  </a:path>
                </a:pathLst>
              </a:custGeom>
              <a:solidFill>
                <a:srgbClr val="FFFF99"/>
              </a:solidFill>
              <a:ln w="9525">
                <a:solidFill>
                  <a:srgbClr val="800000"/>
                </a:solidFill>
                <a:round/>
                <a:headEnd/>
                <a:tailEnd/>
              </a:ln>
            </p:spPr>
            <p:txBody>
              <a:bodyPr/>
              <a:lstStyle/>
              <a:p>
                <a:endParaRPr lang="en-US"/>
              </a:p>
            </p:txBody>
          </p:sp>
          <p:sp>
            <p:nvSpPr>
              <p:cNvPr id="2097" name="Freeform 243"/>
              <p:cNvSpPr>
                <a:spLocks/>
              </p:cNvSpPr>
              <p:nvPr/>
            </p:nvSpPr>
            <p:spPr bwMode="auto">
              <a:xfrm>
                <a:off x="971" y="151"/>
                <a:ext cx="17" cy="5"/>
              </a:xfrm>
              <a:custGeom>
                <a:avLst/>
                <a:gdLst>
                  <a:gd name="T0" fmla="*/ 5 w 57"/>
                  <a:gd name="T1" fmla="*/ 0 h 33"/>
                  <a:gd name="T2" fmla="*/ 2 w 57"/>
                  <a:gd name="T3" fmla="*/ 1 h 33"/>
                  <a:gd name="T4" fmla="*/ 1 w 57"/>
                  <a:gd name="T5" fmla="*/ 1 h 33"/>
                  <a:gd name="T6" fmla="*/ 0 w 57"/>
                  <a:gd name="T7" fmla="*/ 1 h 33"/>
                  <a:gd name="T8" fmla="*/ 2 w 57"/>
                  <a:gd name="T9" fmla="*/ 0 h 33"/>
                  <a:gd name="T10" fmla="*/ 4 w 57"/>
                  <a:gd name="T11" fmla="*/ 0 h 33"/>
                  <a:gd name="T12" fmla="*/ 5 w 57"/>
                  <a:gd name="T13" fmla="*/ 0 h 33"/>
                  <a:gd name="T14" fmla="*/ 5 w 57"/>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33"/>
                  <a:gd name="T26" fmla="*/ 57 w 57"/>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33">
                    <a:moveTo>
                      <a:pt x="57" y="16"/>
                    </a:moveTo>
                    <a:lnTo>
                      <a:pt x="27" y="33"/>
                    </a:lnTo>
                    <a:lnTo>
                      <a:pt x="9" y="33"/>
                    </a:lnTo>
                    <a:lnTo>
                      <a:pt x="0" y="33"/>
                    </a:lnTo>
                    <a:lnTo>
                      <a:pt x="27" y="0"/>
                    </a:lnTo>
                    <a:lnTo>
                      <a:pt x="48" y="0"/>
                    </a:lnTo>
                    <a:lnTo>
                      <a:pt x="57" y="0"/>
                    </a:lnTo>
                    <a:lnTo>
                      <a:pt x="57" y="16"/>
                    </a:lnTo>
                    <a:close/>
                  </a:path>
                </a:pathLst>
              </a:custGeom>
              <a:solidFill>
                <a:srgbClr val="FFFF99"/>
              </a:solidFill>
              <a:ln w="9525">
                <a:solidFill>
                  <a:srgbClr val="800000"/>
                </a:solidFill>
                <a:round/>
                <a:headEnd/>
                <a:tailEnd/>
              </a:ln>
            </p:spPr>
            <p:txBody>
              <a:bodyPr/>
              <a:lstStyle/>
              <a:p>
                <a:endParaRPr lang="en-US"/>
              </a:p>
            </p:txBody>
          </p:sp>
          <p:sp>
            <p:nvSpPr>
              <p:cNvPr id="2098" name="Freeform 244"/>
              <p:cNvSpPr>
                <a:spLocks/>
              </p:cNvSpPr>
              <p:nvPr/>
            </p:nvSpPr>
            <p:spPr bwMode="auto">
              <a:xfrm>
                <a:off x="382" y="162"/>
                <a:ext cx="65" cy="17"/>
              </a:xfrm>
              <a:custGeom>
                <a:avLst/>
                <a:gdLst>
                  <a:gd name="T0" fmla="*/ 18 w 222"/>
                  <a:gd name="T1" fmla="*/ 1 h 105"/>
                  <a:gd name="T2" fmla="*/ 19 w 222"/>
                  <a:gd name="T3" fmla="*/ 1 h 105"/>
                  <a:gd name="T4" fmla="*/ 18 w 222"/>
                  <a:gd name="T5" fmla="*/ 2 h 105"/>
                  <a:gd name="T6" fmla="*/ 17 w 222"/>
                  <a:gd name="T7" fmla="*/ 2 h 105"/>
                  <a:gd name="T8" fmla="*/ 15 w 222"/>
                  <a:gd name="T9" fmla="*/ 1 h 105"/>
                  <a:gd name="T10" fmla="*/ 11 w 222"/>
                  <a:gd name="T11" fmla="*/ 1 h 105"/>
                  <a:gd name="T12" fmla="*/ 7 w 222"/>
                  <a:gd name="T13" fmla="*/ 1 h 105"/>
                  <a:gd name="T14" fmla="*/ 5 w 222"/>
                  <a:gd name="T15" fmla="*/ 1 h 105"/>
                  <a:gd name="T16" fmla="*/ 4 w 222"/>
                  <a:gd name="T17" fmla="*/ 1 h 105"/>
                  <a:gd name="T18" fmla="*/ 5 w 222"/>
                  <a:gd name="T19" fmla="*/ 2 h 105"/>
                  <a:gd name="T20" fmla="*/ 7 w 222"/>
                  <a:gd name="T21" fmla="*/ 2 h 105"/>
                  <a:gd name="T22" fmla="*/ 8 w 222"/>
                  <a:gd name="T23" fmla="*/ 2 h 105"/>
                  <a:gd name="T24" fmla="*/ 9 w 222"/>
                  <a:gd name="T25" fmla="*/ 2 h 105"/>
                  <a:gd name="T26" fmla="*/ 10 w 222"/>
                  <a:gd name="T27" fmla="*/ 2 h 105"/>
                  <a:gd name="T28" fmla="*/ 8 w 222"/>
                  <a:gd name="T29" fmla="*/ 3 h 105"/>
                  <a:gd name="T30" fmla="*/ 7 w 222"/>
                  <a:gd name="T31" fmla="*/ 3 h 105"/>
                  <a:gd name="T32" fmla="*/ 4 w 222"/>
                  <a:gd name="T33" fmla="*/ 3 h 105"/>
                  <a:gd name="T34" fmla="*/ 1 w 222"/>
                  <a:gd name="T35" fmla="*/ 2 h 105"/>
                  <a:gd name="T36" fmla="*/ 0 w 222"/>
                  <a:gd name="T37" fmla="*/ 1 h 105"/>
                  <a:gd name="T38" fmla="*/ 1 w 222"/>
                  <a:gd name="T39" fmla="*/ 0 h 105"/>
                  <a:gd name="T40" fmla="*/ 3 w 222"/>
                  <a:gd name="T41" fmla="*/ 0 h 105"/>
                  <a:gd name="T42" fmla="*/ 7 w 222"/>
                  <a:gd name="T43" fmla="*/ 0 h 105"/>
                  <a:gd name="T44" fmla="*/ 12 w 222"/>
                  <a:gd name="T45" fmla="*/ 0 h 105"/>
                  <a:gd name="T46" fmla="*/ 18 w 222"/>
                  <a:gd name="T47" fmla="*/ 1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2"/>
                  <a:gd name="T73" fmla="*/ 0 h 105"/>
                  <a:gd name="T74" fmla="*/ 222 w 22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close/>
                  </a:path>
                </a:pathLst>
              </a:custGeom>
              <a:solidFill>
                <a:srgbClr val="FFFF99"/>
              </a:solidFill>
              <a:ln w="9525">
                <a:solidFill>
                  <a:srgbClr val="800000"/>
                </a:solidFill>
                <a:round/>
                <a:headEnd/>
                <a:tailEnd/>
              </a:ln>
            </p:spPr>
            <p:txBody>
              <a:bodyPr/>
              <a:lstStyle/>
              <a:p>
                <a:endParaRPr lang="en-US"/>
              </a:p>
            </p:txBody>
          </p:sp>
          <p:sp>
            <p:nvSpPr>
              <p:cNvPr id="2099" name="Freeform 245"/>
              <p:cNvSpPr>
                <a:spLocks/>
              </p:cNvSpPr>
              <p:nvPr/>
            </p:nvSpPr>
            <p:spPr bwMode="auto">
              <a:xfrm>
                <a:off x="382" y="162"/>
                <a:ext cx="65" cy="17"/>
              </a:xfrm>
              <a:custGeom>
                <a:avLst/>
                <a:gdLst>
                  <a:gd name="T0" fmla="*/ 18 w 222"/>
                  <a:gd name="T1" fmla="*/ 1 h 105"/>
                  <a:gd name="T2" fmla="*/ 19 w 222"/>
                  <a:gd name="T3" fmla="*/ 1 h 105"/>
                  <a:gd name="T4" fmla="*/ 18 w 222"/>
                  <a:gd name="T5" fmla="*/ 2 h 105"/>
                  <a:gd name="T6" fmla="*/ 17 w 222"/>
                  <a:gd name="T7" fmla="*/ 2 h 105"/>
                  <a:gd name="T8" fmla="*/ 15 w 222"/>
                  <a:gd name="T9" fmla="*/ 1 h 105"/>
                  <a:gd name="T10" fmla="*/ 11 w 222"/>
                  <a:gd name="T11" fmla="*/ 1 h 105"/>
                  <a:gd name="T12" fmla="*/ 7 w 222"/>
                  <a:gd name="T13" fmla="*/ 1 h 105"/>
                  <a:gd name="T14" fmla="*/ 5 w 222"/>
                  <a:gd name="T15" fmla="*/ 1 h 105"/>
                  <a:gd name="T16" fmla="*/ 4 w 222"/>
                  <a:gd name="T17" fmla="*/ 1 h 105"/>
                  <a:gd name="T18" fmla="*/ 5 w 222"/>
                  <a:gd name="T19" fmla="*/ 2 h 105"/>
                  <a:gd name="T20" fmla="*/ 7 w 222"/>
                  <a:gd name="T21" fmla="*/ 2 h 105"/>
                  <a:gd name="T22" fmla="*/ 8 w 222"/>
                  <a:gd name="T23" fmla="*/ 2 h 105"/>
                  <a:gd name="T24" fmla="*/ 9 w 222"/>
                  <a:gd name="T25" fmla="*/ 2 h 105"/>
                  <a:gd name="T26" fmla="*/ 10 w 222"/>
                  <a:gd name="T27" fmla="*/ 2 h 105"/>
                  <a:gd name="T28" fmla="*/ 8 w 222"/>
                  <a:gd name="T29" fmla="*/ 3 h 105"/>
                  <a:gd name="T30" fmla="*/ 7 w 222"/>
                  <a:gd name="T31" fmla="*/ 3 h 105"/>
                  <a:gd name="T32" fmla="*/ 4 w 222"/>
                  <a:gd name="T33" fmla="*/ 3 h 105"/>
                  <a:gd name="T34" fmla="*/ 1 w 222"/>
                  <a:gd name="T35" fmla="*/ 2 h 105"/>
                  <a:gd name="T36" fmla="*/ 0 w 222"/>
                  <a:gd name="T37" fmla="*/ 1 h 105"/>
                  <a:gd name="T38" fmla="*/ 1 w 222"/>
                  <a:gd name="T39" fmla="*/ 0 h 105"/>
                  <a:gd name="T40" fmla="*/ 3 w 222"/>
                  <a:gd name="T41" fmla="*/ 0 h 105"/>
                  <a:gd name="T42" fmla="*/ 7 w 222"/>
                  <a:gd name="T43" fmla="*/ 0 h 105"/>
                  <a:gd name="T44" fmla="*/ 12 w 222"/>
                  <a:gd name="T45" fmla="*/ 0 h 105"/>
                  <a:gd name="T46" fmla="*/ 18 w 222"/>
                  <a:gd name="T47" fmla="*/ 1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2"/>
                  <a:gd name="T73" fmla="*/ 0 h 105"/>
                  <a:gd name="T74" fmla="*/ 222 w 22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path>
                </a:pathLst>
              </a:custGeom>
              <a:solidFill>
                <a:srgbClr val="FFFF99"/>
              </a:solidFill>
              <a:ln w="3175">
                <a:solidFill>
                  <a:srgbClr val="800000"/>
                </a:solidFill>
                <a:round/>
                <a:headEnd/>
                <a:tailEnd/>
              </a:ln>
            </p:spPr>
            <p:txBody>
              <a:bodyPr/>
              <a:lstStyle/>
              <a:p>
                <a:endParaRPr lang="en-US"/>
              </a:p>
            </p:txBody>
          </p:sp>
          <p:sp>
            <p:nvSpPr>
              <p:cNvPr id="2100" name="Freeform 246"/>
              <p:cNvSpPr>
                <a:spLocks/>
              </p:cNvSpPr>
              <p:nvPr/>
            </p:nvSpPr>
            <p:spPr bwMode="auto">
              <a:xfrm>
                <a:off x="260" y="165"/>
                <a:ext cx="50" cy="24"/>
              </a:xfrm>
              <a:custGeom>
                <a:avLst/>
                <a:gdLst>
                  <a:gd name="T0" fmla="*/ 15 w 162"/>
                  <a:gd name="T1" fmla="*/ 1 h 149"/>
                  <a:gd name="T2" fmla="*/ 15 w 162"/>
                  <a:gd name="T3" fmla="*/ 2 h 149"/>
                  <a:gd name="T4" fmla="*/ 15 w 162"/>
                  <a:gd name="T5" fmla="*/ 3 h 149"/>
                  <a:gd name="T6" fmla="*/ 12 w 162"/>
                  <a:gd name="T7" fmla="*/ 4 h 149"/>
                  <a:gd name="T8" fmla="*/ 8 w 162"/>
                  <a:gd name="T9" fmla="*/ 4 h 149"/>
                  <a:gd name="T10" fmla="*/ 5 w 162"/>
                  <a:gd name="T11" fmla="*/ 4 h 149"/>
                  <a:gd name="T12" fmla="*/ 1 w 162"/>
                  <a:gd name="T13" fmla="*/ 3 h 149"/>
                  <a:gd name="T14" fmla="*/ 0 w 162"/>
                  <a:gd name="T15" fmla="*/ 2 h 149"/>
                  <a:gd name="T16" fmla="*/ 1 w 162"/>
                  <a:gd name="T17" fmla="*/ 2 h 149"/>
                  <a:gd name="T18" fmla="*/ 2 w 162"/>
                  <a:gd name="T19" fmla="*/ 1 h 149"/>
                  <a:gd name="T20" fmla="*/ 3 w 162"/>
                  <a:gd name="T21" fmla="*/ 2 h 149"/>
                  <a:gd name="T22" fmla="*/ 3 w 162"/>
                  <a:gd name="T23" fmla="*/ 2 h 149"/>
                  <a:gd name="T24" fmla="*/ 3 w 162"/>
                  <a:gd name="T25" fmla="*/ 2 h 149"/>
                  <a:gd name="T26" fmla="*/ 6 w 162"/>
                  <a:gd name="T27" fmla="*/ 3 h 149"/>
                  <a:gd name="T28" fmla="*/ 7 w 162"/>
                  <a:gd name="T29" fmla="*/ 3 h 149"/>
                  <a:gd name="T30" fmla="*/ 9 w 162"/>
                  <a:gd name="T31" fmla="*/ 3 h 149"/>
                  <a:gd name="T32" fmla="*/ 11 w 162"/>
                  <a:gd name="T33" fmla="*/ 2 h 149"/>
                  <a:gd name="T34" fmla="*/ 11 w 162"/>
                  <a:gd name="T35" fmla="*/ 1 h 149"/>
                  <a:gd name="T36" fmla="*/ 11 w 162"/>
                  <a:gd name="T37" fmla="*/ 1 h 149"/>
                  <a:gd name="T38" fmla="*/ 10 w 162"/>
                  <a:gd name="T39" fmla="*/ 1 h 149"/>
                  <a:gd name="T40" fmla="*/ 7 w 162"/>
                  <a:gd name="T41" fmla="*/ 1 h 149"/>
                  <a:gd name="T42" fmla="*/ 6 w 162"/>
                  <a:gd name="T43" fmla="*/ 1 h 149"/>
                  <a:gd name="T44" fmla="*/ 6 w 162"/>
                  <a:gd name="T45" fmla="*/ 1 h 149"/>
                  <a:gd name="T46" fmla="*/ 6 w 162"/>
                  <a:gd name="T47" fmla="*/ 0 h 149"/>
                  <a:gd name="T48" fmla="*/ 9 w 162"/>
                  <a:gd name="T49" fmla="*/ 0 h 149"/>
                  <a:gd name="T50" fmla="*/ 11 w 162"/>
                  <a:gd name="T51" fmla="*/ 0 h 149"/>
                  <a:gd name="T52" fmla="*/ 14 w 162"/>
                  <a:gd name="T53" fmla="*/ 0 h 149"/>
                  <a:gd name="T54" fmla="*/ 15 w 162"/>
                  <a:gd name="T55" fmla="*/ 1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2"/>
                  <a:gd name="T85" fmla="*/ 0 h 149"/>
                  <a:gd name="T86" fmla="*/ 162 w 162"/>
                  <a:gd name="T87" fmla="*/ 149 h 1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close/>
                  </a:path>
                </a:pathLst>
              </a:custGeom>
              <a:solidFill>
                <a:srgbClr val="FFFF99"/>
              </a:solidFill>
              <a:ln w="9525">
                <a:solidFill>
                  <a:srgbClr val="800000"/>
                </a:solidFill>
                <a:round/>
                <a:headEnd/>
                <a:tailEnd/>
              </a:ln>
            </p:spPr>
            <p:txBody>
              <a:bodyPr/>
              <a:lstStyle/>
              <a:p>
                <a:endParaRPr lang="en-US"/>
              </a:p>
            </p:txBody>
          </p:sp>
          <p:sp>
            <p:nvSpPr>
              <p:cNvPr id="2101" name="Freeform 247"/>
              <p:cNvSpPr>
                <a:spLocks/>
              </p:cNvSpPr>
              <p:nvPr/>
            </p:nvSpPr>
            <p:spPr bwMode="auto">
              <a:xfrm>
                <a:off x="260" y="165"/>
                <a:ext cx="50" cy="24"/>
              </a:xfrm>
              <a:custGeom>
                <a:avLst/>
                <a:gdLst>
                  <a:gd name="T0" fmla="*/ 15 w 162"/>
                  <a:gd name="T1" fmla="*/ 1 h 149"/>
                  <a:gd name="T2" fmla="*/ 15 w 162"/>
                  <a:gd name="T3" fmla="*/ 2 h 149"/>
                  <a:gd name="T4" fmla="*/ 15 w 162"/>
                  <a:gd name="T5" fmla="*/ 3 h 149"/>
                  <a:gd name="T6" fmla="*/ 12 w 162"/>
                  <a:gd name="T7" fmla="*/ 4 h 149"/>
                  <a:gd name="T8" fmla="*/ 8 w 162"/>
                  <a:gd name="T9" fmla="*/ 4 h 149"/>
                  <a:gd name="T10" fmla="*/ 5 w 162"/>
                  <a:gd name="T11" fmla="*/ 4 h 149"/>
                  <a:gd name="T12" fmla="*/ 1 w 162"/>
                  <a:gd name="T13" fmla="*/ 3 h 149"/>
                  <a:gd name="T14" fmla="*/ 0 w 162"/>
                  <a:gd name="T15" fmla="*/ 2 h 149"/>
                  <a:gd name="T16" fmla="*/ 1 w 162"/>
                  <a:gd name="T17" fmla="*/ 2 h 149"/>
                  <a:gd name="T18" fmla="*/ 2 w 162"/>
                  <a:gd name="T19" fmla="*/ 1 h 149"/>
                  <a:gd name="T20" fmla="*/ 3 w 162"/>
                  <a:gd name="T21" fmla="*/ 2 h 149"/>
                  <a:gd name="T22" fmla="*/ 3 w 162"/>
                  <a:gd name="T23" fmla="*/ 2 h 149"/>
                  <a:gd name="T24" fmla="*/ 3 w 162"/>
                  <a:gd name="T25" fmla="*/ 2 h 149"/>
                  <a:gd name="T26" fmla="*/ 6 w 162"/>
                  <a:gd name="T27" fmla="*/ 3 h 149"/>
                  <a:gd name="T28" fmla="*/ 7 w 162"/>
                  <a:gd name="T29" fmla="*/ 3 h 149"/>
                  <a:gd name="T30" fmla="*/ 9 w 162"/>
                  <a:gd name="T31" fmla="*/ 3 h 149"/>
                  <a:gd name="T32" fmla="*/ 11 w 162"/>
                  <a:gd name="T33" fmla="*/ 2 h 149"/>
                  <a:gd name="T34" fmla="*/ 11 w 162"/>
                  <a:gd name="T35" fmla="*/ 1 h 149"/>
                  <a:gd name="T36" fmla="*/ 11 w 162"/>
                  <a:gd name="T37" fmla="*/ 1 h 149"/>
                  <a:gd name="T38" fmla="*/ 10 w 162"/>
                  <a:gd name="T39" fmla="*/ 1 h 149"/>
                  <a:gd name="T40" fmla="*/ 7 w 162"/>
                  <a:gd name="T41" fmla="*/ 1 h 149"/>
                  <a:gd name="T42" fmla="*/ 7 w 162"/>
                  <a:gd name="T43" fmla="*/ 1 h 149"/>
                  <a:gd name="T44" fmla="*/ 6 w 162"/>
                  <a:gd name="T45" fmla="*/ 1 h 149"/>
                  <a:gd name="T46" fmla="*/ 6 w 162"/>
                  <a:gd name="T47" fmla="*/ 1 h 149"/>
                  <a:gd name="T48" fmla="*/ 6 w 162"/>
                  <a:gd name="T49" fmla="*/ 0 h 149"/>
                  <a:gd name="T50" fmla="*/ 9 w 162"/>
                  <a:gd name="T51" fmla="*/ 0 h 149"/>
                  <a:gd name="T52" fmla="*/ 11 w 162"/>
                  <a:gd name="T53" fmla="*/ 0 h 149"/>
                  <a:gd name="T54" fmla="*/ 14 w 162"/>
                  <a:gd name="T55" fmla="*/ 0 h 149"/>
                  <a:gd name="T56" fmla="*/ 15 w 162"/>
                  <a:gd name="T57" fmla="*/ 1 h 1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149"/>
                  <a:gd name="T89" fmla="*/ 162 w 162"/>
                  <a:gd name="T90" fmla="*/ 149 h 1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path>
                </a:pathLst>
              </a:custGeom>
              <a:solidFill>
                <a:srgbClr val="FFFF99"/>
              </a:solidFill>
              <a:ln w="3175">
                <a:solidFill>
                  <a:srgbClr val="800000"/>
                </a:solidFill>
                <a:round/>
                <a:headEnd/>
                <a:tailEnd/>
              </a:ln>
            </p:spPr>
            <p:txBody>
              <a:bodyPr/>
              <a:lstStyle/>
              <a:p>
                <a:endParaRPr lang="en-US"/>
              </a:p>
            </p:txBody>
          </p:sp>
          <p:sp>
            <p:nvSpPr>
              <p:cNvPr id="2102" name="Freeform 248"/>
              <p:cNvSpPr>
                <a:spLocks/>
              </p:cNvSpPr>
              <p:nvPr/>
            </p:nvSpPr>
            <p:spPr bwMode="auto">
              <a:xfrm>
                <a:off x="117" y="166"/>
                <a:ext cx="8" cy="442"/>
              </a:xfrm>
              <a:custGeom>
                <a:avLst/>
                <a:gdLst>
                  <a:gd name="T0" fmla="*/ 2 w 29"/>
                  <a:gd name="T1" fmla="*/ 0 h 2723"/>
                  <a:gd name="T2" fmla="*/ 2 w 29"/>
                  <a:gd name="T3" fmla="*/ 68 h 2723"/>
                  <a:gd name="T4" fmla="*/ 2 w 29"/>
                  <a:gd name="T5" fmla="*/ 70 h 2723"/>
                  <a:gd name="T6" fmla="*/ 2 w 29"/>
                  <a:gd name="T7" fmla="*/ 71 h 2723"/>
                  <a:gd name="T8" fmla="*/ 0 w 29"/>
                  <a:gd name="T9" fmla="*/ 72 h 2723"/>
                  <a:gd name="T10" fmla="*/ 0 w 29"/>
                  <a:gd name="T11" fmla="*/ 68 h 2723"/>
                  <a:gd name="T12" fmla="*/ 0 w 29"/>
                  <a:gd name="T13" fmla="*/ 0 h 2723"/>
                  <a:gd name="T14" fmla="*/ 2 w 29"/>
                  <a:gd name="T15" fmla="*/ 0 h 2723"/>
                  <a:gd name="T16" fmla="*/ 2 w 29"/>
                  <a:gd name="T17" fmla="*/ 0 h 2723"/>
                  <a:gd name="T18" fmla="*/ 2 w 29"/>
                  <a:gd name="T19" fmla="*/ 0 h 27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723"/>
                  <a:gd name="T32" fmla="*/ 29 w 29"/>
                  <a:gd name="T33" fmla="*/ 2723 h 27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723">
                    <a:moveTo>
                      <a:pt x="20" y="16"/>
                    </a:moveTo>
                    <a:lnTo>
                      <a:pt x="29" y="2574"/>
                    </a:lnTo>
                    <a:lnTo>
                      <a:pt x="29" y="2653"/>
                    </a:lnTo>
                    <a:lnTo>
                      <a:pt x="20" y="2688"/>
                    </a:lnTo>
                    <a:lnTo>
                      <a:pt x="0" y="2723"/>
                    </a:lnTo>
                    <a:lnTo>
                      <a:pt x="0" y="2566"/>
                    </a:lnTo>
                    <a:lnTo>
                      <a:pt x="0" y="8"/>
                    </a:lnTo>
                    <a:lnTo>
                      <a:pt x="20" y="0"/>
                    </a:lnTo>
                    <a:lnTo>
                      <a:pt x="20" y="8"/>
                    </a:lnTo>
                    <a:lnTo>
                      <a:pt x="20" y="16"/>
                    </a:lnTo>
                    <a:close/>
                  </a:path>
                </a:pathLst>
              </a:custGeom>
              <a:solidFill>
                <a:srgbClr val="FFFF99"/>
              </a:solidFill>
              <a:ln w="9525">
                <a:solidFill>
                  <a:srgbClr val="800000"/>
                </a:solidFill>
                <a:round/>
                <a:headEnd/>
                <a:tailEnd/>
              </a:ln>
            </p:spPr>
            <p:txBody>
              <a:bodyPr/>
              <a:lstStyle/>
              <a:p>
                <a:endParaRPr lang="en-US"/>
              </a:p>
            </p:txBody>
          </p:sp>
          <p:sp>
            <p:nvSpPr>
              <p:cNvPr id="2103" name="Freeform 249"/>
              <p:cNvSpPr>
                <a:spLocks/>
              </p:cNvSpPr>
              <p:nvPr/>
            </p:nvSpPr>
            <p:spPr bwMode="auto">
              <a:xfrm>
                <a:off x="92" y="169"/>
                <a:ext cx="10" cy="452"/>
              </a:xfrm>
              <a:custGeom>
                <a:avLst/>
                <a:gdLst>
                  <a:gd name="T0" fmla="*/ 3 w 39"/>
                  <a:gd name="T1" fmla="*/ 73 h 2785"/>
                  <a:gd name="T2" fmla="*/ 0 w 39"/>
                  <a:gd name="T3" fmla="*/ 73 h 2785"/>
                  <a:gd name="T4" fmla="*/ 0 w 39"/>
                  <a:gd name="T5" fmla="*/ 73 h 2785"/>
                  <a:gd name="T6" fmla="*/ 0 w 39"/>
                  <a:gd name="T7" fmla="*/ 72 h 2785"/>
                  <a:gd name="T8" fmla="*/ 0 w 39"/>
                  <a:gd name="T9" fmla="*/ 71 h 2785"/>
                  <a:gd name="T10" fmla="*/ 0 w 39"/>
                  <a:gd name="T11" fmla="*/ 70 h 2785"/>
                  <a:gd name="T12" fmla="*/ 0 w 39"/>
                  <a:gd name="T13" fmla="*/ 68 h 2785"/>
                  <a:gd name="T14" fmla="*/ 0 w 39"/>
                  <a:gd name="T15" fmla="*/ 66 h 2785"/>
                  <a:gd name="T16" fmla="*/ 0 w 39"/>
                  <a:gd name="T17" fmla="*/ 64 h 2785"/>
                  <a:gd name="T18" fmla="*/ 0 w 39"/>
                  <a:gd name="T19" fmla="*/ 62 h 2785"/>
                  <a:gd name="T20" fmla="*/ 0 w 39"/>
                  <a:gd name="T21" fmla="*/ 59 h 2785"/>
                  <a:gd name="T22" fmla="*/ 0 w 39"/>
                  <a:gd name="T23" fmla="*/ 56 h 2785"/>
                  <a:gd name="T24" fmla="*/ 0 w 39"/>
                  <a:gd name="T25" fmla="*/ 50 h 2785"/>
                  <a:gd name="T26" fmla="*/ 0 w 39"/>
                  <a:gd name="T27" fmla="*/ 43 h 2785"/>
                  <a:gd name="T28" fmla="*/ 0 w 39"/>
                  <a:gd name="T29" fmla="*/ 37 h 2785"/>
                  <a:gd name="T30" fmla="*/ 0 w 39"/>
                  <a:gd name="T31" fmla="*/ 30 h 2785"/>
                  <a:gd name="T32" fmla="*/ 0 w 39"/>
                  <a:gd name="T33" fmla="*/ 24 h 2785"/>
                  <a:gd name="T34" fmla="*/ 0 w 39"/>
                  <a:gd name="T35" fmla="*/ 17 h 2785"/>
                  <a:gd name="T36" fmla="*/ 0 w 39"/>
                  <a:gd name="T37" fmla="*/ 14 h 2785"/>
                  <a:gd name="T38" fmla="*/ 0 w 39"/>
                  <a:gd name="T39" fmla="*/ 12 h 2785"/>
                  <a:gd name="T40" fmla="*/ 0 w 39"/>
                  <a:gd name="T41" fmla="*/ 9 h 2785"/>
                  <a:gd name="T42" fmla="*/ 0 w 39"/>
                  <a:gd name="T43" fmla="*/ 7 h 2785"/>
                  <a:gd name="T44" fmla="*/ 0 w 39"/>
                  <a:gd name="T45" fmla="*/ 5 h 2785"/>
                  <a:gd name="T46" fmla="*/ 0 w 39"/>
                  <a:gd name="T47" fmla="*/ 4 h 2785"/>
                  <a:gd name="T48" fmla="*/ 0 w 39"/>
                  <a:gd name="T49" fmla="*/ 2 h 2785"/>
                  <a:gd name="T50" fmla="*/ 0 w 39"/>
                  <a:gd name="T51" fmla="*/ 1 h 2785"/>
                  <a:gd name="T52" fmla="*/ 0 w 39"/>
                  <a:gd name="T53" fmla="*/ 1 h 2785"/>
                  <a:gd name="T54" fmla="*/ 3 w 39"/>
                  <a:gd name="T55" fmla="*/ 0 h 2785"/>
                  <a:gd name="T56" fmla="*/ 3 w 39"/>
                  <a:gd name="T57" fmla="*/ 1 h 2785"/>
                  <a:gd name="T58" fmla="*/ 3 w 39"/>
                  <a:gd name="T59" fmla="*/ 2 h 2785"/>
                  <a:gd name="T60" fmla="*/ 3 w 39"/>
                  <a:gd name="T61" fmla="*/ 3 h 2785"/>
                  <a:gd name="T62" fmla="*/ 3 w 39"/>
                  <a:gd name="T63" fmla="*/ 5 h 2785"/>
                  <a:gd name="T64" fmla="*/ 3 w 39"/>
                  <a:gd name="T65" fmla="*/ 7 h 2785"/>
                  <a:gd name="T66" fmla="*/ 3 w 39"/>
                  <a:gd name="T67" fmla="*/ 9 h 2785"/>
                  <a:gd name="T68" fmla="*/ 3 w 39"/>
                  <a:gd name="T69" fmla="*/ 11 h 2785"/>
                  <a:gd name="T70" fmla="*/ 3 w 39"/>
                  <a:gd name="T71" fmla="*/ 14 h 2785"/>
                  <a:gd name="T72" fmla="*/ 3 w 39"/>
                  <a:gd name="T73" fmla="*/ 17 h 2785"/>
                  <a:gd name="T74" fmla="*/ 3 w 39"/>
                  <a:gd name="T75" fmla="*/ 23 h 2785"/>
                  <a:gd name="T76" fmla="*/ 3 w 39"/>
                  <a:gd name="T77" fmla="*/ 30 h 2785"/>
                  <a:gd name="T78" fmla="*/ 3 w 39"/>
                  <a:gd name="T79" fmla="*/ 37 h 2785"/>
                  <a:gd name="T80" fmla="*/ 3 w 39"/>
                  <a:gd name="T81" fmla="*/ 43 h 2785"/>
                  <a:gd name="T82" fmla="*/ 3 w 39"/>
                  <a:gd name="T83" fmla="*/ 50 h 2785"/>
                  <a:gd name="T84" fmla="*/ 3 w 39"/>
                  <a:gd name="T85" fmla="*/ 56 h 2785"/>
                  <a:gd name="T86" fmla="*/ 3 w 39"/>
                  <a:gd name="T87" fmla="*/ 59 h 2785"/>
                  <a:gd name="T88" fmla="*/ 3 w 39"/>
                  <a:gd name="T89" fmla="*/ 62 h 2785"/>
                  <a:gd name="T90" fmla="*/ 3 w 39"/>
                  <a:gd name="T91" fmla="*/ 64 h 2785"/>
                  <a:gd name="T92" fmla="*/ 3 w 39"/>
                  <a:gd name="T93" fmla="*/ 67 h 2785"/>
                  <a:gd name="T94" fmla="*/ 3 w 39"/>
                  <a:gd name="T95" fmla="*/ 68 h 2785"/>
                  <a:gd name="T96" fmla="*/ 3 w 39"/>
                  <a:gd name="T97" fmla="*/ 70 h 2785"/>
                  <a:gd name="T98" fmla="*/ 3 w 39"/>
                  <a:gd name="T99" fmla="*/ 72 h 2785"/>
                  <a:gd name="T100" fmla="*/ 3 w 39"/>
                  <a:gd name="T101" fmla="*/ 72 h 2785"/>
                  <a:gd name="T102" fmla="*/ 3 w 39"/>
                  <a:gd name="T103" fmla="*/ 73 h 2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
                  <a:gd name="T157" fmla="*/ 0 h 2785"/>
                  <a:gd name="T158" fmla="*/ 39 w 39"/>
                  <a:gd name="T159" fmla="*/ 2785 h 27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 h="2785">
                    <a:moveTo>
                      <a:pt x="39" y="2785"/>
                    </a:moveTo>
                    <a:lnTo>
                      <a:pt x="0" y="2767"/>
                    </a:lnTo>
                    <a:lnTo>
                      <a:pt x="0" y="2759"/>
                    </a:lnTo>
                    <a:lnTo>
                      <a:pt x="0" y="2732"/>
                    </a:lnTo>
                    <a:lnTo>
                      <a:pt x="0" y="2699"/>
                    </a:lnTo>
                    <a:lnTo>
                      <a:pt x="0" y="2645"/>
                    </a:lnTo>
                    <a:lnTo>
                      <a:pt x="0" y="2585"/>
                    </a:lnTo>
                    <a:lnTo>
                      <a:pt x="0" y="2515"/>
                    </a:lnTo>
                    <a:lnTo>
                      <a:pt x="0" y="2428"/>
                    </a:lnTo>
                    <a:lnTo>
                      <a:pt x="0" y="2340"/>
                    </a:lnTo>
                    <a:lnTo>
                      <a:pt x="0" y="2236"/>
                    </a:lnTo>
                    <a:lnTo>
                      <a:pt x="0" y="2131"/>
                    </a:lnTo>
                    <a:lnTo>
                      <a:pt x="0" y="1895"/>
                    </a:lnTo>
                    <a:lnTo>
                      <a:pt x="0" y="1650"/>
                    </a:lnTo>
                    <a:lnTo>
                      <a:pt x="0" y="1398"/>
                    </a:lnTo>
                    <a:lnTo>
                      <a:pt x="0" y="1144"/>
                    </a:lnTo>
                    <a:lnTo>
                      <a:pt x="0" y="892"/>
                    </a:lnTo>
                    <a:lnTo>
                      <a:pt x="0" y="657"/>
                    </a:lnTo>
                    <a:lnTo>
                      <a:pt x="0" y="551"/>
                    </a:lnTo>
                    <a:lnTo>
                      <a:pt x="0" y="455"/>
                    </a:lnTo>
                    <a:lnTo>
                      <a:pt x="0" y="359"/>
                    </a:lnTo>
                    <a:lnTo>
                      <a:pt x="0" y="273"/>
                    </a:lnTo>
                    <a:lnTo>
                      <a:pt x="0" y="202"/>
                    </a:lnTo>
                    <a:lnTo>
                      <a:pt x="0" y="141"/>
                    </a:lnTo>
                    <a:lnTo>
                      <a:pt x="0" y="89"/>
                    </a:lnTo>
                    <a:lnTo>
                      <a:pt x="0" y="54"/>
                    </a:lnTo>
                    <a:lnTo>
                      <a:pt x="0" y="27"/>
                    </a:lnTo>
                    <a:lnTo>
                      <a:pt x="39" y="0"/>
                    </a:lnTo>
                    <a:lnTo>
                      <a:pt x="39" y="27"/>
                    </a:lnTo>
                    <a:lnTo>
                      <a:pt x="39" y="62"/>
                    </a:lnTo>
                    <a:lnTo>
                      <a:pt x="39" y="124"/>
                    </a:lnTo>
                    <a:lnTo>
                      <a:pt x="39" y="184"/>
                    </a:lnTo>
                    <a:lnTo>
                      <a:pt x="39" y="254"/>
                    </a:lnTo>
                    <a:lnTo>
                      <a:pt x="39" y="341"/>
                    </a:lnTo>
                    <a:lnTo>
                      <a:pt x="39" y="430"/>
                    </a:lnTo>
                    <a:lnTo>
                      <a:pt x="39" y="533"/>
                    </a:lnTo>
                    <a:lnTo>
                      <a:pt x="39" y="647"/>
                    </a:lnTo>
                    <a:lnTo>
                      <a:pt x="39" y="882"/>
                    </a:lnTo>
                    <a:lnTo>
                      <a:pt x="39" y="1136"/>
                    </a:lnTo>
                    <a:lnTo>
                      <a:pt x="39" y="1390"/>
                    </a:lnTo>
                    <a:lnTo>
                      <a:pt x="39" y="1650"/>
                    </a:lnTo>
                    <a:lnTo>
                      <a:pt x="39" y="1904"/>
                    </a:lnTo>
                    <a:lnTo>
                      <a:pt x="39" y="2139"/>
                    </a:lnTo>
                    <a:lnTo>
                      <a:pt x="39" y="2244"/>
                    </a:lnTo>
                    <a:lnTo>
                      <a:pt x="39" y="2358"/>
                    </a:lnTo>
                    <a:lnTo>
                      <a:pt x="39" y="2445"/>
                    </a:lnTo>
                    <a:lnTo>
                      <a:pt x="39" y="2532"/>
                    </a:lnTo>
                    <a:lnTo>
                      <a:pt x="39" y="2602"/>
                    </a:lnTo>
                    <a:lnTo>
                      <a:pt x="39" y="2664"/>
                    </a:lnTo>
                    <a:lnTo>
                      <a:pt x="39" y="2724"/>
                    </a:lnTo>
                    <a:lnTo>
                      <a:pt x="39" y="2750"/>
                    </a:lnTo>
                    <a:lnTo>
                      <a:pt x="39" y="2785"/>
                    </a:lnTo>
                    <a:close/>
                  </a:path>
                </a:pathLst>
              </a:custGeom>
              <a:solidFill>
                <a:srgbClr val="FFFF99"/>
              </a:solidFill>
              <a:ln w="9525">
                <a:solidFill>
                  <a:srgbClr val="800000"/>
                </a:solidFill>
                <a:round/>
                <a:headEnd/>
                <a:tailEnd/>
              </a:ln>
            </p:spPr>
            <p:txBody>
              <a:bodyPr/>
              <a:lstStyle/>
              <a:p>
                <a:endParaRPr lang="en-US"/>
              </a:p>
            </p:txBody>
          </p:sp>
          <p:sp>
            <p:nvSpPr>
              <p:cNvPr id="2104" name="Freeform 250"/>
              <p:cNvSpPr>
                <a:spLocks/>
              </p:cNvSpPr>
              <p:nvPr/>
            </p:nvSpPr>
            <p:spPr bwMode="auto">
              <a:xfrm>
                <a:off x="410" y="174"/>
                <a:ext cx="87" cy="26"/>
              </a:xfrm>
              <a:custGeom>
                <a:avLst/>
                <a:gdLst>
                  <a:gd name="T0" fmla="*/ 22 w 290"/>
                  <a:gd name="T1" fmla="*/ 0 h 165"/>
                  <a:gd name="T2" fmla="*/ 20 w 290"/>
                  <a:gd name="T3" fmla="*/ 1 h 165"/>
                  <a:gd name="T4" fmla="*/ 19 w 290"/>
                  <a:gd name="T5" fmla="*/ 2 h 165"/>
                  <a:gd name="T6" fmla="*/ 20 w 290"/>
                  <a:gd name="T7" fmla="*/ 3 h 165"/>
                  <a:gd name="T8" fmla="*/ 21 w 290"/>
                  <a:gd name="T9" fmla="*/ 3 h 165"/>
                  <a:gd name="T10" fmla="*/ 22 w 290"/>
                  <a:gd name="T11" fmla="*/ 3 h 165"/>
                  <a:gd name="T12" fmla="*/ 23 w 290"/>
                  <a:gd name="T13" fmla="*/ 2 h 165"/>
                  <a:gd name="T14" fmla="*/ 25 w 290"/>
                  <a:gd name="T15" fmla="*/ 2 h 165"/>
                  <a:gd name="T16" fmla="*/ 25 w 290"/>
                  <a:gd name="T17" fmla="*/ 2 h 165"/>
                  <a:gd name="T18" fmla="*/ 26 w 290"/>
                  <a:gd name="T19" fmla="*/ 3 h 165"/>
                  <a:gd name="T20" fmla="*/ 25 w 290"/>
                  <a:gd name="T21" fmla="*/ 3 h 165"/>
                  <a:gd name="T22" fmla="*/ 23 w 290"/>
                  <a:gd name="T23" fmla="*/ 4 h 165"/>
                  <a:gd name="T24" fmla="*/ 22 w 290"/>
                  <a:gd name="T25" fmla="*/ 4 h 165"/>
                  <a:gd name="T26" fmla="*/ 20 w 290"/>
                  <a:gd name="T27" fmla="*/ 4 h 165"/>
                  <a:gd name="T28" fmla="*/ 18 w 290"/>
                  <a:gd name="T29" fmla="*/ 3 h 165"/>
                  <a:gd name="T30" fmla="*/ 17 w 290"/>
                  <a:gd name="T31" fmla="*/ 3 h 165"/>
                  <a:gd name="T32" fmla="*/ 17 w 290"/>
                  <a:gd name="T33" fmla="*/ 2 h 165"/>
                  <a:gd name="T34" fmla="*/ 17 w 290"/>
                  <a:gd name="T35" fmla="*/ 1 h 165"/>
                  <a:gd name="T36" fmla="*/ 11 w 290"/>
                  <a:gd name="T37" fmla="*/ 1 h 165"/>
                  <a:gd name="T38" fmla="*/ 6 w 290"/>
                  <a:gd name="T39" fmla="*/ 2 h 165"/>
                  <a:gd name="T40" fmla="*/ 4 w 290"/>
                  <a:gd name="T41" fmla="*/ 2 h 165"/>
                  <a:gd name="T42" fmla="*/ 4 w 290"/>
                  <a:gd name="T43" fmla="*/ 3 h 165"/>
                  <a:gd name="T44" fmla="*/ 4 w 290"/>
                  <a:gd name="T45" fmla="*/ 3 h 165"/>
                  <a:gd name="T46" fmla="*/ 5 w 290"/>
                  <a:gd name="T47" fmla="*/ 3 h 165"/>
                  <a:gd name="T48" fmla="*/ 7 w 290"/>
                  <a:gd name="T49" fmla="*/ 3 h 165"/>
                  <a:gd name="T50" fmla="*/ 9 w 290"/>
                  <a:gd name="T51" fmla="*/ 3 h 165"/>
                  <a:gd name="T52" fmla="*/ 11 w 290"/>
                  <a:gd name="T53" fmla="*/ 2 h 165"/>
                  <a:gd name="T54" fmla="*/ 11 w 290"/>
                  <a:gd name="T55" fmla="*/ 2 h 165"/>
                  <a:gd name="T56" fmla="*/ 12 w 290"/>
                  <a:gd name="T57" fmla="*/ 3 h 165"/>
                  <a:gd name="T58" fmla="*/ 11 w 290"/>
                  <a:gd name="T59" fmla="*/ 3 h 165"/>
                  <a:gd name="T60" fmla="*/ 8 w 290"/>
                  <a:gd name="T61" fmla="*/ 4 h 165"/>
                  <a:gd name="T62" fmla="*/ 6 w 290"/>
                  <a:gd name="T63" fmla="*/ 4 h 165"/>
                  <a:gd name="T64" fmla="*/ 4 w 290"/>
                  <a:gd name="T65" fmla="*/ 4 h 165"/>
                  <a:gd name="T66" fmla="*/ 2 w 290"/>
                  <a:gd name="T67" fmla="*/ 4 h 165"/>
                  <a:gd name="T68" fmla="*/ 0 w 290"/>
                  <a:gd name="T69" fmla="*/ 3 h 165"/>
                  <a:gd name="T70" fmla="*/ 0 w 290"/>
                  <a:gd name="T71" fmla="*/ 2 h 165"/>
                  <a:gd name="T72" fmla="*/ 2 w 290"/>
                  <a:gd name="T73" fmla="*/ 2 h 165"/>
                  <a:gd name="T74" fmla="*/ 5 w 290"/>
                  <a:gd name="T75" fmla="*/ 1 h 165"/>
                  <a:gd name="T76" fmla="*/ 9 w 290"/>
                  <a:gd name="T77" fmla="*/ 0 h 165"/>
                  <a:gd name="T78" fmla="*/ 13 w 290"/>
                  <a:gd name="T79" fmla="*/ 0 h 165"/>
                  <a:gd name="T80" fmla="*/ 17 w 290"/>
                  <a:gd name="T81" fmla="*/ 0 h 165"/>
                  <a:gd name="T82" fmla="*/ 17 w 290"/>
                  <a:gd name="T83" fmla="*/ 1 h 165"/>
                  <a:gd name="T84" fmla="*/ 19 w 290"/>
                  <a:gd name="T85" fmla="*/ 0 h 165"/>
                  <a:gd name="T86" fmla="*/ 21 w 290"/>
                  <a:gd name="T87" fmla="*/ 0 h 165"/>
                  <a:gd name="T88" fmla="*/ 22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0"/>
                  <a:gd name="T136" fmla="*/ 0 h 165"/>
                  <a:gd name="T137" fmla="*/ 290 w 29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close/>
                  </a:path>
                </a:pathLst>
              </a:custGeom>
              <a:solidFill>
                <a:srgbClr val="FFFF99"/>
              </a:solidFill>
              <a:ln w="9525">
                <a:solidFill>
                  <a:srgbClr val="800000"/>
                </a:solidFill>
                <a:round/>
                <a:headEnd/>
                <a:tailEnd/>
              </a:ln>
            </p:spPr>
            <p:txBody>
              <a:bodyPr/>
              <a:lstStyle/>
              <a:p>
                <a:endParaRPr lang="en-US"/>
              </a:p>
            </p:txBody>
          </p:sp>
          <p:sp>
            <p:nvSpPr>
              <p:cNvPr id="2105" name="Freeform 251"/>
              <p:cNvSpPr>
                <a:spLocks/>
              </p:cNvSpPr>
              <p:nvPr/>
            </p:nvSpPr>
            <p:spPr bwMode="auto">
              <a:xfrm>
                <a:off x="410" y="174"/>
                <a:ext cx="87" cy="26"/>
              </a:xfrm>
              <a:custGeom>
                <a:avLst/>
                <a:gdLst>
                  <a:gd name="T0" fmla="*/ 22 w 290"/>
                  <a:gd name="T1" fmla="*/ 0 h 165"/>
                  <a:gd name="T2" fmla="*/ 20 w 290"/>
                  <a:gd name="T3" fmla="*/ 1 h 165"/>
                  <a:gd name="T4" fmla="*/ 19 w 290"/>
                  <a:gd name="T5" fmla="*/ 2 h 165"/>
                  <a:gd name="T6" fmla="*/ 20 w 290"/>
                  <a:gd name="T7" fmla="*/ 3 h 165"/>
                  <a:gd name="T8" fmla="*/ 21 w 290"/>
                  <a:gd name="T9" fmla="*/ 3 h 165"/>
                  <a:gd name="T10" fmla="*/ 22 w 290"/>
                  <a:gd name="T11" fmla="*/ 3 h 165"/>
                  <a:gd name="T12" fmla="*/ 23 w 290"/>
                  <a:gd name="T13" fmla="*/ 2 h 165"/>
                  <a:gd name="T14" fmla="*/ 25 w 290"/>
                  <a:gd name="T15" fmla="*/ 2 h 165"/>
                  <a:gd name="T16" fmla="*/ 25 w 290"/>
                  <a:gd name="T17" fmla="*/ 2 h 165"/>
                  <a:gd name="T18" fmla="*/ 26 w 290"/>
                  <a:gd name="T19" fmla="*/ 3 h 165"/>
                  <a:gd name="T20" fmla="*/ 25 w 290"/>
                  <a:gd name="T21" fmla="*/ 3 h 165"/>
                  <a:gd name="T22" fmla="*/ 23 w 290"/>
                  <a:gd name="T23" fmla="*/ 4 h 165"/>
                  <a:gd name="T24" fmla="*/ 22 w 290"/>
                  <a:gd name="T25" fmla="*/ 4 h 165"/>
                  <a:gd name="T26" fmla="*/ 20 w 290"/>
                  <a:gd name="T27" fmla="*/ 4 h 165"/>
                  <a:gd name="T28" fmla="*/ 18 w 290"/>
                  <a:gd name="T29" fmla="*/ 3 h 165"/>
                  <a:gd name="T30" fmla="*/ 17 w 290"/>
                  <a:gd name="T31" fmla="*/ 3 h 165"/>
                  <a:gd name="T32" fmla="*/ 17 w 290"/>
                  <a:gd name="T33" fmla="*/ 2 h 165"/>
                  <a:gd name="T34" fmla="*/ 17 w 290"/>
                  <a:gd name="T35" fmla="*/ 1 h 165"/>
                  <a:gd name="T36" fmla="*/ 11 w 290"/>
                  <a:gd name="T37" fmla="*/ 1 h 165"/>
                  <a:gd name="T38" fmla="*/ 6 w 290"/>
                  <a:gd name="T39" fmla="*/ 2 h 165"/>
                  <a:gd name="T40" fmla="*/ 4 w 290"/>
                  <a:gd name="T41" fmla="*/ 2 h 165"/>
                  <a:gd name="T42" fmla="*/ 4 w 290"/>
                  <a:gd name="T43" fmla="*/ 3 h 165"/>
                  <a:gd name="T44" fmla="*/ 4 w 290"/>
                  <a:gd name="T45" fmla="*/ 3 h 165"/>
                  <a:gd name="T46" fmla="*/ 5 w 290"/>
                  <a:gd name="T47" fmla="*/ 3 h 165"/>
                  <a:gd name="T48" fmla="*/ 7 w 290"/>
                  <a:gd name="T49" fmla="*/ 3 h 165"/>
                  <a:gd name="T50" fmla="*/ 9 w 290"/>
                  <a:gd name="T51" fmla="*/ 3 h 165"/>
                  <a:gd name="T52" fmla="*/ 11 w 290"/>
                  <a:gd name="T53" fmla="*/ 2 h 165"/>
                  <a:gd name="T54" fmla="*/ 11 w 290"/>
                  <a:gd name="T55" fmla="*/ 2 h 165"/>
                  <a:gd name="T56" fmla="*/ 12 w 290"/>
                  <a:gd name="T57" fmla="*/ 3 h 165"/>
                  <a:gd name="T58" fmla="*/ 11 w 290"/>
                  <a:gd name="T59" fmla="*/ 3 h 165"/>
                  <a:gd name="T60" fmla="*/ 8 w 290"/>
                  <a:gd name="T61" fmla="*/ 4 h 165"/>
                  <a:gd name="T62" fmla="*/ 6 w 290"/>
                  <a:gd name="T63" fmla="*/ 4 h 165"/>
                  <a:gd name="T64" fmla="*/ 4 w 290"/>
                  <a:gd name="T65" fmla="*/ 4 h 165"/>
                  <a:gd name="T66" fmla="*/ 2 w 290"/>
                  <a:gd name="T67" fmla="*/ 4 h 165"/>
                  <a:gd name="T68" fmla="*/ 0 w 290"/>
                  <a:gd name="T69" fmla="*/ 3 h 165"/>
                  <a:gd name="T70" fmla="*/ 0 w 290"/>
                  <a:gd name="T71" fmla="*/ 2 h 165"/>
                  <a:gd name="T72" fmla="*/ 2 w 290"/>
                  <a:gd name="T73" fmla="*/ 2 h 165"/>
                  <a:gd name="T74" fmla="*/ 5 w 290"/>
                  <a:gd name="T75" fmla="*/ 1 h 165"/>
                  <a:gd name="T76" fmla="*/ 9 w 290"/>
                  <a:gd name="T77" fmla="*/ 0 h 165"/>
                  <a:gd name="T78" fmla="*/ 13 w 290"/>
                  <a:gd name="T79" fmla="*/ 0 h 165"/>
                  <a:gd name="T80" fmla="*/ 17 w 290"/>
                  <a:gd name="T81" fmla="*/ 0 h 165"/>
                  <a:gd name="T82" fmla="*/ 17 w 290"/>
                  <a:gd name="T83" fmla="*/ 1 h 165"/>
                  <a:gd name="T84" fmla="*/ 19 w 290"/>
                  <a:gd name="T85" fmla="*/ 0 h 165"/>
                  <a:gd name="T86" fmla="*/ 21 w 290"/>
                  <a:gd name="T87" fmla="*/ 0 h 165"/>
                  <a:gd name="T88" fmla="*/ 22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0"/>
                  <a:gd name="T136" fmla="*/ 0 h 165"/>
                  <a:gd name="T137" fmla="*/ 290 w 29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path>
                </a:pathLst>
              </a:custGeom>
              <a:solidFill>
                <a:srgbClr val="FFFF99"/>
              </a:solidFill>
              <a:ln w="3175">
                <a:solidFill>
                  <a:srgbClr val="800000"/>
                </a:solidFill>
                <a:round/>
                <a:headEnd/>
                <a:tailEnd/>
              </a:ln>
            </p:spPr>
            <p:txBody>
              <a:bodyPr/>
              <a:lstStyle/>
              <a:p>
                <a:endParaRPr lang="en-US"/>
              </a:p>
            </p:txBody>
          </p:sp>
          <p:sp>
            <p:nvSpPr>
              <p:cNvPr id="2106" name="Freeform 252"/>
              <p:cNvSpPr>
                <a:spLocks/>
              </p:cNvSpPr>
              <p:nvPr/>
            </p:nvSpPr>
            <p:spPr bwMode="auto">
              <a:xfrm>
                <a:off x="297" y="183"/>
                <a:ext cx="39" cy="17"/>
              </a:xfrm>
              <a:custGeom>
                <a:avLst/>
                <a:gdLst>
                  <a:gd name="T0" fmla="*/ 7 w 126"/>
                  <a:gd name="T1" fmla="*/ 0 h 103"/>
                  <a:gd name="T2" fmla="*/ 10 w 126"/>
                  <a:gd name="T3" fmla="*/ 2 h 103"/>
                  <a:gd name="T4" fmla="*/ 12 w 126"/>
                  <a:gd name="T5" fmla="*/ 3 h 103"/>
                  <a:gd name="T6" fmla="*/ 12 w 126"/>
                  <a:gd name="T7" fmla="*/ 3 h 103"/>
                  <a:gd name="T8" fmla="*/ 11 w 126"/>
                  <a:gd name="T9" fmla="*/ 3 h 103"/>
                  <a:gd name="T10" fmla="*/ 6 w 126"/>
                  <a:gd name="T11" fmla="*/ 2 h 103"/>
                  <a:gd name="T12" fmla="*/ 0 w 126"/>
                  <a:gd name="T13" fmla="*/ 2 h 103"/>
                  <a:gd name="T14" fmla="*/ 0 w 126"/>
                  <a:gd name="T15" fmla="*/ 1 h 103"/>
                  <a:gd name="T16" fmla="*/ 2 w 126"/>
                  <a:gd name="T17" fmla="*/ 1 h 103"/>
                  <a:gd name="T18" fmla="*/ 4 w 126"/>
                  <a:gd name="T19" fmla="*/ 0 h 103"/>
                  <a:gd name="T20" fmla="*/ 5 w 126"/>
                  <a:gd name="T21" fmla="*/ 0 h 103"/>
                  <a:gd name="T22" fmla="*/ 6 w 126"/>
                  <a:gd name="T23" fmla="*/ 0 h 103"/>
                  <a:gd name="T24" fmla="*/ 7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03"/>
                  <a:gd name="T41" fmla="*/ 126 w 126"/>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close/>
                  </a:path>
                </a:pathLst>
              </a:custGeom>
              <a:solidFill>
                <a:srgbClr val="FFFF99"/>
              </a:solidFill>
              <a:ln w="9525">
                <a:solidFill>
                  <a:srgbClr val="800000"/>
                </a:solidFill>
                <a:round/>
                <a:headEnd/>
                <a:tailEnd/>
              </a:ln>
            </p:spPr>
            <p:txBody>
              <a:bodyPr/>
              <a:lstStyle/>
              <a:p>
                <a:endParaRPr lang="en-US"/>
              </a:p>
            </p:txBody>
          </p:sp>
          <p:sp>
            <p:nvSpPr>
              <p:cNvPr id="2107" name="Freeform 253"/>
              <p:cNvSpPr>
                <a:spLocks/>
              </p:cNvSpPr>
              <p:nvPr/>
            </p:nvSpPr>
            <p:spPr bwMode="auto">
              <a:xfrm>
                <a:off x="297" y="183"/>
                <a:ext cx="39" cy="17"/>
              </a:xfrm>
              <a:custGeom>
                <a:avLst/>
                <a:gdLst>
                  <a:gd name="T0" fmla="*/ 7 w 126"/>
                  <a:gd name="T1" fmla="*/ 0 h 103"/>
                  <a:gd name="T2" fmla="*/ 10 w 126"/>
                  <a:gd name="T3" fmla="*/ 2 h 103"/>
                  <a:gd name="T4" fmla="*/ 12 w 126"/>
                  <a:gd name="T5" fmla="*/ 3 h 103"/>
                  <a:gd name="T6" fmla="*/ 12 w 126"/>
                  <a:gd name="T7" fmla="*/ 3 h 103"/>
                  <a:gd name="T8" fmla="*/ 11 w 126"/>
                  <a:gd name="T9" fmla="*/ 3 h 103"/>
                  <a:gd name="T10" fmla="*/ 6 w 126"/>
                  <a:gd name="T11" fmla="*/ 2 h 103"/>
                  <a:gd name="T12" fmla="*/ 0 w 126"/>
                  <a:gd name="T13" fmla="*/ 2 h 103"/>
                  <a:gd name="T14" fmla="*/ 0 w 126"/>
                  <a:gd name="T15" fmla="*/ 1 h 103"/>
                  <a:gd name="T16" fmla="*/ 2 w 126"/>
                  <a:gd name="T17" fmla="*/ 1 h 103"/>
                  <a:gd name="T18" fmla="*/ 4 w 126"/>
                  <a:gd name="T19" fmla="*/ 0 h 103"/>
                  <a:gd name="T20" fmla="*/ 5 w 126"/>
                  <a:gd name="T21" fmla="*/ 0 h 103"/>
                  <a:gd name="T22" fmla="*/ 6 w 126"/>
                  <a:gd name="T23" fmla="*/ 0 h 103"/>
                  <a:gd name="T24" fmla="*/ 7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03"/>
                  <a:gd name="T41" fmla="*/ 126 w 126"/>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path>
                </a:pathLst>
              </a:custGeom>
              <a:solidFill>
                <a:srgbClr val="FFFF99"/>
              </a:solidFill>
              <a:ln w="3175">
                <a:solidFill>
                  <a:srgbClr val="800000"/>
                </a:solidFill>
                <a:round/>
                <a:headEnd/>
                <a:tailEnd/>
              </a:ln>
            </p:spPr>
            <p:txBody>
              <a:bodyPr/>
              <a:lstStyle/>
              <a:p>
                <a:endParaRPr lang="en-US"/>
              </a:p>
            </p:txBody>
          </p:sp>
          <p:sp>
            <p:nvSpPr>
              <p:cNvPr id="2108" name="Freeform 254"/>
              <p:cNvSpPr>
                <a:spLocks/>
              </p:cNvSpPr>
              <p:nvPr/>
            </p:nvSpPr>
            <p:spPr bwMode="auto">
              <a:xfrm>
                <a:off x="365" y="214"/>
                <a:ext cx="75" cy="37"/>
              </a:xfrm>
              <a:custGeom>
                <a:avLst/>
                <a:gdLst>
                  <a:gd name="T0" fmla="*/ 22 w 251"/>
                  <a:gd name="T1" fmla="*/ 1 h 227"/>
                  <a:gd name="T2" fmla="*/ 22 w 251"/>
                  <a:gd name="T3" fmla="*/ 1 h 227"/>
                  <a:gd name="T4" fmla="*/ 22 w 251"/>
                  <a:gd name="T5" fmla="*/ 2 h 227"/>
                  <a:gd name="T6" fmla="*/ 18 w 251"/>
                  <a:gd name="T7" fmla="*/ 2 h 227"/>
                  <a:gd name="T8" fmla="*/ 10 w 251"/>
                  <a:gd name="T9" fmla="*/ 4 h 227"/>
                  <a:gd name="T10" fmla="*/ 4 w 251"/>
                  <a:gd name="T11" fmla="*/ 6 h 227"/>
                  <a:gd name="T12" fmla="*/ 1 w 251"/>
                  <a:gd name="T13" fmla="*/ 6 h 227"/>
                  <a:gd name="T14" fmla="*/ 0 w 251"/>
                  <a:gd name="T15" fmla="*/ 6 h 227"/>
                  <a:gd name="T16" fmla="*/ 4 w 251"/>
                  <a:gd name="T17" fmla="*/ 4 h 227"/>
                  <a:gd name="T18" fmla="*/ 9 w 251"/>
                  <a:gd name="T19" fmla="*/ 3 h 227"/>
                  <a:gd name="T20" fmla="*/ 18 w 251"/>
                  <a:gd name="T21" fmla="*/ 0 h 227"/>
                  <a:gd name="T22" fmla="*/ 20 w 251"/>
                  <a:gd name="T23" fmla="*/ 0 h 227"/>
                  <a:gd name="T24" fmla="*/ 21 w 251"/>
                  <a:gd name="T25" fmla="*/ 0 h 227"/>
                  <a:gd name="T26" fmla="*/ 22 w 251"/>
                  <a:gd name="T27" fmla="*/ 1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227"/>
                  <a:gd name="T44" fmla="*/ 251 w 251"/>
                  <a:gd name="T45" fmla="*/ 227 h 2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227">
                    <a:moveTo>
                      <a:pt x="251" y="25"/>
                    </a:moveTo>
                    <a:lnTo>
                      <a:pt x="251" y="43"/>
                    </a:lnTo>
                    <a:lnTo>
                      <a:pt x="240" y="60"/>
                    </a:lnTo>
                    <a:lnTo>
                      <a:pt x="201" y="95"/>
                    </a:lnTo>
                    <a:lnTo>
                      <a:pt x="115" y="165"/>
                    </a:lnTo>
                    <a:lnTo>
                      <a:pt x="39" y="227"/>
                    </a:lnTo>
                    <a:lnTo>
                      <a:pt x="18" y="217"/>
                    </a:lnTo>
                    <a:lnTo>
                      <a:pt x="0" y="209"/>
                    </a:lnTo>
                    <a:lnTo>
                      <a:pt x="39" y="157"/>
                    </a:lnTo>
                    <a:lnTo>
                      <a:pt x="96" y="103"/>
                    </a:lnTo>
                    <a:lnTo>
                      <a:pt x="201" y="8"/>
                    </a:lnTo>
                    <a:lnTo>
                      <a:pt x="222" y="0"/>
                    </a:lnTo>
                    <a:lnTo>
                      <a:pt x="231" y="0"/>
                    </a:lnTo>
                    <a:lnTo>
                      <a:pt x="251" y="25"/>
                    </a:lnTo>
                    <a:close/>
                  </a:path>
                </a:pathLst>
              </a:custGeom>
              <a:solidFill>
                <a:srgbClr val="FFFF99"/>
              </a:solidFill>
              <a:ln w="9525">
                <a:solidFill>
                  <a:srgbClr val="800000"/>
                </a:solidFill>
                <a:round/>
                <a:headEnd/>
                <a:tailEnd/>
              </a:ln>
            </p:spPr>
            <p:txBody>
              <a:bodyPr/>
              <a:lstStyle/>
              <a:p>
                <a:endParaRPr lang="en-US"/>
              </a:p>
            </p:txBody>
          </p:sp>
          <p:sp>
            <p:nvSpPr>
              <p:cNvPr id="2109" name="Freeform 255"/>
              <p:cNvSpPr>
                <a:spLocks/>
              </p:cNvSpPr>
              <p:nvPr/>
            </p:nvSpPr>
            <p:spPr bwMode="auto">
              <a:xfrm>
                <a:off x="258" y="223"/>
                <a:ext cx="35" cy="33"/>
              </a:xfrm>
              <a:custGeom>
                <a:avLst/>
                <a:gdLst>
                  <a:gd name="T0" fmla="*/ 10 w 116"/>
                  <a:gd name="T1" fmla="*/ 1 h 200"/>
                  <a:gd name="T2" fmla="*/ 11 w 116"/>
                  <a:gd name="T3" fmla="*/ 2 h 200"/>
                  <a:gd name="T4" fmla="*/ 11 w 116"/>
                  <a:gd name="T5" fmla="*/ 3 h 200"/>
                  <a:gd name="T6" fmla="*/ 9 w 116"/>
                  <a:gd name="T7" fmla="*/ 3 h 200"/>
                  <a:gd name="T8" fmla="*/ 8 w 116"/>
                  <a:gd name="T9" fmla="*/ 2 h 200"/>
                  <a:gd name="T10" fmla="*/ 6 w 116"/>
                  <a:gd name="T11" fmla="*/ 1 h 200"/>
                  <a:gd name="T12" fmla="*/ 4 w 116"/>
                  <a:gd name="T13" fmla="*/ 1 h 200"/>
                  <a:gd name="T14" fmla="*/ 3 w 116"/>
                  <a:gd name="T15" fmla="*/ 1 h 200"/>
                  <a:gd name="T16" fmla="*/ 3 w 116"/>
                  <a:gd name="T17" fmla="*/ 2 h 200"/>
                  <a:gd name="T18" fmla="*/ 3 w 116"/>
                  <a:gd name="T19" fmla="*/ 3 h 200"/>
                  <a:gd name="T20" fmla="*/ 4 w 116"/>
                  <a:gd name="T21" fmla="*/ 3 h 200"/>
                  <a:gd name="T22" fmla="*/ 8 w 116"/>
                  <a:gd name="T23" fmla="*/ 5 h 200"/>
                  <a:gd name="T24" fmla="*/ 8 w 116"/>
                  <a:gd name="T25" fmla="*/ 5 h 200"/>
                  <a:gd name="T26" fmla="*/ 7 w 116"/>
                  <a:gd name="T27" fmla="*/ 5 h 200"/>
                  <a:gd name="T28" fmla="*/ 3 w 116"/>
                  <a:gd name="T29" fmla="*/ 4 h 200"/>
                  <a:gd name="T30" fmla="*/ 0 w 116"/>
                  <a:gd name="T31" fmla="*/ 3 h 200"/>
                  <a:gd name="T32" fmla="*/ 0 w 116"/>
                  <a:gd name="T33" fmla="*/ 2 h 200"/>
                  <a:gd name="T34" fmla="*/ 0 w 116"/>
                  <a:gd name="T35" fmla="*/ 1 h 200"/>
                  <a:gd name="T36" fmla="*/ 3 w 116"/>
                  <a:gd name="T37" fmla="*/ 0 h 200"/>
                  <a:gd name="T38" fmla="*/ 5 w 116"/>
                  <a:gd name="T39" fmla="*/ 0 h 200"/>
                  <a:gd name="T40" fmla="*/ 8 w 116"/>
                  <a:gd name="T41" fmla="*/ 0 h 200"/>
                  <a:gd name="T42" fmla="*/ 10 w 116"/>
                  <a:gd name="T43" fmla="*/ 1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200"/>
                  <a:gd name="T68" fmla="*/ 116 w 116"/>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close/>
                  </a:path>
                </a:pathLst>
              </a:custGeom>
              <a:solidFill>
                <a:srgbClr val="FFFF99"/>
              </a:solidFill>
              <a:ln w="9525">
                <a:solidFill>
                  <a:srgbClr val="800000"/>
                </a:solidFill>
                <a:round/>
                <a:headEnd/>
                <a:tailEnd/>
              </a:ln>
            </p:spPr>
            <p:txBody>
              <a:bodyPr/>
              <a:lstStyle/>
              <a:p>
                <a:endParaRPr lang="en-US"/>
              </a:p>
            </p:txBody>
          </p:sp>
          <p:sp>
            <p:nvSpPr>
              <p:cNvPr id="2110" name="Freeform 256"/>
              <p:cNvSpPr>
                <a:spLocks/>
              </p:cNvSpPr>
              <p:nvPr/>
            </p:nvSpPr>
            <p:spPr bwMode="auto">
              <a:xfrm>
                <a:off x="258" y="223"/>
                <a:ext cx="35" cy="33"/>
              </a:xfrm>
              <a:custGeom>
                <a:avLst/>
                <a:gdLst>
                  <a:gd name="T0" fmla="*/ 10 w 116"/>
                  <a:gd name="T1" fmla="*/ 1 h 200"/>
                  <a:gd name="T2" fmla="*/ 11 w 116"/>
                  <a:gd name="T3" fmla="*/ 2 h 200"/>
                  <a:gd name="T4" fmla="*/ 11 w 116"/>
                  <a:gd name="T5" fmla="*/ 3 h 200"/>
                  <a:gd name="T6" fmla="*/ 9 w 116"/>
                  <a:gd name="T7" fmla="*/ 3 h 200"/>
                  <a:gd name="T8" fmla="*/ 8 w 116"/>
                  <a:gd name="T9" fmla="*/ 2 h 200"/>
                  <a:gd name="T10" fmla="*/ 6 w 116"/>
                  <a:gd name="T11" fmla="*/ 1 h 200"/>
                  <a:gd name="T12" fmla="*/ 4 w 116"/>
                  <a:gd name="T13" fmla="*/ 1 h 200"/>
                  <a:gd name="T14" fmla="*/ 3 w 116"/>
                  <a:gd name="T15" fmla="*/ 1 h 200"/>
                  <a:gd name="T16" fmla="*/ 3 w 116"/>
                  <a:gd name="T17" fmla="*/ 2 h 200"/>
                  <a:gd name="T18" fmla="*/ 3 w 116"/>
                  <a:gd name="T19" fmla="*/ 3 h 200"/>
                  <a:gd name="T20" fmla="*/ 4 w 116"/>
                  <a:gd name="T21" fmla="*/ 3 h 200"/>
                  <a:gd name="T22" fmla="*/ 8 w 116"/>
                  <a:gd name="T23" fmla="*/ 5 h 200"/>
                  <a:gd name="T24" fmla="*/ 8 w 116"/>
                  <a:gd name="T25" fmla="*/ 5 h 200"/>
                  <a:gd name="T26" fmla="*/ 7 w 116"/>
                  <a:gd name="T27" fmla="*/ 5 h 200"/>
                  <a:gd name="T28" fmla="*/ 3 w 116"/>
                  <a:gd name="T29" fmla="*/ 4 h 200"/>
                  <a:gd name="T30" fmla="*/ 0 w 116"/>
                  <a:gd name="T31" fmla="*/ 3 h 200"/>
                  <a:gd name="T32" fmla="*/ 0 w 116"/>
                  <a:gd name="T33" fmla="*/ 2 h 200"/>
                  <a:gd name="T34" fmla="*/ 0 w 116"/>
                  <a:gd name="T35" fmla="*/ 1 h 200"/>
                  <a:gd name="T36" fmla="*/ 3 w 116"/>
                  <a:gd name="T37" fmla="*/ 0 h 200"/>
                  <a:gd name="T38" fmla="*/ 5 w 116"/>
                  <a:gd name="T39" fmla="*/ 0 h 200"/>
                  <a:gd name="T40" fmla="*/ 8 w 116"/>
                  <a:gd name="T41" fmla="*/ 0 h 200"/>
                  <a:gd name="T42" fmla="*/ 10 w 116"/>
                  <a:gd name="T43" fmla="*/ 1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200"/>
                  <a:gd name="T68" fmla="*/ 116 w 116"/>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path>
                </a:pathLst>
              </a:custGeom>
              <a:solidFill>
                <a:srgbClr val="FFFF99"/>
              </a:solidFill>
              <a:ln w="3175">
                <a:solidFill>
                  <a:srgbClr val="800000"/>
                </a:solidFill>
                <a:round/>
                <a:headEnd/>
                <a:tailEnd/>
              </a:ln>
            </p:spPr>
            <p:txBody>
              <a:bodyPr/>
              <a:lstStyle/>
              <a:p>
                <a:endParaRPr lang="en-US"/>
              </a:p>
            </p:txBody>
          </p:sp>
          <p:sp>
            <p:nvSpPr>
              <p:cNvPr id="2111" name="Freeform 257"/>
              <p:cNvSpPr>
                <a:spLocks/>
              </p:cNvSpPr>
              <p:nvPr/>
            </p:nvSpPr>
            <p:spPr bwMode="auto">
              <a:xfrm>
                <a:off x="403" y="234"/>
                <a:ext cx="30" cy="16"/>
              </a:xfrm>
              <a:custGeom>
                <a:avLst/>
                <a:gdLst>
                  <a:gd name="T0" fmla="*/ 9 w 105"/>
                  <a:gd name="T1" fmla="*/ 0 h 95"/>
                  <a:gd name="T2" fmla="*/ 1 w 105"/>
                  <a:gd name="T3" fmla="*/ 3 h 95"/>
                  <a:gd name="T4" fmla="*/ 0 w 105"/>
                  <a:gd name="T5" fmla="*/ 3 h 95"/>
                  <a:gd name="T6" fmla="*/ 4 w 105"/>
                  <a:gd name="T7" fmla="*/ 1 h 95"/>
                  <a:gd name="T8" fmla="*/ 6 w 105"/>
                  <a:gd name="T9" fmla="*/ 1 h 95"/>
                  <a:gd name="T10" fmla="*/ 9 w 105"/>
                  <a:gd name="T11" fmla="*/ 0 h 95"/>
                  <a:gd name="T12" fmla="*/ 9 w 105"/>
                  <a:gd name="T13" fmla="*/ 0 h 95"/>
                  <a:gd name="T14" fmla="*/ 0 60000 65536"/>
                  <a:gd name="T15" fmla="*/ 0 60000 65536"/>
                  <a:gd name="T16" fmla="*/ 0 60000 65536"/>
                  <a:gd name="T17" fmla="*/ 0 60000 65536"/>
                  <a:gd name="T18" fmla="*/ 0 60000 65536"/>
                  <a:gd name="T19" fmla="*/ 0 60000 65536"/>
                  <a:gd name="T20" fmla="*/ 0 60000 65536"/>
                  <a:gd name="T21" fmla="*/ 0 w 105"/>
                  <a:gd name="T22" fmla="*/ 0 h 95"/>
                  <a:gd name="T23" fmla="*/ 105 w 105"/>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95">
                    <a:moveTo>
                      <a:pt x="105" y="8"/>
                    </a:moveTo>
                    <a:lnTo>
                      <a:pt x="9" y="95"/>
                    </a:lnTo>
                    <a:lnTo>
                      <a:pt x="0" y="95"/>
                    </a:lnTo>
                    <a:lnTo>
                      <a:pt x="48" y="43"/>
                    </a:lnTo>
                    <a:lnTo>
                      <a:pt x="75" y="17"/>
                    </a:lnTo>
                    <a:lnTo>
                      <a:pt x="105" y="0"/>
                    </a:lnTo>
                    <a:lnTo>
                      <a:pt x="105" y="8"/>
                    </a:lnTo>
                    <a:close/>
                  </a:path>
                </a:pathLst>
              </a:custGeom>
              <a:solidFill>
                <a:srgbClr val="FFFF99"/>
              </a:solidFill>
              <a:ln w="9525">
                <a:solidFill>
                  <a:srgbClr val="800000"/>
                </a:solidFill>
                <a:round/>
                <a:headEnd/>
                <a:tailEnd/>
              </a:ln>
            </p:spPr>
            <p:txBody>
              <a:bodyPr/>
              <a:lstStyle/>
              <a:p>
                <a:endParaRPr lang="en-US"/>
              </a:p>
            </p:txBody>
          </p:sp>
          <p:sp>
            <p:nvSpPr>
              <p:cNvPr id="2112" name="Freeform 258"/>
              <p:cNvSpPr>
                <a:spLocks/>
              </p:cNvSpPr>
              <p:nvPr/>
            </p:nvSpPr>
            <p:spPr bwMode="auto">
              <a:xfrm>
                <a:off x="200" y="236"/>
                <a:ext cx="55" cy="18"/>
              </a:xfrm>
              <a:custGeom>
                <a:avLst/>
                <a:gdLst>
                  <a:gd name="T0" fmla="*/ 17 w 182"/>
                  <a:gd name="T1" fmla="*/ 2 h 114"/>
                  <a:gd name="T2" fmla="*/ 17 w 182"/>
                  <a:gd name="T3" fmla="*/ 3 h 114"/>
                  <a:gd name="T4" fmla="*/ 16 w 182"/>
                  <a:gd name="T5" fmla="*/ 3 h 114"/>
                  <a:gd name="T6" fmla="*/ 10 w 182"/>
                  <a:gd name="T7" fmla="*/ 2 h 114"/>
                  <a:gd name="T8" fmla="*/ 8 w 182"/>
                  <a:gd name="T9" fmla="*/ 1 h 114"/>
                  <a:gd name="T10" fmla="*/ 7 w 182"/>
                  <a:gd name="T11" fmla="*/ 1 h 114"/>
                  <a:gd name="T12" fmla="*/ 5 w 182"/>
                  <a:gd name="T13" fmla="*/ 1 h 114"/>
                  <a:gd name="T14" fmla="*/ 3 w 182"/>
                  <a:gd name="T15" fmla="*/ 1 h 114"/>
                  <a:gd name="T16" fmla="*/ 5 w 182"/>
                  <a:gd name="T17" fmla="*/ 2 h 114"/>
                  <a:gd name="T18" fmla="*/ 6 w 182"/>
                  <a:gd name="T19" fmla="*/ 2 h 114"/>
                  <a:gd name="T20" fmla="*/ 7 w 182"/>
                  <a:gd name="T21" fmla="*/ 2 h 114"/>
                  <a:gd name="T22" fmla="*/ 6 w 182"/>
                  <a:gd name="T23" fmla="*/ 3 h 114"/>
                  <a:gd name="T24" fmla="*/ 3 w 182"/>
                  <a:gd name="T25" fmla="*/ 3 h 114"/>
                  <a:gd name="T26" fmla="*/ 1 w 182"/>
                  <a:gd name="T27" fmla="*/ 2 h 114"/>
                  <a:gd name="T28" fmla="*/ 0 w 182"/>
                  <a:gd name="T29" fmla="*/ 1 h 114"/>
                  <a:gd name="T30" fmla="*/ 0 w 182"/>
                  <a:gd name="T31" fmla="*/ 1 h 114"/>
                  <a:gd name="T32" fmla="*/ 2 w 182"/>
                  <a:gd name="T33" fmla="*/ 0 h 114"/>
                  <a:gd name="T34" fmla="*/ 3 w 182"/>
                  <a:gd name="T35" fmla="*/ 0 h 114"/>
                  <a:gd name="T36" fmla="*/ 8 w 182"/>
                  <a:gd name="T37" fmla="*/ 0 h 114"/>
                  <a:gd name="T38" fmla="*/ 11 w 182"/>
                  <a:gd name="T39" fmla="*/ 1 h 114"/>
                  <a:gd name="T40" fmla="*/ 15 w 182"/>
                  <a:gd name="T41" fmla="*/ 1 h 114"/>
                  <a:gd name="T42" fmla="*/ 17 w 182"/>
                  <a:gd name="T43" fmla="*/ 2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14"/>
                  <a:gd name="T68" fmla="*/ 182 w 182"/>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close/>
                  </a:path>
                </a:pathLst>
              </a:custGeom>
              <a:solidFill>
                <a:srgbClr val="FFFF99"/>
              </a:solidFill>
              <a:ln w="9525">
                <a:solidFill>
                  <a:srgbClr val="800000"/>
                </a:solidFill>
                <a:round/>
                <a:headEnd/>
                <a:tailEnd/>
              </a:ln>
            </p:spPr>
            <p:txBody>
              <a:bodyPr/>
              <a:lstStyle/>
              <a:p>
                <a:endParaRPr lang="en-US"/>
              </a:p>
            </p:txBody>
          </p:sp>
          <p:sp>
            <p:nvSpPr>
              <p:cNvPr id="2113" name="Freeform 259"/>
              <p:cNvSpPr>
                <a:spLocks/>
              </p:cNvSpPr>
              <p:nvPr/>
            </p:nvSpPr>
            <p:spPr bwMode="auto">
              <a:xfrm>
                <a:off x="200" y="236"/>
                <a:ext cx="55" cy="18"/>
              </a:xfrm>
              <a:custGeom>
                <a:avLst/>
                <a:gdLst>
                  <a:gd name="T0" fmla="*/ 17 w 182"/>
                  <a:gd name="T1" fmla="*/ 2 h 114"/>
                  <a:gd name="T2" fmla="*/ 17 w 182"/>
                  <a:gd name="T3" fmla="*/ 3 h 114"/>
                  <a:gd name="T4" fmla="*/ 16 w 182"/>
                  <a:gd name="T5" fmla="*/ 3 h 114"/>
                  <a:gd name="T6" fmla="*/ 10 w 182"/>
                  <a:gd name="T7" fmla="*/ 2 h 114"/>
                  <a:gd name="T8" fmla="*/ 8 w 182"/>
                  <a:gd name="T9" fmla="*/ 1 h 114"/>
                  <a:gd name="T10" fmla="*/ 7 w 182"/>
                  <a:gd name="T11" fmla="*/ 1 h 114"/>
                  <a:gd name="T12" fmla="*/ 5 w 182"/>
                  <a:gd name="T13" fmla="*/ 1 h 114"/>
                  <a:gd name="T14" fmla="*/ 3 w 182"/>
                  <a:gd name="T15" fmla="*/ 1 h 114"/>
                  <a:gd name="T16" fmla="*/ 5 w 182"/>
                  <a:gd name="T17" fmla="*/ 2 h 114"/>
                  <a:gd name="T18" fmla="*/ 6 w 182"/>
                  <a:gd name="T19" fmla="*/ 2 h 114"/>
                  <a:gd name="T20" fmla="*/ 7 w 182"/>
                  <a:gd name="T21" fmla="*/ 2 h 114"/>
                  <a:gd name="T22" fmla="*/ 6 w 182"/>
                  <a:gd name="T23" fmla="*/ 3 h 114"/>
                  <a:gd name="T24" fmla="*/ 3 w 182"/>
                  <a:gd name="T25" fmla="*/ 3 h 114"/>
                  <a:gd name="T26" fmla="*/ 1 w 182"/>
                  <a:gd name="T27" fmla="*/ 2 h 114"/>
                  <a:gd name="T28" fmla="*/ 0 w 182"/>
                  <a:gd name="T29" fmla="*/ 1 h 114"/>
                  <a:gd name="T30" fmla="*/ 0 w 182"/>
                  <a:gd name="T31" fmla="*/ 1 h 114"/>
                  <a:gd name="T32" fmla="*/ 2 w 182"/>
                  <a:gd name="T33" fmla="*/ 0 h 114"/>
                  <a:gd name="T34" fmla="*/ 3 w 182"/>
                  <a:gd name="T35" fmla="*/ 0 h 114"/>
                  <a:gd name="T36" fmla="*/ 8 w 182"/>
                  <a:gd name="T37" fmla="*/ 0 h 114"/>
                  <a:gd name="T38" fmla="*/ 11 w 182"/>
                  <a:gd name="T39" fmla="*/ 1 h 114"/>
                  <a:gd name="T40" fmla="*/ 15 w 182"/>
                  <a:gd name="T41" fmla="*/ 1 h 114"/>
                  <a:gd name="T42" fmla="*/ 17 w 182"/>
                  <a:gd name="T43" fmla="*/ 2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14"/>
                  <a:gd name="T68" fmla="*/ 182 w 182"/>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path>
                </a:pathLst>
              </a:custGeom>
              <a:solidFill>
                <a:srgbClr val="FFFF99"/>
              </a:solidFill>
              <a:ln w="3175">
                <a:solidFill>
                  <a:srgbClr val="800000"/>
                </a:solidFill>
                <a:round/>
                <a:headEnd/>
                <a:tailEnd/>
              </a:ln>
            </p:spPr>
            <p:txBody>
              <a:bodyPr/>
              <a:lstStyle/>
              <a:p>
                <a:endParaRPr lang="en-US"/>
              </a:p>
            </p:txBody>
          </p:sp>
          <p:sp>
            <p:nvSpPr>
              <p:cNvPr id="2114" name="Freeform 260"/>
              <p:cNvSpPr>
                <a:spLocks/>
              </p:cNvSpPr>
              <p:nvPr/>
            </p:nvSpPr>
            <p:spPr bwMode="auto">
              <a:xfrm>
                <a:off x="612" y="236"/>
                <a:ext cx="17" cy="13"/>
              </a:xfrm>
              <a:custGeom>
                <a:avLst/>
                <a:gdLst>
                  <a:gd name="T0" fmla="*/ 4 w 60"/>
                  <a:gd name="T1" fmla="*/ 2 h 79"/>
                  <a:gd name="T2" fmla="*/ 2 w 60"/>
                  <a:gd name="T3" fmla="*/ 2 h 79"/>
                  <a:gd name="T4" fmla="*/ 0 w 60"/>
                  <a:gd name="T5" fmla="*/ 1 h 79"/>
                  <a:gd name="T6" fmla="*/ 0 w 60"/>
                  <a:gd name="T7" fmla="*/ 0 h 79"/>
                  <a:gd name="T8" fmla="*/ 4 w 60"/>
                  <a:gd name="T9" fmla="*/ 1 h 79"/>
                  <a:gd name="T10" fmla="*/ 5 w 60"/>
                  <a:gd name="T11" fmla="*/ 1 h 79"/>
                  <a:gd name="T12" fmla="*/ 5 w 60"/>
                  <a:gd name="T13" fmla="*/ 2 h 79"/>
                  <a:gd name="T14" fmla="*/ 4 w 60"/>
                  <a:gd name="T15" fmla="*/ 2 h 79"/>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9"/>
                  <a:gd name="T26" fmla="*/ 60 w 60"/>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9">
                    <a:moveTo>
                      <a:pt x="48" y="79"/>
                    </a:moveTo>
                    <a:lnTo>
                      <a:pt x="21" y="79"/>
                    </a:lnTo>
                    <a:lnTo>
                      <a:pt x="0" y="54"/>
                    </a:lnTo>
                    <a:lnTo>
                      <a:pt x="0" y="0"/>
                    </a:lnTo>
                    <a:lnTo>
                      <a:pt x="48" y="35"/>
                    </a:lnTo>
                    <a:lnTo>
                      <a:pt x="60" y="54"/>
                    </a:lnTo>
                    <a:lnTo>
                      <a:pt x="60" y="70"/>
                    </a:lnTo>
                    <a:lnTo>
                      <a:pt x="48" y="79"/>
                    </a:lnTo>
                    <a:close/>
                  </a:path>
                </a:pathLst>
              </a:custGeom>
              <a:solidFill>
                <a:srgbClr val="FFFF99"/>
              </a:solidFill>
              <a:ln w="9525">
                <a:solidFill>
                  <a:srgbClr val="800000"/>
                </a:solidFill>
                <a:round/>
                <a:headEnd/>
                <a:tailEnd/>
              </a:ln>
            </p:spPr>
            <p:txBody>
              <a:bodyPr/>
              <a:lstStyle/>
              <a:p>
                <a:endParaRPr lang="en-US"/>
              </a:p>
            </p:txBody>
          </p:sp>
          <p:sp>
            <p:nvSpPr>
              <p:cNvPr id="2115" name="Freeform 261"/>
              <p:cNvSpPr>
                <a:spLocks/>
              </p:cNvSpPr>
              <p:nvPr/>
            </p:nvSpPr>
            <p:spPr bwMode="auto">
              <a:xfrm>
                <a:off x="293" y="237"/>
                <a:ext cx="43" cy="28"/>
              </a:xfrm>
              <a:custGeom>
                <a:avLst/>
                <a:gdLst>
                  <a:gd name="T0" fmla="*/ 12 w 144"/>
                  <a:gd name="T1" fmla="*/ 1 h 175"/>
                  <a:gd name="T2" fmla="*/ 13 w 144"/>
                  <a:gd name="T3" fmla="*/ 1 h 175"/>
                  <a:gd name="T4" fmla="*/ 13 w 144"/>
                  <a:gd name="T5" fmla="*/ 1 h 175"/>
                  <a:gd name="T6" fmla="*/ 12 w 144"/>
                  <a:gd name="T7" fmla="*/ 2 h 175"/>
                  <a:gd name="T8" fmla="*/ 11 w 144"/>
                  <a:gd name="T9" fmla="*/ 3 h 175"/>
                  <a:gd name="T10" fmla="*/ 9 w 144"/>
                  <a:gd name="T11" fmla="*/ 3 h 175"/>
                  <a:gd name="T12" fmla="*/ 9 w 144"/>
                  <a:gd name="T13" fmla="*/ 2 h 175"/>
                  <a:gd name="T14" fmla="*/ 9 w 144"/>
                  <a:gd name="T15" fmla="*/ 2 h 175"/>
                  <a:gd name="T16" fmla="*/ 9 w 144"/>
                  <a:gd name="T17" fmla="*/ 1 h 175"/>
                  <a:gd name="T18" fmla="*/ 8 w 144"/>
                  <a:gd name="T19" fmla="*/ 1 h 175"/>
                  <a:gd name="T20" fmla="*/ 6 w 144"/>
                  <a:gd name="T21" fmla="*/ 1 h 175"/>
                  <a:gd name="T22" fmla="*/ 4 w 144"/>
                  <a:gd name="T23" fmla="*/ 2 h 175"/>
                  <a:gd name="T24" fmla="*/ 4 w 144"/>
                  <a:gd name="T25" fmla="*/ 3 h 175"/>
                  <a:gd name="T26" fmla="*/ 4 w 144"/>
                  <a:gd name="T27" fmla="*/ 4 h 175"/>
                  <a:gd name="T28" fmla="*/ 3 w 144"/>
                  <a:gd name="T29" fmla="*/ 4 h 175"/>
                  <a:gd name="T30" fmla="*/ 1 w 144"/>
                  <a:gd name="T31" fmla="*/ 4 h 175"/>
                  <a:gd name="T32" fmla="*/ 1 w 144"/>
                  <a:gd name="T33" fmla="*/ 3 h 175"/>
                  <a:gd name="T34" fmla="*/ 0 w 144"/>
                  <a:gd name="T35" fmla="*/ 2 h 175"/>
                  <a:gd name="T36" fmla="*/ 1 w 144"/>
                  <a:gd name="T37" fmla="*/ 1 h 175"/>
                  <a:gd name="T38" fmla="*/ 3 w 144"/>
                  <a:gd name="T39" fmla="*/ 1 h 175"/>
                  <a:gd name="T40" fmla="*/ 5 w 144"/>
                  <a:gd name="T41" fmla="*/ 0 h 175"/>
                  <a:gd name="T42" fmla="*/ 6 w 144"/>
                  <a:gd name="T43" fmla="*/ 0 h 175"/>
                  <a:gd name="T44" fmla="*/ 9 w 144"/>
                  <a:gd name="T45" fmla="*/ 0 h 175"/>
                  <a:gd name="T46" fmla="*/ 12 w 144"/>
                  <a:gd name="T47" fmla="*/ 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75"/>
                  <a:gd name="T74" fmla="*/ 144 w 144"/>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close/>
                  </a:path>
                </a:pathLst>
              </a:custGeom>
              <a:solidFill>
                <a:srgbClr val="FFFF99"/>
              </a:solidFill>
              <a:ln w="9525">
                <a:solidFill>
                  <a:srgbClr val="800000"/>
                </a:solidFill>
                <a:round/>
                <a:headEnd/>
                <a:tailEnd/>
              </a:ln>
            </p:spPr>
            <p:txBody>
              <a:bodyPr/>
              <a:lstStyle/>
              <a:p>
                <a:endParaRPr lang="en-US"/>
              </a:p>
            </p:txBody>
          </p:sp>
          <p:sp>
            <p:nvSpPr>
              <p:cNvPr id="2116" name="Freeform 262"/>
              <p:cNvSpPr>
                <a:spLocks/>
              </p:cNvSpPr>
              <p:nvPr/>
            </p:nvSpPr>
            <p:spPr bwMode="auto">
              <a:xfrm>
                <a:off x="293" y="237"/>
                <a:ext cx="43" cy="28"/>
              </a:xfrm>
              <a:custGeom>
                <a:avLst/>
                <a:gdLst>
                  <a:gd name="T0" fmla="*/ 12 w 144"/>
                  <a:gd name="T1" fmla="*/ 1 h 175"/>
                  <a:gd name="T2" fmla="*/ 13 w 144"/>
                  <a:gd name="T3" fmla="*/ 1 h 175"/>
                  <a:gd name="T4" fmla="*/ 13 w 144"/>
                  <a:gd name="T5" fmla="*/ 1 h 175"/>
                  <a:gd name="T6" fmla="*/ 12 w 144"/>
                  <a:gd name="T7" fmla="*/ 2 h 175"/>
                  <a:gd name="T8" fmla="*/ 11 w 144"/>
                  <a:gd name="T9" fmla="*/ 3 h 175"/>
                  <a:gd name="T10" fmla="*/ 9 w 144"/>
                  <a:gd name="T11" fmla="*/ 3 h 175"/>
                  <a:gd name="T12" fmla="*/ 9 w 144"/>
                  <a:gd name="T13" fmla="*/ 2 h 175"/>
                  <a:gd name="T14" fmla="*/ 9 w 144"/>
                  <a:gd name="T15" fmla="*/ 2 h 175"/>
                  <a:gd name="T16" fmla="*/ 9 w 144"/>
                  <a:gd name="T17" fmla="*/ 1 h 175"/>
                  <a:gd name="T18" fmla="*/ 8 w 144"/>
                  <a:gd name="T19" fmla="*/ 1 h 175"/>
                  <a:gd name="T20" fmla="*/ 6 w 144"/>
                  <a:gd name="T21" fmla="*/ 1 h 175"/>
                  <a:gd name="T22" fmla="*/ 4 w 144"/>
                  <a:gd name="T23" fmla="*/ 2 h 175"/>
                  <a:gd name="T24" fmla="*/ 4 w 144"/>
                  <a:gd name="T25" fmla="*/ 3 h 175"/>
                  <a:gd name="T26" fmla="*/ 4 w 144"/>
                  <a:gd name="T27" fmla="*/ 4 h 175"/>
                  <a:gd name="T28" fmla="*/ 3 w 144"/>
                  <a:gd name="T29" fmla="*/ 4 h 175"/>
                  <a:gd name="T30" fmla="*/ 1 w 144"/>
                  <a:gd name="T31" fmla="*/ 4 h 175"/>
                  <a:gd name="T32" fmla="*/ 1 w 144"/>
                  <a:gd name="T33" fmla="*/ 3 h 175"/>
                  <a:gd name="T34" fmla="*/ 0 w 144"/>
                  <a:gd name="T35" fmla="*/ 2 h 175"/>
                  <a:gd name="T36" fmla="*/ 1 w 144"/>
                  <a:gd name="T37" fmla="*/ 1 h 175"/>
                  <a:gd name="T38" fmla="*/ 3 w 144"/>
                  <a:gd name="T39" fmla="*/ 1 h 175"/>
                  <a:gd name="T40" fmla="*/ 5 w 144"/>
                  <a:gd name="T41" fmla="*/ 0 h 175"/>
                  <a:gd name="T42" fmla="*/ 6 w 144"/>
                  <a:gd name="T43" fmla="*/ 0 h 175"/>
                  <a:gd name="T44" fmla="*/ 9 w 144"/>
                  <a:gd name="T45" fmla="*/ 0 h 175"/>
                  <a:gd name="T46" fmla="*/ 12 w 144"/>
                  <a:gd name="T47" fmla="*/ 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75"/>
                  <a:gd name="T74" fmla="*/ 144 w 144"/>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path>
                </a:pathLst>
              </a:custGeom>
              <a:solidFill>
                <a:srgbClr val="FFFF99"/>
              </a:solidFill>
              <a:ln w="3175">
                <a:solidFill>
                  <a:srgbClr val="800000"/>
                </a:solidFill>
                <a:round/>
                <a:headEnd/>
                <a:tailEnd/>
              </a:ln>
            </p:spPr>
            <p:txBody>
              <a:bodyPr/>
              <a:lstStyle/>
              <a:p>
                <a:endParaRPr lang="en-US"/>
              </a:p>
            </p:txBody>
          </p:sp>
          <p:sp>
            <p:nvSpPr>
              <p:cNvPr id="2117" name="Freeform 263"/>
              <p:cNvSpPr>
                <a:spLocks/>
              </p:cNvSpPr>
              <p:nvPr/>
            </p:nvSpPr>
            <p:spPr bwMode="auto">
              <a:xfrm>
                <a:off x="418" y="239"/>
                <a:ext cx="257" cy="128"/>
              </a:xfrm>
              <a:custGeom>
                <a:avLst/>
                <a:gdLst>
                  <a:gd name="T0" fmla="*/ 76 w 859"/>
                  <a:gd name="T1" fmla="*/ 1 h 793"/>
                  <a:gd name="T2" fmla="*/ 72 w 859"/>
                  <a:gd name="T3" fmla="*/ 1 h 793"/>
                  <a:gd name="T4" fmla="*/ 68 w 859"/>
                  <a:gd name="T5" fmla="*/ 2 h 793"/>
                  <a:gd name="T6" fmla="*/ 66 w 859"/>
                  <a:gd name="T7" fmla="*/ 7 h 793"/>
                  <a:gd name="T8" fmla="*/ 54 w 859"/>
                  <a:gd name="T9" fmla="*/ 10 h 793"/>
                  <a:gd name="T10" fmla="*/ 38 w 859"/>
                  <a:gd name="T11" fmla="*/ 9 h 793"/>
                  <a:gd name="T12" fmla="*/ 21 w 859"/>
                  <a:gd name="T13" fmla="*/ 6 h 793"/>
                  <a:gd name="T14" fmla="*/ 35 w 859"/>
                  <a:gd name="T15" fmla="*/ 12 h 793"/>
                  <a:gd name="T16" fmla="*/ 36 w 859"/>
                  <a:gd name="T17" fmla="*/ 15 h 793"/>
                  <a:gd name="T18" fmla="*/ 28 w 859"/>
                  <a:gd name="T19" fmla="*/ 17 h 793"/>
                  <a:gd name="T20" fmla="*/ 15 w 859"/>
                  <a:gd name="T21" fmla="*/ 18 h 793"/>
                  <a:gd name="T22" fmla="*/ 3 w 859"/>
                  <a:gd name="T23" fmla="*/ 19 h 793"/>
                  <a:gd name="T24" fmla="*/ 6 w 859"/>
                  <a:gd name="T25" fmla="*/ 20 h 793"/>
                  <a:gd name="T26" fmla="*/ 7 w 859"/>
                  <a:gd name="T27" fmla="*/ 20 h 793"/>
                  <a:gd name="T28" fmla="*/ 1 w 859"/>
                  <a:gd name="T29" fmla="*/ 21 h 793"/>
                  <a:gd name="T30" fmla="*/ 0 w 859"/>
                  <a:gd name="T31" fmla="*/ 19 h 793"/>
                  <a:gd name="T32" fmla="*/ 9 w 859"/>
                  <a:gd name="T33" fmla="*/ 17 h 793"/>
                  <a:gd name="T34" fmla="*/ 12 w 859"/>
                  <a:gd name="T35" fmla="*/ 17 h 793"/>
                  <a:gd name="T36" fmla="*/ 7 w 859"/>
                  <a:gd name="T37" fmla="*/ 15 h 793"/>
                  <a:gd name="T38" fmla="*/ 10 w 859"/>
                  <a:gd name="T39" fmla="*/ 12 h 793"/>
                  <a:gd name="T40" fmla="*/ 22 w 859"/>
                  <a:gd name="T41" fmla="*/ 12 h 793"/>
                  <a:gd name="T42" fmla="*/ 23 w 859"/>
                  <a:gd name="T43" fmla="*/ 13 h 793"/>
                  <a:gd name="T44" fmla="*/ 17 w 859"/>
                  <a:gd name="T45" fmla="*/ 13 h 793"/>
                  <a:gd name="T46" fmla="*/ 16 w 859"/>
                  <a:gd name="T47" fmla="*/ 15 h 793"/>
                  <a:gd name="T48" fmla="*/ 24 w 859"/>
                  <a:gd name="T49" fmla="*/ 16 h 793"/>
                  <a:gd name="T50" fmla="*/ 32 w 859"/>
                  <a:gd name="T51" fmla="*/ 13 h 793"/>
                  <a:gd name="T52" fmla="*/ 28 w 859"/>
                  <a:gd name="T53" fmla="*/ 10 h 793"/>
                  <a:gd name="T54" fmla="*/ 24 w 859"/>
                  <a:gd name="T55" fmla="*/ 8 h 793"/>
                  <a:gd name="T56" fmla="*/ 28 w 859"/>
                  <a:gd name="T57" fmla="*/ 11 h 793"/>
                  <a:gd name="T58" fmla="*/ 26 w 859"/>
                  <a:gd name="T59" fmla="*/ 11 h 793"/>
                  <a:gd name="T60" fmla="*/ 17 w 859"/>
                  <a:gd name="T61" fmla="*/ 7 h 793"/>
                  <a:gd name="T62" fmla="*/ 6 w 859"/>
                  <a:gd name="T63" fmla="*/ 1 h 793"/>
                  <a:gd name="T64" fmla="*/ 34 w 859"/>
                  <a:gd name="T65" fmla="*/ 7 h 793"/>
                  <a:gd name="T66" fmla="*/ 44 w 859"/>
                  <a:gd name="T67" fmla="*/ 7 h 793"/>
                  <a:gd name="T68" fmla="*/ 29 w 859"/>
                  <a:gd name="T69" fmla="*/ 7 h 793"/>
                  <a:gd name="T70" fmla="*/ 40 w 859"/>
                  <a:gd name="T71" fmla="*/ 8 h 793"/>
                  <a:gd name="T72" fmla="*/ 54 w 859"/>
                  <a:gd name="T73" fmla="*/ 8 h 793"/>
                  <a:gd name="T74" fmla="*/ 58 w 859"/>
                  <a:gd name="T75" fmla="*/ 5 h 793"/>
                  <a:gd name="T76" fmla="*/ 50 w 859"/>
                  <a:gd name="T77" fmla="*/ 4 h 793"/>
                  <a:gd name="T78" fmla="*/ 48 w 859"/>
                  <a:gd name="T79" fmla="*/ 6 h 793"/>
                  <a:gd name="T80" fmla="*/ 44 w 859"/>
                  <a:gd name="T81" fmla="*/ 5 h 793"/>
                  <a:gd name="T82" fmla="*/ 47 w 859"/>
                  <a:gd name="T83" fmla="*/ 2 h 793"/>
                  <a:gd name="T84" fmla="*/ 59 w 859"/>
                  <a:gd name="T85" fmla="*/ 2 h 793"/>
                  <a:gd name="T86" fmla="*/ 63 w 859"/>
                  <a:gd name="T87" fmla="*/ 4 h 793"/>
                  <a:gd name="T88" fmla="*/ 66 w 859"/>
                  <a:gd name="T89" fmla="*/ 4 h 793"/>
                  <a:gd name="T90" fmla="*/ 65 w 859"/>
                  <a:gd name="T91" fmla="*/ 2 h 793"/>
                  <a:gd name="T92" fmla="*/ 71 w 859"/>
                  <a:gd name="T93" fmla="*/ 0 h 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9"/>
                  <a:gd name="T142" fmla="*/ 0 h 793"/>
                  <a:gd name="T143" fmla="*/ 859 w 859"/>
                  <a:gd name="T144" fmla="*/ 793 h 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9" h="793">
                    <a:moveTo>
                      <a:pt x="850" y="25"/>
                    </a:moveTo>
                    <a:lnTo>
                      <a:pt x="859" y="43"/>
                    </a:lnTo>
                    <a:lnTo>
                      <a:pt x="850" y="51"/>
                    </a:lnTo>
                    <a:lnTo>
                      <a:pt x="829" y="68"/>
                    </a:lnTo>
                    <a:lnTo>
                      <a:pt x="811" y="68"/>
                    </a:lnTo>
                    <a:lnTo>
                      <a:pt x="802" y="51"/>
                    </a:lnTo>
                    <a:lnTo>
                      <a:pt x="802" y="35"/>
                    </a:lnTo>
                    <a:lnTo>
                      <a:pt x="772" y="60"/>
                    </a:lnTo>
                    <a:lnTo>
                      <a:pt x="763" y="86"/>
                    </a:lnTo>
                    <a:lnTo>
                      <a:pt x="754" y="146"/>
                    </a:lnTo>
                    <a:lnTo>
                      <a:pt x="754" y="200"/>
                    </a:lnTo>
                    <a:lnTo>
                      <a:pt x="733" y="252"/>
                    </a:lnTo>
                    <a:lnTo>
                      <a:pt x="706" y="305"/>
                    </a:lnTo>
                    <a:lnTo>
                      <a:pt x="656" y="338"/>
                    </a:lnTo>
                    <a:lnTo>
                      <a:pt x="598" y="365"/>
                    </a:lnTo>
                    <a:lnTo>
                      <a:pt x="550" y="365"/>
                    </a:lnTo>
                    <a:lnTo>
                      <a:pt x="482" y="365"/>
                    </a:lnTo>
                    <a:lnTo>
                      <a:pt x="425" y="349"/>
                    </a:lnTo>
                    <a:lnTo>
                      <a:pt x="329" y="287"/>
                    </a:lnTo>
                    <a:lnTo>
                      <a:pt x="242" y="217"/>
                    </a:lnTo>
                    <a:lnTo>
                      <a:pt x="231" y="217"/>
                    </a:lnTo>
                    <a:lnTo>
                      <a:pt x="222" y="227"/>
                    </a:lnTo>
                    <a:lnTo>
                      <a:pt x="347" y="365"/>
                    </a:lnTo>
                    <a:lnTo>
                      <a:pt x="395" y="444"/>
                    </a:lnTo>
                    <a:lnTo>
                      <a:pt x="404" y="479"/>
                    </a:lnTo>
                    <a:lnTo>
                      <a:pt x="404" y="522"/>
                    </a:lnTo>
                    <a:lnTo>
                      <a:pt x="404" y="566"/>
                    </a:lnTo>
                    <a:lnTo>
                      <a:pt x="386" y="609"/>
                    </a:lnTo>
                    <a:lnTo>
                      <a:pt x="356" y="636"/>
                    </a:lnTo>
                    <a:lnTo>
                      <a:pt x="308" y="662"/>
                    </a:lnTo>
                    <a:lnTo>
                      <a:pt x="281" y="679"/>
                    </a:lnTo>
                    <a:lnTo>
                      <a:pt x="242" y="689"/>
                    </a:lnTo>
                    <a:lnTo>
                      <a:pt x="164" y="689"/>
                    </a:lnTo>
                    <a:lnTo>
                      <a:pt x="87" y="697"/>
                    </a:lnTo>
                    <a:lnTo>
                      <a:pt x="57" y="714"/>
                    </a:lnTo>
                    <a:lnTo>
                      <a:pt x="29" y="733"/>
                    </a:lnTo>
                    <a:lnTo>
                      <a:pt x="39" y="749"/>
                    </a:lnTo>
                    <a:lnTo>
                      <a:pt x="48" y="749"/>
                    </a:lnTo>
                    <a:lnTo>
                      <a:pt x="68" y="749"/>
                    </a:lnTo>
                    <a:lnTo>
                      <a:pt x="68" y="741"/>
                    </a:lnTo>
                    <a:lnTo>
                      <a:pt x="87" y="749"/>
                    </a:lnTo>
                    <a:lnTo>
                      <a:pt x="77" y="768"/>
                    </a:lnTo>
                    <a:lnTo>
                      <a:pt x="57" y="793"/>
                    </a:lnTo>
                    <a:lnTo>
                      <a:pt x="18" y="793"/>
                    </a:lnTo>
                    <a:lnTo>
                      <a:pt x="9" y="793"/>
                    </a:lnTo>
                    <a:lnTo>
                      <a:pt x="0" y="776"/>
                    </a:lnTo>
                    <a:lnTo>
                      <a:pt x="0" y="749"/>
                    </a:lnTo>
                    <a:lnTo>
                      <a:pt x="0" y="733"/>
                    </a:lnTo>
                    <a:lnTo>
                      <a:pt x="29" y="689"/>
                    </a:lnTo>
                    <a:lnTo>
                      <a:pt x="57" y="671"/>
                    </a:lnTo>
                    <a:lnTo>
                      <a:pt x="96" y="671"/>
                    </a:lnTo>
                    <a:lnTo>
                      <a:pt x="164" y="654"/>
                    </a:lnTo>
                    <a:lnTo>
                      <a:pt x="155" y="636"/>
                    </a:lnTo>
                    <a:lnTo>
                      <a:pt x="135" y="636"/>
                    </a:lnTo>
                    <a:lnTo>
                      <a:pt x="105" y="619"/>
                    </a:lnTo>
                    <a:lnTo>
                      <a:pt x="87" y="592"/>
                    </a:lnTo>
                    <a:lnTo>
                      <a:pt x="77" y="566"/>
                    </a:lnTo>
                    <a:lnTo>
                      <a:pt x="77" y="531"/>
                    </a:lnTo>
                    <a:lnTo>
                      <a:pt x="87" y="514"/>
                    </a:lnTo>
                    <a:lnTo>
                      <a:pt x="116" y="479"/>
                    </a:lnTo>
                    <a:lnTo>
                      <a:pt x="155" y="452"/>
                    </a:lnTo>
                    <a:lnTo>
                      <a:pt x="203" y="462"/>
                    </a:lnTo>
                    <a:lnTo>
                      <a:pt x="242" y="470"/>
                    </a:lnTo>
                    <a:lnTo>
                      <a:pt x="260" y="497"/>
                    </a:lnTo>
                    <a:lnTo>
                      <a:pt x="260" y="505"/>
                    </a:lnTo>
                    <a:lnTo>
                      <a:pt x="260" y="514"/>
                    </a:lnTo>
                    <a:lnTo>
                      <a:pt x="231" y="505"/>
                    </a:lnTo>
                    <a:lnTo>
                      <a:pt x="212" y="505"/>
                    </a:lnTo>
                    <a:lnTo>
                      <a:pt x="194" y="514"/>
                    </a:lnTo>
                    <a:lnTo>
                      <a:pt x="174" y="531"/>
                    </a:lnTo>
                    <a:lnTo>
                      <a:pt x="174" y="549"/>
                    </a:lnTo>
                    <a:lnTo>
                      <a:pt x="174" y="566"/>
                    </a:lnTo>
                    <a:lnTo>
                      <a:pt x="222" y="601"/>
                    </a:lnTo>
                    <a:lnTo>
                      <a:pt x="242" y="609"/>
                    </a:lnTo>
                    <a:lnTo>
                      <a:pt x="270" y="601"/>
                    </a:lnTo>
                    <a:lnTo>
                      <a:pt x="308" y="592"/>
                    </a:lnTo>
                    <a:lnTo>
                      <a:pt x="329" y="576"/>
                    </a:lnTo>
                    <a:lnTo>
                      <a:pt x="356" y="514"/>
                    </a:lnTo>
                    <a:lnTo>
                      <a:pt x="356" y="462"/>
                    </a:lnTo>
                    <a:lnTo>
                      <a:pt x="347" y="409"/>
                    </a:lnTo>
                    <a:lnTo>
                      <a:pt x="318" y="365"/>
                    </a:lnTo>
                    <a:lnTo>
                      <a:pt x="290" y="322"/>
                    </a:lnTo>
                    <a:lnTo>
                      <a:pt x="270" y="313"/>
                    </a:lnTo>
                    <a:lnTo>
                      <a:pt x="270" y="322"/>
                    </a:lnTo>
                    <a:lnTo>
                      <a:pt x="281" y="357"/>
                    </a:lnTo>
                    <a:lnTo>
                      <a:pt x="299" y="400"/>
                    </a:lnTo>
                    <a:lnTo>
                      <a:pt x="318" y="435"/>
                    </a:lnTo>
                    <a:lnTo>
                      <a:pt x="318" y="479"/>
                    </a:lnTo>
                    <a:lnTo>
                      <a:pt x="308" y="514"/>
                    </a:lnTo>
                    <a:lnTo>
                      <a:pt x="290" y="417"/>
                    </a:lnTo>
                    <a:lnTo>
                      <a:pt x="270" y="374"/>
                    </a:lnTo>
                    <a:lnTo>
                      <a:pt x="242" y="330"/>
                    </a:lnTo>
                    <a:lnTo>
                      <a:pt x="194" y="260"/>
                    </a:lnTo>
                    <a:lnTo>
                      <a:pt x="135" y="200"/>
                    </a:lnTo>
                    <a:lnTo>
                      <a:pt x="9" y="95"/>
                    </a:lnTo>
                    <a:lnTo>
                      <a:pt x="68" y="25"/>
                    </a:lnTo>
                    <a:lnTo>
                      <a:pt x="242" y="173"/>
                    </a:lnTo>
                    <a:lnTo>
                      <a:pt x="338" y="227"/>
                    </a:lnTo>
                    <a:lnTo>
                      <a:pt x="386" y="252"/>
                    </a:lnTo>
                    <a:lnTo>
                      <a:pt x="443" y="278"/>
                    </a:lnTo>
                    <a:lnTo>
                      <a:pt x="530" y="287"/>
                    </a:lnTo>
                    <a:lnTo>
                      <a:pt x="493" y="287"/>
                    </a:lnTo>
                    <a:lnTo>
                      <a:pt x="443" y="287"/>
                    </a:lnTo>
                    <a:lnTo>
                      <a:pt x="347" y="252"/>
                    </a:lnTo>
                    <a:lnTo>
                      <a:pt x="329" y="260"/>
                    </a:lnTo>
                    <a:lnTo>
                      <a:pt x="356" y="287"/>
                    </a:lnTo>
                    <a:lnTo>
                      <a:pt x="395" y="305"/>
                    </a:lnTo>
                    <a:lnTo>
                      <a:pt x="443" y="322"/>
                    </a:lnTo>
                    <a:lnTo>
                      <a:pt x="493" y="330"/>
                    </a:lnTo>
                    <a:lnTo>
                      <a:pt x="550" y="322"/>
                    </a:lnTo>
                    <a:lnTo>
                      <a:pt x="598" y="305"/>
                    </a:lnTo>
                    <a:lnTo>
                      <a:pt x="637" y="270"/>
                    </a:lnTo>
                    <a:lnTo>
                      <a:pt x="646" y="243"/>
                    </a:lnTo>
                    <a:lnTo>
                      <a:pt x="646" y="208"/>
                    </a:lnTo>
                    <a:lnTo>
                      <a:pt x="628" y="182"/>
                    </a:lnTo>
                    <a:lnTo>
                      <a:pt x="608" y="165"/>
                    </a:lnTo>
                    <a:lnTo>
                      <a:pt x="560" y="165"/>
                    </a:lnTo>
                    <a:lnTo>
                      <a:pt x="550" y="182"/>
                    </a:lnTo>
                    <a:lnTo>
                      <a:pt x="530" y="200"/>
                    </a:lnTo>
                    <a:lnTo>
                      <a:pt x="530" y="235"/>
                    </a:lnTo>
                    <a:lnTo>
                      <a:pt x="512" y="235"/>
                    </a:lnTo>
                    <a:lnTo>
                      <a:pt x="502" y="227"/>
                    </a:lnTo>
                    <a:lnTo>
                      <a:pt x="493" y="200"/>
                    </a:lnTo>
                    <a:lnTo>
                      <a:pt x="493" y="157"/>
                    </a:lnTo>
                    <a:lnTo>
                      <a:pt x="493" y="121"/>
                    </a:lnTo>
                    <a:lnTo>
                      <a:pt x="521" y="95"/>
                    </a:lnTo>
                    <a:lnTo>
                      <a:pt x="550" y="78"/>
                    </a:lnTo>
                    <a:lnTo>
                      <a:pt x="608" y="68"/>
                    </a:lnTo>
                    <a:lnTo>
                      <a:pt x="656" y="86"/>
                    </a:lnTo>
                    <a:lnTo>
                      <a:pt x="694" y="113"/>
                    </a:lnTo>
                    <a:lnTo>
                      <a:pt x="706" y="130"/>
                    </a:lnTo>
                    <a:lnTo>
                      <a:pt x="706" y="146"/>
                    </a:lnTo>
                    <a:lnTo>
                      <a:pt x="715" y="165"/>
                    </a:lnTo>
                    <a:lnTo>
                      <a:pt x="733" y="165"/>
                    </a:lnTo>
                    <a:lnTo>
                      <a:pt x="733" y="146"/>
                    </a:lnTo>
                    <a:lnTo>
                      <a:pt x="733" y="121"/>
                    </a:lnTo>
                    <a:lnTo>
                      <a:pt x="724" y="95"/>
                    </a:lnTo>
                    <a:lnTo>
                      <a:pt x="724" y="68"/>
                    </a:lnTo>
                    <a:lnTo>
                      <a:pt x="754" y="25"/>
                    </a:lnTo>
                    <a:lnTo>
                      <a:pt x="763" y="8"/>
                    </a:lnTo>
                    <a:lnTo>
                      <a:pt x="792" y="0"/>
                    </a:lnTo>
                    <a:lnTo>
                      <a:pt x="829" y="8"/>
                    </a:lnTo>
                    <a:lnTo>
                      <a:pt x="850" y="25"/>
                    </a:lnTo>
                    <a:close/>
                  </a:path>
                </a:pathLst>
              </a:custGeom>
              <a:solidFill>
                <a:srgbClr val="FFFF99"/>
              </a:solidFill>
              <a:ln w="9525">
                <a:solidFill>
                  <a:srgbClr val="800000"/>
                </a:solidFill>
                <a:round/>
                <a:headEnd/>
                <a:tailEnd/>
              </a:ln>
            </p:spPr>
            <p:txBody>
              <a:bodyPr/>
              <a:lstStyle/>
              <a:p>
                <a:endParaRPr lang="en-US"/>
              </a:p>
            </p:txBody>
          </p:sp>
          <p:sp>
            <p:nvSpPr>
              <p:cNvPr id="2118" name="Freeform 264"/>
              <p:cNvSpPr>
                <a:spLocks/>
              </p:cNvSpPr>
              <p:nvPr/>
            </p:nvSpPr>
            <p:spPr bwMode="auto">
              <a:xfrm>
                <a:off x="310" y="250"/>
                <a:ext cx="2" cy="1"/>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0"/>
                    </a:moveTo>
                    <a:lnTo>
                      <a:pt x="11" y="0"/>
                    </a:lnTo>
                    <a:lnTo>
                      <a:pt x="0" y="10"/>
                    </a:lnTo>
                    <a:lnTo>
                      <a:pt x="0" y="0"/>
                    </a:lnTo>
                    <a:lnTo>
                      <a:pt x="11" y="0"/>
                    </a:lnTo>
                  </a:path>
                </a:pathLst>
              </a:custGeom>
              <a:solidFill>
                <a:srgbClr val="FFFF99"/>
              </a:solidFill>
              <a:ln w="3175">
                <a:solidFill>
                  <a:srgbClr val="800000"/>
                </a:solidFill>
                <a:round/>
                <a:headEnd/>
                <a:tailEnd/>
              </a:ln>
            </p:spPr>
            <p:txBody>
              <a:bodyPr/>
              <a:lstStyle/>
              <a:p>
                <a:endParaRPr lang="en-US"/>
              </a:p>
            </p:txBody>
          </p:sp>
          <p:sp>
            <p:nvSpPr>
              <p:cNvPr id="2119" name="Freeform 265"/>
              <p:cNvSpPr>
                <a:spLocks/>
              </p:cNvSpPr>
              <p:nvPr/>
            </p:nvSpPr>
            <p:spPr bwMode="auto">
              <a:xfrm>
                <a:off x="198" y="254"/>
                <a:ext cx="51" cy="17"/>
              </a:xfrm>
              <a:custGeom>
                <a:avLst/>
                <a:gdLst>
                  <a:gd name="T0" fmla="*/ 15 w 174"/>
                  <a:gd name="T1" fmla="*/ 1 h 105"/>
                  <a:gd name="T2" fmla="*/ 10 w 174"/>
                  <a:gd name="T3" fmla="*/ 1 h 105"/>
                  <a:gd name="T4" fmla="*/ 3 w 174"/>
                  <a:gd name="T5" fmla="*/ 3 h 105"/>
                  <a:gd name="T6" fmla="*/ 2 w 174"/>
                  <a:gd name="T7" fmla="*/ 3 h 105"/>
                  <a:gd name="T8" fmla="*/ 0 w 174"/>
                  <a:gd name="T9" fmla="*/ 2 h 105"/>
                  <a:gd name="T10" fmla="*/ 2 w 174"/>
                  <a:gd name="T11" fmla="*/ 1 h 105"/>
                  <a:gd name="T12" fmla="*/ 3 w 174"/>
                  <a:gd name="T13" fmla="*/ 0 h 105"/>
                  <a:gd name="T14" fmla="*/ 6 w 174"/>
                  <a:gd name="T15" fmla="*/ 0 h 105"/>
                  <a:gd name="T16" fmla="*/ 8 w 174"/>
                  <a:gd name="T17" fmla="*/ 0 h 105"/>
                  <a:gd name="T18" fmla="*/ 13 w 174"/>
                  <a:gd name="T19" fmla="*/ 0 h 105"/>
                  <a:gd name="T20" fmla="*/ 15 w 174"/>
                  <a:gd name="T21" fmla="*/ 1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05"/>
                  <a:gd name="T35" fmla="*/ 174 w 174"/>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close/>
                  </a:path>
                </a:pathLst>
              </a:custGeom>
              <a:solidFill>
                <a:srgbClr val="FFFF99"/>
              </a:solidFill>
              <a:ln w="9525">
                <a:solidFill>
                  <a:srgbClr val="800000"/>
                </a:solidFill>
                <a:round/>
                <a:headEnd/>
                <a:tailEnd/>
              </a:ln>
            </p:spPr>
            <p:txBody>
              <a:bodyPr/>
              <a:lstStyle/>
              <a:p>
                <a:endParaRPr lang="en-US"/>
              </a:p>
            </p:txBody>
          </p:sp>
          <p:sp>
            <p:nvSpPr>
              <p:cNvPr id="2120" name="Freeform 266"/>
              <p:cNvSpPr>
                <a:spLocks/>
              </p:cNvSpPr>
              <p:nvPr/>
            </p:nvSpPr>
            <p:spPr bwMode="auto">
              <a:xfrm>
                <a:off x="198" y="254"/>
                <a:ext cx="51" cy="17"/>
              </a:xfrm>
              <a:custGeom>
                <a:avLst/>
                <a:gdLst>
                  <a:gd name="T0" fmla="*/ 15 w 174"/>
                  <a:gd name="T1" fmla="*/ 1 h 105"/>
                  <a:gd name="T2" fmla="*/ 10 w 174"/>
                  <a:gd name="T3" fmla="*/ 1 h 105"/>
                  <a:gd name="T4" fmla="*/ 3 w 174"/>
                  <a:gd name="T5" fmla="*/ 3 h 105"/>
                  <a:gd name="T6" fmla="*/ 2 w 174"/>
                  <a:gd name="T7" fmla="*/ 3 h 105"/>
                  <a:gd name="T8" fmla="*/ 0 w 174"/>
                  <a:gd name="T9" fmla="*/ 2 h 105"/>
                  <a:gd name="T10" fmla="*/ 2 w 174"/>
                  <a:gd name="T11" fmla="*/ 1 h 105"/>
                  <a:gd name="T12" fmla="*/ 3 w 174"/>
                  <a:gd name="T13" fmla="*/ 0 h 105"/>
                  <a:gd name="T14" fmla="*/ 6 w 174"/>
                  <a:gd name="T15" fmla="*/ 0 h 105"/>
                  <a:gd name="T16" fmla="*/ 8 w 174"/>
                  <a:gd name="T17" fmla="*/ 0 h 105"/>
                  <a:gd name="T18" fmla="*/ 13 w 174"/>
                  <a:gd name="T19" fmla="*/ 0 h 105"/>
                  <a:gd name="T20" fmla="*/ 15 w 174"/>
                  <a:gd name="T21" fmla="*/ 1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05"/>
                  <a:gd name="T35" fmla="*/ 174 w 174"/>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path>
                </a:pathLst>
              </a:custGeom>
              <a:solidFill>
                <a:srgbClr val="FFFF99"/>
              </a:solidFill>
              <a:ln w="3175">
                <a:solidFill>
                  <a:srgbClr val="800000"/>
                </a:solidFill>
                <a:round/>
                <a:headEnd/>
                <a:tailEnd/>
              </a:ln>
            </p:spPr>
            <p:txBody>
              <a:bodyPr/>
              <a:lstStyle/>
              <a:p>
                <a:endParaRPr lang="en-US"/>
              </a:p>
            </p:txBody>
          </p:sp>
          <p:sp>
            <p:nvSpPr>
              <p:cNvPr id="2121" name="Freeform 267"/>
              <p:cNvSpPr>
                <a:spLocks/>
              </p:cNvSpPr>
              <p:nvPr/>
            </p:nvSpPr>
            <p:spPr bwMode="auto">
              <a:xfrm>
                <a:off x="513" y="259"/>
                <a:ext cx="10" cy="11"/>
              </a:xfrm>
              <a:custGeom>
                <a:avLst/>
                <a:gdLst>
                  <a:gd name="T0" fmla="*/ 3 w 29"/>
                  <a:gd name="T1" fmla="*/ 2 h 71"/>
                  <a:gd name="T2" fmla="*/ 2 w 29"/>
                  <a:gd name="T3" fmla="*/ 2 h 71"/>
                  <a:gd name="T4" fmla="*/ 0 w 29"/>
                  <a:gd name="T5" fmla="*/ 1 h 71"/>
                  <a:gd name="T6" fmla="*/ 0 w 29"/>
                  <a:gd name="T7" fmla="*/ 1 h 71"/>
                  <a:gd name="T8" fmla="*/ 1 w 29"/>
                  <a:gd name="T9" fmla="*/ 0 h 71"/>
                  <a:gd name="T10" fmla="*/ 3 w 29"/>
                  <a:gd name="T11" fmla="*/ 0 h 71"/>
                  <a:gd name="T12" fmla="*/ 3 w 29"/>
                  <a:gd name="T13" fmla="*/ 2 h 71"/>
                  <a:gd name="T14" fmla="*/ 0 60000 65536"/>
                  <a:gd name="T15" fmla="*/ 0 60000 65536"/>
                  <a:gd name="T16" fmla="*/ 0 60000 65536"/>
                  <a:gd name="T17" fmla="*/ 0 60000 65536"/>
                  <a:gd name="T18" fmla="*/ 0 60000 65536"/>
                  <a:gd name="T19" fmla="*/ 0 60000 65536"/>
                  <a:gd name="T20" fmla="*/ 0 60000 65536"/>
                  <a:gd name="T21" fmla="*/ 0 w 29"/>
                  <a:gd name="T22" fmla="*/ 0 h 71"/>
                  <a:gd name="T23" fmla="*/ 29 w 29"/>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71">
                    <a:moveTo>
                      <a:pt x="29" y="71"/>
                    </a:moveTo>
                    <a:lnTo>
                      <a:pt x="20" y="71"/>
                    </a:lnTo>
                    <a:lnTo>
                      <a:pt x="0" y="61"/>
                    </a:lnTo>
                    <a:lnTo>
                      <a:pt x="0" y="44"/>
                    </a:lnTo>
                    <a:lnTo>
                      <a:pt x="11" y="17"/>
                    </a:lnTo>
                    <a:lnTo>
                      <a:pt x="29" y="0"/>
                    </a:lnTo>
                    <a:lnTo>
                      <a:pt x="29" y="71"/>
                    </a:lnTo>
                    <a:close/>
                  </a:path>
                </a:pathLst>
              </a:custGeom>
              <a:solidFill>
                <a:srgbClr val="FFFF99"/>
              </a:solidFill>
              <a:ln w="9525">
                <a:solidFill>
                  <a:srgbClr val="800000"/>
                </a:solidFill>
                <a:round/>
                <a:headEnd/>
                <a:tailEnd/>
              </a:ln>
            </p:spPr>
            <p:txBody>
              <a:bodyPr/>
              <a:lstStyle/>
              <a:p>
                <a:endParaRPr lang="en-US"/>
              </a:p>
            </p:txBody>
          </p:sp>
          <p:sp>
            <p:nvSpPr>
              <p:cNvPr id="2122" name="Freeform 268"/>
              <p:cNvSpPr>
                <a:spLocks/>
              </p:cNvSpPr>
              <p:nvPr/>
            </p:nvSpPr>
            <p:spPr bwMode="auto">
              <a:xfrm>
                <a:off x="283" y="265"/>
                <a:ext cx="53" cy="14"/>
              </a:xfrm>
              <a:custGeom>
                <a:avLst/>
                <a:gdLst>
                  <a:gd name="T0" fmla="*/ 16 w 174"/>
                  <a:gd name="T1" fmla="*/ 1 h 87"/>
                  <a:gd name="T2" fmla="*/ 16 w 174"/>
                  <a:gd name="T3" fmla="*/ 1 h 87"/>
                  <a:gd name="T4" fmla="*/ 16 w 174"/>
                  <a:gd name="T5" fmla="*/ 2 h 87"/>
                  <a:gd name="T6" fmla="*/ 13 w 174"/>
                  <a:gd name="T7" fmla="*/ 2 h 87"/>
                  <a:gd name="T8" fmla="*/ 12 w 174"/>
                  <a:gd name="T9" fmla="*/ 2 h 87"/>
                  <a:gd name="T10" fmla="*/ 10 w 174"/>
                  <a:gd name="T11" fmla="*/ 2 h 87"/>
                  <a:gd name="T12" fmla="*/ 9 w 174"/>
                  <a:gd name="T13" fmla="*/ 2 h 87"/>
                  <a:gd name="T14" fmla="*/ 10 w 174"/>
                  <a:gd name="T15" fmla="*/ 2 h 87"/>
                  <a:gd name="T16" fmla="*/ 12 w 174"/>
                  <a:gd name="T17" fmla="*/ 2 h 87"/>
                  <a:gd name="T18" fmla="*/ 12 w 174"/>
                  <a:gd name="T19" fmla="*/ 1 h 87"/>
                  <a:gd name="T20" fmla="*/ 12 w 174"/>
                  <a:gd name="T21" fmla="*/ 1 h 87"/>
                  <a:gd name="T22" fmla="*/ 9 w 174"/>
                  <a:gd name="T23" fmla="*/ 1 h 87"/>
                  <a:gd name="T24" fmla="*/ 6 w 174"/>
                  <a:gd name="T25" fmla="*/ 1 h 87"/>
                  <a:gd name="T26" fmla="*/ 2 w 174"/>
                  <a:gd name="T27" fmla="*/ 2 h 87"/>
                  <a:gd name="T28" fmla="*/ 0 w 174"/>
                  <a:gd name="T29" fmla="*/ 2 h 87"/>
                  <a:gd name="T30" fmla="*/ 0 w 174"/>
                  <a:gd name="T31" fmla="*/ 2 h 87"/>
                  <a:gd name="T32" fmla="*/ 2 w 174"/>
                  <a:gd name="T33" fmla="*/ 1 h 87"/>
                  <a:gd name="T34" fmla="*/ 4 w 174"/>
                  <a:gd name="T35" fmla="*/ 1 h 87"/>
                  <a:gd name="T36" fmla="*/ 6 w 174"/>
                  <a:gd name="T37" fmla="*/ 0 h 87"/>
                  <a:gd name="T38" fmla="*/ 9 w 174"/>
                  <a:gd name="T39" fmla="*/ 0 h 87"/>
                  <a:gd name="T40" fmla="*/ 13 w 174"/>
                  <a:gd name="T41" fmla="*/ 0 h 87"/>
                  <a:gd name="T42" fmla="*/ 16 w 174"/>
                  <a:gd name="T43" fmla="*/ 1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87"/>
                  <a:gd name="T68" fmla="*/ 174 w 17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close/>
                  </a:path>
                </a:pathLst>
              </a:custGeom>
              <a:solidFill>
                <a:srgbClr val="FFFF99"/>
              </a:solidFill>
              <a:ln w="9525">
                <a:solidFill>
                  <a:srgbClr val="800000"/>
                </a:solidFill>
                <a:round/>
                <a:headEnd/>
                <a:tailEnd/>
              </a:ln>
            </p:spPr>
            <p:txBody>
              <a:bodyPr/>
              <a:lstStyle/>
              <a:p>
                <a:endParaRPr lang="en-US"/>
              </a:p>
            </p:txBody>
          </p:sp>
          <p:sp>
            <p:nvSpPr>
              <p:cNvPr id="2123" name="Freeform 269"/>
              <p:cNvSpPr>
                <a:spLocks/>
              </p:cNvSpPr>
              <p:nvPr/>
            </p:nvSpPr>
            <p:spPr bwMode="auto">
              <a:xfrm>
                <a:off x="283" y="265"/>
                <a:ext cx="53" cy="14"/>
              </a:xfrm>
              <a:custGeom>
                <a:avLst/>
                <a:gdLst>
                  <a:gd name="T0" fmla="*/ 16 w 174"/>
                  <a:gd name="T1" fmla="*/ 1 h 87"/>
                  <a:gd name="T2" fmla="*/ 16 w 174"/>
                  <a:gd name="T3" fmla="*/ 1 h 87"/>
                  <a:gd name="T4" fmla="*/ 16 w 174"/>
                  <a:gd name="T5" fmla="*/ 2 h 87"/>
                  <a:gd name="T6" fmla="*/ 13 w 174"/>
                  <a:gd name="T7" fmla="*/ 2 h 87"/>
                  <a:gd name="T8" fmla="*/ 12 w 174"/>
                  <a:gd name="T9" fmla="*/ 2 h 87"/>
                  <a:gd name="T10" fmla="*/ 10 w 174"/>
                  <a:gd name="T11" fmla="*/ 2 h 87"/>
                  <a:gd name="T12" fmla="*/ 9 w 174"/>
                  <a:gd name="T13" fmla="*/ 2 h 87"/>
                  <a:gd name="T14" fmla="*/ 10 w 174"/>
                  <a:gd name="T15" fmla="*/ 2 h 87"/>
                  <a:gd name="T16" fmla="*/ 12 w 174"/>
                  <a:gd name="T17" fmla="*/ 2 h 87"/>
                  <a:gd name="T18" fmla="*/ 12 w 174"/>
                  <a:gd name="T19" fmla="*/ 1 h 87"/>
                  <a:gd name="T20" fmla="*/ 12 w 174"/>
                  <a:gd name="T21" fmla="*/ 1 h 87"/>
                  <a:gd name="T22" fmla="*/ 9 w 174"/>
                  <a:gd name="T23" fmla="*/ 1 h 87"/>
                  <a:gd name="T24" fmla="*/ 6 w 174"/>
                  <a:gd name="T25" fmla="*/ 1 h 87"/>
                  <a:gd name="T26" fmla="*/ 2 w 174"/>
                  <a:gd name="T27" fmla="*/ 2 h 87"/>
                  <a:gd name="T28" fmla="*/ 0 w 174"/>
                  <a:gd name="T29" fmla="*/ 2 h 87"/>
                  <a:gd name="T30" fmla="*/ 0 w 174"/>
                  <a:gd name="T31" fmla="*/ 2 h 87"/>
                  <a:gd name="T32" fmla="*/ 0 w 174"/>
                  <a:gd name="T33" fmla="*/ 2 h 87"/>
                  <a:gd name="T34" fmla="*/ 2 w 174"/>
                  <a:gd name="T35" fmla="*/ 1 h 87"/>
                  <a:gd name="T36" fmla="*/ 4 w 174"/>
                  <a:gd name="T37" fmla="*/ 1 h 87"/>
                  <a:gd name="T38" fmla="*/ 6 w 174"/>
                  <a:gd name="T39" fmla="*/ 0 h 87"/>
                  <a:gd name="T40" fmla="*/ 9 w 174"/>
                  <a:gd name="T41" fmla="*/ 0 h 87"/>
                  <a:gd name="T42" fmla="*/ 13 w 174"/>
                  <a:gd name="T43" fmla="*/ 0 h 87"/>
                  <a:gd name="T44" fmla="*/ 16 w 174"/>
                  <a:gd name="T45" fmla="*/ 1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87"/>
                  <a:gd name="T71" fmla="*/ 174 w 174"/>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path>
                </a:pathLst>
              </a:custGeom>
              <a:solidFill>
                <a:srgbClr val="FFFF99"/>
              </a:solidFill>
              <a:ln w="3175">
                <a:solidFill>
                  <a:srgbClr val="800000"/>
                </a:solidFill>
                <a:round/>
                <a:headEnd/>
                <a:tailEnd/>
              </a:ln>
            </p:spPr>
            <p:txBody>
              <a:bodyPr/>
              <a:lstStyle/>
              <a:p>
                <a:endParaRPr lang="en-US"/>
              </a:p>
            </p:txBody>
          </p:sp>
          <p:sp>
            <p:nvSpPr>
              <p:cNvPr id="2124" name="Freeform 270"/>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 name="T6" fmla="*/ 0 h 10"/>
                  <a:gd name="T7" fmla="*/ 10 h 10"/>
                </a:gdLst>
                <a:ahLst/>
                <a:cxnLst>
                  <a:cxn ang="T3">
                    <a:pos x="0" y="T0"/>
                  </a:cxn>
                  <a:cxn ang="T4">
                    <a:pos x="0" y="T1"/>
                  </a:cxn>
                  <a:cxn ang="T5">
                    <a:pos x="0" y="T2"/>
                  </a:cxn>
                </a:cxnLst>
                <a:rect l="0" t="T6" r="0" b="T7"/>
                <a:pathLst>
                  <a:path h="10">
                    <a:moveTo>
                      <a:pt x="0" y="0"/>
                    </a:moveTo>
                    <a:lnTo>
                      <a:pt x="0" y="10"/>
                    </a:lnTo>
                    <a:lnTo>
                      <a:pt x="0" y="0"/>
                    </a:lnTo>
                    <a:close/>
                  </a:path>
                </a:pathLst>
              </a:custGeom>
              <a:solidFill>
                <a:srgbClr val="FFFF99"/>
              </a:solidFill>
              <a:ln w="9525">
                <a:solidFill>
                  <a:srgbClr val="800000"/>
                </a:solidFill>
                <a:round/>
                <a:headEnd/>
                <a:tailEnd/>
              </a:ln>
            </p:spPr>
            <p:txBody>
              <a:bodyPr/>
              <a:lstStyle/>
              <a:p>
                <a:endParaRPr lang="en-US"/>
              </a:p>
            </p:txBody>
          </p:sp>
          <p:sp>
            <p:nvSpPr>
              <p:cNvPr id="2125" name="Freeform 271"/>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 name="T6" fmla="*/ 0 h 10"/>
                  <a:gd name="T7" fmla="*/ 10 h 10"/>
                </a:gdLst>
                <a:ahLst/>
                <a:cxnLst>
                  <a:cxn ang="T3">
                    <a:pos x="0" y="T0"/>
                  </a:cxn>
                  <a:cxn ang="T4">
                    <a:pos x="0" y="T1"/>
                  </a:cxn>
                  <a:cxn ang="T5">
                    <a:pos x="0" y="T2"/>
                  </a:cxn>
                </a:cxnLst>
                <a:rect l="0" t="T6" r="0" b="T7"/>
                <a:pathLst>
                  <a:path h="10">
                    <a:moveTo>
                      <a:pt x="0" y="0"/>
                    </a:moveTo>
                    <a:lnTo>
                      <a:pt x="0" y="10"/>
                    </a:lnTo>
                    <a:lnTo>
                      <a:pt x="0" y="0"/>
                    </a:lnTo>
                  </a:path>
                </a:pathLst>
              </a:custGeom>
              <a:solidFill>
                <a:srgbClr val="FFFF99"/>
              </a:solidFill>
              <a:ln w="3175">
                <a:solidFill>
                  <a:srgbClr val="800000"/>
                </a:solidFill>
                <a:round/>
                <a:headEnd/>
                <a:tailEnd/>
              </a:ln>
            </p:spPr>
            <p:txBody>
              <a:bodyPr/>
              <a:lstStyle/>
              <a:p>
                <a:endParaRPr lang="en-US"/>
              </a:p>
            </p:txBody>
          </p:sp>
          <p:sp>
            <p:nvSpPr>
              <p:cNvPr id="2126" name="Freeform 272"/>
              <p:cNvSpPr>
                <a:spLocks/>
              </p:cNvSpPr>
              <p:nvPr/>
            </p:nvSpPr>
            <p:spPr bwMode="auto">
              <a:xfrm>
                <a:off x="272" y="284"/>
                <a:ext cx="35" cy="14"/>
              </a:xfrm>
              <a:custGeom>
                <a:avLst/>
                <a:gdLst>
                  <a:gd name="T0" fmla="*/ 11 w 116"/>
                  <a:gd name="T1" fmla="*/ 1 h 87"/>
                  <a:gd name="T2" fmla="*/ 10 w 116"/>
                  <a:gd name="T3" fmla="*/ 2 h 87"/>
                  <a:gd name="T4" fmla="*/ 8 w 116"/>
                  <a:gd name="T5" fmla="*/ 2 h 87"/>
                  <a:gd name="T6" fmla="*/ 7 w 116"/>
                  <a:gd name="T7" fmla="*/ 2 h 87"/>
                  <a:gd name="T8" fmla="*/ 7 w 116"/>
                  <a:gd name="T9" fmla="*/ 2 h 87"/>
                  <a:gd name="T10" fmla="*/ 7 w 116"/>
                  <a:gd name="T11" fmla="*/ 1 h 87"/>
                  <a:gd name="T12" fmla="*/ 7 w 116"/>
                  <a:gd name="T13" fmla="*/ 1 h 87"/>
                  <a:gd name="T14" fmla="*/ 7 w 116"/>
                  <a:gd name="T15" fmla="*/ 1 h 87"/>
                  <a:gd name="T16" fmla="*/ 5 w 116"/>
                  <a:gd name="T17" fmla="*/ 1 h 87"/>
                  <a:gd name="T18" fmla="*/ 5 w 116"/>
                  <a:gd name="T19" fmla="*/ 1 h 87"/>
                  <a:gd name="T20" fmla="*/ 3 w 116"/>
                  <a:gd name="T21" fmla="*/ 1 h 87"/>
                  <a:gd name="T22" fmla="*/ 0 w 116"/>
                  <a:gd name="T23" fmla="*/ 2 h 87"/>
                  <a:gd name="T24" fmla="*/ 0 w 116"/>
                  <a:gd name="T25" fmla="*/ 1 h 87"/>
                  <a:gd name="T26" fmla="*/ 0 w 116"/>
                  <a:gd name="T27" fmla="*/ 1 h 87"/>
                  <a:gd name="T28" fmla="*/ 3 w 116"/>
                  <a:gd name="T29" fmla="*/ 0 h 87"/>
                  <a:gd name="T30" fmla="*/ 7 w 116"/>
                  <a:gd name="T31" fmla="*/ 0 h 87"/>
                  <a:gd name="T32" fmla="*/ 8 w 116"/>
                  <a:gd name="T33" fmla="*/ 0 h 87"/>
                  <a:gd name="T34" fmla="*/ 10 w 116"/>
                  <a:gd name="T35" fmla="*/ 0 h 87"/>
                  <a:gd name="T36" fmla="*/ 11 w 116"/>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87"/>
                  <a:gd name="T59" fmla="*/ 116 w 11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close/>
                  </a:path>
                </a:pathLst>
              </a:custGeom>
              <a:solidFill>
                <a:srgbClr val="FFFF99"/>
              </a:solidFill>
              <a:ln w="9525">
                <a:solidFill>
                  <a:srgbClr val="800000"/>
                </a:solidFill>
                <a:round/>
                <a:headEnd/>
                <a:tailEnd/>
              </a:ln>
            </p:spPr>
            <p:txBody>
              <a:bodyPr/>
              <a:lstStyle/>
              <a:p>
                <a:endParaRPr lang="en-US"/>
              </a:p>
            </p:txBody>
          </p:sp>
          <p:sp>
            <p:nvSpPr>
              <p:cNvPr id="2127" name="Freeform 273"/>
              <p:cNvSpPr>
                <a:spLocks/>
              </p:cNvSpPr>
              <p:nvPr/>
            </p:nvSpPr>
            <p:spPr bwMode="auto">
              <a:xfrm>
                <a:off x="272" y="284"/>
                <a:ext cx="35" cy="14"/>
              </a:xfrm>
              <a:custGeom>
                <a:avLst/>
                <a:gdLst>
                  <a:gd name="T0" fmla="*/ 11 w 116"/>
                  <a:gd name="T1" fmla="*/ 1 h 87"/>
                  <a:gd name="T2" fmla="*/ 10 w 116"/>
                  <a:gd name="T3" fmla="*/ 2 h 87"/>
                  <a:gd name="T4" fmla="*/ 8 w 116"/>
                  <a:gd name="T5" fmla="*/ 2 h 87"/>
                  <a:gd name="T6" fmla="*/ 7 w 116"/>
                  <a:gd name="T7" fmla="*/ 2 h 87"/>
                  <a:gd name="T8" fmla="*/ 7 w 116"/>
                  <a:gd name="T9" fmla="*/ 2 h 87"/>
                  <a:gd name="T10" fmla="*/ 7 w 116"/>
                  <a:gd name="T11" fmla="*/ 1 h 87"/>
                  <a:gd name="T12" fmla="*/ 7 w 116"/>
                  <a:gd name="T13" fmla="*/ 1 h 87"/>
                  <a:gd name="T14" fmla="*/ 7 w 116"/>
                  <a:gd name="T15" fmla="*/ 1 h 87"/>
                  <a:gd name="T16" fmla="*/ 5 w 116"/>
                  <a:gd name="T17" fmla="*/ 1 h 87"/>
                  <a:gd name="T18" fmla="*/ 5 w 116"/>
                  <a:gd name="T19" fmla="*/ 1 h 87"/>
                  <a:gd name="T20" fmla="*/ 3 w 116"/>
                  <a:gd name="T21" fmla="*/ 1 h 87"/>
                  <a:gd name="T22" fmla="*/ 0 w 116"/>
                  <a:gd name="T23" fmla="*/ 2 h 87"/>
                  <a:gd name="T24" fmla="*/ 0 w 116"/>
                  <a:gd name="T25" fmla="*/ 1 h 87"/>
                  <a:gd name="T26" fmla="*/ 0 w 116"/>
                  <a:gd name="T27" fmla="*/ 1 h 87"/>
                  <a:gd name="T28" fmla="*/ 3 w 116"/>
                  <a:gd name="T29" fmla="*/ 0 h 87"/>
                  <a:gd name="T30" fmla="*/ 7 w 116"/>
                  <a:gd name="T31" fmla="*/ 0 h 87"/>
                  <a:gd name="T32" fmla="*/ 8 w 116"/>
                  <a:gd name="T33" fmla="*/ 0 h 87"/>
                  <a:gd name="T34" fmla="*/ 10 w 116"/>
                  <a:gd name="T35" fmla="*/ 0 h 87"/>
                  <a:gd name="T36" fmla="*/ 11 w 116"/>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87"/>
                  <a:gd name="T59" fmla="*/ 116 w 11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path>
                </a:pathLst>
              </a:custGeom>
              <a:solidFill>
                <a:srgbClr val="FFFF99"/>
              </a:solidFill>
              <a:ln w="3175">
                <a:solidFill>
                  <a:srgbClr val="800000"/>
                </a:solidFill>
                <a:round/>
                <a:headEnd/>
                <a:tailEnd/>
              </a:ln>
            </p:spPr>
            <p:txBody>
              <a:bodyPr/>
              <a:lstStyle/>
              <a:p>
                <a:endParaRPr lang="en-US"/>
              </a:p>
            </p:txBody>
          </p:sp>
          <p:sp>
            <p:nvSpPr>
              <p:cNvPr id="2128" name="Freeform 274"/>
              <p:cNvSpPr>
                <a:spLocks/>
              </p:cNvSpPr>
              <p:nvPr/>
            </p:nvSpPr>
            <p:spPr bwMode="auto">
              <a:xfrm>
                <a:off x="459" y="285"/>
                <a:ext cx="14" cy="6"/>
              </a:xfrm>
              <a:custGeom>
                <a:avLst/>
                <a:gdLst>
                  <a:gd name="T0" fmla="*/ 4 w 48"/>
                  <a:gd name="T1" fmla="*/ 1 h 35"/>
                  <a:gd name="T2" fmla="*/ 4 w 48"/>
                  <a:gd name="T3" fmla="*/ 1 h 35"/>
                  <a:gd name="T4" fmla="*/ 3 w 48"/>
                  <a:gd name="T5" fmla="*/ 1 h 35"/>
                  <a:gd name="T6" fmla="*/ 0 w 48"/>
                  <a:gd name="T7" fmla="*/ 1 h 35"/>
                  <a:gd name="T8" fmla="*/ 0 w 48"/>
                  <a:gd name="T9" fmla="*/ 1 h 35"/>
                  <a:gd name="T10" fmla="*/ 1 w 48"/>
                  <a:gd name="T11" fmla="*/ 0 h 35"/>
                  <a:gd name="T12" fmla="*/ 2 w 48"/>
                  <a:gd name="T13" fmla="*/ 0 h 35"/>
                  <a:gd name="T14" fmla="*/ 4 w 48"/>
                  <a:gd name="T15" fmla="*/ 1 h 3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35"/>
                  <a:gd name="T26" fmla="*/ 48 w 48"/>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35">
                    <a:moveTo>
                      <a:pt x="48" y="18"/>
                    </a:moveTo>
                    <a:lnTo>
                      <a:pt x="48" y="35"/>
                    </a:lnTo>
                    <a:lnTo>
                      <a:pt x="39" y="35"/>
                    </a:lnTo>
                    <a:lnTo>
                      <a:pt x="0" y="35"/>
                    </a:lnTo>
                    <a:lnTo>
                      <a:pt x="0" y="18"/>
                    </a:lnTo>
                    <a:lnTo>
                      <a:pt x="9" y="0"/>
                    </a:lnTo>
                    <a:lnTo>
                      <a:pt x="29" y="0"/>
                    </a:lnTo>
                    <a:lnTo>
                      <a:pt x="48" y="18"/>
                    </a:lnTo>
                    <a:close/>
                  </a:path>
                </a:pathLst>
              </a:custGeom>
              <a:solidFill>
                <a:srgbClr val="FFFF99"/>
              </a:solidFill>
              <a:ln w="9525">
                <a:solidFill>
                  <a:srgbClr val="800000"/>
                </a:solidFill>
                <a:round/>
                <a:headEnd/>
                <a:tailEnd/>
              </a:ln>
            </p:spPr>
            <p:txBody>
              <a:bodyPr/>
              <a:lstStyle/>
              <a:p>
                <a:endParaRPr lang="en-US"/>
              </a:p>
            </p:txBody>
          </p:sp>
          <p:sp>
            <p:nvSpPr>
              <p:cNvPr id="2129" name="Freeform 275"/>
              <p:cNvSpPr>
                <a:spLocks/>
              </p:cNvSpPr>
              <p:nvPr/>
            </p:nvSpPr>
            <p:spPr bwMode="auto">
              <a:xfrm>
                <a:off x="148" y="291"/>
                <a:ext cx="259" cy="313"/>
              </a:xfrm>
              <a:custGeom>
                <a:avLst/>
                <a:gdLst>
                  <a:gd name="T0" fmla="*/ 77 w 868"/>
                  <a:gd name="T1" fmla="*/ 1 h 1928"/>
                  <a:gd name="T2" fmla="*/ 70 w 868"/>
                  <a:gd name="T3" fmla="*/ 1 h 1928"/>
                  <a:gd name="T4" fmla="*/ 64 w 868"/>
                  <a:gd name="T5" fmla="*/ 2 h 1928"/>
                  <a:gd name="T6" fmla="*/ 57 w 868"/>
                  <a:gd name="T7" fmla="*/ 3 h 1928"/>
                  <a:gd name="T8" fmla="*/ 51 w 868"/>
                  <a:gd name="T9" fmla="*/ 4 h 1928"/>
                  <a:gd name="T10" fmla="*/ 44 w 868"/>
                  <a:gd name="T11" fmla="*/ 6 h 1928"/>
                  <a:gd name="T12" fmla="*/ 40 w 868"/>
                  <a:gd name="T13" fmla="*/ 7 h 1928"/>
                  <a:gd name="T14" fmla="*/ 36 w 868"/>
                  <a:gd name="T15" fmla="*/ 9 h 1928"/>
                  <a:gd name="T16" fmla="*/ 32 w 868"/>
                  <a:gd name="T17" fmla="*/ 11 h 1928"/>
                  <a:gd name="T18" fmla="*/ 29 w 868"/>
                  <a:gd name="T19" fmla="*/ 13 h 1928"/>
                  <a:gd name="T20" fmla="*/ 27 w 868"/>
                  <a:gd name="T21" fmla="*/ 16 h 1928"/>
                  <a:gd name="T22" fmla="*/ 25 w 868"/>
                  <a:gd name="T23" fmla="*/ 19 h 1928"/>
                  <a:gd name="T24" fmla="*/ 25 w 868"/>
                  <a:gd name="T25" fmla="*/ 26 h 1928"/>
                  <a:gd name="T26" fmla="*/ 2 w 868"/>
                  <a:gd name="T27" fmla="*/ 26 h 1928"/>
                  <a:gd name="T28" fmla="*/ 1 w 868"/>
                  <a:gd name="T29" fmla="*/ 26 h 1928"/>
                  <a:gd name="T30" fmla="*/ 1 w 868"/>
                  <a:gd name="T31" fmla="*/ 49 h 1928"/>
                  <a:gd name="T32" fmla="*/ 1 w 868"/>
                  <a:gd name="T33" fmla="*/ 51 h 1928"/>
                  <a:gd name="T34" fmla="*/ 0 w 868"/>
                  <a:gd name="T35" fmla="*/ 51 h 1928"/>
                  <a:gd name="T36" fmla="*/ 0 w 868"/>
                  <a:gd name="T37" fmla="*/ 46 h 1928"/>
                  <a:gd name="T38" fmla="*/ 0 w 868"/>
                  <a:gd name="T39" fmla="*/ 25 h 1928"/>
                  <a:gd name="T40" fmla="*/ 10 w 868"/>
                  <a:gd name="T41" fmla="*/ 25 h 1928"/>
                  <a:gd name="T42" fmla="*/ 21 w 868"/>
                  <a:gd name="T43" fmla="*/ 25 h 1928"/>
                  <a:gd name="T44" fmla="*/ 21 w 868"/>
                  <a:gd name="T45" fmla="*/ 25 h 1928"/>
                  <a:gd name="T46" fmla="*/ 21 w 868"/>
                  <a:gd name="T47" fmla="*/ 20 h 1928"/>
                  <a:gd name="T48" fmla="*/ 23 w 868"/>
                  <a:gd name="T49" fmla="*/ 16 h 1928"/>
                  <a:gd name="T50" fmla="*/ 25 w 868"/>
                  <a:gd name="T51" fmla="*/ 14 h 1928"/>
                  <a:gd name="T52" fmla="*/ 27 w 868"/>
                  <a:gd name="T53" fmla="*/ 12 h 1928"/>
                  <a:gd name="T54" fmla="*/ 30 w 868"/>
                  <a:gd name="T55" fmla="*/ 10 h 1928"/>
                  <a:gd name="T56" fmla="*/ 34 w 868"/>
                  <a:gd name="T57" fmla="*/ 8 h 1928"/>
                  <a:gd name="T58" fmla="*/ 43 w 868"/>
                  <a:gd name="T59" fmla="*/ 5 h 1928"/>
                  <a:gd name="T60" fmla="*/ 52 w 868"/>
                  <a:gd name="T61" fmla="*/ 3 h 1928"/>
                  <a:gd name="T62" fmla="*/ 58 w 868"/>
                  <a:gd name="T63" fmla="*/ 2 h 1928"/>
                  <a:gd name="T64" fmla="*/ 64 w 868"/>
                  <a:gd name="T65" fmla="*/ 1 h 1928"/>
                  <a:gd name="T66" fmla="*/ 70 w 868"/>
                  <a:gd name="T67" fmla="*/ 0 h 1928"/>
                  <a:gd name="T68" fmla="*/ 76 w 868"/>
                  <a:gd name="T69" fmla="*/ 0 h 1928"/>
                  <a:gd name="T70" fmla="*/ 77 w 868"/>
                  <a:gd name="T71" fmla="*/ 1 h 19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8"/>
                  <a:gd name="T109" fmla="*/ 0 h 1928"/>
                  <a:gd name="T110" fmla="*/ 868 w 868"/>
                  <a:gd name="T111" fmla="*/ 1928 h 19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8" h="1928">
                    <a:moveTo>
                      <a:pt x="868" y="27"/>
                    </a:moveTo>
                    <a:lnTo>
                      <a:pt x="791" y="52"/>
                    </a:lnTo>
                    <a:lnTo>
                      <a:pt x="713" y="78"/>
                    </a:lnTo>
                    <a:lnTo>
                      <a:pt x="637" y="122"/>
                    </a:lnTo>
                    <a:lnTo>
                      <a:pt x="569" y="165"/>
                    </a:lnTo>
                    <a:lnTo>
                      <a:pt x="500" y="219"/>
                    </a:lnTo>
                    <a:lnTo>
                      <a:pt x="452" y="279"/>
                    </a:lnTo>
                    <a:lnTo>
                      <a:pt x="404" y="340"/>
                    </a:lnTo>
                    <a:lnTo>
                      <a:pt x="356" y="411"/>
                    </a:lnTo>
                    <a:lnTo>
                      <a:pt x="327" y="479"/>
                    </a:lnTo>
                    <a:lnTo>
                      <a:pt x="299" y="603"/>
                    </a:lnTo>
                    <a:lnTo>
                      <a:pt x="279" y="733"/>
                    </a:lnTo>
                    <a:lnTo>
                      <a:pt x="279" y="977"/>
                    </a:lnTo>
                    <a:lnTo>
                      <a:pt x="28" y="987"/>
                    </a:lnTo>
                    <a:lnTo>
                      <a:pt x="18" y="995"/>
                    </a:lnTo>
                    <a:lnTo>
                      <a:pt x="18" y="1841"/>
                    </a:lnTo>
                    <a:lnTo>
                      <a:pt x="18" y="1928"/>
                    </a:lnTo>
                    <a:lnTo>
                      <a:pt x="0" y="1920"/>
                    </a:lnTo>
                    <a:lnTo>
                      <a:pt x="0" y="1755"/>
                    </a:lnTo>
                    <a:lnTo>
                      <a:pt x="0" y="960"/>
                    </a:lnTo>
                    <a:lnTo>
                      <a:pt x="114" y="951"/>
                    </a:lnTo>
                    <a:lnTo>
                      <a:pt x="240" y="951"/>
                    </a:lnTo>
                    <a:lnTo>
                      <a:pt x="240" y="933"/>
                    </a:lnTo>
                    <a:lnTo>
                      <a:pt x="240" y="759"/>
                    </a:lnTo>
                    <a:lnTo>
                      <a:pt x="260" y="611"/>
                    </a:lnTo>
                    <a:lnTo>
                      <a:pt x="279" y="532"/>
                    </a:lnTo>
                    <a:lnTo>
                      <a:pt x="299" y="454"/>
                    </a:lnTo>
                    <a:lnTo>
                      <a:pt x="338" y="384"/>
                    </a:lnTo>
                    <a:lnTo>
                      <a:pt x="386" y="305"/>
                    </a:lnTo>
                    <a:lnTo>
                      <a:pt x="482" y="200"/>
                    </a:lnTo>
                    <a:lnTo>
                      <a:pt x="587" y="113"/>
                    </a:lnTo>
                    <a:lnTo>
                      <a:pt x="656" y="78"/>
                    </a:lnTo>
                    <a:lnTo>
                      <a:pt x="724" y="43"/>
                    </a:lnTo>
                    <a:lnTo>
                      <a:pt x="791" y="16"/>
                    </a:lnTo>
                    <a:lnTo>
                      <a:pt x="859" y="0"/>
                    </a:lnTo>
                    <a:lnTo>
                      <a:pt x="868" y="27"/>
                    </a:lnTo>
                    <a:close/>
                  </a:path>
                </a:pathLst>
              </a:custGeom>
              <a:solidFill>
                <a:srgbClr val="FFFF99"/>
              </a:solidFill>
              <a:ln w="9525">
                <a:solidFill>
                  <a:srgbClr val="800000"/>
                </a:solidFill>
                <a:round/>
                <a:headEnd/>
                <a:tailEnd/>
              </a:ln>
            </p:spPr>
            <p:txBody>
              <a:bodyPr/>
              <a:lstStyle/>
              <a:p>
                <a:endParaRPr lang="en-US"/>
              </a:p>
            </p:txBody>
          </p:sp>
          <p:sp>
            <p:nvSpPr>
              <p:cNvPr id="2130" name="Freeform 276"/>
              <p:cNvSpPr>
                <a:spLocks/>
              </p:cNvSpPr>
              <p:nvPr/>
            </p:nvSpPr>
            <p:spPr bwMode="auto">
              <a:xfrm>
                <a:off x="166" y="295"/>
                <a:ext cx="325" cy="326"/>
              </a:xfrm>
              <a:custGeom>
                <a:avLst/>
                <a:gdLst>
                  <a:gd name="T0" fmla="*/ 97 w 1092"/>
                  <a:gd name="T1" fmla="*/ 2 h 2006"/>
                  <a:gd name="T2" fmla="*/ 87 w 1092"/>
                  <a:gd name="T3" fmla="*/ 2 h 2006"/>
                  <a:gd name="T4" fmla="*/ 79 w 1092"/>
                  <a:gd name="T5" fmla="*/ 2 h 2006"/>
                  <a:gd name="T6" fmla="*/ 69 w 1092"/>
                  <a:gd name="T7" fmla="*/ 3 h 2006"/>
                  <a:gd name="T8" fmla="*/ 62 w 1092"/>
                  <a:gd name="T9" fmla="*/ 4 h 2006"/>
                  <a:gd name="T10" fmla="*/ 54 w 1092"/>
                  <a:gd name="T11" fmla="*/ 6 h 2006"/>
                  <a:gd name="T12" fmla="*/ 47 w 1092"/>
                  <a:gd name="T13" fmla="*/ 7 h 2006"/>
                  <a:gd name="T14" fmla="*/ 41 w 1092"/>
                  <a:gd name="T15" fmla="*/ 9 h 2006"/>
                  <a:gd name="T16" fmla="*/ 37 w 1092"/>
                  <a:gd name="T17" fmla="*/ 11 h 2006"/>
                  <a:gd name="T18" fmla="*/ 33 w 1092"/>
                  <a:gd name="T19" fmla="*/ 13 h 2006"/>
                  <a:gd name="T20" fmla="*/ 32 w 1092"/>
                  <a:gd name="T21" fmla="*/ 15 h 2006"/>
                  <a:gd name="T22" fmla="*/ 31 w 1092"/>
                  <a:gd name="T23" fmla="*/ 19 h 2006"/>
                  <a:gd name="T24" fmla="*/ 30 w 1092"/>
                  <a:gd name="T25" fmla="*/ 27 h 2006"/>
                  <a:gd name="T26" fmla="*/ 7 w 1092"/>
                  <a:gd name="T27" fmla="*/ 28 h 2006"/>
                  <a:gd name="T28" fmla="*/ 6 w 1092"/>
                  <a:gd name="T29" fmla="*/ 28 h 2006"/>
                  <a:gd name="T30" fmla="*/ 6 w 1092"/>
                  <a:gd name="T31" fmla="*/ 41 h 2006"/>
                  <a:gd name="T32" fmla="*/ 5 w 1092"/>
                  <a:gd name="T33" fmla="*/ 52 h 2006"/>
                  <a:gd name="T34" fmla="*/ 4 w 1092"/>
                  <a:gd name="T35" fmla="*/ 53 h 2006"/>
                  <a:gd name="T36" fmla="*/ 4 w 1092"/>
                  <a:gd name="T37" fmla="*/ 53 h 2006"/>
                  <a:gd name="T38" fmla="*/ 3 w 1092"/>
                  <a:gd name="T39" fmla="*/ 53 h 2006"/>
                  <a:gd name="T40" fmla="*/ 1 w 1092"/>
                  <a:gd name="T41" fmla="*/ 52 h 2006"/>
                  <a:gd name="T42" fmla="*/ 1 w 1092"/>
                  <a:gd name="T43" fmla="*/ 51 h 2006"/>
                  <a:gd name="T44" fmla="*/ 0 w 1092"/>
                  <a:gd name="T45" fmla="*/ 50 h 2006"/>
                  <a:gd name="T46" fmla="*/ 0 w 1092"/>
                  <a:gd name="T47" fmla="*/ 26 h 2006"/>
                  <a:gd name="T48" fmla="*/ 1 w 1092"/>
                  <a:gd name="T49" fmla="*/ 26 h 2006"/>
                  <a:gd name="T50" fmla="*/ 22 w 1092"/>
                  <a:gd name="T51" fmla="*/ 26 h 2006"/>
                  <a:gd name="T52" fmla="*/ 23 w 1092"/>
                  <a:gd name="T53" fmla="*/ 26 h 2006"/>
                  <a:gd name="T54" fmla="*/ 23 w 1092"/>
                  <a:gd name="T55" fmla="*/ 22 h 2006"/>
                  <a:gd name="T56" fmla="*/ 23 w 1092"/>
                  <a:gd name="T57" fmla="*/ 19 h 2006"/>
                  <a:gd name="T58" fmla="*/ 24 w 1092"/>
                  <a:gd name="T59" fmla="*/ 16 h 2006"/>
                  <a:gd name="T60" fmla="*/ 26 w 1092"/>
                  <a:gd name="T61" fmla="*/ 13 h 2006"/>
                  <a:gd name="T62" fmla="*/ 31 w 1092"/>
                  <a:gd name="T63" fmla="*/ 10 h 2006"/>
                  <a:gd name="T64" fmla="*/ 36 w 1092"/>
                  <a:gd name="T65" fmla="*/ 8 h 2006"/>
                  <a:gd name="T66" fmla="*/ 44 w 1092"/>
                  <a:gd name="T67" fmla="*/ 5 h 2006"/>
                  <a:gd name="T68" fmla="*/ 48 w 1092"/>
                  <a:gd name="T69" fmla="*/ 4 h 2006"/>
                  <a:gd name="T70" fmla="*/ 53 w 1092"/>
                  <a:gd name="T71" fmla="*/ 3 h 2006"/>
                  <a:gd name="T72" fmla="*/ 58 w 1092"/>
                  <a:gd name="T73" fmla="*/ 2 h 2006"/>
                  <a:gd name="T74" fmla="*/ 64 w 1092"/>
                  <a:gd name="T75" fmla="*/ 2 h 2006"/>
                  <a:gd name="T76" fmla="*/ 74 w 1092"/>
                  <a:gd name="T77" fmla="*/ 1 h 2006"/>
                  <a:gd name="T78" fmla="*/ 94 w 1092"/>
                  <a:gd name="T79" fmla="*/ 0 h 2006"/>
                  <a:gd name="T80" fmla="*/ 97 w 1092"/>
                  <a:gd name="T81" fmla="*/ 2 h 20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2"/>
                  <a:gd name="T124" fmla="*/ 0 h 2006"/>
                  <a:gd name="T125" fmla="*/ 1092 w 1092"/>
                  <a:gd name="T126" fmla="*/ 2006 h 20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2" h="2006">
                    <a:moveTo>
                      <a:pt x="1092" y="60"/>
                    </a:moveTo>
                    <a:lnTo>
                      <a:pt x="985" y="78"/>
                    </a:lnTo>
                    <a:lnTo>
                      <a:pt x="889" y="95"/>
                    </a:lnTo>
                    <a:lnTo>
                      <a:pt x="782" y="121"/>
                    </a:lnTo>
                    <a:lnTo>
                      <a:pt x="695" y="156"/>
                    </a:lnTo>
                    <a:lnTo>
                      <a:pt x="608" y="208"/>
                    </a:lnTo>
                    <a:lnTo>
                      <a:pt x="530" y="260"/>
                    </a:lnTo>
                    <a:lnTo>
                      <a:pt x="464" y="340"/>
                    </a:lnTo>
                    <a:lnTo>
                      <a:pt x="416" y="427"/>
                    </a:lnTo>
                    <a:lnTo>
                      <a:pt x="377" y="487"/>
                    </a:lnTo>
                    <a:lnTo>
                      <a:pt x="357" y="566"/>
                    </a:lnTo>
                    <a:lnTo>
                      <a:pt x="347" y="722"/>
                    </a:lnTo>
                    <a:lnTo>
                      <a:pt x="338" y="1038"/>
                    </a:lnTo>
                    <a:lnTo>
                      <a:pt x="78" y="1046"/>
                    </a:lnTo>
                    <a:lnTo>
                      <a:pt x="68" y="1055"/>
                    </a:lnTo>
                    <a:lnTo>
                      <a:pt x="68" y="1536"/>
                    </a:lnTo>
                    <a:lnTo>
                      <a:pt x="57" y="1988"/>
                    </a:lnTo>
                    <a:lnTo>
                      <a:pt x="48" y="2006"/>
                    </a:lnTo>
                    <a:lnTo>
                      <a:pt x="39" y="2006"/>
                    </a:lnTo>
                    <a:lnTo>
                      <a:pt x="30" y="2006"/>
                    </a:lnTo>
                    <a:lnTo>
                      <a:pt x="9" y="1980"/>
                    </a:lnTo>
                    <a:lnTo>
                      <a:pt x="9" y="1945"/>
                    </a:lnTo>
                    <a:lnTo>
                      <a:pt x="0" y="1885"/>
                    </a:lnTo>
                    <a:lnTo>
                      <a:pt x="0" y="995"/>
                    </a:lnTo>
                    <a:lnTo>
                      <a:pt x="9" y="985"/>
                    </a:lnTo>
                    <a:lnTo>
                      <a:pt x="251" y="976"/>
                    </a:lnTo>
                    <a:lnTo>
                      <a:pt x="261" y="968"/>
                    </a:lnTo>
                    <a:lnTo>
                      <a:pt x="261" y="846"/>
                    </a:lnTo>
                    <a:lnTo>
                      <a:pt x="261" y="722"/>
                    </a:lnTo>
                    <a:lnTo>
                      <a:pt x="270" y="611"/>
                    </a:lnTo>
                    <a:lnTo>
                      <a:pt x="299" y="497"/>
                    </a:lnTo>
                    <a:lnTo>
                      <a:pt x="347" y="392"/>
                    </a:lnTo>
                    <a:lnTo>
                      <a:pt x="407" y="287"/>
                    </a:lnTo>
                    <a:lnTo>
                      <a:pt x="493" y="200"/>
                    </a:lnTo>
                    <a:lnTo>
                      <a:pt x="541" y="156"/>
                    </a:lnTo>
                    <a:lnTo>
                      <a:pt x="599" y="121"/>
                    </a:lnTo>
                    <a:lnTo>
                      <a:pt x="656" y="95"/>
                    </a:lnTo>
                    <a:lnTo>
                      <a:pt x="724" y="68"/>
                    </a:lnTo>
                    <a:lnTo>
                      <a:pt x="841" y="35"/>
                    </a:lnTo>
                    <a:lnTo>
                      <a:pt x="1062" y="0"/>
                    </a:lnTo>
                    <a:lnTo>
                      <a:pt x="1092" y="60"/>
                    </a:lnTo>
                    <a:close/>
                  </a:path>
                </a:pathLst>
              </a:custGeom>
              <a:solidFill>
                <a:srgbClr val="FFFF99"/>
              </a:solidFill>
              <a:ln w="9525">
                <a:solidFill>
                  <a:srgbClr val="800000"/>
                </a:solidFill>
                <a:round/>
                <a:headEnd/>
                <a:tailEnd/>
              </a:ln>
            </p:spPr>
            <p:txBody>
              <a:bodyPr/>
              <a:lstStyle/>
              <a:p>
                <a:endParaRPr lang="en-US"/>
              </a:p>
            </p:txBody>
          </p:sp>
          <p:sp>
            <p:nvSpPr>
              <p:cNvPr id="2131" name="Freeform 277"/>
              <p:cNvSpPr>
                <a:spLocks/>
              </p:cNvSpPr>
              <p:nvPr/>
            </p:nvSpPr>
            <p:spPr bwMode="auto">
              <a:xfrm>
                <a:off x="537" y="298"/>
                <a:ext cx="20" cy="10"/>
              </a:xfrm>
              <a:custGeom>
                <a:avLst/>
                <a:gdLst>
                  <a:gd name="T0" fmla="*/ 6 w 69"/>
                  <a:gd name="T1" fmla="*/ 1 h 62"/>
                  <a:gd name="T2" fmla="*/ 6 w 69"/>
                  <a:gd name="T3" fmla="*/ 2 h 62"/>
                  <a:gd name="T4" fmla="*/ 4 w 69"/>
                  <a:gd name="T5" fmla="*/ 2 h 62"/>
                  <a:gd name="T6" fmla="*/ 3 w 69"/>
                  <a:gd name="T7" fmla="*/ 2 h 62"/>
                  <a:gd name="T8" fmla="*/ 3 w 69"/>
                  <a:gd name="T9" fmla="*/ 2 h 62"/>
                  <a:gd name="T10" fmla="*/ 0 w 69"/>
                  <a:gd name="T11" fmla="*/ 0 h 62"/>
                  <a:gd name="T12" fmla="*/ 3 w 69"/>
                  <a:gd name="T13" fmla="*/ 0 h 62"/>
                  <a:gd name="T14" fmla="*/ 6 w 69"/>
                  <a:gd name="T15" fmla="*/ 1 h 62"/>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62"/>
                  <a:gd name="T26" fmla="*/ 69 w 69"/>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62">
                    <a:moveTo>
                      <a:pt x="69" y="35"/>
                    </a:moveTo>
                    <a:lnTo>
                      <a:pt x="69" y="62"/>
                    </a:lnTo>
                    <a:lnTo>
                      <a:pt x="48" y="62"/>
                    </a:lnTo>
                    <a:lnTo>
                      <a:pt x="39" y="62"/>
                    </a:lnTo>
                    <a:lnTo>
                      <a:pt x="30" y="62"/>
                    </a:lnTo>
                    <a:lnTo>
                      <a:pt x="0" y="0"/>
                    </a:lnTo>
                    <a:lnTo>
                      <a:pt x="30" y="19"/>
                    </a:lnTo>
                    <a:lnTo>
                      <a:pt x="69" y="35"/>
                    </a:lnTo>
                    <a:close/>
                  </a:path>
                </a:pathLst>
              </a:custGeom>
              <a:solidFill>
                <a:srgbClr val="FFFF99"/>
              </a:solidFill>
              <a:ln w="9525">
                <a:solidFill>
                  <a:srgbClr val="800000"/>
                </a:solidFill>
                <a:round/>
                <a:headEnd/>
                <a:tailEnd/>
              </a:ln>
            </p:spPr>
            <p:txBody>
              <a:bodyPr/>
              <a:lstStyle/>
              <a:p>
                <a:endParaRPr lang="en-US"/>
              </a:p>
            </p:txBody>
          </p:sp>
          <p:sp>
            <p:nvSpPr>
              <p:cNvPr id="2132" name="Freeform 278"/>
              <p:cNvSpPr>
                <a:spLocks/>
              </p:cNvSpPr>
              <p:nvPr/>
            </p:nvSpPr>
            <p:spPr bwMode="auto">
              <a:xfrm>
                <a:off x="545" y="304"/>
                <a:ext cx="98" cy="49"/>
              </a:xfrm>
              <a:custGeom>
                <a:avLst/>
                <a:gdLst>
                  <a:gd name="T0" fmla="*/ 29 w 329"/>
                  <a:gd name="T1" fmla="*/ 1 h 306"/>
                  <a:gd name="T2" fmla="*/ 24 w 329"/>
                  <a:gd name="T3" fmla="*/ 2 h 306"/>
                  <a:gd name="T4" fmla="*/ 21 w 329"/>
                  <a:gd name="T5" fmla="*/ 2 h 306"/>
                  <a:gd name="T6" fmla="*/ 18 w 329"/>
                  <a:gd name="T7" fmla="*/ 2 h 306"/>
                  <a:gd name="T8" fmla="*/ 15 w 329"/>
                  <a:gd name="T9" fmla="*/ 1 h 306"/>
                  <a:gd name="T10" fmla="*/ 14 w 329"/>
                  <a:gd name="T11" fmla="*/ 1 h 306"/>
                  <a:gd name="T12" fmla="*/ 12 w 329"/>
                  <a:gd name="T13" fmla="*/ 2 h 306"/>
                  <a:gd name="T14" fmla="*/ 12 w 329"/>
                  <a:gd name="T15" fmla="*/ 2 h 306"/>
                  <a:gd name="T16" fmla="*/ 12 w 329"/>
                  <a:gd name="T17" fmla="*/ 2 h 306"/>
                  <a:gd name="T18" fmla="*/ 18 w 329"/>
                  <a:gd name="T19" fmla="*/ 3 h 306"/>
                  <a:gd name="T20" fmla="*/ 21 w 329"/>
                  <a:gd name="T21" fmla="*/ 3 h 306"/>
                  <a:gd name="T22" fmla="*/ 22 w 329"/>
                  <a:gd name="T23" fmla="*/ 4 h 306"/>
                  <a:gd name="T24" fmla="*/ 24 w 329"/>
                  <a:gd name="T25" fmla="*/ 6 h 306"/>
                  <a:gd name="T26" fmla="*/ 21 w 329"/>
                  <a:gd name="T27" fmla="*/ 6 h 306"/>
                  <a:gd name="T28" fmla="*/ 17 w 329"/>
                  <a:gd name="T29" fmla="*/ 6 h 306"/>
                  <a:gd name="T30" fmla="*/ 15 w 329"/>
                  <a:gd name="T31" fmla="*/ 6 h 306"/>
                  <a:gd name="T32" fmla="*/ 12 w 329"/>
                  <a:gd name="T33" fmla="*/ 5 h 306"/>
                  <a:gd name="T34" fmla="*/ 10 w 329"/>
                  <a:gd name="T35" fmla="*/ 4 h 306"/>
                  <a:gd name="T36" fmla="*/ 9 w 329"/>
                  <a:gd name="T37" fmla="*/ 4 h 306"/>
                  <a:gd name="T38" fmla="*/ 9 w 329"/>
                  <a:gd name="T39" fmla="*/ 3 h 306"/>
                  <a:gd name="T40" fmla="*/ 6 w 329"/>
                  <a:gd name="T41" fmla="*/ 3 h 306"/>
                  <a:gd name="T42" fmla="*/ 6 w 329"/>
                  <a:gd name="T43" fmla="*/ 3 h 306"/>
                  <a:gd name="T44" fmla="*/ 7 w 329"/>
                  <a:gd name="T45" fmla="*/ 4 h 306"/>
                  <a:gd name="T46" fmla="*/ 8 w 329"/>
                  <a:gd name="T47" fmla="*/ 6 h 306"/>
                  <a:gd name="T48" fmla="*/ 6 w 329"/>
                  <a:gd name="T49" fmla="*/ 7 h 306"/>
                  <a:gd name="T50" fmla="*/ 4 w 329"/>
                  <a:gd name="T51" fmla="*/ 8 h 306"/>
                  <a:gd name="T52" fmla="*/ 1 w 329"/>
                  <a:gd name="T53" fmla="*/ 7 h 306"/>
                  <a:gd name="T54" fmla="*/ 1 w 329"/>
                  <a:gd name="T55" fmla="*/ 7 h 306"/>
                  <a:gd name="T56" fmla="*/ 0 w 329"/>
                  <a:gd name="T57" fmla="*/ 6 h 306"/>
                  <a:gd name="T58" fmla="*/ 1 w 329"/>
                  <a:gd name="T59" fmla="*/ 3 h 306"/>
                  <a:gd name="T60" fmla="*/ 1 w 329"/>
                  <a:gd name="T61" fmla="*/ 2 h 306"/>
                  <a:gd name="T62" fmla="*/ 3 w 329"/>
                  <a:gd name="T63" fmla="*/ 2 h 306"/>
                  <a:gd name="T64" fmla="*/ 4 w 329"/>
                  <a:gd name="T65" fmla="*/ 2 h 306"/>
                  <a:gd name="T66" fmla="*/ 6 w 329"/>
                  <a:gd name="T67" fmla="*/ 2 h 306"/>
                  <a:gd name="T68" fmla="*/ 8 w 329"/>
                  <a:gd name="T69" fmla="*/ 1 h 306"/>
                  <a:gd name="T70" fmla="*/ 7 w 329"/>
                  <a:gd name="T71" fmla="*/ 1 h 306"/>
                  <a:gd name="T72" fmla="*/ 8 w 329"/>
                  <a:gd name="T73" fmla="*/ 0 h 306"/>
                  <a:gd name="T74" fmla="*/ 15 w 329"/>
                  <a:gd name="T75" fmla="*/ 0 h 306"/>
                  <a:gd name="T76" fmla="*/ 19 w 329"/>
                  <a:gd name="T77" fmla="*/ 0 h 306"/>
                  <a:gd name="T78" fmla="*/ 23 w 329"/>
                  <a:gd name="T79" fmla="*/ 0 h 306"/>
                  <a:gd name="T80" fmla="*/ 29 w 329"/>
                  <a:gd name="T81" fmla="*/ 1 h 3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306"/>
                  <a:gd name="T125" fmla="*/ 329 w 329"/>
                  <a:gd name="T126" fmla="*/ 306 h 3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306">
                    <a:moveTo>
                      <a:pt x="329" y="44"/>
                    </a:moveTo>
                    <a:lnTo>
                      <a:pt x="269" y="70"/>
                    </a:lnTo>
                    <a:lnTo>
                      <a:pt x="242" y="70"/>
                    </a:lnTo>
                    <a:lnTo>
                      <a:pt x="203" y="70"/>
                    </a:lnTo>
                    <a:lnTo>
                      <a:pt x="173" y="52"/>
                    </a:lnTo>
                    <a:lnTo>
                      <a:pt x="155" y="52"/>
                    </a:lnTo>
                    <a:lnTo>
                      <a:pt x="135" y="62"/>
                    </a:lnTo>
                    <a:lnTo>
                      <a:pt x="135" y="70"/>
                    </a:lnTo>
                    <a:lnTo>
                      <a:pt x="135" y="79"/>
                    </a:lnTo>
                    <a:lnTo>
                      <a:pt x="203" y="105"/>
                    </a:lnTo>
                    <a:lnTo>
                      <a:pt x="231" y="131"/>
                    </a:lnTo>
                    <a:lnTo>
                      <a:pt x="251" y="157"/>
                    </a:lnTo>
                    <a:lnTo>
                      <a:pt x="269" y="244"/>
                    </a:lnTo>
                    <a:lnTo>
                      <a:pt x="242" y="236"/>
                    </a:lnTo>
                    <a:lnTo>
                      <a:pt x="192" y="236"/>
                    </a:lnTo>
                    <a:lnTo>
                      <a:pt x="164" y="219"/>
                    </a:lnTo>
                    <a:lnTo>
                      <a:pt x="135" y="192"/>
                    </a:lnTo>
                    <a:lnTo>
                      <a:pt x="116" y="176"/>
                    </a:lnTo>
                    <a:lnTo>
                      <a:pt x="105" y="149"/>
                    </a:lnTo>
                    <a:lnTo>
                      <a:pt x="96" y="131"/>
                    </a:lnTo>
                    <a:lnTo>
                      <a:pt x="68" y="114"/>
                    </a:lnTo>
                    <a:lnTo>
                      <a:pt x="68" y="122"/>
                    </a:lnTo>
                    <a:lnTo>
                      <a:pt x="77" y="166"/>
                    </a:lnTo>
                    <a:lnTo>
                      <a:pt x="87" y="227"/>
                    </a:lnTo>
                    <a:lnTo>
                      <a:pt x="68" y="271"/>
                    </a:lnTo>
                    <a:lnTo>
                      <a:pt x="39" y="306"/>
                    </a:lnTo>
                    <a:lnTo>
                      <a:pt x="18" y="289"/>
                    </a:lnTo>
                    <a:lnTo>
                      <a:pt x="9" y="271"/>
                    </a:lnTo>
                    <a:lnTo>
                      <a:pt x="0" y="219"/>
                    </a:lnTo>
                    <a:lnTo>
                      <a:pt x="18" y="114"/>
                    </a:lnTo>
                    <a:lnTo>
                      <a:pt x="18" y="79"/>
                    </a:lnTo>
                    <a:lnTo>
                      <a:pt x="29" y="70"/>
                    </a:lnTo>
                    <a:lnTo>
                      <a:pt x="48" y="62"/>
                    </a:lnTo>
                    <a:lnTo>
                      <a:pt x="68" y="62"/>
                    </a:lnTo>
                    <a:lnTo>
                      <a:pt x="87" y="52"/>
                    </a:lnTo>
                    <a:lnTo>
                      <a:pt x="77" y="27"/>
                    </a:lnTo>
                    <a:lnTo>
                      <a:pt x="87" y="9"/>
                    </a:lnTo>
                    <a:lnTo>
                      <a:pt x="173" y="0"/>
                    </a:lnTo>
                    <a:lnTo>
                      <a:pt x="212" y="0"/>
                    </a:lnTo>
                    <a:lnTo>
                      <a:pt x="260" y="0"/>
                    </a:lnTo>
                    <a:lnTo>
                      <a:pt x="329" y="44"/>
                    </a:lnTo>
                    <a:close/>
                  </a:path>
                </a:pathLst>
              </a:custGeom>
              <a:solidFill>
                <a:srgbClr val="FFFF99"/>
              </a:solidFill>
              <a:ln w="9525">
                <a:solidFill>
                  <a:srgbClr val="800000"/>
                </a:solidFill>
                <a:round/>
                <a:headEnd/>
                <a:tailEnd/>
              </a:ln>
            </p:spPr>
            <p:txBody>
              <a:bodyPr/>
              <a:lstStyle/>
              <a:p>
                <a:endParaRPr lang="en-US"/>
              </a:p>
            </p:txBody>
          </p:sp>
          <p:sp>
            <p:nvSpPr>
              <p:cNvPr id="2133" name="Freeform 279"/>
              <p:cNvSpPr>
                <a:spLocks/>
              </p:cNvSpPr>
              <p:nvPr/>
            </p:nvSpPr>
            <p:spPr bwMode="auto">
              <a:xfrm>
                <a:off x="198" y="315"/>
                <a:ext cx="45" cy="20"/>
              </a:xfrm>
              <a:custGeom>
                <a:avLst/>
                <a:gdLst>
                  <a:gd name="T0" fmla="*/ 11 w 154"/>
                  <a:gd name="T1" fmla="*/ 1 h 122"/>
                  <a:gd name="T2" fmla="*/ 11 w 154"/>
                  <a:gd name="T3" fmla="*/ 2 h 122"/>
                  <a:gd name="T4" fmla="*/ 13 w 154"/>
                  <a:gd name="T5" fmla="*/ 3 h 122"/>
                  <a:gd name="T6" fmla="*/ 11 w 154"/>
                  <a:gd name="T7" fmla="*/ 3 h 122"/>
                  <a:gd name="T8" fmla="*/ 8 w 154"/>
                  <a:gd name="T9" fmla="*/ 3 h 122"/>
                  <a:gd name="T10" fmla="*/ 5 w 154"/>
                  <a:gd name="T11" fmla="*/ 2 h 122"/>
                  <a:gd name="T12" fmla="*/ 0 w 154"/>
                  <a:gd name="T13" fmla="*/ 0 h 122"/>
                  <a:gd name="T14" fmla="*/ 5 w 154"/>
                  <a:gd name="T15" fmla="*/ 1 h 122"/>
                  <a:gd name="T16" fmla="*/ 11 w 154"/>
                  <a:gd name="T17" fmla="*/ 1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122"/>
                  <a:gd name="T29" fmla="*/ 154 w 154"/>
                  <a:gd name="T30" fmla="*/ 122 h 1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122">
                    <a:moveTo>
                      <a:pt x="124" y="44"/>
                    </a:moveTo>
                    <a:lnTo>
                      <a:pt x="135" y="79"/>
                    </a:lnTo>
                    <a:lnTo>
                      <a:pt x="154" y="122"/>
                    </a:lnTo>
                    <a:lnTo>
                      <a:pt x="124" y="122"/>
                    </a:lnTo>
                    <a:lnTo>
                      <a:pt x="96" y="114"/>
                    </a:lnTo>
                    <a:lnTo>
                      <a:pt x="58" y="87"/>
                    </a:lnTo>
                    <a:lnTo>
                      <a:pt x="0" y="0"/>
                    </a:lnTo>
                    <a:lnTo>
                      <a:pt x="58" y="27"/>
                    </a:lnTo>
                    <a:lnTo>
                      <a:pt x="124" y="44"/>
                    </a:lnTo>
                    <a:close/>
                  </a:path>
                </a:pathLst>
              </a:custGeom>
              <a:solidFill>
                <a:srgbClr val="FFFF99"/>
              </a:solidFill>
              <a:ln w="9525">
                <a:solidFill>
                  <a:srgbClr val="800000"/>
                </a:solidFill>
                <a:round/>
                <a:headEnd/>
                <a:tailEnd/>
              </a:ln>
            </p:spPr>
            <p:txBody>
              <a:bodyPr/>
              <a:lstStyle/>
              <a:p>
                <a:endParaRPr lang="en-US"/>
              </a:p>
            </p:txBody>
          </p:sp>
          <p:sp>
            <p:nvSpPr>
              <p:cNvPr id="2134" name="Freeform 280"/>
              <p:cNvSpPr>
                <a:spLocks/>
              </p:cNvSpPr>
              <p:nvPr/>
            </p:nvSpPr>
            <p:spPr bwMode="auto">
              <a:xfrm>
                <a:off x="414" y="334"/>
                <a:ext cx="26" cy="8"/>
              </a:xfrm>
              <a:custGeom>
                <a:avLst/>
                <a:gdLst>
                  <a:gd name="T0" fmla="*/ 8 w 87"/>
                  <a:gd name="T1" fmla="*/ 1 h 52"/>
                  <a:gd name="T2" fmla="*/ 6 w 87"/>
                  <a:gd name="T3" fmla="*/ 1 h 52"/>
                  <a:gd name="T4" fmla="*/ 3 w 87"/>
                  <a:gd name="T5" fmla="*/ 1 h 52"/>
                  <a:gd name="T6" fmla="*/ 0 w 87"/>
                  <a:gd name="T7" fmla="*/ 0 h 52"/>
                  <a:gd name="T8" fmla="*/ 2 w 87"/>
                  <a:gd name="T9" fmla="*/ 0 h 52"/>
                  <a:gd name="T10" fmla="*/ 5 w 87"/>
                  <a:gd name="T11" fmla="*/ 0 h 52"/>
                  <a:gd name="T12" fmla="*/ 8 w 87"/>
                  <a:gd name="T13" fmla="*/ 1 h 52"/>
                  <a:gd name="T14" fmla="*/ 0 60000 65536"/>
                  <a:gd name="T15" fmla="*/ 0 60000 65536"/>
                  <a:gd name="T16" fmla="*/ 0 60000 65536"/>
                  <a:gd name="T17" fmla="*/ 0 60000 65536"/>
                  <a:gd name="T18" fmla="*/ 0 60000 65536"/>
                  <a:gd name="T19" fmla="*/ 0 60000 65536"/>
                  <a:gd name="T20" fmla="*/ 0 60000 65536"/>
                  <a:gd name="T21" fmla="*/ 0 w 87"/>
                  <a:gd name="T22" fmla="*/ 0 h 52"/>
                  <a:gd name="T23" fmla="*/ 87 w 8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52">
                    <a:moveTo>
                      <a:pt x="87" y="43"/>
                    </a:moveTo>
                    <a:lnTo>
                      <a:pt x="67" y="52"/>
                    </a:lnTo>
                    <a:lnTo>
                      <a:pt x="37" y="52"/>
                    </a:lnTo>
                    <a:lnTo>
                      <a:pt x="0" y="8"/>
                    </a:lnTo>
                    <a:lnTo>
                      <a:pt x="28" y="0"/>
                    </a:lnTo>
                    <a:lnTo>
                      <a:pt x="58" y="0"/>
                    </a:lnTo>
                    <a:lnTo>
                      <a:pt x="87" y="43"/>
                    </a:lnTo>
                    <a:close/>
                  </a:path>
                </a:pathLst>
              </a:custGeom>
              <a:solidFill>
                <a:srgbClr val="FFFF99"/>
              </a:solidFill>
              <a:ln w="9525">
                <a:solidFill>
                  <a:srgbClr val="800000"/>
                </a:solidFill>
                <a:round/>
                <a:headEnd/>
                <a:tailEnd/>
              </a:ln>
            </p:spPr>
            <p:txBody>
              <a:bodyPr/>
              <a:lstStyle/>
              <a:p>
                <a:endParaRPr lang="en-US"/>
              </a:p>
            </p:txBody>
          </p:sp>
          <p:sp>
            <p:nvSpPr>
              <p:cNvPr id="2135" name="Freeform 281"/>
              <p:cNvSpPr>
                <a:spLocks/>
              </p:cNvSpPr>
              <p:nvPr/>
            </p:nvSpPr>
            <p:spPr bwMode="auto">
              <a:xfrm>
                <a:off x="231" y="474"/>
                <a:ext cx="15" cy="8"/>
              </a:xfrm>
              <a:custGeom>
                <a:avLst/>
                <a:gdLst>
                  <a:gd name="T0" fmla="*/ 5 w 48"/>
                  <a:gd name="T1" fmla="*/ 0 h 54"/>
                  <a:gd name="T2" fmla="*/ 5 w 48"/>
                  <a:gd name="T3" fmla="*/ 1 h 54"/>
                  <a:gd name="T4" fmla="*/ 2 w 48"/>
                  <a:gd name="T5" fmla="*/ 1 h 54"/>
                  <a:gd name="T6" fmla="*/ 1 w 48"/>
                  <a:gd name="T7" fmla="*/ 1 h 54"/>
                  <a:gd name="T8" fmla="*/ 0 w 48"/>
                  <a:gd name="T9" fmla="*/ 1 h 54"/>
                  <a:gd name="T10" fmla="*/ 1 w 48"/>
                  <a:gd name="T11" fmla="*/ 0 h 54"/>
                  <a:gd name="T12" fmla="*/ 2 w 48"/>
                  <a:gd name="T13" fmla="*/ 0 h 54"/>
                  <a:gd name="T14" fmla="*/ 4 w 48"/>
                  <a:gd name="T15" fmla="*/ 0 h 54"/>
                  <a:gd name="T16" fmla="*/ 5 w 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4"/>
                  <a:gd name="T29" fmla="*/ 48 w 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4">
                    <a:moveTo>
                      <a:pt x="48" y="18"/>
                    </a:moveTo>
                    <a:lnTo>
                      <a:pt x="48" y="44"/>
                    </a:lnTo>
                    <a:lnTo>
                      <a:pt x="20" y="54"/>
                    </a:lnTo>
                    <a:lnTo>
                      <a:pt x="9" y="54"/>
                    </a:lnTo>
                    <a:lnTo>
                      <a:pt x="0" y="35"/>
                    </a:lnTo>
                    <a:lnTo>
                      <a:pt x="9" y="18"/>
                    </a:lnTo>
                    <a:lnTo>
                      <a:pt x="20" y="0"/>
                    </a:lnTo>
                    <a:lnTo>
                      <a:pt x="39" y="8"/>
                    </a:lnTo>
                    <a:lnTo>
                      <a:pt x="48" y="18"/>
                    </a:lnTo>
                    <a:close/>
                  </a:path>
                </a:pathLst>
              </a:custGeom>
              <a:solidFill>
                <a:srgbClr val="FFFF99"/>
              </a:solidFill>
              <a:ln w="9525">
                <a:solidFill>
                  <a:srgbClr val="800000"/>
                </a:solidFill>
                <a:round/>
                <a:headEnd/>
                <a:tailEnd/>
              </a:ln>
            </p:spPr>
            <p:txBody>
              <a:bodyPr/>
              <a:lstStyle/>
              <a:p>
                <a:endParaRPr lang="en-US"/>
              </a:p>
            </p:txBody>
          </p:sp>
          <p:sp>
            <p:nvSpPr>
              <p:cNvPr id="2136" name="Freeform 282"/>
              <p:cNvSpPr>
                <a:spLocks/>
              </p:cNvSpPr>
              <p:nvPr/>
            </p:nvSpPr>
            <p:spPr bwMode="auto">
              <a:xfrm>
                <a:off x="206" y="489"/>
                <a:ext cx="61" cy="17"/>
              </a:xfrm>
              <a:custGeom>
                <a:avLst/>
                <a:gdLst>
                  <a:gd name="T0" fmla="*/ 18 w 203"/>
                  <a:gd name="T1" fmla="*/ 3 h 103"/>
                  <a:gd name="T2" fmla="*/ 16 w 203"/>
                  <a:gd name="T3" fmla="*/ 2 h 103"/>
                  <a:gd name="T4" fmla="*/ 13 w 203"/>
                  <a:gd name="T5" fmla="*/ 2 h 103"/>
                  <a:gd name="T6" fmla="*/ 9 w 203"/>
                  <a:gd name="T7" fmla="*/ 1 h 103"/>
                  <a:gd name="T8" fmla="*/ 6 w 203"/>
                  <a:gd name="T9" fmla="*/ 2 h 103"/>
                  <a:gd name="T10" fmla="*/ 4 w 203"/>
                  <a:gd name="T11" fmla="*/ 3 h 103"/>
                  <a:gd name="T12" fmla="*/ 2 w 203"/>
                  <a:gd name="T13" fmla="*/ 3 h 103"/>
                  <a:gd name="T14" fmla="*/ 0 w 203"/>
                  <a:gd name="T15" fmla="*/ 3 h 103"/>
                  <a:gd name="T16" fmla="*/ 3 w 203"/>
                  <a:gd name="T17" fmla="*/ 2 h 103"/>
                  <a:gd name="T18" fmla="*/ 4 w 203"/>
                  <a:gd name="T19" fmla="*/ 1 h 103"/>
                  <a:gd name="T20" fmla="*/ 7 w 203"/>
                  <a:gd name="T21" fmla="*/ 0 h 103"/>
                  <a:gd name="T22" fmla="*/ 9 w 203"/>
                  <a:gd name="T23" fmla="*/ 0 h 103"/>
                  <a:gd name="T24" fmla="*/ 11 w 203"/>
                  <a:gd name="T25" fmla="*/ 0 h 103"/>
                  <a:gd name="T26" fmla="*/ 16 w 203"/>
                  <a:gd name="T27" fmla="*/ 1 h 103"/>
                  <a:gd name="T28" fmla="*/ 18 w 203"/>
                  <a:gd name="T29" fmla="*/ 3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03"/>
                  <a:gd name="T47" fmla="*/ 203 w 203"/>
                  <a:gd name="T48" fmla="*/ 103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03">
                    <a:moveTo>
                      <a:pt x="203" y="95"/>
                    </a:moveTo>
                    <a:lnTo>
                      <a:pt x="174" y="87"/>
                    </a:lnTo>
                    <a:lnTo>
                      <a:pt x="146" y="78"/>
                    </a:lnTo>
                    <a:lnTo>
                      <a:pt x="96" y="43"/>
                    </a:lnTo>
                    <a:lnTo>
                      <a:pt x="68" y="78"/>
                    </a:lnTo>
                    <a:lnTo>
                      <a:pt x="48" y="95"/>
                    </a:lnTo>
                    <a:lnTo>
                      <a:pt x="20" y="103"/>
                    </a:lnTo>
                    <a:lnTo>
                      <a:pt x="0" y="103"/>
                    </a:lnTo>
                    <a:lnTo>
                      <a:pt x="30" y="70"/>
                    </a:lnTo>
                    <a:lnTo>
                      <a:pt x="48" y="35"/>
                    </a:lnTo>
                    <a:lnTo>
                      <a:pt x="78" y="0"/>
                    </a:lnTo>
                    <a:lnTo>
                      <a:pt x="96" y="0"/>
                    </a:lnTo>
                    <a:lnTo>
                      <a:pt x="126" y="0"/>
                    </a:lnTo>
                    <a:lnTo>
                      <a:pt x="174" y="43"/>
                    </a:lnTo>
                    <a:lnTo>
                      <a:pt x="203" y="95"/>
                    </a:lnTo>
                    <a:close/>
                  </a:path>
                </a:pathLst>
              </a:custGeom>
              <a:solidFill>
                <a:srgbClr val="FFFF99"/>
              </a:solidFill>
              <a:ln w="9525">
                <a:solidFill>
                  <a:srgbClr val="800000"/>
                </a:solidFill>
                <a:round/>
                <a:headEnd/>
                <a:tailEnd/>
              </a:ln>
            </p:spPr>
            <p:txBody>
              <a:bodyPr/>
              <a:lstStyle/>
              <a:p>
                <a:endParaRPr lang="en-US"/>
              </a:p>
            </p:txBody>
          </p:sp>
          <p:sp>
            <p:nvSpPr>
              <p:cNvPr id="2137" name="Freeform 283"/>
              <p:cNvSpPr>
                <a:spLocks/>
              </p:cNvSpPr>
              <p:nvPr/>
            </p:nvSpPr>
            <p:spPr bwMode="auto">
              <a:xfrm>
                <a:off x="229" y="505"/>
                <a:ext cx="17" cy="11"/>
              </a:xfrm>
              <a:custGeom>
                <a:avLst/>
                <a:gdLst>
                  <a:gd name="T0" fmla="*/ 5 w 57"/>
                  <a:gd name="T1" fmla="*/ 1 h 70"/>
                  <a:gd name="T2" fmla="*/ 4 w 57"/>
                  <a:gd name="T3" fmla="*/ 1 h 70"/>
                  <a:gd name="T4" fmla="*/ 3 w 57"/>
                  <a:gd name="T5" fmla="*/ 2 h 70"/>
                  <a:gd name="T6" fmla="*/ 1 w 57"/>
                  <a:gd name="T7" fmla="*/ 1 h 70"/>
                  <a:gd name="T8" fmla="*/ 0 w 57"/>
                  <a:gd name="T9" fmla="*/ 1 h 70"/>
                  <a:gd name="T10" fmla="*/ 0 w 57"/>
                  <a:gd name="T11" fmla="*/ 1 h 70"/>
                  <a:gd name="T12" fmla="*/ 1 w 57"/>
                  <a:gd name="T13" fmla="*/ 0 h 70"/>
                  <a:gd name="T14" fmla="*/ 3 w 57"/>
                  <a:gd name="T15" fmla="*/ 0 h 70"/>
                  <a:gd name="T16" fmla="*/ 4 w 57"/>
                  <a:gd name="T17" fmla="*/ 0 h 70"/>
                  <a:gd name="T18" fmla="*/ 5 w 57"/>
                  <a:gd name="T19" fmla="*/ 0 h 70"/>
                  <a:gd name="T20" fmla="*/ 5 w 57"/>
                  <a:gd name="T21" fmla="*/ 1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70"/>
                  <a:gd name="T35" fmla="*/ 57 w 57"/>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70">
                    <a:moveTo>
                      <a:pt x="57" y="27"/>
                    </a:moveTo>
                    <a:lnTo>
                      <a:pt x="48" y="54"/>
                    </a:lnTo>
                    <a:lnTo>
                      <a:pt x="29" y="70"/>
                    </a:lnTo>
                    <a:lnTo>
                      <a:pt x="9" y="54"/>
                    </a:lnTo>
                    <a:lnTo>
                      <a:pt x="0" y="35"/>
                    </a:lnTo>
                    <a:lnTo>
                      <a:pt x="0" y="27"/>
                    </a:lnTo>
                    <a:lnTo>
                      <a:pt x="9" y="8"/>
                    </a:lnTo>
                    <a:lnTo>
                      <a:pt x="29" y="0"/>
                    </a:lnTo>
                    <a:lnTo>
                      <a:pt x="48" y="8"/>
                    </a:lnTo>
                    <a:lnTo>
                      <a:pt x="57" y="19"/>
                    </a:lnTo>
                    <a:lnTo>
                      <a:pt x="57" y="27"/>
                    </a:lnTo>
                    <a:close/>
                  </a:path>
                </a:pathLst>
              </a:custGeom>
              <a:solidFill>
                <a:srgbClr val="FFFF99"/>
              </a:solidFill>
              <a:ln w="9525">
                <a:solidFill>
                  <a:srgbClr val="800000"/>
                </a:solidFill>
                <a:round/>
                <a:headEnd/>
                <a:tailEnd/>
              </a:ln>
            </p:spPr>
            <p:txBody>
              <a:bodyPr/>
              <a:lstStyle/>
              <a:p>
                <a:endParaRPr lang="en-US"/>
              </a:p>
            </p:txBody>
          </p:sp>
          <p:sp>
            <p:nvSpPr>
              <p:cNvPr id="2138" name="Freeform 284"/>
              <p:cNvSpPr>
                <a:spLocks/>
              </p:cNvSpPr>
              <p:nvPr/>
            </p:nvSpPr>
            <p:spPr bwMode="auto">
              <a:xfrm>
                <a:off x="249" y="512"/>
                <a:ext cx="11" cy="8"/>
              </a:xfrm>
              <a:custGeom>
                <a:avLst/>
                <a:gdLst>
                  <a:gd name="T0" fmla="*/ 3 w 39"/>
                  <a:gd name="T1" fmla="*/ 0 h 53"/>
                  <a:gd name="T2" fmla="*/ 2 w 39"/>
                  <a:gd name="T3" fmla="*/ 1 h 53"/>
                  <a:gd name="T4" fmla="*/ 1 w 39"/>
                  <a:gd name="T5" fmla="*/ 1 h 53"/>
                  <a:gd name="T6" fmla="*/ 0 w 39"/>
                  <a:gd name="T7" fmla="*/ 1 h 53"/>
                  <a:gd name="T8" fmla="*/ 0 w 39"/>
                  <a:gd name="T9" fmla="*/ 1 h 53"/>
                  <a:gd name="T10" fmla="*/ 0 w 39"/>
                  <a:gd name="T11" fmla="*/ 1 h 53"/>
                  <a:gd name="T12" fmla="*/ 1 w 39"/>
                  <a:gd name="T13" fmla="*/ 0 h 53"/>
                  <a:gd name="T14" fmla="*/ 3 w 39"/>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3"/>
                  <a:gd name="T26" fmla="*/ 39 w 39"/>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3">
                    <a:moveTo>
                      <a:pt x="39" y="0"/>
                    </a:moveTo>
                    <a:lnTo>
                      <a:pt x="28" y="43"/>
                    </a:lnTo>
                    <a:lnTo>
                      <a:pt x="18" y="53"/>
                    </a:lnTo>
                    <a:lnTo>
                      <a:pt x="0" y="53"/>
                    </a:lnTo>
                    <a:lnTo>
                      <a:pt x="0" y="43"/>
                    </a:lnTo>
                    <a:lnTo>
                      <a:pt x="0" y="26"/>
                    </a:lnTo>
                    <a:lnTo>
                      <a:pt x="18" y="0"/>
                    </a:lnTo>
                    <a:lnTo>
                      <a:pt x="39" y="0"/>
                    </a:lnTo>
                    <a:close/>
                  </a:path>
                </a:pathLst>
              </a:custGeom>
              <a:solidFill>
                <a:srgbClr val="FFFF99"/>
              </a:solidFill>
              <a:ln w="9525">
                <a:solidFill>
                  <a:srgbClr val="800000"/>
                </a:solidFill>
                <a:round/>
                <a:headEnd/>
                <a:tailEnd/>
              </a:ln>
            </p:spPr>
            <p:txBody>
              <a:bodyPr/>
              <a:lstStyle/>
              <a:p>
                <a:endParaRPr lang="en-US"/>
              </a:p>
            </p:txBody>
          </p:sp>
          <p:sp>
            <p:nvSpPr>
              <p:cNvPr id="2139" name="Freeform 285"/>
              <p:cNvSpPr>
                <a:spLocks/>
              </p:cNvSpPr>
              <p:nvPr/>
            </p:nvSpPr>
            <p:spPr bwMode="auto">
              <a:xfrm>
                <a:off x="215" y="513"/>
                <a:ext cx="14" cy="9"/>
              </a:xfrm>
              <a:custGeom>
                <a:avLst/>
                <a:gdLst>
                  <a:gd name="T0" fmla="*/ 4 w 48"/>
                  <a:gd name="T1" fmla="*/ 2 h 51"/>
                  <a:gd name="T2" fmla="*/ 2 w 48"/>
                  <a:gd name="T3" fmla="*/ 1 h 51"/>
                  <a:gd name="T4" fmla="*/ 1 w 48"/>
                  <a:gd name="T5" fmla="*/ 1 h 51"/>
                  <a:gd name="T6" fmla="*/ 0 w 48"/>
                  <a:gd name="T7" fmla="*/ 0 h 51"/>
                  <a:gd name="T8" fmla="*/ 1 w 48"/>
                  <a:gd name="T9" fmla="*/ 0 h 51"/>
                  <a:gd name="T10" fmla="*/ 3 w 48"/>
                  <a:gd name="T11" fmla="*/ 1 h 51"/>
                  <a:gd name="T12" fmla="*/ 4 w 48"/>
                  <a:gd name="T13" fmla="*/ 1 h 51"/>
                  <a:gd name="T14" fmla="*/ 4 w 48"/>
                  <a:gd name="T15" fmla="*/ 2 h 51"/>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1"/>
                  <a:gd name="T26" fmla="*/ 48 w 48"/>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1">
                    <a:moveTo>
                      <a:pt x="48" y="51"/>
                    </a:moveTo>
                    <a:lnTo>
                      <a:pt x="29" y="43"/>
                    </a:lnTo>
                    <a:lnTo>
                      <a:pt x="18" y="33"/>
                    </a:lnTo>
                    <a:lnTo>
                      <a:pt x="0" y="0"/>
                    </a:lnTo>
                    <a:lnTo>
                      <a:pt x="9" y="0"/>
                    </a:lnTo>
                    <a:lnTo>
                      <a:pt x="38" y="25"/>
                    </a:lnTo>
                    <a:lnTo>
                      <a:pt x="48" y="43"/>
                    </a:lnTo>
                    <a:lnTo>
                      <a:pt x="48" y="51"/>
                    </a:lnTo>
                    <a:close/>
                  </a:path>
                </a:pathLst>
              </a:custGeom>
              <a:solidFill>
                <a:srgbClr val="FFFF99"/>
              </a:solidFill>
              <a:ln w="9525">
                <a:solidFill>
                  <a:srgbClr val="800000"/>
                </a:solidFill>
                <a:round/>
                <a:headEnd/>
                <a:tailEnd/>
              </a:ln>
            </p:spPr>
            <p:txBody>
              <a:bodyPr/>
              <a:lstStyle/>
              <a:p>
                <a:endParaRPr lang="en-US"/>
              </a:p>
            </p:txBody>
          </p:sp>
          <p:sp>
            <p:nvSpPr>
              <p:cNvPr id="2140" name="Freeform 286"/>
              <p:cNvSpPr>
                <a:spLocks/>
              </p:cNvSpPr>
              <p:nvPr/>
            </p:nvSpPr>
            <p:spPr bwMode="auto">
              <a:xfrm>
                <a:off x="234" y="525"/>
                <a:ext cx="12" cy="7"/>
              </a:xfrm>
              <a:custGeom>
                <a:avLst/>
                <a:gdLst>
                  <a:gd name="T0" fmla="*/ 4 w 39"/>
                  <a:gd name="T1" fmla="*/ 0 h 45"/>
                  <a:gd name="T2" fmla="*/ 3 w 39"/>
                  <a:gd name="T3" fmla="*/ 1 h 45"/>
                  <a:gd name="T4" fmla="*/ 1 w 39"/>
                  <a:gd name="T5" fmla="*/ 1 h 45"/>
                  <a:gd name="T6" fmla="*/ 0 w 39"/>
                  <a:gd name="T7" fmla="*/ 1 h 45"/>
                  <a:gd name="T8" fmla="*/ 0 w 39"/>
                  <a:gd name="T9" fmla="*/ 0 h 45"/>
                  <a:gd name="T10" fmla="*/ 1 w 39"/>
                  <a:gd name="T11" fmla="*/ 0 h 45"/>
                  <a:gd name="T12" fmla="*/ 3 w 39"/>
                  <a:gd name="T13" fmla="*/ 0 h 45"/>
                  <a:gd name="T14" fmla="*/ 4 w 39"/>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5"/>
                  <a:gd name="T26" fmla="*/ 39 w 39"/>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5">
                    <a:moveTo>
                      <a:pt x="39" y="18"/>
                    </a:moveTo>
                    <a:lnTo>
                      <a:pt x="30" y="35"/>
                    </a:lnTo>
                    <a:lnTo>
                      <a:pt x="11" y="45"/>
                    </a:lnTo>
                    <a:lnTo>
                      <a:pt x="0" y="27"/>
                    </a:lnTo>
                    <a:lnTo>
                      <a:pt x="0" y="10"/>
                    </a:lnTo>
                    <a:lnTo>
                      <a:pt x="11" y="0"/>
                    </a:lnTo>
                    <a:lnTo>
                      <a:pt x="30" y="10"/>
                    </a:lnTo>
                    <a:lnTo>
                      <a:pt x="39" y="18"/>
                    </a:lnTo>
                    <a:close/>
                  </a:path>
                </a:pathLst>
              </a:custGeom>
              <a:solidFill>
                <a:srgbClr val="FFFF99"/>
              </a:solidFill>
              <a:ln w="9525">
                <a:solidFill>
                  <a:srgbClr val="800000"/>
                </a:solidFill>
                <a:round/>
                <a:headEnd/>
                <a:tailEnd/>
              </a:ln>
            </p:spPr>
            <p:txBody>
              <a:bodyPr/>
              <a:lstStyle/>
              <a:p>
                <a:endParaRPr lang="en-US"/>
              </a:p>
            </p:txBody>
          </p:sp>
          <p:sp>
            <p:nvSpPr>
              <p:cNvPr id="2141" name="Freeform 287"/>
              <p:cNvSpPr>
                <a:spLocks/>
              </p:cNvSpPr>
              <p:nvPr/>
            </p:nvSpPr>
            <p:spPr bwMode="auto">
              <a:xfrm>
                <a:off x="234" y="539"/>
                <a:ext cx="12" cy="5"/>
              </a:xfrm>
              <a:custGeom>
                <a:avLst/>
                <a:gdLst>
                  <a:gd name="T0" fmla="*/ 4 w 39"/>
                  <a:gd name="T1" fmla="*/ 0 h 35"/>
                  <a:gd name="T2" fmla="*/ 3 w 39"/>
                  <a:gd name="T3" fmla="*/ 1 h 35"/>
                  <a:gd name="T4" fmla="*/ 2 w 39"/>
                  <a:gd name="T5" fmla="*/ 1 h 35"/>
                  <a:gd name="T6" fmla="*/ 0 w 39"/>
                  <a:gd name="T7" fmla="*/ 1 h 35"/>
                  <a:gd name="T8" fmla="*/ 1 w 39"/>
                  <a:gd name="T9" fmla="*/ 0 h 35"/>
                  <a:gd name="T10" fmla="*/ 3 w 39"/>
                  <a:gd name="T11" fmla="*/ 0 h 35"/>
                  <a:gd name="T12" fmla="*/ 4 w 39"/>
                  <a:gd name="T13" fmla="*/ 0 h 35"/>
                  <a:gd name="T14" fmla="*/ 0 60000 65536"/>
                  <a:gd name="T15" fmla="*/ 0 60000 65536"/>
                  <a:gd name="T16" fmla="*/ 0 60000 65536"/>
                  <a:gd name="T17" fmla="*/ 0 60000 65536"/>
                  <a:gd name="T18" fmla="*/ 0 60000 65536"/>
                  <a:gd name="T19" fmla="*/ 0 60000 65536"/>
                  <a:gd name="T20" fmla="*/ 0 60000 65536"/>
                  <a:gd name="T21" fmla="*/ 0 w 39"/>
                  <a:gd name="T22" fmla="*/ 0 h 35"/>
                  <a:gd name="T23" fmla="*/ 39 w 3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5">
                    <a:moveTo>
                      <a:pt x="39" y="16"/>
                    </a:moveTo>
                    <a:lnTo>
                      <a:pt x="30" y="25"/>
                    </a:lnTo>
                    <a:lnTo>
                      <a:pt x="20" y="35"/>
                    </a:lnTo>
                    <a:lnTo>
                      <a:pt x="0" y="25"/>
                    </a:lnTo>
                    <a:lnTo>
                      <a:pt x="11" y="0"/>
                    </a:lnTo>
                    <a:lnTo>
                      <a:pt x="30" y="0"/>
                    </a:lnTo>
                    <a:lnTo>
                      <a:pt x="39" y="16"/>
                    </a:lnTo>
                    <a:close/>
                  </a:path>
                </a:pathLst>
              </a:custGeom>
              <a:solidFill>
                <a:srgbClr val="FFFF99"/>
              </a:solidFill>
              <a:ln w="9525">
                <a:solidFill>
                  <a:srgbClr val="800000"/>
                </a:solidFill>
                <a:round/>
                <a:headEnd/>
                <a:tailEnd/>
              </a:ln>
            </p:spPr>
            <p:txBody>
              <a:bodyPr/>
              <a:lstStyle/>
              <a:p>
                <a:endParaRPr lang="en-US"/>
              </a:p>
            </p:txBody>
          </p:sp>
          <p:sp>
            <p:nvSpPr>
              <p:cNvPr id="2142" name="Freeform 288"/>
              <p:cNvSpPr>
                <a:spLocks/>
              </p:cNvSpPr>
              <p:nvPr/>
            </p:nvSpPr>
            <p:spPr bwMode="auto">
              <a:xfrm>
                <a:off x="109" y="607"/>
                <a:ext cx="65" cy="31"/>
              </a:xfrm>
              <a:custGeom>
                <a:avLst/>
                <a:gdLst>
                  <a:gd name="T0" fmla="*/ 18 w 224"/>
                  <a:gd name="T1" fmla="*/ 4 h 192"/>
                  <a:gd name="T2" fmla="*/ 19 w 224"/>
                  <a:gd name="T3" fmla="*/ 5 h 192"/>
                  <a:gd name="T4" fmla="*/ 18 w 224"/>
                  <a:gd name="T5" fmla="*/ 5 h 192"/>
                  <a:gd name="T6" fmla="*/ 17 w 224"/>
                  <a:gd name="T7" fmla="*/ 5 h 192"/>
                  <a:gd name="T8" fmla="*/ 16 w 224"/>
                  <a:gd name="T9" fmla="*/ 5 h 192"/>
                  <a:gd name="T10" fmla="*/ 14 w 224"/>
                  <a:gd name="T11" fmla="*/ 3 h 192"/>
                  <a:gd name="T12" fmla="*/ 12 w 224"/>
                  <a:gd name="T13" fmla="*/ 2 h 192"/>
                  <a:gd name="T14" fmla="*/ 10 w 224"/>
                  <a:gd name="T15" fmla="*/ 1 h 192"/>
                  <a:gd name="T16" fmla="*/ 8 w 224"/>
                  <a:gd name="T17" fmla="*/ 1 h 192"/>
                  <a:gd name="T18" fmla="*/ 7 w 224"/>
                  <a:gd name="T19" fmla="*/ 2 h 192"/>
                  <a:gd name="T20" fmla="*/ 0 w 224"/>
                  <a:gd name="T21" fmla="*/ 5 h 192"/>
                  <a:gd name="T22" fmla="*/ 0 w 224"/>
                  <a:gd name="T23" fmla="*/ 5 h 192"/>
                  <a:gd name="T24" fmla="*/ 0 w 224"/>
                  <a:gd name="T25" fmla="*/ 4 h 192"/>
                  <a:gd name="T26" fmla="*/ 1 w 224"/>
                  <a:gd name="T27" fmla="*/ 4 h 192"/>
                  <a:gd name="T28" fmla="*/ 4 w 224"/>
                  <a:gd name="T29" fmla="*/ 2 h 192"/>
                  <a:gd name="T30" fmla="*/ 8 w 224"/>
                  <a:gd name="T31" fmla="*/ 0 h 192"/>
                  <a:gd name="T32" fmla="*/ 12 w 224"/>
                  <a:gd name="T33" fmla="*/ 1 h 192"/>
                  <a:gd name="T34" fmla="*/ 14 w 224"/>
                  <a:gd name="T35" fmla="*/ 2 h 192"/>
                  <a:gd name="T36" fmla="*/ 18 w 224"/>
                  <a:gd name="T37" fmla="*/ 4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92"/>
                  <a:gd name="T59" fmla="*/ 224 w 224"/>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92">
                    <a:moveTo>
                      <a:pt x="213" y="138"/>
                    </a:moveTo>
                    <a:lnTo>
                      <a:pt x="224" y="192"/>
                    </a:lnTo>
                    <a:lnTo>
                      <a:pt x="213" y="192"/>
                    </a:lnTo>
                    <a:lnTo>
                      <a:pt x="203" y="192"/>
                    </a:lnTo>
                    <a:lnTo>
                      <a:pt x="194" y="173"/>
                    </a:lnTo>
                    <a:lnTo>
                      <a:pt x="165" y="111"/>
                    </a:lnTo>
                    <a:lnTo>
                      <a:pt x="146" y="86"/>
                    </a:lnTo>
                    <a:lnTo>
                      <a:pt x="117" y="51"/>
                    </a:lnTo>
                    <a:lnTo>
                      <a:pt x="98" y="51"/>
                    </a:lnTo>
                    <a:lnTo>
                      <a:pt x="78" y="60"/>
                    </a:lnTo>
                    <a:lnTo>
                      <a:pt x="0" y="182"/>
                    </a:lnTo>
                    <a:lnTo>
                      <a:pt x="0" y="173"/>
                    </a:lnTo>
                    <a:lnTo>
                      <a:pt x="0" y="157"/>
                    </a:lnTo>
                    <a:lnTo>
                      <a:pt x="11" y="138"/>
                    </a:lnTo>
                    <a:lnTo>
                      <a:pt x="50" y="68"/>
                    </a:lnTo>
                    <a:lnTo>
                      <a:pt x="98" y="0"/>
                    </a:lnTo>
                    <a:lnTo>
                      <a:pt x="137" y="25"/>
                    </a:lnTo>
                    <a:lnTo>
                      <a:pt x="165" y="60"/>
                    </a:lnTo>
                    <a:lnTo>
                      <a:pt x="213" y="138"/>
                    </a:lnTo>
                    <a:close/>
                  </a:path>
                </a:pathLst>
              </a:custGeom>
              <a:solidFill>
                <a:srgbClr val="FFFF99"/>
              </a:solidFill>
              <a:ln w="9525">
                <a:solidFill>
                  <a:srgbClr val="800000"/>
                </a:solidFill>
                <a:round/>
                <a:headEnd/>
                <a:tailEnd/>
              </a:ln>
            </p:spPr>
            <p:txBody>
              <a:bodyPr/>
              <a:lstStyle/>
              <a:p>
                <a:endParaRPr lang="en-US"/>
              </a:p>
            </p:txBody>
          </p:sp>
          <p:sp>
            <p:nvSpPr>
              <p:cNvPr id="2143" name="Freeform 289"/>
              <p:cNvSpPr>
                <a:spLocks/>
              </p:cNvSpPr>
              <p:nvPr/>
            </p:nvSpPr>
            <p:spPr bwMode="auto">
              <a:xfrm>
                <a:off x="120" y="622"/>
                <a:ext cx="37" cy="33"/>
              </a:xfrm>
              <a:custGeom>
                <a:avLst/>
                <a:gdLst>
                  <a:gd name="T0" fmla="*/ 10 w 126"/>
                  <a:gd name="T1" fmla="*/ 2 h 200"/>
                  <a:gd name="T2" fmla="*/ 11 w 126"/>
                  <a:gd name="T3" fmla="*/ 3 h 200"/>
                  <a:gd name="T4" fmla="*/ 11 w 126"/>
                  <a:gd name="T5" fmla="*/ 3 h 200"/>
                  <a:gd name="T6" fmla="*/ 9 w 126"/>
                  <a:gd name="T7" fmla="*/ 4 h 200"/>
                  <a:gd name="T8" fmla="*/ 7 w 126"/>
                  <a:gd name="T9" fmla="*/ 4 h 200"/>
                  <a:gd name="T10" fmla="*/ 7 w 126"/>
                  <a:gd name="T11" fmla="*/ 4 h 200"/>
                  <a:gd name="T12" fmla="*/ 7 w 126"/>
                  <a:gd name="T13" fmla="*/ 5 h 200"/>
                  <a:gd name="T14" fmla="*/ 5 w 126"/>
                  <a:gd name="T15" fmla="*/ 5 h 200"/>
                  <a:gd name="T16" fmla="*/ 4 w 126"/>
                  <a:gd name="T17" fmla="*/ 5 h 200"/>
                  <a:gd name="T18" fmla="*/ 4 w 126"/>
                  <a:gd name="T19" fmla="*/ 5 h 200"/>
                  <a:gd name="T20" fmla="*/ 4 w 126"/>
                  <a:gd name="T21" fmla="*/ 4 h 200"/>
                  <a:gd name="T22" fmla="*/ 0 w 126"/>
                  <a:gd name="T23" fmla="*/ 3 h 200"/>
                  <a:gd name="T24" fmla="*/ 3 w 126"/>
                  <a:gd name="T25" fmla="*/ 2 h 200"/>
                  <a:gd name="T26" fmla="*/ 5 w 126"/>
                  <a:gd name="T27" fmla="*/ 0 h 200"/>
                  <a:gd name="T28" fmla="*/ 7 w 126"/>
                  <a:gd name="T29" fmla="*/ 0 h 200"/>
                  <a:gd name="T30" fmla="*/ 9 w 126"/>
                  <a:gd name="T31" fmla="*/ 1 h 200"/>
                  <a:gd name="T32" fmla="*/ 10 w 126"/>
                  <a:gd name="T33" fmla="*/ 2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200"/>
                  <a:gd name="T53" fmla="*/ 126 w 126"/>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200">
                    <a:moveTo>
                      <a:pt x="116" y="62"/>
                    </a:moveTo>
                    <a:lnTo>
                      <a:pt x="126" y="97"/>
                    </a:lnTo>
                    <a:lnTo>
                      <a:pt x="126" y="130"/>
                    </a:lnTo>
                    <a:lnTo>
                      <a:pt x="98" y="140"/>
                    </a:lnTo>
                    <a:lnTo>
                      <a:pt x="78" y="157"/>
                    </a:lnTo>
                    <a:lnTo>
                      <a:pt x="78" y="165"/>
                    </a:lnTo>
                    <a:lnTo>
                      <a:pt x="78" y="192"/>
                    </a:lnTo>
                    <a:lnTo>
                      <a:pt x="59" y="200"/>
                    </a:lnTo>
                    <a:lnTo>
                      <a:pt x="50" y="200"/>
                    </a:lnTo>
                    <a:lnTo>
                      <a:pt x="50" y="183"/>
                    </a:lnTo>
                    <a:lnTo>
                      <a:pt x="50" y="157"/>
                    </a:lnTo>
                    <a:lnTo>
                      <a:pt x="0" y="130"/>
                    </a:lnTo>
                    <a:lnTo>
                      <a:pt x="30" y="62"/>
                    </a:lnTo>
                    <a:lnTo>
                      <a:pt x="59" y="0"/>
                    </a:lnTo>
                    <a:lnTo>
                      <a:pt x="78" y="8"/>
                    </a:lnTo>
                    <a:lnTo>
                      <a:pt x="98" y="26"/>
                    </a:lnTo>
                    <a:lnTo>
                      <a:pt x="116" y="62"/>
                    </a:lnTo>
                    <a:close/>
                  </a:path>
                </a:pathLst>
              </a:custGeom>
              <a:solidFill>
                <a:srgbClr val="FFFF99"/>
              </a:solidFill>
              <a:ln w="9525">
                <a:solidFill>
                  <a:srgbClr val="800000"/>
                </a:solidFill>
                <a:round/>
                <a:headEnd/>
                <a:tailEnd/>
              </a:ln>
            </p:spPr>
            <p:txBody>
              <a:bodyPr/>
              <a:lstStyle/>
              <a:p>
                <a:endParaRPr lang="en-US"/>
              </a:p>
            </p:txBody>
          </p:sp>
          <p:sp>
            <p:nvSpPr>
              <p:cNvPr id="2144" name="Freeform 290"/>
              <p:cNvSpPr>
                <a:spLocks/>
              </p:cNvSpPr>
              <p:nvPr/>
            </p:nvSpPr>
            <p:spPr bwMode="auto">
              <a:xfrm>
                <a:off x="76" y="624"/>
                <a:ext cx="21" cy="11"/>
              </a:xfrm>
              <a:custGeom>
                <a:avLst/>
                <a:gdLst>
                  <a:gd name="T0" fmla="*/ 6 w 68"/>
                  <a:gd name="T1" fmla="*/ 1 h 70"/>
                  <a:gd name="T2" fmla="*/ 6 w 68"/>
                  <a:gd name="T3" fmla="*/ 1 h 70"/>
                  <a:gd name="T4" fmla="*/ 5 w 68"/>
                  <a:gd name="T5" fmla="*/ 2 h 70"/>
                  <a:gd name="T6" fmla="*/ 2 w 68"/>
                  <a:gd name="T7" fmla="*/ 2 h 70"/>
                  <a:gd name="T8" fmla="*/ 0 w 68"/>
                  <a:gd name="T9" fmla="*/ 1 h 70"/>
                  <a:gd name="T10" fmla="*/ 0 w 68"/>
                  <a:gd name="T11" fmla="*/ 1 h 70"/>
                  <a:gd name="T12" fmla="*/ 0 w 68"/>
                  <a:gd name="T13" fmla="*/ 0 h 70"/>
                  <a:gd name="T14" fmla="*/ 3 w 68"/>
                  <a:gd name="T15" fmla="*/ 0 h 70"/>
                  <a:gd name="T16" fmla="*/ 6 w 68"/>
                  <a:gd name="T17" fmla="*/ 0 h 70"/>
                  <a:gd name="T18" fmla="*/ 6 w 68"/>
                  <a:gd name="T19" fmla="*/ 1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70"/>
                  <a:gd name="T32" fmla="*/ 68 w 68"/>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70">
                    <a:moveTo>
                      <a:pt x="68" y="27"/>
                    </a:moveTo>
                    <a:lnTo>
                      <a:pt x="68" y="54"/>
                    </a:lnTo>
                    <a:lnTo>
                      <a:pt x="48" y="70"/>
                    </a:lnTo>
                    <a:lnTo>
                      <a:pt x="18" y="62"/>
                    </a:lnTo>
                    <a:lnTo>
                      <a:pt x="0" y="44"/>
                    </a:lnTo>
                    <a:lnTo>
                      <a:pt x="0" y="27"/>
                    </a:lnTo>
                    <a:lnTo>
                      <a:pt x="0" y="18"/>
                    </a:lnTo>
                    <a:lnTo>
                      <a:pt x="29" y="0"/>
                    </a:lnTo>
                    <a:lnTo>
                      <a:pt x="57" y="8"/>
                    </a:lnTo>
                    <a:lnTo>
                      <a:pt x="68" y="27"/>
                    </a:lnTo>
                    <a:close/>
                  </a:path>
                </a:pathLst>
              </a:custGeom>
              <a:solidFill>
                <a:srgbClr val="FFFF99"/>
              </a:solidFill>
              <a:ln w="9525">
                <a:solidFill>
                  <a:srgbClr val="800000"/>
                </a:solidFill>
                <a:round/>
                <a:headEnd/>
                <a:tailEnd/>
              </a:ln>
            </p:spPr>
            <p:txBody>
              <a:bodyPr/>
              <a:lstStyle/>
              <a:p>
                <a:endParaRPr lang="en-US"/>
              </a:p>
            </p:txBody>
          </p:sp>
          <p:sp>
            <p:nvSpPr>
              <p:cNvPr id="2145" name="Freeform 291"/>
              <p:cNvSpPr>
                <a:spLocks/>
              </p:cNvSpPr>
              <p:nvPr/>
            </p:nvSpPr>
            <p:spPr bwMode="auto">
              <a:xfrm>
                <a:off x="186" y="625"/>
                <a:ext cx="14" cy="8"/>
              </a:xfrm>
              <a:custGeom>
                <a:avLst/>
                <a:gdLst>
                  <a:gd name="T0" fmla="*/ 4 w 49"/>
                  <a:gd name="T1" fmla="*/ 1 h 46"/>
                  <a:gd name="T2" fmla="*/ 3 w 49"/>
                  <a:gd name="T3" fmla="*/ 1 h 46"/>
                  <a:gd name="T4" fmla="*/ 2 w 49"/>
                  <a:gd name="T5" fmla="*/ 1 h 46"/>
                  <a:gd name="T6" fmla="*/ 1 w 49"/>
                  <a:gd name="T7" fmla="*/ 1 h 46"/>
                  <a:gd name="T8" fmla="*/ 0 w 49"/>
                  <a:gd name="T9" fmla="*/ 1 h 46"/>
                  <a:gd name="T10" fmla="*/ 0 w 49"/>
                  <a:gd name="T11" fmla="*/ 0 h 46"/>
                  <a:gd name="T12" fmla="*/ 1 w 49"/>
                  <a:gd name="T13" fmla="*/ 0 h 46"/>
                  <a:gd name="T14" fmla="*/ 3 w 49"/>
                  <a:gd name="T15" fmla="*/ 0 h 46"/>
                  <a:gd name="T16" fmla="*/ 4 w 49"/>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46"/>
                  <a:gd name="T29" fmla="*/ 49 w 4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46">
                    <a:moveTo>
                      <a:pt x="49" y="19"/>
                    </a:moveTo>
                    <a:lnTo>
                      <a:pt x="39" y="36"/>
                    </a:lnTo>
                    <a:lnTo>
                      <a:pt x="28" y="46"/>
                    </a:lnTo>
                    <a:lnTo>
                      <a:pt x="10" y="46"/>
                    </a:lnTo>
                    <a:lnTo>
                      <a:pt x="0" y="27"/>
                    </a:lnTo>
                    <a:lnTo>
                      <a:pt x="0" y="10"/>
                    </a:lnTo>
                    <a:lnTo>
                      <a:pt x="10" y="0"/>
                    </a:lnTo>
                    <a:lnTo>
                      <a:pt x="39" y="0"/>
                    </a:lnTo>
                    <a:lnTo>
                      <a:pt x="49" y="19"/>
                    </a:lnTo>
                    <a:close/>
                  </a:path>
                </a:pathLst>
              </a:custGeom>
              <a:solidFill>
                <a:srgbClr val="FFFF99"/>
              </a:solidFill>
              <a:ln w="9525">
                <a:solidFill>
                  <a:srgbClr val="800000"/>
                </a:solidFill>
                <a:round/>
                <a:headEnd/>
                <a:tailEnd/>
              </a:ln>
            </p:spPr>
            <p:txBody>
              <a:bodyPr/>
              <a:lstStyle/>
              <a:p>
                <a:endParaRPr lang="en-US"/>
              </a:p>
            </p:txBody>
          </p:sp>
          <p:sp>
            <p:nvSpPr>
              <p:cNvPr id="2146" name="Freeform 292"/>
              <p:cNvSpPr>
                <a:spLocks/>
              </p:cNvSpPr>
              <p:nvPr/>
            </p:nvSpPr>
            <p:spPr bwMode="auto">
              <a:xfrm>
                <a:off x="68" y="638"/>
                <a:ext cx="63" cy="76"/>
              </a:xfrm>
              <a:custGeom>
                <a:avLst/>
                <a:gdLst>
                  <a:gd name="T0" fmla="*/ 6 w 213"/>
                  <a:gd name="T1" fmla="*/ 2 h 470"/>
                  <a:gd name="T2" fmla="*/ 8 w 213"/>
                  <a:gd name="T3" fmla="*/ 2 h 470"/>
                  <a:gd name="T4" fmla="*/ 9 w 213"/>
                  <a:gd name="T5" fmla="*/ 1 h 470"/>
                  <a:gd name="T6" fmla="*/ 11 w 213"/>
                  <a:gd name="T7" fmla="*/ 1 h 470"/>
                  <a:gd name="T8" fmla="*/ 9 w 213"/>
                  <a:gd name="T9" fmla="*/ 2 h 470"/>
                  <a:gd name="T10" fmla="*/ 9 w 213"/>
                  <a:gd name="T11" fmla="*/ 4 h 470"/>
                  <a:gd name="T12" fmla="*/ 11 w 213"/>
                  <a:gd name="T13" fmla="*/ 4 h 470"/>
                  <a:gd name="T14" fmla="*/ 12 w 213"/>
                  <a:gd name="T15" fmla="*/ 3 h 470"/>
                  <a:gd name="T16" fmla="*/ 14 w 213"/>
                  <a:gd name="T17" fmla="*/ 2 h 470"/>
                  <a:gd name="T18" fmla="*/ 16 w 213"/>
                  <a:gd name="T19" fmla="*/ 2 h 470"/>
                  <a:gd name="T20" fmla="*/ 9 w 213"/>
                  <a:gd name="T21" fmla="*/ 6 h 470"/>
                  <a:gd name="T22" fmla="*/ 9 w 213"/>
                  <a:gd name="T23" fmla="*/ 7 h 470"/>
                  <a:gd name="T24" fmla="*/ 12 w 213"/>
                  <a:gd name="T25" fmla="*/ 6 h 470"/>
                  <a:gd name="T26" fmla="*/ 16 w 213"/>
                  <a:gd name="T27" fmla="*/ 4 h 470"/>
                  <a:gd name="T28" fmla="*/ 18 w 213"/>
                  <a:gd name="T29" fmla="*/ 4 h 470"/>
                  <a:gd name="T30" fmla="*/ 9 w 213"/>
                  <a:gd name="T31" fmla="*/ 8 h 470"/>
                  <a:gd name="T32" fmla="*/ 9 w 213"/>
                  <a:gd name="T33" fmla="*/ 11 h 470"/>
                  <a:gd name="T34" fmla="*/ 13 w 213"/>
                  <a:gd name="T35" fmla="*/ 8 h 470"/>
                  <a:gd name="T36" fmla="*/ 19 w 213"/>
                  <a:gd name="T37" fmla="*/ 6 h 470"/>
                  <a:gd name="T38" fmla="*/ 16 w 213"/>
                  <a:gd name="T39" fmla="*/ 7 h 470"/>
                  <a:gd name="T40" fmla="*/ 14 w 213"/>
                  <a:gd name="T41" fmla="*/ 9 h 470"/>
                  <a:gd name="T42" fmla="*/ 16 w 213"/>
                  <a:gd name="T43" fmla="*/ 10 h 470"/>
                  <a:gd name="T44" fmla="*/ 18 w 213"/>
                  <a:gd name="T45" fmla="*/ 11 h 470"/>
                  <a:gd name="T46" fmla="*/ 14 w 213"/>
                  <a:gd name="T47" fmla="*/ 11 h 470"/>
                  <a:gd name="T48" fmla="*/ 13 w 213"/>
                  <a:gd name="T49" fmla="*/ 12 h 470"/>
                  <a:gd name="T50" fmla="*/ 8 w 213"/>
                  <a:gd name="T51" fmla="*/ 12 h 470"/>
                  <a:gd name="T52" fmla="*/ 5 w 213"/>
                  <a:gd name="T53" fmla="*/ 11 h 470"/>
                  <a:gd name="T54" fmla="*/ 4 w 213"/>
                  <a:gd name="T55" fmla="*/ 9 h 470"/>
                  <a:gd name="T56" fmla="*/ 8 w 213"/>
                  <a:gd name="T57" fmla="*/ 4 h 470"/>
                  <a:gd name="T58" fmla="*/ 5 w 213"/>
                  <a:gd name="T59" fmla="*/ 2 h 470"/>
                  <a:gd name="T60" fmla="*/ 0 w 213"/>
                  <a:gd name="T61" fmla="*/ 0 h 470"/>
                  <a:gd name="T62" fmla="*/ 3 w 213"/>
                  <a:gd name="T63" fmla="*/ 0 h 470"/>
                  <a:gd name="T64" fmla="*/ 5 w 213"/>
                  <a:gd name="T65" fmla="*/ 1 h 4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3"/>
                  <a:gd name="T100" fmla="*/ 0 h 470"/>
                  <a:gd name="T101" fmla="*/ 213 w 213"/>
                  <a:gd name="T102" fmla="*/ 470 h 4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3" h="470">
                    <a:moveTo>
                      <a:pt x="59" y="33"/>
                    </a:moveTo>
                    <a:lnTo>
                      <a:pt x="69" y="78"/>
                    </a:lnTo>
                    <a:lnTo>
                      <a:pt x="78" y="78"/>
                    </a:lnTo>
                    <a:lnTo>
                      <a:pt x="87" y="68"/>
                    </a:lnTo>
                    <a:lnTo>
                      <a:pt x="87" y="43"/>
                    </a:lnTo>
                    <a:lnTo>
                      <a:pt x="98" y="25"/>
                    </a:lnTo>
                    <a:lnTo>
                      <a:pt x="107" y="16"/>
                    </a:lnTo>
                    <a:lnTo>
                      <a:pt x="126" y="25"/>
                    </a:lnTo>
                    <a:lnTo>
                      <a:pt x="117" y="60"/>
                    </a:lnTo>
                    <a:lnTo>
                      <a:pt x="98" y="95"/>
                    </a:lnTo>
                    <a:lnTo>
                      <a:pt x="98" y="130"/>
                    </a:lnTo>
                    <a:lnTo>
                      <a:pt x="98" y="147"/>
                    </a:lnTo>
                    <a:lnTo>
                      <a:pt x="117" y="165"/>
                    </a:lnTo>
                    <a:lnTo>
                      <a:pt x="126" y="157"/>
                    </a:lnTo>
                    <a:lnTo>
                      <a:pt x="126" y="138"/>
                    </a:lnTo>
                    <a:lnTo>
                      <a:pt x="135" y="111"/>
                    </a:lnTo>
                    <a:lnTo>
                      <a:pt x="146" y="86"/>
                    </a:lnTo>
                    <a:lnTo>
                      <a:pt x="165" y="60"/>
                    </a:lnTo>
                    <a:lnTo>
                      <a:pt x="185" y="78"/>
                    </a:lnTo>
                    <a:lnTo>
                      <a:pt x="185" y="95"/>
                    </a:lnTo>
                    <a:lnTo>
                      <a:pt x="126" y="173"/>
                    </a:lnTo>
                    <a:lnTo>
                      <a:pt x="98" y="217"/>
                    </a:lnTo>
                    <a:lnTo>
                      <a:pt x="98" y="270"/>
                    </a:lnTo>
                    <a:lnTo>
                      <a:pt x="107" y="270"/>
                    </a:lnTo>
                    <a:lnTo>
                      <a:pt x="117" y="270"/>
                    </a:lnTo>
                    <a:lnTo>
                      <a:pt x="135" y="217"/>
                    </a:lnTo>
                    <a:lnTo>
                      <a:pt x="165" y="173"/>
                    </a:lnTo>
                    <a:lnTo>
                      <a:pt x="185" y="147"/>
                    </a:lnTo>
                    <a:lnTo>
                      <a:pt x="204" y="147"/>
                    </a:lnTo>
                    <a:lnTo>
                      <a:pt x="204" y="157"/>
                    </a:lnTo>
                    <a:lnTo>
                      <a:pt x="135" y="270"/>
                    </a:lnTo>
                    <a:lnTo>
                      <a:pt x="107" y="322"/>
                    </a:lnTo>
                    <a:lnTo>
                      <a:pt x="87" y="384"/>
                    </a:lnTo>
                    <a:lnTo>
                      <a:pt x="98" y="400"/>
                    </a:lnTo>
                    <a:lnTo>
                      <a:pt x="117" y="392"/>
                    </a:lnTo>
                    <a:lnTo>
                      <a:pt x="146" y="303"/>
                    </a:lnTo>
                    <a:lnTo>
                      <a:pt x="174" y="260"/>
                    </a:lnTo>
                    <a:lnTo>
                      <a:pt x="213" y="225"/>
                    </a:lnTo>
                    <a:lnTo>
                      <a:pt x="213" y="270"/>
                    </a:lnTo>
                    <a:lnTo>
                      <a:pt x="185" y="287"/>
                    </a:lnTo>
                    <a:lnTo>
                      <a:pt x="165" y="313"/>
                    </a:lnTo>
                    <a:lnTo>
                      <a:pt x="165" y="330"/>
                    </a:lnTo>
                    <a:lnTo>
                      <a:pt x="165" y="349"/>
                    </a:lnTo>
                    <a:lnTo>
                      <a:pt x="185" y="384"/>
                    </a:lnTo>
                    <a:lnTo>
                      <a:pt x="194" y="392"/>
                    </a:lnTo>
                    <a:lnTo>
                      <a:pt x="204" y="400"/>
                    </a:lnTo>
                    <a:lnTo>
                      <a:pt x="185" y="417"/>
                    </a:lnTo>
                    <a:lnTo>
                      <a:pt x="165" y="435"/>
                    </a:lnTo>
                    <a:lnTo>
                      <a:pt x="155" y="452"/>
                    </a:lnTo>
                    <a:lnTo>
                      <a:pt x="146" y="470"/>
                    </a:lnTo>
                    <a:lnTo>
                      <a:pt x="126" y="470"/>
                    </a:lnTo>
                    <a:lnTo>
                      <a:pt x="87" y="452"/>
                    </a:lnTo>
                    <a:lnTo>
                      <a:pt x="69" y="435"/>
                    </a:lnTo>
                    <a:lnTo>
                      <a:pt x="59" y="409"/>
                    </a:lnTo>
                    <a:lnTo>
                      <a:pt x="48" y="374"/>
                    </a:lnTo>
                    <a:lnTo>
                      <a:pt x="48" y="330"/>
                    </a:lnTo>
                    <a:lnTo>
                      <a:pt x="69" y="243"/>
                    </a:lnTo>
                    <a:lnTo>
                      <a:pt x="87" y="157"/>
                    </a:lnTo>
                    <a:lnTo>
                      <a:pt x="78" y="111"/>
                    </a:lnTo>
                    <a:lnTo>
                      <a:pt x="59" y="78"/>
                    </a:lnTo>
                    <a:lnTo>
                      <a:pt x="30" y="43"/>
                    </a:lnTo>
                    <a:lnTo>
                      <a:pt x="0" y="8"/>
                    </a:lnTo>
                    <a:lnTo>
                      <a:pt x="11" y="0"/>
                    </a:lnTo>
                    <a:lnTo>
                      <a:pt x="30" y="8"/>
                    </a:lnTo>
                    <a:lnTo>
                      <a:pt x="48" y="16"/>
                    </a:lnTo>
                    <a:lnTo>
                      <a:pt x="59" y="33"/>
                    </a:lnTo>
                    <a:close/>
                  </a:path>
                </a:pathLst>
              </a:custGeom>
              <a:solidFill>
                <a:srgbClr val="FFFF99"/>
              </a:solidFill>
              <a:ln w="9525">
                <a:solidFill>
                  <a:srgbClr val="800000"/>
                </a:solidFill>
                <a:round/>
                <a:headEnd/>
                <a:tailEnd/>
              </a:ln>
            </p:spPr>
            <p:txBody>
              <a:bodyPr/>
              <a:lstStyle/>
              <a:p>
                <a:endParaRPr lang="en-US"/>
              </a:p>
            </p:txBody>
          </p:sp>
          <p:sp>
            <p:nvSpPr>
              <p:cNvPr id="2147" name="Freeform 293"/>
              <p:cNvSpPr>
                <a:spLocks/>
              </p:cNvSpPr>
              <p:nvPr/>
            </p:nvSpPr>
            <p:spPr bwMode="auto">
              <a:xfrm>
                <a:off x="137" y="768"/>
                <a:ext cx="61" cy="75"/>
              </a:xfrm>
              <a:custGeom>
                <a:avLst/>
                <a:gdLst>
                  <a:gd name="T0" fmla="*/ 18 w 203"/>
                  <a:gd name="T1" fmla="*/ 0 h 462"/>
                  <a:gd name="T2" fmla="*/ 16 w 203"/>
                  <a:gd name="T3" fmla="*/ 1 h 462"/>
                  <a:gd name="T4" fmla="*/ 14 w 203"/>
                  <a:gd name="T5" fmla="*/ 2 h 462"/>
                  <a:gd name="T6" fmla="*/ 12 w 203"/>
                  <a:gd name="T7" fmla="*/ 3 h 462"/>
                  <a:gd name="T8" fmla="*/ 12 w 203"/>
                  <a:gd name="T9" fmla="*/ 4 h 462"/>
                  <a:gd name="T10" fmla="*/ 16 w 203"/>
                  <a:gd name="T11" fmla="*/ 9 h 462"/>
                  <a:gd name="T12" fmla="*/ 16 w 203"/>
                  <a:gd name="T13" fmla="*/ 10 h 462"/>
                  <a:gd name="T14" fmla="*/ 14 w 203"/>
                  <a:gd name="T15" fmla="*/ 11 h 462"/>
                  <a:gd name="T16" fmla="*/ 12 w 203"/>
                  <a:gd name="T17" fmla="*/ 12 h 462"/>
                  <a:gd name="T18" fmla="*/ 11 w 203"/>
                  <a:gd name="T19" fmla="*/ 12 h 462"/>
                  <a:gd name="T20" fmla="*/ 6 w 203"/>
                  <a:gd name="T21" fmla="*/ 12 h 462"/>
                  <a:gd name="T22" fmla="*/ 0 w 203"/>
                  <a:gd name="T23" fmla="*/ 10 h 462"/>
                  <a:gd name="T24" fmla="*/ 1 w 203"/>
                  <a:gd name="T25" fmla="*/ 10 h 462"/>
                  <a:gd name="T26" fmla="*/ 4 w 203"/>
                  <a:gd name="T27" fmla="*/ 10 h 462"/>
                  <a:gd name="T28" fmla="*/ 5 w 203"/>
                  <a:gd name="T29" fmla="*/ 9 h 462"/>
                  <a:gd name="T30" fmla="*/ 6 w 203"/>
                  <a:gd name="T31" fmla="*/ 9 h 462"/>
                  <a:gd name="T32" fmla="*/ 5 w 203"/>
                  <a:gd name="T33" fmla="*/ 8 h 462"/>
                  <a:gd name="T34" fmla="*/ 4 w 203"/>
                  <a:gd name="T35" fmla="*/ 8 h 462"/>
                  <a:gd name="T36" fmla="*/ 2 w 203"/>
                  <a:gd name="T37" fmla="*/ 7 h 462"/>
                  <a:gd name="T38" fmla="*/ 2 w 203"/>
                  <a:gd name="T39" fmla="*/ 6 h 462"/>
                  <a:gd name="T40" fmla="*/ 4 w 203"/>
                  <a:gd name="T41" fmla="*/ 6 h 462"/>
                  <a:gd name="T42" fmla="*/ 5 w 203"/>
                  <a:gd name="T43" fmla="*/ 6 h 462"/>
                  <a:gd name="T44" fmla="*/ 7 w 203"/>
                  <a:gd name="T45" fmla="*/ 8 h 462"/>
                  <a:gd name="T46" fmla="*/ 10 w 203"/>
                  <a:gd name="T47" fmla="*/ 10 h 462"/>
                  <a:gd name="T48" fmla="*/ 11 w 203"/>
                  <a:gd name="T49" fmla="*/ 10 h 462"/>
                  <a:gd name="T50" fmla="*/ 12 w 203"/>
                  <a:gd name="T51" fmla="*/ 10 h 462"/>
                  <a:gd name="T52" fmla="*/ 12 w 203"/>
                  <a:gd name="T53" fmla="*/ 9 h 462"/>
                  <a:gd name="T54" fmla="*/ 11 w 203"/>
                  <a:gd name="T55" fmla="*/ 8 h 462"/>
                  <a:gd name="T56" fmla="*/ 8 w 203"/>
                  <a:gd name="T57" fmla="*/ 6 h 462"/>
                  <a:gd name="T58" fmla="*/ 5 w 203"/>
                  <a:gd name="T59" fmla="*/ 5 h 462"/>
                  <a:gd name="T60" fmla="*/ 2 w 203"/>
                  <a:gd name="T61" fmla="*/ 4 h 462"/>
                  <a:gd name="T62" fmla="*/ 2 w 203"/>
                  <a:gd name="T63" fmla="*/ 3 h 462"/>
                  <a:gd name="T64" fmla="*/ 4 w 203"/>
                  <a:gd name="T65" fmla="*/ 3 h 462"/>
                  <a:gd name="T66" fmla="*/ 5 w 203"/>
                  <a:gd name="T67" fmla="*/ 4 h 462"/>
                  <a:gd name="T68" fmla="*/ 7 w 203"/>
                  <a:gd name="T69" fmla="*/ 4 h 462"/>
                  <a:gd name="T70" fmla="*/ 10 w 203"/>
                  <a:gd name="T71" fmla="*/ 6 h 462"/>
                  <a:gd name="T72" fmla="*/ 11 w 203"/>
                  <a:gd name="T73" fmla="*/ 6 h 462"/>
                  <a:gd name="T74" fmla="*/ 11 w 203"/>
                  <a:gd name="T75" fmla="*/ 4 h 462"/>
                  <a:gd name="T76" fmla="*/ 10 w 203"/>
                  <a:gd name="T77" fmla="*/ 4 h 462"/>
                  <a:gd name="T78" fmla="*/ 5 w 203"/>
                  <a:gd name="T79" fmla="*/ 2 h 462"/>
                  <a:gd name="T80" fmla="*/ 5 w 203"/>
                  <a:gd name="T81" fmla="*/ 2 h 462"/>
                  <a:gd name="T82" fmla="*/ 6 w 203"/>
                  <a:gd name="T83" fmla="*/ 2 h 462"/>
                  <a:gd name="T84" fmla="*/ 8 w 203"/>
                  <a:gd name="T85" fmla="*/ 2 h 462"/>
                  <a:gd name="T86" fmla="*/ 9 w 203"/>
                  <a:gd name="T87" fmla="*/ 2 h 462"/>
                  <a:gd name="T88" fmla="*/ 10 w 203"/>
                  <a:gd name="T89" fmla="*/ 2 h 462"/>
                  <a:gd name="T90" fmla="*/ 11 w 203"/>
                  <a:gd name="T91" fmla="*/ 3 h 462"/>
                  <a:gd name="T92" fmla="*/ 11 w 203"/>
                  <a:gd name="T93" fmla="*/ 2 h 462"/>
                  <a:gd name="T94" fmla="*/ 11 w 203"/>
                  <a:gd name="T95" fmla="*/ 2 h 462"/>
                  <a:gd name="T96" fmla="*/ 10 w 203"/>
                  <a:gd name="T97" fmla="*/ 1 h 462"/>
                  <a:gd name="T98" fmla="*/ 11 w 203"/>
                  <a:gd name="T99" fmla="*/ 1 h 462"/>
                  <a:gd name="T100" fmla="*/ 11 w 203"/>
                  <a:gd name="T101" fmla="*/ 1 h 462"/>
                  <a:gd name="T102" fmla="*/ 15 w 203"/>
                  <a:gd name="T103" fmla="*/ 1 h 462"/>
                  <a:gd name="T104" fmla="*/ 16 w 203"/>
                  <a:gd name="T105" fmla="*/ 0 h 462"/>
                  <a:gd name="T106" fmla="*/ 17 w 203"/>
                  <a:gd name="T107" fmla="*/ 0 h 462"/>
                  <a:gd name="T108" fmla="*/ 18 w 203"/>
                  <a:gd name="T109" fmla="*/ 0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3"/>
                  <a:gd name="T166" fmla="*/ 0 h 462"/>
                  <a:gd name="T167" fmla="*/ 203 w 203"/>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3" h="462">
                    <a:moveTo>
                      <a:pt x="203" y="8"/>
                    </a:moveTo>
                    <a:lnTo>
                      <a:pt x="174" y="35"/>
                    </a:lnTo>
                    <a:lnTo>
                      <a:pt x="153" y="78"/>
                    </a:lnTo>
                    <a:lnTo>
                      <a:pt x="135" y="113"/>
                    </a:lnTo>
                    <a:lnTo>
                      <a:pt x="135" y="157"/>
                    </a:lnTo>
                    <a:lnTo>
                      <a:pt x="174" y="341"/>
                    </a:lnTo>
                    <a:lnTo>
                      <a:pt x="174" y="376"/>
                    </a:lnTo>
                    <a:lnTo>
                      <a:pt x="153" y="401"/>
                    </a:lnTo>
                    <a:lnTo>
                      <a:pt x="135" y="436"/>
                    </a:lnTo>
                    <a:lnTo>
                      <a:pt x="115" y="454"/>
                    </a:lnTo>
                    <a:lnTo>
                      <a:pt x="67" y="462"/>
                    </a:lnTo>
                    <a:lnTo>
                      <a:pt x="0" y="392"/>
                    </a:lnTo>
                    <a:lnTo>
                      <a:pt x="9" y="384"/>
                    </a:lnTo>
                    <a:lnTo>
                      <a:pt x="39" y="376"/>
                    </a:lnTo>
                    <a:lnTo>
                      <a:pt x="57" y="341"/>
                    </a:lnTo>
                    <a:lnTo>
                      <a:pt x="67" y="331"/>
                    </a:lnTo>
                    <a:lnTo>
                      <a:pt x="57" y="314"/>
                    </a:lnTo>
                    <a:lnTo>
                      <a:pt x="39" y="287"/>
                    </a:lnTo>
                    <a:lnTo>
                      <a:pt x="19" y="270"/>
                    </a:lnTo>
                    <a:lnTo>
                      <a:pt x="19" y="209"/>
                    </a:lnTo>
                    <a:lnTo>
                      <a:pt x="39" y="217"/>
                    </a:lnTo>
                    <a:lnTo>
                      <a:pt x="57" y="244"/>
                    </a:lnTo>
                    <a:lnTo>
                      <a:pt x="78" y="287"/>
                    </a:lnTo>
                    <a:lnTo>
                      <a:pt x="105" y="392"/>
                    </a:lnTo>
                    <a:lnTo>
                      <a:pt x="126" y="392"/>
                    </a:lnTo>
                    <a:lnTo>
                      <a:pt x="135" y="376"/>
                    </a:lnTo>
                    <a:lnTo>
                      <a:pt x="135" y="349"/>
                    </a:lnTo>
                    <a:lnTo>
                      <a:pt x="126" y="314"/>
                    </a:lnTo>
                    <a:lnTo>
                      <a:pt x="87" y="217"/>
                    </a:lnTo>
                    <a:lnTo>
                      <a:pt x="57" y="184"/>
                    </a:lnTo>
                    <a:lnTo>
                      <a:pt x="19" y="149"/>
                    </a:lnTo>
                    <a:lnTo>
                      <a:pt x="19" y="130"/>
                    </a:lnTo>
                    <a:lnTo>
                      <a:pt x="39" y="122"/>
                    </a:lnTo>
                    <a:lnTo>
                      <a:pt x="57" y="139"/>
                    </a:lnTo>
                    <a:lnTo>
                      <a:pt x="78" y="157"/>
                    </a:lnTo>
                    <a:lnTo>
                      <a:pt x="105" y="209"/>
                    </a:lnTo>
                    <a:lnTo>
                      <a:pt x="115" y="209"/>
                    </a:lnTo>
                    <a:lnTo>
                      <a:pt x="115" y="165"/>
                    </a:lnTo>
                    <a:lnTo>
                      <a:pt x="105" y="139"/>
                    </a:lnTo>
                    <a:lnTo>
                      <a:pt x="57" y="78"/>
                    </a:lnTo>
                    <a:lnTo>
                      <a:pt x="57" y="70"/>
                    </a:lnTo>
                    <a:lnTo>
                      <a:pt x="67" y="60"/>
                    </a:lnTo>
                    <a:lnTo>
                      <a:pt x="87" y="70"/>
                    </a:lnTo>
                    <a:lnTo>
                      <a:pt x="96" y="87"/>
                    </a:lnTo>
                    <a:lnTo>
                      <a:pt x="105" y="95"/>
                    </a:lnTo>
                    <a:lnTo>
                      <a:pt x="126" y="103"/>
                    </a:lnTo>
                    <a:lnTo>
                      <a:pt x="126" y="87"/>
                    </a:lnTo>
                    <a:lnTo>
                      <a:pt x="115" y="60"/>
                    </a:lnTo>
                    <a:lnTo>
                      <a:pt x="105" y="35"/>
                    </a:lnTo>
                    <a:lnTo>
                      <a:pt x="115" y="25"/>
                    </a:lnTo>
                    <a:lnTo>
                      <a:pt x="126" y="25"/>
                    </a:lnTo>
                    <a:lnTo>
                      <a:pt x="164" y="35"/>
                    </a:lnTo>
                    <a:lnTo>
                      <a:pt x="174" y="8"/>
                    </a:lnTo>
                    <a:lnTo>
                      <a:pt x="192" y="0"/>
                    </a:lnTo>
                    <a:lnTo>
                      <a:pt x="203" y="8"/>
                    </a:lnTo>
                    <a:close/>
                  </a:path>
                </a:pathLst>
              </a:custGeom>
              <a:solidFill>
                <a:srgbClr val="FFFF99"/>
              </a:solidFill>
              <a:ln w="9525">
                <a:solidFill>
                  <a:srgbClr val="800000"/>
                </a:solidFill>
                <a:round/>
                <a:headEnd/>
                <a:tailEnd/>
              </a:ln>
            </p:spPr>
            <p:txBody>
              <a:bodyPr/>
              <a:lstStyle/>
              <a:p>
                <a:endParaRPr lang="en-US"/>
              </a:p>
            </p:txBody>
          </p:sp>
          <p:sp>
            <p:nvSpPr>
              <p:cNvPr id="2148" name="Freeform 294"/>
              <p:cNvSpPr>
                <a:spLocks/>
              </p:cNvSpPr>
              <p:nvPr/>
            </p:nvSpPr>
            <p:spPr bwMode="auto">
              <a:xfrm>
                <a:off x="117" y="710"/>
                <a:ext cx="31" cy="14"/>
              </a:xfrm>
              <a:custGeom>
                <a:avLst/>
                <a:gdLst>
                  <a:gd name="T0" fmla="*/ 9 w 107"/>
                  <a:gd name="T1" fmla="*/ 2 h 87"/>
                  <a:gd name="T2" fmla="*/ 0 w 107"/>
                  <a:gd name="T3" fmla="*/ 2 h 87"/>
                  <a:gd name="T4" fmla="*/ 1 w 107"/>
                  <a:gd name="T5" fmla="*/ 2 h 87"/>
                  <a:gd name="T6" fmla="*/ 2 w 107"/>
                  <a:gd name="T7" fmla="*/ 1 h 87"/>
                  <a:gd name="T8" fmla="*/ 4 w 107"/>
                  <a:gd name="T9" fmla="*/ 0 h 87"/>
                  <a:gd name="T10" fmla="*/ 5 w 107"/>
                  <a:gd name="T11" fmla="*/ 0 h 87"/>
                  <a:gd name="T12" fmla="*/ 6 w 107"/>
                  <a:gd name="T13" fmla="*/ 0 h 87"/>
                  <a:gd name="T14" fmla="*/ 9 w 107"/>
                  <a:gd name="T15" fmla="*/ 1 h 87"/>
                  <a:gd name="T16" fmla="*/ 9 w 107"/>
                  <a:gd name="T17" fmla="*/ 2 h 87"/>
                  <a:gd name="T18" fmla="*/ 9 w 107"/>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87"/>
                  <a:gd name="T32" fmla="*/ 107 w 10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87">
                    <a:moveTo>
                      <a:pt x="107" y="87"/>
                    </a:moveTo>
                    <a:lnTo>
                      <a:pt x="0" y="87"/>
                    </a:lnTo>
                    <a:lnTo>
                      <a:pt x="9" y="70"/>
                    </a:lnTo>
                    <a:lnTo>
                      <a:pt x="20" y="43"/>
                    </a:lnTo>
                    <a:lnTo>
                      <a:pt x="48" y="0"/>
                    </a:lnTo>
                    <a:lnTo>
                      <a:pt x="59" y="0"/>
                    </a:lnTo>
                    <a:lnTo>
                      <a:pt x="68" y="8"/>
                    </a:lnTo>
                    <a:lnTo>
                      <a:pt x="107" y="43"/>
                    </a:lnTo>
                    <a:lnTo>
                      <a:pt x="107" y="70"/>
                    </a:lnTo>
                    <a:lnTo>
                      <a:pt x="107" y="87"/>
                    </a:lnTo>
                    <a:close/>
                  </a:path>
                </a:pathLst>
              </a:custGeom>
              <a:solidFill>
                <a:srgbClr val="FFFF99"/>
              </a:solidFill>
              <a:ln w="9525">
                <a:solidFill>
                  <a:srgbClr val="800000"/>
                </a:solidFill>
                <a:round/>
                <a:headEnd/>
                <a:tailEnd/>
              </a:ln>
            </p:spPr>
            <p:txBody>
              <a:bodyPr/>
              <a:lstStyle/>
              <a:p>
                <a:endParaRPr lang="en-US"/>
              </a:p>
            </p:txBody>
          </p:sp>
          <p:sp>
            <p:nvSpPr>
              <p:cNvPr id="2149" name="Freeform 295"/>
              <p:cNvSpPr>
                <a:spLocks/>
              </p:cNvSpPr>
              <p:nvPr/>
            </p:nvSpPr>
            <p:spPr bwMode="auto">
              <a:xfrm>
                <a:off x="109" y="731"/>
                <a:ext cx="53" cy="3"/>
              </a:xfrm>
              <a:custGeom>
                <a:avLst/>
                <a:gdLst>
                  <a:gd name="T0" fmla="*/ 15 w 185"/>
                  <a:gd name="T1" fmla="*/ 0 h 18"/>
                  <a:gd name="T2" fmla="*/ 7 w 185"/>
                  <a:gd name="T3" fmla="*/ 0 h 18"/>
                  <a:gd name="T4" fmla="*/ 4 w 185"/>
                  <a:gd name="T5" fmla="*/ 0 h 18"/>
                  <a:gd name="T6" fmla="*/ 0 w 185"/>
                  <a:gd name="T7" fmla="*/ 0 h 18"/>
                  <a:gd name="T8" fmla="*/ 0 w 185"/>
                  <a:gd name="T9" fmla="*/ 0 h 18"/>
                  <a:gd name="T10" fmla="*/ 8 w 185"/>
                  <a:gd name="T11" fmla="*/ 0 h 18"/>
                  <a:gd name="T12" fmla="*/ 11 w 185"/>
                  <a:gd name="T13" fmla="*/ 0 h 18"/>
                  <a:gd name="T14" fmla="*/ 15 w 18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18"/>
                  <a:gd name="T26" fmla="*/ 185 w 18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18">
                    <a:moveTo>
                      <a:pt x="185" y="10"/>
                    </a:moveTo>
                    <a:lnTo>
                      <a:pt x="89" y="18"/>
                    </a:lnTo>
                    <a:lnTo>
                      <a:pt x="50" y="18"/>
                    </a:lnTo>
                    <a:lnTo>
                      <a:pt x="0" y="10"/>
                    </a:lnTo>
                    <a:lnTo>
                      <a:pt x="0" y="0"/>
                    </a:lnTo>
                    <a:lnTo>
                      <a:pt x="98" y="0"/>
                    </a:lnTo>
                    <a:lnTo>
                      <a:pt x="137" y="0"/>
                    </a:lnTo>
                    <a:lnTo>
                      <a:pt x="185" y="10"/>
                    </a:lnTo>
                    <a:close/>
                  </a:path>
                </a:pathLst>
              </a:custGeom>
              <a:solidFill>
                <a:srgbClr val="FFFF99"/>
              </a:solidFill>
              <a:ln w="9525">
                <a:solidFill>
                  <a:srgbClr val="800000"/>
                </a:solidFill>
                <a:round/>
                <a:headEnd/>
                <a:tailEnd/>
              </a:ln>
            </p:spPr>
            <p:txBody>
              <a:bodyPr/>
              <a:lstStyle/>
              <a:p>
                <a:endParaRPr lang="en-US"/>
              </a:p>
            </p:txBody>
          </p:sp>
          <p:sp>
            <p:nvSpPr>
              <p:cNvPr id="2150" name="Freeform 296"/>
              <p:cNvSpPr>
                <a:spLocks/>
              </p:cNvSpPr>
              <p:nvPr/>
            </p:nvSpPr>
            <p:spPr bwMode="auto">
              <a:xfrm>
                <a:off x="94" y="740"/>
                <a:ext cx="89" cy="10"/>
              </a:xfrm>
              <a:custGeom>
                <a:avLst/>
                <a:gdLst>
                  <a:gd name="T0" fmla="*/ 26 w 299"/>
                  <a:gd name="T1" fmla="*/ 1 h 60"/>
                  <a:gd name="T2" fmla="*/ 26 w 299"/>
                  <a:gd name="T3" fmla="*/ 1 h 60"/>
                  <a:gd name="T4" fmla="*/ 24 w 299"/>
                  <a:gd name="T5" fmla="*/ 2 h 60"/>
                  <a:gd name="T6" fmla="*/ 2 w 299"/>
                  <a:gd name="T7" fmla="*/ 2 h 60"/>
                  <a:gd name="T8" fmla="*/ 0 w 299"/>
                  <a:gd name="T9" fmla="*/ 1 h 60"/>
                  <a:gd name="T10" fmla="*/ 0 w 299"/>
                  <a:gd name="T11" fmla="*/ 1 h 60"/>
                  <a:gd name="T12" fmla="*/ 2 w 299"/>
                  <a:gd name="T13" fmla="*/ 0 h 60"/>
                  <a:gd name="T14" fmla="*/ 23 w 299"/>
                  <a:gd name="T15" fmla="*/ 0 h 60"/>
                  <a:gd name="T16" fmla="*/ 25 w 299"/>
                  <a:gd name="T17" fmla="*/ 0 h 60"/>
                  <a:gd name="T18" fmla="*/ 26 w 299"/>
                  <a:gd name="T19" fmla="*/ 1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9"/>
                  <a:gd name="T31" fmla="*/ 0 h 60"/>
                  <a:gd name="T32" fmla="*/ 299 w 29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9" h="60">
                    <a:moveTo>
                      <a:pt x="299" y="27"/>
                    </a:moveTo>
                    <a:lnTo>
                      <a:pt x="290" y="44"/>
                    </a:lnTo>
                    <a:lnTo>
                      <a:pt x="272" y="60"/>
                    </a:lnTo>
                    <a:lnTo>
                      <a:pt x="20" y="60"/>
                    </a:lnTo>
                    <a:lnTo>
                      <a:pt x="0" y="44"/>
                    </a:lnTo>
                    <a:lnTo>
                      <a:pt x="0" y="17"/>
                    </a:lnTo>
                    <a:lnTo>
                      <a:pt x="20" y="0"/>
                    </a:lnTo>
                    <a:lnTo>
                      <a:pt x="261" y="0"/>
                    </a:lnTo>
                    <a:lnTo>
                      <a:pt x="281" y="0"/>
                    </a:lnTo>
                    <a:lnTo>
                      <a:pt x="299" y="27"/>
                    </a:lnTo>
                    <a:close/>
                  </a:path>
                </a:pathLst>
              </a:custGeom>
              <a:solidFill>
                <a:srgbClr val="FFFF99"/>
              </a:solidFill>
              <a:ln w="9525">
                <a:solidFill>
                  <a:srgbClr val="800000"/>
                </a:solidFill>
                <a:round/>
                <a:headEnd/>
                <a:tailEnd/>
              </a:ln>
            </p:spPr>
            <p:txBody>
              <a:bodyPr/>
              <a:lstStyle/>
              <a:p>
                <a:endParaRPr lang="en-US"/>
              </a:p>
            </p:txBody>
          </p:sp>
          <p:sp>
            <p:nvSpPr>
              <p:cNvPr id="2151" name="Freeform 297"/>
              <p:cNvSpPr>
                <a:spLocks/>
              </p:cNvSpPr>
              <p:nvPr/>
            </p:nvSpPr>
            <p:spPr bwMode="auto">
              <a:xfrm>
                <a:off x="111" y="757"/>
                <a:ext cx="55" cy="3"/>
              </a:xfrm>
              <a:custGeom>
                <a:avLst/>
                <a:gdLst>
                  <a:gd name="T0" fmla="*/ 17 w 183"/>
                  <a:gd name="T1" fmla="*/ 1 h 16"/>
                  <a:gd name="T2" fmla="*/ 8 w 183"/>
                  <a:gd name="T3" fmla="*/ 1 h 16"/>
                  <a:gd name="T4" fmla="*/ 0 w 183"/>
                  <a:gd name="T5" fmla="*/ 1 h 16"/>
                  <a:gd name="T6" fmla="*/ 0 w 183"/>
                  <a:gd name="T7" fmla="*/ 0 h 16"/>
                  <a:gd name="T8" fmla="*/ 8 w 183"/>
                  <a:gd name="T9" fmla="*/ 0 h 16"/>
                  <a:gd name="T10" fmla="*/ 17 w 183"/>
                  <a:gd name="T11" fmla="*/ 0 h 16"/>
                  <a:gd name="T12" fmla="*/ 17 w 183"/>
                  <a:gd name="T13" fmla="*/ 1 h 16"/>
                  <a:gd name="T14" fmla="*/ 0 60000 65536"/>
                  <a:gd name="T15" fmla="*/ 0 60000 65536"/>
                  <a:gd name="T16" fmla="*/ 0 60000 65536"/>
                  <a:gd name="T17" fmla="*/ 0 60000 65536"/>
                  <a:gd name="T18" fmla="*/ 0 60000 65536"/>
                  <a:gd name="T19" fmla="*/ 0 60000 65536"/>
                  <a:gd name="T20" fmla="*/ 0 60000 65536"/>
                  <a:gd name="T21" fmla="*/ 0 w 183"/>
                  <a:gd name="T22" fmla="*/ 0 h 16"/>
                  <a:gd name="T23" fmla="*/ 183 w 18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6">
                    <a:moveTo>
                      <a:pt x="183" y="16"/>
                    </a:moveTo>
                    <a:lnTo>
                      <a:pt x="87" y="16"/>
                    </a:lnTo>
                    <a:lnTo>
                      <a:pt x="0" y="16"/>
                    </a:lnTo>
                    <a:lnTo>
                      <a:pt x="0" y="8"/>
                    </a:lnTo>
                    <a:lnTo>
                      <a:pt x="87" y="0"/>
                    </a:lnTo>
                    <a:lnTo>
                      <a:pt x="183" y="8"/>
                    </a:lnTo>
                    <a:lnTo>
                      <a:pt x="183" y="16"/>
                    </a:lnTo>
                    <a:close/>
                  </a:path>
                </a:pathLst>
              </a:custGeom>
              <a:solidFill>
                <a:srgbClr val="FFFF99"/>
              </a:solidFill>
              <a:ln w="9525">
                <a:solidFill>
                  <a:srgbClr val="800000"/>
                </a:solidFill>
                <a:round/>
                <a:headEnd/>
                <a:tailEnd/>
              </a:ln>
            </p:spPr>
            <p:txBody>
              <a:bodyPr/>
              <a:lstStyle/>
              <a:p>
                <a:endParaRPr lang="en-US"/>
              </a:p>
            </p:txBody>
          </p:sp>
          <p:sp>
            <p:nvSpPr>
              <p:cNvPr id="2152" name="Freeform 298"/>
              <p:cNvSpPr>
                <a:spLocks/>
              </p:cNvSpPr>
              <p:nvPr/>
            </p:nvSpPr>
            <p:spPr bwMode="auto">
              <a:xfrm rot="-5400000">
                <a:off x="4702" y="-252"/>
                <a:ext cx="737" cy="1364"/>
              </a:xfrm>
              <a:custGeom>
                <a:avLst/>
                <a:gdLst>
                  <a:gd name="T0" fmla="*/ 22 w 4809"/>
                  <a:gd name="T1" fmla="*/ 423 h 4316"/>
                  <a:gd name="T2" fmla="*/ 19 w 4809"/>
                  <a:gd name="T3" fmla="*/ 430 h 4316"/>
                  <a:gd name="T4" fmla="*/ 15 w 4809"/>
                  <a:gd name="T5" fmla="*/ 420 h 4316"/>
                  <a:gd name="T6" fmla="*/ 8 w 4809"/>
                  <a:gd name="T7" fmla="*/ 420 h 4316"/>
                  <a:gd name="T8" fmla="*/ 4 w 4809"/>
                  <a:gd name="T9" fmla="*/ 418 h 4316"/>
                  <a:gd name="T10" fmla="*/ 2 w 4809"/>
                  <a:gd name="T11" fmla="*/ 421 h 4316"/>
                  <a:gd name="T12" fmla="*/ 0 w 4809"/>
                  <a:gd name="T13" fmla="*/ 392 h 4316"/>
                  <a:gd name="T14" fmla="*/ 2 w 4809"/>
                  <a:gd name="T15" fmla="*/ 388 h 4316"/>
                  <a:gd name="T16" fmla="*/ 5 w 4809"/>
                  <a:gd name="T17" fmla="*/ 393 h 4316"/>
                  <a:gd name="T18" fmla="*/ 8 w 4809"/>
                  <a:gd name="T19" fmla="*/ 388 h 4316"/>
                  <a:gd name="T20" fmla="*/ 15 w 4809"/>
                  <a:gd name="T21" fmla="*/ 388 h 4316"/>
                  <a:gd name="T22" fmla="*/ 19 w 4809"/>
                  <a:gd name="T23" fmla="*/ 382 h 4316"/>
                  <a:gd name="T24" fmla="*/ 40 w 4809"/>
                  <a:gd name="T25" fmla="*/ 388 h 4316"/>
                  <a:gd name="T26" fmla="*/ 36 w 4809"/>
                  <a:gd name="T27" fmla="*/ 382 h 4316"/>
                  <a:gd name="T28" fmla="*/ 34 w 4809"/>
                  <a:gd name="T29" fmla="*/ 379 h 4316"/>
                  <a:gd name="T30" fmla="*/ 37 w 4809"/>
                  <a:gd name="T31" fmla="*/ 375 h 4316"/>
                  <a:gd name="T32" fmla="*/ 44 w 4809"/>
                  <a:gd name="T33" fmla="*/ 370 h 4316"/>
                  <a:gd name="T34" fmla="*/ 48 w 4809"/>
                  <a:gd name="T35" fmla="*/ 375 h 4316"/>
                  <a:gd name="T36" fmla="*/ 59 w 4809"/>
                  <a:gd name="T37" fmla="*/ 365 h 4316"/>
                  <a:gd name="T38" fmla="*/ 69 w 4809"/>
                  <a:gd name="T39" fmla="*/ 346 h 4316"/>
                  <a:gd name="T40" fmla="*/ 71 w 4809"/>
                  <a:gd name="T41" fmla="*/ 317 h 4316"/>
                  <a:gd name="T42" fmla="*/ 70 w 4809"/>
                  <a:gd name="T43" fmla="*/ 333 h 4316"/>
                  <a:gd name="T44" fmla="*/ 66 w 4809"/>
                  <a:gd name="T45" fmla="*/ 324 h 4316"/>
                  <a:gd name="T46" fmla="*/ 63 w 4809"/>
                  <a:gd name="T47" fmla="*/ 314 h 4316"/>
                  <a:gd name="T48" fmla="*/ 65 w 4809"/>
                  <a:gd name="T49" fmla="*/ 307 h 4316"/>
                  <a:gd name="T50" fmla="*/ 67 w 4809"/>
                  <a:gd name="T51" fmla="*/ 282 h 4316"/>
                  <a:gd name="T52" fmla="*/ 68 w 4809"/>
                  <a:gd name="T53" fmla="*/ 272 h 4316"/>
                  <a:gd name="T54" fmla="*/ 69 w 4809"/>
                  <a:gd name="T55" fmla="*/ 255 h 4316"/>
                  <a:gd name="T56" fmla="*/ 74 w 4809"/>
                  <a:gd name="T57" fmla="*/ 250 h 4316"/>
                  <a:gd name="T58" fmla="*/ 81 w 4809"/>
                  <a:gd name="T59" fmla="*/ 250 h 4316"/>
                  <a:gd name="T60" fmla="*/ 84 w 4809"/>
                  <a:gd name="T61" fmla="*/ 240 h 4316"/>
                  <a:gd name="T62" fmla="*/ 85 w 4809"/>
                  <a:gd name="T63" fmla="*/ 252 h 4316"/>
                  <a:gd name="T64" fmla="*/ 87 w 4809"/>
                  <a:gd name="T65" fmla="*/ 266 h 4316"/>
                  <a:gd name="T66" fmla="*/ 83 w 4809"/>
                  <a:gd name="T67" fmla="*/ 266 h 4316"/>
                  <a:gd name="T68" fmla="*/ 90 w 4809"/>
                  <a:gd name="T69" fmla="*/ 263 h 4316"/>
                  <a:gd name="T70" fmla="*/ 95 w 4809"/>
                  <a:gd name="T71" fmla="*/ 226 h 4316"/>
                  <a:gd name="T72" fmla="*/ 97 w 4809"/>
                  <a:gd name="T73" fmla="*/ 182 h 4316"/>
                  <a:gd name="T74" fmla="*/ 96 w 4809"/>
                  <a:gd name="T75" fmla="*/ 165 h 4316"/>
                  <a:gd name="T76" fmla="*/ 96 w 4809"/>
                  <a:gd name="T77" fmla="*/ 156 h 4316"/>
                  <a:gd name="T78" fmla="*/ 97 w 4809"/>
                  <a:gd name="T79" fmla="*/ 133 h 4316"/>
                  <a:gd name="T80" fmla="*/ 100 w 4809"/>
                  <a:gd name="T81" fmla="*/ 144 h 4316"/>
                  <a:gd name="T82" fmla="*/ 102 w 4809"/>
                  <a:gd name="T83" fmla="*/ 91 h 4316"/>
                  <a:gd name="T84" fmla="*/ 101 w 4809"/>
                  <a:gd name="T85" fmla="*/ 77 h 4316"/>
                  <a:gd name="T86" fmla="*/ 102 w 4809"/>
                  <a:gd name="T87" fmla="*/ 49 h 4316"/>
                  <a:gd name="T88" fmla="*/ 103 w 4809"/>
                  <a:gd name="T89" fmla="*/ 27 h 4316"/>
                  <a:gd name="T90" fmla="*/ 102 w 4809"/>
                  <a:gd name="T91" fmla="*/ 15 h 4316"/>
                  <a:gd name="T92" fmla="*/ 103 w 4809"/>
                  <a:gd name="T93" fmla="*/ 4 h 4316"/>
                  <a:gd name="T94" fmla="*/ 111 w 4809"/>
                  <a:gd name="T95" fmla="*/ 10 h 4316"/>
                  <a:gd name="T96" fmla="*/ 110 w 4809"/>
                  <a:gd name="T97" fmla="*/ 20 h 4316"/>
                  <a:gd name="T98" fmla="*/ 111 w 4809"/>
                  <a:gd name="T99" fmla="*/ 33 h 4316"/>
                  <a:gd name="T100" fmla="*/ 111 w 4809"/>
                  <a:gd name="T101" fmla="*/ 69 h 4316"/>
                  <a:gd name="T102" fmla="*/ 112 w 4809"/>
                  <a:gd name="T103" fmla="*/ 81 h 4316"/>
                  <a:gd name="T104" fmla="*/ 111 w 4809"/>
                  <a:gd name="T105" fmla="*/ 360 h 4316"/>
                  <a:gd name="T106" fmla="*/ 112 w 4809"/>
                  <a:gd name="T107" fmla="*/ 393 h 4316"/>
                  <a:gd name="T108" fmla="*/ 112 w 4809"/>
                  <a:gd name="T109" fmla="*/ 420 h 4316"/>
                  <a:gd name="T110" fmla="*/ 104 w 4809"/>
                  <a:gd name="T111" fmla="*/ 427 h 4316"/>
                  <a:gd name="T112" fmla="*/ 98 w 4809"/>
                  <a:gd name="T113" fmla="*/ 43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2153" name="Freeform 299"/>
              <p:cNvSpPr>
                <a:spLocks/>
              </p:cNvSpPr>
              <p:nvPr/>
            </p:nvSpPr>
            <p:spPr bwMode="auto">
              <a:xfrm rot="-5400000">
                <a:off x="5708" y="138"/>
                <a:ext cx="47" cy="22"/>
              </a:xfrm>
              <a:custGeom>
                <a:avLst/>
                <a:gdLst>
                  <a:gd name="T0" fmla="*/ 0 w 305"/>
                  <a:gd name="T1" fmla="*/ 1 h 71"/>
                  <a:gd name="T2" fmla="*/ 0 w 305"/>
                  <a:gd name="T3" fmla="*/ 0 h 71"/>
                  <a:gd name="T4" fmla="*/ 1 w 305"/>
                  <a:gd name="T5" fmla="*/ 1 h 71"/>
                  <a:gd name="T6" fmla="*/ 3 w 305"/>
                  <a:gd name="T7" fmla="*/ 3 h 71"/>
                  <a:gd name="T8" fmla="*/ 4 w 305"/>
                  <a:gd name="T9" fmla="*/ 4 h 71"/>
                  <a:gd name="T10" fmla="*/ 5 w 305"/>
                  <a:gd name="T11" fmla="*/ 4 h 71"/>
                  <a:gd name="T12" fmla="*/ 7 w 305"/>
                  <a:gd name="T13" fmla="*/ 3 h 71"/>
                  <a:gd name="T14" fmla="*/ 7 w 305"/>
                  <a:gd name="T15" fmla="*/ 4 h 71"/>
                  <a:gd name="T16" fmla="*/ 6 w 305"/>
                  <a:gd name="T17" fmla="*/ 5 h 71"/>
                  <a:gd name="T18" fmla="*/ 5 w 305"/>
                  <a:gd name="T19" fmla="*/ 7 h 71"/>
                  <a:gd name="T20" fmla="*/ 4 w 305"/>
                  <a:gd name="T21" fmla="*/ 7 h 71"/>
                  <a:gd name="T22" fmla="*/ 3 w 305"/>
                  <a:gd name="T23" fmla="*/ 5 h 71"/>
                  <a:gd name="T24" fmla="*/ 2 w 305"/>
                  <a:gd name="T25" fmla="*/ 4 h 71"/>
                  <a:gd name="T26" fmla="*/ 0 w 305"/>
                  <a:gd name="T27" fmla="*/ 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154" name="Freeform 300"/>
              <p:cNvSpPr>
                <a:spLocks/>
              </p:cNvSpPr>
              <p:nvPr/>
            </p:nvSpPr>
            <p:spPr bwMode="auto">
              <a:xfrm rot="-5400000">
                <a:off x="5628" y="38"/>
                <a:ext cx="76" cy="138"/>
              </a:xfrm>
              <a:custGeom>
                <a:avLst/>
                <a:gdLst>
                  <a:gd name="T0" fmla="*/ 1 w 497"/>
                  <a:gd name="T1" fmla="*/ 29 h 436"/>
                  <a:gd name="T2" fmla="*/ 0 w 497"/>
                  <a:gd name="T3" fmla="*/ 25 h 436"/>
                  <a:gd name="T4" fmla="*/ 0 w 497"/>
                  <a:gd name="T5" fmla="*/ 22 h 436"/>
                  <a:gd name="T6" fmla="*/ 0 w 497"/>
                  <a:gd name="T7" fmla="*/ 13 h 436"/>
                  <a:gd name="T8" fmla="*/ 0 w 497"/>
                  <a:gd name="T9" fmla="*/ 12 h 436"/>
                  <a:gd name="T10" fmla="*/ 0 w 497"/>
                  <a:gd name="T11" fmla="*/ 13 h 436"/>
                  <a:gd name="T12" fmla="*/ 1 w 497"/>
                  <a:gd name="T13" fmla="*/ 21 h 436"/>
                  <a:gd name="T14" fmla="*/ 2 w 497"/>
                  <a:gd name="T15" fmla="*/ 26 h 436"/>
                  <a:gd name="T16" fmla="*/ 2 w 497"/>
                  <a:gd name="T17" fmla="*/ 32 h 436"/>
                  <a:gd name="T18" fmla="*/ 3 w 497"/>
                  <a:gd name="T19" fmla="*/ 34 h 436"/>
                  <a:gd name="T20" fmla="*/ 4 w 497"/>
                  <a:gd name="T21" fmla="*/ 36 h 436"/>
                  <a:gd name="T22" fmla="*/ 5 w 497"/>
                  <a:gd name="T23" fmla="*/ 39 h 436"/>
                  <a:gd name="T24" fmla="*/ 6 w 497"/>
                  <a:gd name="T25" fmla="*/ 41 h 436"/>
                  <a:gd name="T26" fmla="*/ 9 w 497"/>
                  <a:gd name="T27" fmla="*/ 42 h 436"/>
                  <a:gd name="T28" fmla="*/ 11 w 497"/>
                  <a:gd name="T29" fmla="*/ 41 h 436"/>
                  <a:gd name="T30" fmla="*/ 11 w 497"/>
                  <a:gd name="T31" fmla="*/ 41 h 436"/>
                  <a:gd name="T32" fmla="*/ 11 w 497"/>
                  <a:gd name="T33" fmla="*/ 39 h 436"/>
                  <a:gd name="T34" fmla="*/ 11 w 497"/>
                  <a:gd name="T35" fmla="*/ 34 h 436"/>
                  <a:gd name="T36" fmla="*/ 11 w 497"/>
                  <a:gd name="T37" fmla="*/ 29 h 436"/>
                  <a:gd name="T38" fmla="*/ 11 w 497"/>
                  <a:gd name="T39" fmla="*/ 25 h 436"/>
                  <a:gd name="T40" fmla="*/ 11 w 497"/>
                  <a:gd name="T41" fmla="*/ 19 h 436"/>
                  <a:gd name="T42" fmla="*/ 10 w 497"/>
                  <a:gd name="T43" fmla="*/ 15 h 436"/>
                  <a:gd name="T44" fmla="*/ 9 w 497"/>
                  <a:gd name="T45" fmla="*/ 12 h 436"/>
                  <a:gd name="T46" fmla="*/ 8 w 497"/>
                  <a:gd name="T47" fmla="*/ 7 h 436"/>
                  <a:gd name="T48" fmla="*/ 7 w 497"/>
                  <a:gd name="T49" fmla="*/ 4 h 436"/>
                  <a:gd name="T50" fmla="*/ 6 w 497"/>
                  <a:gd name="T51" fmla="*/ 3 h 436"/>
                  <a:gd name="T52" fmla="*/ 5 w 497"/>
                  <a:gd name="T53" fmla="*/ 2 h 436"/>
                  <a:gd name="T54" fmla="*/ 4 w 497"/>
                  <a:gd name="T55" fmla="*/ 2 h 436"/>
                  <a:gd name="T56" fmla="*/ 3 w 497"/>
                  <a:gd name="T57" fmla="*/ 0 h 436"/>
                  <a:gd name="T58" fmla="*/ 4 w 497"/>
                  <a:gd name="T59" fmla="*/ 0 h 436"/>
                  <a:gd name="T60" fmla="*/ 5 w 497"/>
                  <a:gd name="T61" fmla="*/ 0 h 436"/>
                  <a:gd name="T62" fmla="*/ 7 w 497"/>
                  <a:gd name="T63" fmla="*/ 2 h 436"/>
                  <a:gd name="T64" fmla="*/ 8 w 497"/>
                  <a:gd name="T65" fmla="*/ 4 h 436"/>
                  <a:gd name="T66" fmla="*/ 9 w 497"/>
                  <a:gd name="T67" fmla="*/ 7 h 436"/>
                  <a:gd name="T68" fmla="*/ 10 w 497"/>
                  <a:gd name="T69" fmla="*/ 12 h 436"/>
                  <a:gd name="T70" fmla="*/ 11 w 497"/>
                  <a:gd name="T71" fmla="*/ 16 h 436"/>
                  <a:gd name="T72" fmla="*/ 11 w 497"/>
                  <a:gd name="T73" fmla="*/ 21 h 436"/>
                  <a:gd name="T74" fmla="*/ 12 w 497"/>
                  <a:gd name="T75" fmla="*/ 25 h 436"/>
                  <a:gd name="T76" fmla="*/ 12 w 497"/>
                  <a:gd name="T77" fmla="*/ 34 h 436"/>
                  <a:gd name="T78" fmla="*/ 11 w 497"/>
                  <a:gd name="T79" fmla="*/ 44 h 436"/>
                  <a:gd name="T80" fmla="*/ 10 w 497"/>
                  <a:gd name="T81" fmla="*/ 44 h 436"/>
                  <a:gd name="T82" fmla="*/ 9 w 497"/>
                  <a:gd name="T83" fmla="*/ 44 h 436"/>
                  <a:gd name="T84" fmla="*/ 7 w 497"/>
                  <a:gd name="T85" fmla="*/ 44 h 436"/>
                  <a:gd name="T86" fmla="*/ 6 w 497"/>
                  <a:gd name="T87" fmla="*/ 42 h 436"/>
                  <a:gd name="T88" fmla="*/ 4 w 497"/>
                  <a:gd name="T89" fmla="*/ 41 h 436"/>
                  <a:gd name="T90" fmla="*/ 3 w 497"/>
                  <a:gd name="T91" fmla="*/ 38 h 436"/>
                  <a:gd name="T92" fmla="*/ 2 w 497"/>
                  <a:gd name="T93" fmla="*/ 34 h 436"/>
                  <a:gd name="T94" fmla="*/ 1 w 497"/>
                  <a:gd name="T95" fmla="*/ 29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2155" name="Freeform 301"/>
              <p:cNvSpPr>
                <a:spLocks/>
              </p:cNvSpPr>
              <p:nvPr/>
            </p:nvSpPr>
            <p:spPr bwMode="auto">
              <a:xfrm rot="-5400000">
                <a:off x="5631" y="649"/>
                <a:ext cx="78" cy="119"/>
              </a:xfrm>
              <a:custGeom>
                <a:avLst/>
                <a:gdLst>
                  <a:gd name="T0" fmla="*/ 2 w 512"/>
                  <a:gd name="T1" fmla="*/ 32 h 377"/>
                  <a:gd name="T2" fmla="*/ 0 w 512"/>
                  <a:gd name="T3" fmla="*/ 29 h 377"/>
                  <a:gd name="T4" fmla="*/ 1 w 512"/>
                  <a:gd name="T5" fmla="*/ 23 h 377"/>
                  <a:gd name="T6" fmla="*/ 2 w 512"/>
                  <a:gd name="T7" fmla="*/ 19 h 377"/>
                  <a:gd name="T8" fmla="*/ 1 w 512"/>
                  <a:gd name="T9" fmla="*/ 13 h 377"/>
                  <a:gd name="T10" fmla="*/ 0 w 512"/>
                  <a:gd name="T11" fmla="*/ 7 h 377"/>
                  <a:gd name="T12" fmla="*/ 2 w 512"/>
                  <a:gd name="T13" fmla="*/ 4 h 377"/>
                  <a:gd name="T14" fmla="*/ 4 w 512"/>
                  <a:gd name="T15" fmla="*/ 3 h 377"/>
                  <a:gd name="T16" fmla="*/ 9 w 512"/>
                  <a:gd name="T17" fmla="*/ 4 h 377"/>
                  <a:gd name="T18" fmla="*/ 12 w 512"/>
                  <a:gd name="T19" fmla="*/ 0 h 377"/>
                  <a:gd name="T20" fmla="*/ 11 w 512"/>
                  <a:gd name="T21" fmla="*/ 3 h 377"/>
                  <a:gd name="T22" fmla="*/ 10 w 512"/>
                  <a:gd name="T23" fmla="*/ 4 h 377"/>
                  <a:gd name="T24" fmla="*/ 10 w 512"/>
                  <a:gd name="T25" fmla="*/ 7 h 377"/>
                  <a:gd name="T26" fmla="*/ 10 w 512"/>
                  <a:gd name="T27" fmla="*/ 7 h 377"/>
                  <a:gd name="T28" fmla="*/ 9 w 512"/>
                  <a:gd name="T29" fmla="*/ 6 h 377"/>
                  <a:gd name="T30" fmla="*/ 9 w 512"/>
                  <a:gd name="T31" fmla="*/ 9 h 377"/>
                  <a:gd name="T32" fmla="*/ 10 w 512"/>
                  <a:gd name="T33" fmla="*/ 13 h 377"/>
                  <a:gd name="T34" fmla="*/ 9 w 512"/>
                  <a:gd name="T35" fmla="*/ 13 h 377"/>
                  <a:gd name="T36" fmla="*/ 7 w 512"/>
                  <a:gd name="T37" fmla="*/ 7 h 377"/>
                  <a:gd name="T38" fmla="*/ 6 w 512"/>
                  <a:gd name="T39" fmla="*/ 7 h 377"/>
                  <a:gd name="T40" fmla="*/ 6 w 512"/>
                  <a:gd name="T41" fmla="*/ 10 h 377"/>
                  <a:gd name="T42" fmla="*/ 7 w 512"/>
                  <a:gd name="T43" fmla="*/ 15 h 377"/>
                  <a:gd name="T44" fmla="*/ 4 w 512"/>
                  <a:gd name="T45" fmla="*/ 7 h 377"/>
                  <a:gd name="T46" fmla="*/ 2 w 512"/>
                  <a:gd name="T47" fmla="*/ 7 h 377"/>
                  <a:gd name="T48" fmla="*/ 3 w 512"/>
                  <a:gd name="T49" fmla="*/ 9 h 377"/>
                  <a:gd name="T50" fmla="*/ 3 w 512"/>
                  <a:gd name="T51" fmla="*/ 10 h 377"/>
                  <a:gd name="T52" fmla="*/ 6 w 512"/>
                  <a:gd name="T53" fmla="*/ 17 h 377"/>
                  <a:gd name="T54" fmla="*/ 5 w 512"/>
                  <a:gd name="T55" fmla="*/ 16 h 377"/>
                  <a:gd name="T56" fmla="*/ 4 w 512"/>
                  <a:gd name="T57" fmla="*/ 13 h 377"/>
                  <a:gd name="T58" fmla="*/ 3 w 512"/>
                  <a:gd name="T59" fmla="*/ 17 h 377"/>
                  <a:gd name="T60" fmla="*/ 3 w 512"/>
                  <a:gd name="T61" fmla="*/ 23 h 377"/>
                  <a:gd name="T62" fmla="*/ 4 w 512"/>
                  <a:gd name="T63" fmla="*/ 23 h 377"/>
                  <a:gd name="T64" fmla="*/ 6 w 512"/>
                  <a:gd name="T65" fmla="*/ 20 h 377"/>
                  <a:gd name="T66" fmla="*/ 6 w 512"/>
                  <a:gd name="T67" fmla="*/ 23 h 377"/>
                  <a:gd name="T68" fmla="*/ 2 w 512"/>
                  <a:gd name="T69" fmla="*/ 27 h 377"/>
                  <a:gd name="T70" fmla="*/ 2 w 512"/>
                  <a:gd name="T71" fmla="*/ 30 h 377"/>
                  <a:gd name="T72" fmla="*/ 4 w 512"/>
                  <a:gd name="T73" fmla="*/ 30 h 377"/>
                  <a:gd name="T74" fmla="*/ 6 w 512"/>
                  <a:gd name="T75" fmla="*/ 25 h 377"/>
                  <a:gd name="T76" fmla="*/ 8 w 512"/>
                  <a:gd name="T77" fmla="*/ 22 h 377"/>
                  <a:gd name="T78" fmla="*/ 7 w 512"/>
                  <a:gd name="T79" fmla="*/ 25 h 377"/>
                  <a:gd name="T80" fmla="*/ 6 w 512"/>
                  <a:gd name="T81" fmla="*/ 27 h 377"/>
                  <a:gd name="T82" fmla="*/ 7 w 512"/>
                  <a:gd name="T83" fmla="*/ 29 h 377"/>
                  <a:gd name="T84" fmla="*/ 9 w 512"/>
                  <a:gd name="T85" fmla="*/ 22 h 377"/>
                  <a:gd name="T86" fmla="*/ 10 w 512"/>
                  <a:gd name="T87" fmla="*/ 23 h 377"/>
                  <a:gd name="T88" fmla="*/ 9 w 512"/>
                  <a:gd name="T89" fmla="*/ 26 h 377"/>
                  <a:gd name="T90" fmla="*/ 9 w 512"/>
                  <a:gd name="T91" fmla="*/ 30 h 377"/>
                  <a:gd name="T92" fmla="*/ 10 w 512"/>
                  <a:gd name="T93" fmla="*/ 27 h 377"/>
                  <a:gd name="T94" fmla="*/ 10 w 512"/>
                  <a:gd name="T95" fmla="*/ 32 h 377"/>
                  <a:gd name="T96" fmla="*/ 11 w 512"/>
                  <a:gd name="T97" fmla="*/ 33 h 377"/>
                  <a:gd name="T98" fmla="*/ 12 w 512"/>
                  <a:gd name="T99" fmla="*/ 36 h 377"/>
                  <a:gd name="T100" fmla="*/ 11 w 512"/>
                  <a:gd name="T101" fmla="*/ 35 h 377"/>
                  <a:gd name="T102" fmla="*/ 9 w 512"/>
                  <a:gd name="T103" fmla="*/ 32 h 377"/>
                  <a:gd name="T104" fmla="*/ 5 w 512"/>
                  <a:gd name="T105" fmla="*/ 32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2156" name="Freeform 302"/>
              <p:cNvSpPr>
                <a:spLocks/>
              </p:cNvSpPr>
              <p:nvPr/>
            </p:nvSpPr>
            <p:spPr bwMode="auto">
              <a:xfrm rot="-5400000">
                <a:off x="5711" y="654"/>
                <a:ext cx="9" cy="18"/>
              </a:xfrm>
              <a:custGeom>
                <a:avLst/>
                <a:gdLst>
                  <a:gd name="T0" fmla="*/ 0 w 64"/>
                  <a:gd name="T1" fmla="*/ 3 h 57"/>
                  <a:gd name="T2" fmla="*/ 0 w 64"/>
                  <a:gd name="T3" fmla="*/ 1 h 57"/>
                  <a:gd name="T4" fmla="*/ 1 w 64"/>
                  <a:gd name="T5" fmla="*/ 0 h 57"/>
                  <a:gd name="T6" fmla="*/ 1 w 64"/>
                  <a:gd name="T7" fmla="*/ 1 h 57"/>
                  <a:gd name="T8" fmla="*/ 1 w 64"/>
                  <a:gd name="T9" fmla="*/ 3 h 57"/>
                  <a:gd name="T10" fmla="*/ 1 w 64"/>
                  <a:gd name="T11" fmla="*/ 4 h 57"/>
                  <a:gd name="T12" fmla="*/ 1 w 64"/>
                  <a:gd name="T13" fmla="*/ 6 h 57"/>
                  <a:gd name="T14" fmla="*/ 0 w 64"/>
                  <a:gd name="T15" fmla="*/ 4 h 57"/>
                  <a:gd name="T16" fmla="*/ 0 w 64"/>
                  <a:gd name="T17" fmla="*/ 3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2157" name="Freeform 303"/>
              <p:cNvSpPr>
                <a:spLocks/>
              </p:cNvSpPr>
              <p:nvPr/>
            </p:nvSpPr>
            <p:spPr bwMode="auto">
              <a:xfrm rot="-5400000">
                <a:off x="5468" y="408"/>
                <a:ext cx="481" cy="13"/>
              </a:xfrm>
              <a:custGeom>
                <a:avLst/>
                <a:gdLst>
                  <a:gd name="T0" fmla="*/ 1 w 3142"/>
                  <a:gd name="T1" fmla="*/ 3 h 44"/>
                  <a:gd name="T2" fmla="*/ 0 w 3142"/>
                  <a:gd name="T3" fmla="*/ 0 h 44"/>
                  <a:gd name="T4" fmla="*/ 0 w 3142"/>
                  <a:gd name="T5" fmla="*/ 0 h 44"/>
                  <a:gd name="T6" fmla="*/ 1 w 3142"/>
                  <a:gd name="T7" fmla="*/ 0 h 44"/>
                  <a:gd name="T8" fmla="*/ 1 w 3142"/>
                  <a:gd name="T9" fmla="*/ 0 h 44"/>
                  <a:gd name="T10" fmla="*/ 2 w 3142"/>
                  <a:gd name="T11" fmla="*/ 0 h 44"/>
                  <a:gd name="T12" fmla="*/ 4 w 3142"/>
                  <a:gd name="T13" fmla="*/ 0 h 44"/>
                  <a:gd name="T14" fmla="*/ 5 w 3142"/>
                  <a:gd name="T15" fmla="*/ 0 h 44"/>
                  <a:gd name="T16" fmla="*/ 7 w 3142"/>
                  <a:gd name="T17" fmla="*/ 0 h 44"/>
                  <a:gd name="T18" fmla="*/ 9 w 3142"/>
                  <a:gd name="T19" fmla="*/ 0 h 44"/>
                  <a:gd name="T20" fmla="*/ 12 w 3142"/>
                  <a:gd name="T21" fmla="*/ 0 h 44"/>
                  <a:gd name="T22" fmla="*/ 15 w 3142"/>
                  <a:gd name="T23" fmla="*/ 0 h 44"/>
                  <a:gd name="T24" fmla="*/ 18 w 3142"/>
                  <a:gd name="T25" fmla="*/ 0 h 44"/>
                  <a:gd name="T26" fmla="*/ 24 w 3142"/>
                  <a:gd name="T27" fmla="*/ 0 h 44"/>
                  <a:gd name="T28" fmla="*/ 30 w 3142"/>
                  <a:gd name="T29" fmla="*/ 0 h 44"/>
                  <a:gd name="T30" fmla="*/ 37 w 3142"/>
                  <a:gd name="T31" fmla="*/ 0 h 44"/>
                  <a:gd name="T32" fmla="*/ 44 w 3142"/>
                  <a:gd name="T33" fmla="*/ 0 h 44"/>
                  <a:gd name="T34" fmla="*/ 50 w 3142"/>
                  <a:gd name="T35" fmla="*/ 0 h 44"/>
                  <a:gd name="T36" fmla="*/ 57 w 3142"/>
                  <a:gd name="T37" fmla="*/ 0 h 44"/>
                  <a:gd name="T38" fmla="*/ 59 w 3142"/>
                  <a:gd name="T39" fmla="*/ 0 h 44"/>
                  <a:gd name="T40" fmla="*/ 62 w 3142"/>
                  <a:gd name="T41" fmla="*/ 0 h 44"/>
                  <a:gd name="T42" fmla="*/ 65 w 3142"/>
                  <a:gd name="T43" fmla="*/ 0 h 44"/>
                  <a:gd name="T44" fmla="*/ 67 w 3142"/>
                  <a:gd name="T45" fmla="*/ 0 h 44"/>
                  <a:gd name="T46" fmla="*/ 69 w 3142"/>
                  <a:gd name="T47" fmla="*/ 0 h 44"/>
                  <a:gd name="T48" fmla="*/ 71 w 3142"/>
                  <a:gd name="T49" fmla="*/ 0 h 44"/>
                  <a:gd name="T50" fmla="*/ 72 w 3142"/>
                  <a:gd name="T51" fmla="*/ 0 h 44"/>
                  <a:gd name="T52" fmla="*/ 73 w 3142"/>
                  <a:gd name="T53" fmla="*/ 0 h 44"/>
                  <a:gd name="T54" fmla="*/ 74 w 3142"/>
                  <a:gd name="T55" fmla="*/ 0 h 44"/>
                  <a:gd name="T56" fmla="*/ 74 w 3142"/>
                  <a:gd name="T57" fmla="*/ 3 h 44"/>
                  <a:gd name="T58" fmla="*/ 73 w 3142"/>
                  <a:gd name="T59" fmla="*/ 4 h 44"/>
                  <a:gd name="T60" fmla="*/ 1 w 3142"/>
                  <a:gd name="T61" fmla="*/ 3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2158" name="Freeform 304"/>
              <p:cNvSpPr>
                <a:spLocks/>
              </p:cNvSpPr>
              <p:nvPr/>
            </p:nvSpPr>
            <p:spPr bwMode="auto">
              <a:xfrm rot="-5400000">
                <a:off x="5638" y="58"/>
                <a:ext cx="54" cy="100"/>
              </a:xfrm>
              <a:custGeom>
                <a:avLst/>
                <a:gdLst>
                  <a:gd name="T0" fmla="*/ 6 w 353"/>
                  <a:gd name="T1" fmla="*/ 27 h 319"/>
                  <a:gd name="T2" fmla="*/ 7 w 353"/>
                  <a:gd name="T3" fmla="*/ 30 h 319"/>
                  <a:gd name="T4" fmla="*/ 6 w 353"/>
                  <a:gd name="T5" fmla="*/ 24 h 319"/>
                  <a:gd name="T6" fmla="*/ 5 w 353"/>
                  <a:gd name="T7" fmla="*/ 26 h 319"/>
                  <a:gd name="T8" fmla="*/ 5 w 353"/>
                  <a:gd name="T9" fmla="*/ 21 h 319"/>
                  <a:gd name="T10" fmla="*/ 4 w 353"/>
                  <a:gd name="T11" fmla="*/ 21 h 319"/>
                  <a:gd name="T12" fmla="*/ 3 w 353"/>
                  <a:gd name="T13" fmla="*/ 20 h 319"/>
                  <a:gd name="T14" fmla="*/ 3 w 353"/>
                  <a:gd name="T15" fmla="*/ 18 h 319"/>
                  <a:gd name="T16" fmla="*/ 2 w 353"/>
                  <a:gd name="T17" fmla="*/ 14 h 319"/>
                  <a:gd name="T18" fmla="*/ 2 w 353"/>
                  <a:gd name="T19" fmla="*/ 13 h 319"/>
                  <a:gd name="T20" fmla="*/ 1 w 353"/>
                  <a:gd name="T21" fmla="*/ 13 h 319"/>
                  <a:gd name="T22" fmla="*/ 1 w 353"/>
                  <a:gd name="T23" fmla="*/ 17 h 319"/>
                  <a:gd name="T24" fmla="*/ 1 w 353"/>
                  <a:gd name="T25" fmla="*/ 20 h 319"/>
                  <a:gd name="T26" fmla="*/ 0 w 353"/>
                  <a:gd name="T27" fmla="*/ 14 h 319"/>
                  <a:gd name="T28" fmla="*/ 0 w 353"/>
                  <a:gd name="T29" fmla="*/ 7 h 319"/>
                  <a:gd name="T30" fmla="*/ 2 w 353"/>
                  <a:gd name="T31" fmla="*/ 10 h 319"/>
                  <a:gd name="T32" fmla="*/ 3 w 353"/>
                  <a:gd name="T33" fmla="*/ 0 h 319"/>
                  <a:gd name="T34" fmla="*/ 6 w 353"/>
                  <a:gd name="T35" fmla="*/ 4 h 319"/>
                  <a:gd name="T36" fmla="*/ 4 w 353"/>
                  <a:gd name="T37" fmla="*/ 6 h 319"/>
                  <a:gd name="T38" fmla="*/ 4 w 353"/>
                  <a:gd name="T39" fmla="*/ 7 h 319"/>
                  <a:gd name="T40" fmla="*/ 6 w 353"/>
                  <a:gd name="T41" fmla="*/ 7 h 319"/>
                  <a:gd name="T42" fmla="*/ 6 w 353"/>
                  <a:gd name="T43" fmla="*/ 10 h 319"/>
                  <a:gd name="T44" fmla="*/ 6 w 353"/>
                  <a:gd name="T45" fmla="*/ 10 h 319"/>
                  <a:gd name="T46" fmla="*/ 5 w 353"/>
                  <a:gd name="T47" fmla="*/ 10 h 319"/>
                  <a:gd name="T48" fmla="*/ 5 w 353"/>
                  <a:gd name="T49" fmla="*/ 13 h 319"/>
                  <a:gd name="T50" fmla="*/ 6 w 353"/>
                  <a:gd name="T51" fmla="*/ 16 h 319"/>
                  <a:gd name="T52" fmla="*/ 8 w 353"/>
                  <a:gd name="T53" fmla="*/ 17 h 319"/>
                  <a:gd name="T54" fmla="*/ 7 w 353"/>
                  <a:gd name="T55" fmla="*/ 17 h 319"/>
                  <a:gd name="T56" fmla="*/ 6 w 353"/>
                  <a:gd name="T57" fmla="*/ 17 h 319"/>
                  <a:gd name="T58" fmla="*/ 6 w 353"/>
                  <a:gd name="T59" fmla="*/ 18 h 319"/>
                  <a:gd name="T60" fmla="*/ 8 w 353"/>
                  <a:gd name="T61" fmla="*/ 21 h 319"/>
                  <a:gd name="T62" fmla="*/ 7 w 353"/>
                  <a:gd name="T63" fmla="*/ 20 h 319"/>
                  <a:gd name="T64" fmla="*/ 6 w 353"/>
                  <a:gd name="T65" fmla="*/ 21 h 319"/>
                  <a:gd name="T66" fmla="*/ 7 w 353"/>
                  <a:gd name="T67" fmla="*/ 23 h 319"/>
                  <a:gd name="T68" fmla="*/ 8 w 353"/>
                  <a:gd name="T69" fmla="*/ 24 h 319"/>
                  <a:gd name="T70" fmla="*/ 8 w 353"/>
                  <a:gd name="T71" fmla="*/ 27 h 319"/>
                  <a:gd name="T72" fmla="*/ 8 w 353"/>
                  <a:gd name="T73" fmla="*/ 30 h 319"/>
                  <a:gd name="T74" fmla="*/ 8 w 353"/>
                  <a:gd name="T75" fmla="*/ 30 h 319"/>
                  <a:gd name="T76" fmla="*/ 7 w 353"/>
                  <a:gd name="T77" fmla="*/ 2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2159" name="Freeform 305"/>
              <p:cNvSpPr>
                <a:spLocks/>
              </p:cNvSpPr>
              <p:nvPr/>
            </p:nvSpPr>
            <p:spPr bwMode="auto">
              <a:xfrm rot="-5400000">
                <a:off x="5699" y="128"/>
                <a:ext cx="10" cy="23"/>
              </a:xfrm>
              <a:custGeom>
                <a:avLst/>
                <a:gdLst>
                  <a:gd name="T0" fmla="*/ 0 w 64"/>
                  <a:gd name="T1" fmla="*/ 0 h 72"/>
                  <a:gd name="T2" fmla="*/ 2 w 64"/>
                  <a:gd name="T3" fmla="*/ 7 h 72"/>
                  <a:gd name="T4" fmla="*/ 1 w 64"/>
                  <a:gd name="T5" fmla="*/ 3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2160" name="Freeform 306"/>
              <p:cNvSpPr>
                <a:spLocks/>
              </p:cNvSpPr>
              <p:nvPr/>
            </p:nvSpPr>
            <p:spPr bwMode="auto">
              <a:xfrm rot="-5400000">
                <a:off x="5707" y="145"/>
                <a:ext cx="3" cy="4"/>
              </a:xfrm>
              <a:custGeom>
                <a:avLst/>
                <a:gdLst>
                  <a:gd name="T0" fmla="*/ 0 w 17"/>
                  <a:gd name="T1" fmla="*/ 0 h 14"/>
                  <a:gd name="T2" fmla="*/ 1 w 17"/>
                  <a:gd name="T3" fmla="*/ 1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2161" name="Freeform 307"/>
              <p:cNvSpPr>
                <a:spLocks/>
              </p:cNvSpPr>
              <p:nvPr/>
            </p:nvSpPr>
            <p:spPr bwMode="auto">
              <a:xfrm rot="-5400000">
                <a:off x="5665" y="737"/>
                <a:ext cx="10" cy="82"/>
              </a:xfrm>
              <a:custGeom>
                <a:avLst/>
                <a:gdLst>
                  <a:gd name="T0" fmla="*/ 0 w 65"/>
                  <a:gd name="T1" fmla="*/ 23 h 261"/>
                  <a:gd name="T2" fmla="*/ 0 w 65"/>
                  <a:gd name="T3" fmla="*/ 2 h 261"/>
                  <a:gd name="T4" fmla="*/ 0 w 65"/>
                  <a:gd name="T5" fmla="*/ 0 h 261"/>
                  <a:gd name="T6" fmla="*/ 0 w 65"/>
                  <a:gd name="T7" fmla="*/ 0 h 261"/>
                  <a:gd name="T8" fmla="*/ 1 w 65"/>
                  <a:gd name="T9" fmla="*/ 0 h 261"/>
                  <a:gd name="T10" fmla="*/ 2 w 65"/>
                  <a:gd name="T11" fmla="*/ 0 h 261"/>
                  <a:gd name="T12" fmla="*/ 2 w 65"/>
                  <a:gd name="T13" fmla="*/ 2 h 261"/>
                  <a:gd name="T14" fmla="*/ 2 w 65"/>
                  <a:gd name="T15" fmla="*/ 13 h 261"/>
                  <a:gd name="T16" fmla="*/ 2 w 65"/>
                  <a:gd name="T17" fmla="*/ 25 h 261"/>
                  <a:gd name="T18" fmla="*/ 1 w 65"/>
                  <a:gd name="T19" fmla="*/ 26 h 261"/>
                  <a:gd name="T20" fmla="*/ 1 w 65"/>
                  <a:gd name="T21" fmla="*/ 26 h 261"/>
                  <a:gd name="T22" fmla="*/ 0 w 65"/>
                  <a:gd name="T23" fmla="*/ 25 h 261"/>
                  <a:gd name="T24" fmla="*/ 0 w 65"/>
                  <a:gd name="T25" fmla="*/ 23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2162" name="Freeform 308"/>
              <p:cNvSpPr>
                <a:spLocks/>
              </p:cNvSpPr>
              <p:nvPr/>
            </p:nvSpPr>
            <p:spPr bwMode="auto">
              <a:xfrm rot="-5400000">
                <a:off x="5661" y="116"/>
                <a:ext cx="17" cy="82"/>
              </a:xfrm>
              <a:custGeom>
                <a:avLst/>
                <a:gdLst>
                  <a:gd name="T0" fmla="*/ 0 w 111"/>
                  <a:gd name="T1" fmla="*/ 25 h 261"/>
                  <a:gd name="T2" fmla="*/ 0 w 111"/>
                  <a:gd name="T3" fmla="*/ 21 h 261"/>
                  <a:gd name="T4" fmla="*/ 0 w 111"/>
                  <a:gd name="T5" fmla="*/ 19 h 261"/>
                  <a:gd name="T6" fmla="*/ 0 w 111"/>
                  <a:gd name="T7" fmla="*/ 12 h 261"/>
                  <a:gd name="T8" fmla="*/ 0 w 111"/>
                  <a:gd name="T9" fmla="*/ 6 h 261"/>
                  <a:gd name="T10" fmla="*/ 0 w 111"/>
                  <a:gd name="T11" fmla="*/ 2 h 261"/>
                  <a:gd name="T12" fmla="*/ 1 w 111"/>
                  <a:gd name="T13" fmla="*/ 0 h 261"/>
                  <a:gd name="T14" fmla="*/ 2 w 111"/>
                  <a:gd name="T15" fmla="*/ 0 h 261"/>
                  <a:gd name="T16" fmla="*/ 2 w 111"/>
                  <a:gd name="T17" fmla="*/ 0 h 261"/>
                  <a:gd name="T18" fmla="*/ 2 w 111"/>
                  <a:gd name="T19" fmla="*/ 3 h 261"/>
                  <a:gd name="T20" fmla="*/ 2 w 111"/>
                  <a:gd name="T21" fmla="*/ 7 h 261"/>
                  <a:gd name="T22" fmla="*/ 2 w 111"/>
                  <a:gd name="T23" fmla="*/ 10 h 261"/>
                  <a:gd name="T24" fmla="*/ 3 w 111"/>
                  <a:gd name="T25" fmla="*/ 14 h 261"/>
                  <a:gd name="T26" fmla="*/ 2 w 111"/>
                  <a:gd name="T27" fmla="*/ 13 h 261"/>
                  <a:gd name="T28" fmla="*/ 2 w 111"/>
                  <a:gd name="T29" fmla="*/ 12 h 261"/>
                  <a:gd name="T30" fmla="*/ 2 w 111"/>
                  <a:gd name="T31" fmla="*/ 12 h 261"/>
                  <a:gd name="T32" fmla="*/ 2 w 111"/>
                  <a:gd name="T33" fmla="*/ 14 h 261"/>
                  <a:gd name="T34" fmla="*/ 2 w 111"/>
                  <a:gd name="T35" fmla="*/ 17 h 261"/>
                  <a:gd name="T36" fmla="*/ 2 w 111"/>
                  <a:gd name="T37" fmla="*/ 21 h 261"/>
                  <a:gd name="T38" fmla="*/ 2 w 111"/>
                  <a:gd name="T39" fmla="*/ 17 h 261"/>
                  <a:gd name="T40" fmla="*/ 2 w 111"/>
                  <a:gd name="T41" fmla="*/ 16 h 261"/>
                  <a:gd name="T42" fmla="*/ 1 w 111"/>
                  <a:gd name="T43" fmla="*/ 14 h 261"/>
                  <a:gd name="T44" fmla="*/ 1 w 111"/>
                  <a:gd name="T45" fmla="*/ 16 h 261"/>
                  <a:gd name="T46" fmla="*/ 1 w 111"/>
                  <a:gd name="T47" fmla="*/ 17 h 261"/>
                  <a:gd name="T48" fmla="*/ 1 w 111"/>
                  <a:gd name="T49" fmla="*/ 20 h 261"/>
                  <a:gd name="T50" fmla="*/ 0 w 111"/>
                  <a:gd name="T51" fmla="*/ 20 h 261"/>
                  <a:gd name="T52" fmla="*/ 0 w 111"/>
                  <a:gd name="T53" fmla="*/ 23 h 261"/>
                  <a:gd name="T54" fmla="*/ 0 w 111"/>
                  <a:gd name="T55" fmla="*/ 25 h 261"/>
                  <a:gd name="T56" fmla="*/ 0 w 111"/>
                  <a:gd name="T57" fmla="*/ 26 h 261"/>
                  <a:gd name="T58" fmla="*/ 0 w 111"/>
                  <a:gd name="T59" fmla="*/ 26 h 261"/>
                  <a:gd name="T60" fmla="*/ 0 w 111"/>
                  <a:gd name="T61" fmla="*/ 25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2163" name="Freeform 309"/>
              <p:cNvSpPr>
                <a:spLocks/>
              </p:cNvSpPr>
              <p:nvPr/>
            </p:nvSpPr>
            <p:spPr bwMode="auto">
              <a:xfrm rot="-5400000">
                <a:off x="5706" y="151"/>
                <a:ext cx="2" cy="9"/>
              </a:xfrm>
              <a:custGeom>
                <a:avLst/>
                <a:gdLst>
                  <a:gd name="T0" fmla="*/ 0 w 15"/>
                  <a:gd name="T1" fmla="*/ 0 h 29"/>
                  <a:gd name="T2" fmla="*/ 0 w 15"/>
                  <a:gd name="T3" fmla="*/ 3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2164" name="Freeform 310"/>
              <p:cNvSpPr>
                <a:spLocks/>
              </p:cNvSpPr>
              <p:nvPr/>
            </p:nvSpPr>
            <p:spPr bwMode="auto">
              <a:xfrm rot="-5400000">
                <a:off x="5670" y="734"/>
                <a:ext cx="4" cy="60"/>
              </a:xfrm>
              <a:custGeom>
                <a:avLst/>
                <a:gdLst>
                  <a:gd name="T0" fmla="*/ 0 w 16"/>
                  <a:gd name="T1" fmla="*/ 18 h 188"/>
                  <a:gd name="T2" fmla="*/ 0 w 16"/>
                  <a:gd name="T3" fmla="*/ 0 h 188"/>
                  <a:gd name="T4" fmla="*/ 1 w 16"/>
                  <a:gd name="T5" fmla="*/ 3 h 188"/>
                  <a:gd name="T6" fmla="*/ 1 w 16"/>
                  <a:gd name="T7" fmla="*/ 9 h 188"/>
                  <a:gd name="T8" fmla="*/ 1 w 16"/>
                  <a:gd name="T9" fmla="*/ 18 h 188"/>
                  <a:gd name="T10" fmla="*/ 0 w 16"/>
                  <a:gd name="T11" fmla="*/ 19 h 188"/>
                  <a:gd name="T12" fmla="*/ 0 w 16"/>
                  <a:gd name="T13" fmla="*/ 18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2165" name="Freeform 311"/>
              <p:cNvSpPr>
                <a:spLocks/>
              </p:cNvSpPr>
              <p:nvPr/>
            </p:nvSpPr>
            <p:spPr bwMode="auto">
              <a:xfrm rot="-5400000">
                <a:off x="5668" y="762"/>
                <a:ext cx="4" cy="55"/>
              </a:xfrm>
              <a:custGeom>
                <a:avLst/>
                <a:gdLst>
                  <a:gd name="T0" fmla="*/ 0 w 34"/>
                  <a:gd name="T1" fmla="*/ 2 h 173"/>
                  <a:gd name="T2" fmla="*/ 0 w 34"/>
                  <a:gd name="T3" fmla="*/ 0 h 173"/>
                  <a:gd name="T4" fmla="*/ 0 w 34"/>
                  <a:gd name="T5" fmla="*/ 2 h 173"/>
                  <a:gd name="T6" fmla="*/ 0 w 34"/>
                  <a:gd name="T7" fmla="*/ 16 h 173"/>
                  <a:gd name="T8" fmla="*/ 0 w 34"/>
                  <a:gd name="T9" fmla="*/ 17 h 173"/>
                  <a:gd name="T10" fmla="*/ 0 w 34"/>
                  <a:gd name="T11" fmla="*/ 16 h 173"/>
                  <a:gd name="T12" fmla="*/ 0 w 34"/>
                  <a:gd name="T13" fmla="*/ 2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2166" name="Freeform 312"/>
              <p:cNvSpPr>
                <a:spLocks/>
              </p:cNvSpPr>
              <p:nvPr/>
            </p:nvSpPr>
            <p:spPr bwMode="auto">
              <a:xfrm rot="-5400000">
                <a:off x="5656" y="629"/>
                <a:ext cx="27" cy="55"/>
              </a:xfrm>
              <a:custGeom>
                <a:avLst/>
                <a:gdLst>
                  <a:gd name="T0" fmla="*/ 0 w 177"/>
                  <a:gd name="T1" fmla="*/ 16 h 173"/>
                  <a:gd name="T2" fmla="*/ 3 w 177"/>
                  <a:gd name="T3" fmla="*/ 7 h 173"/>
                  <a:gd name="T4" fmla="*/ 3 w 177"/>
                  <a:gd name="T5" fmla="*/ 6 h 173"/>
                  <a:gd name="T6" fmla="*/ 2 w 177"/>
                  <a:gd name="T7" fmla="*/ 3 h 173"/>
                  <a:gd name="T8" fmla="*/ 0 w 177"/>
                  <a:gd name="T9" fmla="*/ 2 h 173"/>
                  <a:gd name="T10" fmla="*/ 0 w 177"/>
                  <a:gd name="T11" fmla="*/ 0 h 173"/>
                  <a:gd name="T12" fmla="*/ 1 w 177"/>
                  <a:gd name="T13" fmla="*/ 2 h 173"/>
                  <a:gd name="T14" fmla="*/ 2 w 177"/>
                  <a:gd name="T15" fmla="*/ 3 h 173"/>
                  <a:gd name="T16" fmla="*/ 3 w 177"/>
                  <a:gd name="T17" fmla="*/ 6 h 173"/>
                  <a:gd name="T18" fmla="*/ 4 w 177"/>
                  <a:gd name="T19" fmla="*/ 7 h 173"/>
                  <a:gd name="T20" fmla="*/ 3 w 177"/>
                  <a:gd name="T21" fmla="*/ 12 h 173"/>
                  <a:gd name="T22" fmla="*/ 2 w 177"/>
                  <a:gd name="T23" fmla="*/ 13 h 173"/>
                  <a:gd name="T24" fmla="*/ 0 w 177"/>
                  <a:gd name="T25" fmla="*/ 17 h 173"/>
                  <a:gd name="T26" fmla="*/ 0 w 177"/>
                  <a:gd name="T27" fmla="*/ 16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2167" name="Freeform 313"/>
              <p:cNvSpPr>
                <a:spLocks/>
              </p:cNvSpPr>
              <p:nvPr/>
            </p:nvSpPr>
            <p:spPr bwMode="auto">
              <a:xfrm rot="-5400000">
                <a:off x="5686" y="118"/>
                <a:ext cx="3" cy="8"/>
              </a:xfrm>
              <a:custGeom>
                <a:avLst/>
                <a:gdLst>
                  <a:gd name="T0" fmla="*/ 1 w 16"/>
                  <a:gd name="T1" fmla="*/ 0 h 30"/>
                  <a:gd name="T2" fmla="*/ 1 w 16"/>
                  <a:gd name="T3" fmla="*/ 1 h 30"/>
                  <a:gd name="T4" fmla="*/ 1 w 16"/>
                  <a:gd name="T5" fmla="*/ 2 h 30"/>
                  <a:gd name="T6" fmla="*/ 0 w 16"/>
                  <a:gd name="T7" fmla="*/ 1 h 30"/>
                  <a:gd name="T8" fmla="*/ 1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2168" name="Freeform 314"/>
              <p:cNvSpPr>
                <a:spLocks/>
              </p:cNvSpPr>
              <p:nvPr/>
            </p:nvSpPr>
            <p:spPr bwMode="auto">
              <a:xfrm rot="-5400000">
                <a:off x="5451" y="403"/>
                <a:ext cx="473" cy="8"/>
              </a:xfrm>
              <a:custGeom>
                <a:avLst/>
                <a:gdLst>
                  <a:gd name="T0" fmla="*/ 1 w 3093"/>
                  <a:gd name="T1" fmla="*/ 1 h 30"/>
                  <a:gd name="T2" fmla="*/ 0 w 3093"/>
                  <a:gd name="T3" fmla="*/ 0 h 30"/>
                  <a:gd name="T4" fmla="*/ 0 w 3093"/>
                  <a:gd name="T5" fmla="*/ 0 h 30"/>
                  <a:gd name="T6" fmla="*/ 2 w 3093"/>
                  <a:gd name="T7" fmla="*/ 0 h 30"/>
                  <a:gd name="T8" fmla="*/ 4 w 3093"/>
                  <a:gd name="T9" fmla="*/ 0 h 30"/>
                  <a:gd name="T10" fmla="*/ 6 w 3093"/>
                  <a:gd name="T11" fmla="*/ 0 h 30"/>
                  <a:gd name="T12" fmla="*/ 8 w 3093"/>
                  <a:gd name="T13" fmla="*/ 0 h 30"/>
                  <a:gd name="T14" fmla="*/ 11 w 3093"/>
                  <a:gd name="T15" fmla="*/ 0 h 30"/>
                  <a:gd name="T16" fmla="*/ 13 w 3093"/>
                  <a:gd name="T17" fmla="*/ 0 h 30"/>
                  <a:gd name="T18" fmla="*/ 18 w 3093"/>
                  <a:gd name="T19" fmla="*/ 0 h 30"/>
                  <a:gd name="T20" fmla="*/ 24 w 3093"/>
                  <a:gd name="T21" fmla="*/ 0 h 30"/>
                  <a:gd name="T22" fmla="*/ 30 w 3093"/>
                  <a:gd name="T23" fmla="*/ 0 h 30"/>
                  <a:gd name="T24" fmla="*/ 42 w 3093"/>
                  <a:gd name="T25" fmla="*/ 0 h 30"/>
                  <a:gd name="T26" fmla="*/ 48 w 3093"/>
                  <a:gd name="T27" fmla="*/ 0 h 30"/>
                  <a:gd name="T28" fmla="*/ 54 w 3093"/>
                  <a:gd name="T29" fmla="*/ 0 h 30"/>
                  <a:gd name="T30" fmla="*/ 58 w 3093"/>
                  <a:gd name="T31" fmla="*/ 0 h 30"/>
                  <a:gd name="T32" fmla="*/ 61 w 3093"/>
                  <a:gd name="T33" fmla="*/ 0 h 30"/>
                  <a:gd name="T34" fmla="*/ 63 w 3093"/>
                  <a:gd name="T35" fmla="*/ 0 h 30"/>
                  <a:gd name="T36" fmla="*/ 65 w 3093"/>
                  <a:gd name="T37" fmla="*/ 0 h 30"/>
                  <a:gd name="T38" fmla="*/ 67 w 3093"/>
                  <a:gd name="T39" fmla="*/ 0 h 30"/>
                  <a:gd name="T40" fmla="*/ 68 w 3093"/>
                  <a:gd name="T41" fmla="*/ 0 h 30"/>
                  <a:gd name="T42" fmla="*/ 69 w 3093"/>
                  <a:gd name="T43" fmla="*/ 0 h 30"/>
                  <a:gd name="T44" fmla="*/ 70 w 3093"/>
                  <a:gd name="T45" fmla="*/ 0 h 30"/>
                  <a:gd name="T46" fmla="*/ 71 w 3093"/>
                  <a:gd name="T47" fmla="*/ 0 h 30"/>
                  <a:gd name="T48" fmla="*/ 72 w 3093"/>
                  <a:gd name="T49" fmla="*/ 0 h 30"/>
                  <a:gd name="T50" fmla="*/ 72 w 3093"/>
                  <a:gd name="T51" fmla="*/ 0 h 30"/>
                  <a:gd name="T52" fmla="*/ 72 w 3093"/>
                  <a:gd name="T53" fmla="*/ 1 h 30"/>
                  <a:gd name="T54" fmla="*/ 72 w 3093"/>
                  <a:gd name="T55" fmla="*/ 2 h 30"/>
                  <a:gd name="T56" fmla="*/ 72 w 3093"/>
                  <a:gd name="T57" fmla="*/ 2 h 30"/>
                  <a:gd name="T58" fmla="*/ 71 w 3093"/>
                  <a:gd name="T59" fmla="*/ 2 h 30"/>
                  <a:gd name="T60" fmla="*/ 70 w 3093"/>
                  <a:gd name="T61" fmla="*/ 2 h 30"/>
                  <a:gd name="T62" fmla="*/ 69 w 3093"/>
                  <a:gd name="T63" fmla="*/ 2 h 30"/>
                  <a:gd name="T64" fmla="*/ 67 w 3093"/>
                  <a:gd name="T65" fmla="*/ 2 h 30"/>
                  <a:gd name="T66" fmla="*/ 66 w 3093"/>
                  <a:gd name="T67" fmla="*/ 2 h 30"/>
                  <a:gd name="T68" fmla="*/ 63 w 3093"/>
                  <a:gd name="T69" fmla="*/ 2 h 30"/>
                  <a:gd name="T70" fmla="*/ 61 w 3093"/>
                  <a:gd name="T71" fmla="*/ 2 h 30"/>
                  <a:gd name="T72" fmla="*/ 58 w 3093"/>
                  <a:gd name="T73" fmla="*/ 2 h 30"/>
                  <a:gd name="T74" fmla="*/ 56 w 3093"/>
                  <a:gd name="T75" fmla="*/ 2 h 30"/>
                  <a:gd name="T76" fmla="*/ 50 w 3093"/>
                  <a:gd name="T77" fmla="*/ 2 h 30"/>
                  <a:gd name="T78" fmla="*/ 43 w 3093"/>
                  <a:gd name="T79" fmla="*/ 2 h 30"/>
                  <a:gd name="T80" fmla="*/ 37 w 3093"/>
                  <a:gd name="T81" fmla="*/ 2 h 30"/>
                  <a:gd name="T82" fmla="*/ 30 w 3093"/>
                  <a:gd name="T83" fmla="*/ 2 h 30"/>
                  <a:gd name="T84" fmla="*/ 24 w 3093"/>
                  <a:gd name="T85" fmla="*/ 1 h 30"/>
                  <a:gd name="T86" fmla="*/ 18 w 3093"/>
                  <a:gd name="T87" fmla="*/ 1 h 30"/>
                  <a:gd name="T88" fmla="*/ 15 w 3093"/>
                  <a:gd name="T89" fmla="*/ 1 h 30"/>
                  <a:gd name="T90" fmla="*/ 12 w 3093"/>
                  <a:gd name="T91" fmla="*/ 1 h 30"/>
                  <a:gd name="T92" fmla="*/ 10 w 3093"/>
                  <a:gd name="T93" fmla="*/ 1 h 30"/>
                  <a:gd name="T94" fmla="*/ 8 w 3093"/>
                  <a:gd name="T95" fmla="*/ 1 h 30"/>
                  <a:gd name="T96" fmla="*/ 6 w 3093"/>
                  <a:gd name="T97" fmla="*/ 1 h 30"/>
                  <a:gd name="T98" fmla="*/ 5 w 3093"/>
                  <a:gd name="T99" fmla="*/ 1 h 30"/>
                  <a:gd name="T100" fmla="*/ 3 w 3093"/>
                  <a:gd name="T101" fmla="*/ 1 h 30"/>
                  <a:gd name="T102" fmla="*/ 2 w 3093"/>
                  <a:gd name="T103" fmla="*/ 1 h 30"/>
                  <a:gd name="T104" fmla="*/ 2 w 3093"/>
                  <a:gd name="T105" fmla="*/ 1 h 30"/>
                  <a:gd name="T106" fmla="*/ 1 w 3093"/>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2169" name="Freeform 315"/>
              <p:cNvSpPr>
                <a:spLocks/>
              </p:cNvSpPr>
              <p:nvPr/>
            </p:nvSpPr>
            <p:spPr bwMode="auto">
              <a:xfrm rot="-5400000">
                <a:off x="5660" y="733"/>
                <a:ext cx="15" cy="32"/>
              </a:xfrm>
              <a:custGeom>
                <a:avLst/>
                <a:gdLst>
                  <a:gd name="T0" fmla="*/ 0 w 96"/>
                  <a:gd name="T1" fmla="*/ 0 h 100"/>
                  <a:gd name="T2" fmla="*/ 1 w 96"/>
                  <a:gd name="T3" fmla="*/ 0 h 100"/>
                  <a:gd name="T4" fmla="*/ 2 w 96"/>
                  <a:gd name="T5" fmla="*/ 1 h 100"/>
                  <a:gd name="T6" fmla="*/ 2 w 96"/>
                  <a:gd name="T7" fmla="*/ 3 h 100"/>
                  <a:gd name="T8" fmla="*/ 2 w 96"/>
                  <a:gd name="T9" fmla="*/ 4 h 100"/>
                  <a:gd name="T10" fmla="*/ 2 w 96"/>
                  <a:gd name="T11" fmla="*/ 6 h 100"/>
                  <a:gd name="T12" fmla="*/ 2 w 96"/>
                  <a:gd name="T13" fmla="*/ 7 h 100"/>
                  <a:gd name="T14" fmla="*/ 1 w 96"/>
                  <a:gd name="T15" fmla="*/ 9 h 100"/>
                  <a:gd name="T16" fmla="*/ 0 w 96"/>
                  <a:gd name="T17" fmla="*/ 1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2170" name="Freeform 316"/>
              <p:cNvSpPr>
                <a:spLocks/>
              </p:cNvSpPr>
              <p:nvPr/>
            </p:nvSpPr>
            <p:spPr bwMode="auto">
              <a:xfrm rot="-5400000">
                <a:off x="5652" y="658"/>
                <a:ext cx="32" cy="32"/>
              </a:xfrm>
              <a:custGeom>
                <a:avLst/>
                <a:gdLst>
                  <a:gd name="T0" fmla="*/ 2 w 208"/>
                  <a:gd name="T1" fmla="*/ 7 h 100"/>
                  <a:gd name="T2" fmla="*/ 1 w 208"/>
                  <a:gd name="T3" fmla="*/ 6 h 100"/>
                  <a:gd name="T4" fmla="*/ 1 w 208"/>
                  <a:gd name="T5" fmla="*/ 6 h 100"/>
                  <a:gd name="T6" fmla="*/ 0 w 208"/>
                  <a:gd name="T7" fmla="*/ 4 h 100"/>
                  <a:gd name="T8" fmla="*/ 0 w 208"/>
                  <a:gd name="T9" fmla="*/ 4 h 100"/>
                  <a:gd name="T10" fmla="*/ 1 w 208"/>
                  <a:gd name="T11" fmla="*/ 4 h 100"/>
                  <a:gd name="T12" fmla="*/ 2 w 208"/>
                  <a:gd name="T13" fmla="*/ 3 h 100"/>
                  <a:gd name="T14" fmla="*/ 2 w 208"/>
                  <a:gd name="T15" fmla="*/ 0 h 100"/>
                  <a:gd name="T16" fmla="*/ 3 w 208"/>
                  <a:gd name="T17" fmla="*/ 1 h 100"/>
                  <a:gd name="T18" fmla="*/ 5 w 208"/>
                  <a:gd name="T19" fmla="*/ 4 h 100"/>
                  <a:gd name="T20" fmla="*/ 5 w 208"/>
                  <a:gd name="T21" fmla="*/ 7 h 100"/>
                  <a:gd name="T22" fmla="*/ 4 w 208"/>
                  <a:gd name="T23" fmla="*/ 7 h 100"/>
                  <a:gd name="T24" fmla="*/ 2 w 208"/>
                  <a:gd name="T25" fmla="*/ 10 h 100"/>
                  <a:gd name="T26" fmla="*/ 2 w 208"/>
                  <a:gd name="T27" fmla="*/ 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2171" name="Freeform 317"/>
              <p:cNvSpPr>
                <a:spLocks/>
              </p:cNvSpPr>
              <p:nvPr/>
            </p:nvSpPr>
            <p:spPr bwMode="auto">
              <a:xfrm rot="-5400000">
                <a:off x="5179" y="-44"/>
                <a:ext cx="345" cy="645"/>
              </a:xfrm>
              <a:custGeom>
                <a:avLst/>
                <a:gdLst>
                  <a:gd name="T0" fmla="*/ 4 w 2259"/>
                  <a:gd name="T1" fmla="*/ 201 h 2042"/>
                  <a:gd name="T2" fmla="*/ 3 w 2259"/>
                  <a:gd name="T3" fmla="*/ 185 h 2042"/>
                  <a:gd name="T4" fmla="*/ 1 w 2259"/>
                  <a:gd name="T5" fmla="*/ 188 h 2042"/>
                  <a:gd name="T6" fmla="*/ 11 w 2259"/>
                  <a:gd name="T7" fmla="*/ 179 h 2042"/>
                  <a:gd name="T8" fmla="*/ 24 w 2259"/>
                  <a:gd name="T9" fmla="*/ 197 h 2042"/>
                  <a:gd name="T10" fmla="*/ 23 w 2259"/>
                  <a:gd name="T11" fmla="*/ 140 h 2042"/>
                  <a:gd name="T12" fmla="*/ 23 w 2259"/>
                  <a:gd name="T13" fmla="*/ 114 h 2042"/>
                  <a:gd name="T14" fmla="*/ 22 w 2259"/>
                  <a:gd name="T15" fmla="*/ 113 h 2042"/>
                  <a:gd name="T16" fmla="*/ 27 w 2259"/>
                  <a:gd name="T17" fmla="*/ 127 h 2042"/>
                  <a:gd name="T18" fmla="*/ 24 w 2259"/>
                  <a:gd name="T19" fmla="*/ 144 h 2042"/>
                  <a:gd name="T20" fmla="*/ 21 w 2259"/>
                  <a:gd name="T21" fmla="*/ 171 h 2042"/>
                  <a:gd name="T22" fmla="*/ 22 w 2259"/>
                  <a:gd name="T23" fmla="*/ 159 h 2042"/>
                  <a:gd name="T24" fmla="*/ 24 w 2259"/>
                  <a:gd name="T25" fmla="*/ 162 h 2042"/>
                  <a:gd name="T26" fmla="*/ 22 w 2259"/>
                  <a:gd name="T27" fmla="*/ 152 h 2042"/>
                  <a:gd name="T28" fmla="*/ 28 w 2259"/>
                  <a:gd name="T29" fmla="*/ 144 h 2042"/>
                  <a:gd name="T30" fmla="*/ 32 w 2259"/>
                  <a:gd name="T31" fmla="*/ 153 h 2042"/>
                  <a:gd name="T32" fmla="*/ 32 w 2259"/>
                  <a:gd name="T33" fmla="*/ 169 h 2042"/>
                  <a:gd name="T34" fmla="*/ 28 w 2259"/>
                  <a:gd name="T35" fmla="*/ 185 h 2042"/>
                  <a:gd name="T36" fmla="*/ 26 w 2259"/>
                  <a:gd name="T37" fmla="*/ 179 h 2042"/>
                  <a:gd name="T38" fmla="*/ 23 w 2259"/>
                  <a:gd name="T39" fmla="*/ 171 h 2042"/>
                  <a:gd name="T40" fmla="*/ 33 w 2259"/>
                  <a:gd name="T41" fmla="*/ 189 h 2042"/>
                  <a:gd name="T42" fmla="*/ 34 w 2259"/>
                  <a:gd name="T43" fmla="*/ 142 h 2042"/>
                  <a:gd name="T44" fmla="*/ 43 w 2259"/>
                  <a:gd name="T45" fmla="*/ 139 h 2042"/>
                  <a:gd name="T46" fmla="*/ 50 w 2259"/>
                  <a:gd name="T47" fmla="*/ 101 h 2042"/>
                  <a:gd name="T48" fmla="*/ 43 w 2259"/>
                  <a:gd name="T49" fmla="*/ 97 h 2042"/>
                  <a:gd name="T50" fmla="*/ 49 w 2259"/>
                  <a:gd name="T51" fmla="*/ 104 h 2042"/>
                  <a:gd name="T52" fmla="*/ 46 w 2259"/>
                  <a:gd name="T53" fmla="*/ 124 h 2042"/>
                  <a:gd name="T54" fmla="*/ 43 w 2259"/>
                  <a:gd name="T55" fmla="*/ 133 h 2042"/>
                  <a:gd name="T56" fmla="*/ 37 w 2259"/>
                  <a:gd name="T57" fmla="*/ 121 h 2042"/>
                  <a:gd name="T58" fmla="*/ 37 w 2259"/>
                  <a:gd name="T59" fmla="*/ 95 h 2042"/>
                  <a:gd name="T60" fmla="*/ 42 w 2259"/>
                  <a:gd name="T61" fmla="*/ 80 h 2042"/>
                  <a:gd name="T62" fmla="*/ 42 w 2259"/>
                  <a:gd name="T63" fmla="*/ 76 h 2042"/>
                  <a:gd name="T64" fmla="*/ 35 w 2259"/>
                  <a:gd name="T65" fmla="*/ 105 h 2042"/>
                  <a:gd name="T66" fmla="*/ 29 w 2259"/>
                  <a:gd name="T67" fmla="*/ 100 h 2042"/>
                  <a:gd name="T68" fmla="*/ 31 w 2259"/>
                  <a:gd name="T69" fmla="*/ 91 h 2042"/>
                  <a:gd name="T70" fmla="*/ 34 w 2259"/>
                  <a:gd name="T71" fmla="*/ 94 h 2042"/>
                  <a:gd name="T72" fmla="*/ 50 w 2259"/>
                  <a:gd name="T73" fmla="*/ 91 h 2042"/>
                  <a:gd name="T74" fmla="*/ 46 w 2259"/>
                  <a:gd name="T75" fmla="*/ 51 h 2042"/>
                  <a:gd name="T76" fmla="*/ 50 w 2259"/>
                  <a:gd name="T77" fmla="*/ 3 h 2042"/>
                  <a:gd name="T78" fmla="*/ 49 w 2259"/>
                  <a:gd name="T79" fmla="*/ 12 h 2042"/>
                  <a:gd name="T80" fmla="*/ 50 w 2259"/>
                  <a:gd name="T81" fmla="*/ 0 h 2042"/>
                  <a:gd name="T82" fmla="*/ 50 w 2259"/>
                  <a:gd name="T83" fmla="*/ 29 h 2042"/>
                  <a:gd name="T84" fmla="*/ 50 w 2259"/>
                  <a:gd name="T85" fmla="*/ 63 h 2042"/>
                  <a:gd name="T86" fmla="*/ 51 w 2259"/>
                  <a:gd name="T87" fmla="*/ 42 h 2042"/>
                  <a:gd name="T88" fmla="*/ 47 w 2259"/>
                  <a:gd name="T89" fmla="*/ 48 h 2042"/>
                  <a:gd name="T90" fmla="*/ 50 w 2259"/>
                  <a:gd name="T91" fmla="*/ 127 h 2042"/>
                  <a:gd name="T92" fmla="*/ 52 w 2259"/>
                  <a:gd name="T93" fmla="*/ 149 h 2042"/>
                  <a:gd name="T94" fmla="*/ 46 w 2259"/>
                  <a:gd name="T95" fmla="*/ 153 h 2042"/>
                  <a:gd name="T96" fmla="*/ 50 w 2259"/>
                  <a:gd name="T97" fmla="*/ 149 h 2042"/>
                  <a:gd name="T98" fmla="*/ 34 w 2259"/>
                  <a:gd name="T99" fmla="*/ 130 h 2042"/>
                  <a:gd name="T100" fmla="*/ 39 w 2259"/>
                  <a:gd name="T101" fmla="*/ 192 h 2042"/>
                  <a:gd name="T102" fmla="*/ 40 w 2259"/>
                  <a:gd name="T103" fmla="*/ 178 h 2042"/>
                  <a:gd name="T104" fmla="*/ 40 w 2259"/>
                  <a:gd name="T105" fmla="*/ 201 h 2042"/>
                  <a:gd name="T106" fmla="*/ 35 w 2259"/>
                  <a:gd name="T107" fmla="*/ 182 h 2042"/>
                  <a:gd name="T108" fmla="*/ 26 w 2259"/>
                  <a:gd name="T109" fmla="*/ 202 h 2042"/>
                  <a:gd name="T110" fmla="*/ 9 w 2259"/>
                  <a:gd name="T111" fmla="*/ 191 h 2042"/>
                  <a:gd name="T112" fmla="*/ 12 w 2259"/>
                  <a:gd name="T113" fmla="*/ 186 h 2042"/>
                  <a:gd name="T114" fmla="*/ 10 w 2259"/>
                  <a:gd name="T115" fmla="*/ 202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2172" name="Freeform 318"/>
              <p:cNvSpPr>
                <a:spLocks/>
              </p:cNvSpPr>
              <p:nvPr/>
            </p:nvSpPr>
            <p:spPr bwMode="auto">
              <a:xfrm rot="-5400000">
                <a:off x="5374" y="348"/>
                <a:ext cx="336" cy="248"/>
              </a:xfrm>
              <a:custGeom>
                <a:avLst/>
                <a:gdLst>
                  <a:gd name="T0" fmla="*/ 0 w 2197"/>
                  <a:gd name="T1" fmla="*/ 77 h 783"/>
                  <a:gd name="T2" fmla="*/ 0 w 2197"/>
                  <a:gd name="T3" fmla="*/ 74 h 783"/>
                  <a:gd name="T4" fmla="*/ 6 w 2197"/>
                  <a:gd name="T5" fmla="*/ 74 h 783"/>
                  <a:gd name="T6" fmla="*/ 24 w 2197"/>
                  <a:gd name="T7" fmla="*/ 75 h 783"/>
                  <a:gd name="T8" fmla="*/ 27 w 2197"/>
                  <a:gd name="T9" fmla="*/ 74 h 783"/>
                  <a:gd name="T10" fmla="*/ 27 w 2197"/>
                  <a:gd name="T11" fmla="*/ 74 h 783"/>
                  <a:gd name="T12" fmla="*/ 27 w 2197"/>
                  <a:gd name="T13" fmla="*/ 55 h 783"/>
                  <a:gd name="T14" fmla="*/ 27 w 2197"/>
                  <a:gd name="T15" fmla="*/ 54 h 783"/>
                  <a:gd name="T16" fmla="*/ 33 w 2197"/>
                  <a:gd name="T17" fmla="*/ 54 h 783"/>
                  <a:gd name="T18" fmla="*/ 35 w 2197"/>
                  <a:gd name="T19" fmla="*/ 52 h 783"/>
                  <a:gd name="T20" fmla="*/ 37 w 2197"/>
                  <a:gd name="T21" fmla="*/ 51 h 783"/>
                  <a:gd name="T22" fmla="*/ 40 w 2197"/>
                  <a:gd name="T23" fmla="*/ 48 h 783"/>
                  <a:gd name="T24" fmla="*/ 42 w 2197"/>
                  <a:gd name="T25" fmla="*/ 43 h 783"/>
                  <a:gd name="T26" fmla="*/ 45 w 2197"/>
                  <a:gd name="T27" fmla="*/ 38 h 783"/>
                  <a:gd name="T28" fmla="*/ 46 w 2197"/>
                  <a:gd name="T29" fmla="*/ 32 h 783"/>
                  <a:gd name="T30" fmla="*/ 48 w 2197"/>
                  <a:gd name="T31" fmla="*/ 25 h 783"/>
                  <a:gd name="T32" fmla="*/ 50 w 2197"/>
                  <a:gd name="T33" fmla="*/ 16 h 783"/>
                  <a:gd name="T34" fmla="*/ 51 w 2197"/>
                  <a:gd name="T35" fmla="*/ 0 h 783"/>
                  <a:gd name="T36" fmla="*/ 51 w 2197"/>
                  <a:gd name="T37" fmla="*/ 2 h 783"/>
                  <a:gd name="T38" fmla="*/ 51 w 2197"/>
                  <a:gd name="T39" fmla="*/ 4 h 783"/>
                  <a:gd name="T40" fmla="*/ 51 w 2197"/>
                  <a:gd name="T41" fmla="*/ 9 h 783"/>
                  <a:gd name="T42" fmla="*/ 51 w 2197"/>
                  <a:gd name="T43" fmla="*/ 16 h 783"/>
                  <a:gd name="T44" fmla="*/ 50 w 2197"/>
                  <a:gd name="T45" fmla="*/ 22 h 783"/>
                  <a:gd name="T46" fmla="*/ 48 w 2197"/>
                  <a:gd name="T47" fmla="*/ 29 h 783"/>
                  <a:gd name="T48" fmla="*/ 47 w 2197"/>
                  <a:gd name="T49" fmla="*/ 35 h 783"/>
                  <a:gd name="T50" fmla="*/ 45 w 2197"/>
                  <a:gd name="T51" fmla="*/ 41 h 783"/>
                  <a:gd name="T52" fmla="*/ 44 w 2197"/>
                  <a:gd name="T53" fmla="*/ 45 h 783"/>
                  <a:gd name="T54" fmla="*/ 42 w 2197"/>
                  <a:gd name="T55" fmla="*/ 49 h 783"/>
                  <a:gd name="T56" fmla="*/ 40 w 2197"/>
                  <a:gd name="T57" fmla="*/ 51 h 783"/>
                  <a:gd name="T58" fmla="*/ 36 w 2197"/>
                  <a:gd name="T59" fmla="*/ 55 h 783"/>
                  <a:gd name="T60" fmla="*/ 35 w 2197"/>
                  <a:gd name="T61" fmla="*/ 57 h 783"/>
                  <a:gd name="T62" fmla="*/ 33 w 2197"/>
                  <a:gd name="T63" fmla="*/ 57 h 783"/>
                  <a:gd name="T64" fmla="*/ 28 w 2197"/>
                  <a:gd name="T65" fmla="*/ 58 h 783"/>
                  <a:gd name="T66" fmla="*/ 28 w 2197"/>
                  <a:gd name="T67" fmla="*/ 60 h 783"/>
                  <a:gd name="T68" fmla="*/ 28 w 2197"/>
                  <a:gd name="T69" fmla="*/ 79 h 783"/>
                  <a:gd name="T70" fmla="*/ 0 w 2197"/>
                  <a:gd name="T71" fmla="*/ 77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2173" name="Freeform 319"/>
              <p:cNvSpPr>
                <a:spLocks/>
              </p:cNvSpPr>
              <p:nvPr/>
            </p:nvSpPr>
            <p:spPr bwMode="auto">
              <a:xfrm rot="-5400000">
                <a:off x="5655" y="87"/>
                <a:ext cx="7" cy="5"/>
              </a:xfrm>
              <a:custGeom>
                <a:avLst/>
                <a:gdLst>
                  <a:gd name="T0" fmla="*/ 0 w 48"/>
                  <a:gd name="T1" fmla="*/ 0 h 15"/>
                  <a:gd name="T2" fmla="*/ 0 w 48"/>
                  <a:gd name="T3" fmla="*/ 0 h 15"/>
                  <a:gd name="T4" fmla="*/ 1 w 48"/>
                  <a:gd name="T5" fmla="*/ 0 h 15"/>
                  <a:gd name="T6" fmla="*/ 1 w 48"/>
                  <a:gd name="T7" fmla="*/ 2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2174" name="Freeform 320"/>
              <p:cNvSpPr>
                <a:spLocks/>
              </p:cNvSpPr>
              <p:nvPr/>
            </p:nvSpPr>
            <p:spPr bwMode="auto">
              <a:xfrm rot="-5400000">
                <a:off x="5319" y="326"/>
                <a:ext cx="346" cy="312"/>
              </a:xfrm>
              <a:custGeom>
                <a:avLst/>
                <a:gdLst>
                  <a:gd name="T0" fmla="*/ 0 w 2261"/>
                  <a:gd name="T1" fmla="*/ 96 h 985"/>
                  <a:gd name="T2" fmla="*/ 0 w 2261"/>
                  <a:gd name="T3" fmla="*/ 93 h 985"/>
                  <a:gd name="T4" fmla="*/ 3 w 2261"/>
                  <a:gd name="T5" fmla="*/ 92 h 985"/>
                  <a:gd name="T6" fmla="*/ 27 w 2261"/>
                  <a:gd name="T7" fmla="*/ 93 h 985"/>
                  <a:gd name="T8" fmla="*/ 27 w 2261"/>
                  <a:gd name="T9" fmla="*/ 92 h 985"/>
                  <a:gd name="T10" fmla="*/ 27 w 2261"/>
                  <a:gd name="T11" fmla="*/ 71 h 985"/>
                  <a:gd name="T12" fmla="*/ 33 w 2261"/>
                  <a:gd name="T13" fmla="*/ 71 h 985"/>
                  <a:gd name="T14" fmla="*/ 36 w 2261"/>
                  <a:gd name="T15" fmla="*/ 70 h 985"/>
                  <a:gd name="T16" fmla="*/ 38 w 2261"/>
                  <a:gd name="T17" fmla="*/ 68 h 985"/>
                  <a:gd name="T18" fmla="*/ 41 w 2261"/>
                  <a:gd name="T19" fmla="*/ 65 h 985"/>
                  <a:gd name="T20" fmla="*/ 43 w 2261"/>
                  <a:gd name="T21" fmla="*/ 61 h 985"/>
                  <a:gd name="T22" fmla="*/ 45 w 2261"/>
                  <a:gd name="T23" fmla="*/ 55 h 985"/>
                  <a:gd name="T24" fmla="*/ 47 w 2261"/>
                  <a:gd name="T25" fmla="*/ 52 h 985"/>
                  <a:gd name="T26" fmla="*/ 48 w 2261"/>
                  <a:gd name="T27" fmla="*/ 48 h 985"/>
                  <a:gd name="T28" fmla="*/ 49 w 2261"/>
                  <a:gd name="T29" fmla="*/ 42 h 985"/>
                  <a:gd name="T30" fmla="*/ 50 w 2261"/>
                  <a:gd name="T31" fmla="*/ 36 h 985"/>
                  <a:gd name="T32" fmla="*/ 50 w 2261"/>
                  <a:gd name="T33" fmla="*/ 30 h 985"/>
                  <a:gd name="T34" fmla="*/ 51 w 2261"/>
                  <a:gd name="T35" fmla="*/ 25 h 985"/>
                  <a:gd name="T36" fmla="*/ 51 w 2261"/>
                  <a:gd name="T37" fmla="*/ 13 h 985"/>
                  <a:gd name="T38" fmla="*/ 52 w 2261"/>
                  <a:gd name="T39" fmla="*/ 0 h 985"/>
                  <a:gd name="T40" fmla="*/ 53 w 2261"/>
                  <a:gd name="T41" fmla="*/ 0 h 985"/>
                  <a:gd name="T42" fmla="*/ 53 w 2261"/>
                  <a:gd name="T43" fmla="*/ 2 h 985"/>
                  <a:gd name="T44" fmla="*/ 53 w 2261"/>
                  <a:gd name="T45" fmla="*/ 7 h 985"/>
                  <a:gd name="T46" fmla="*/ 53 w 2261"/>
                  <a:gd name="T47" fmla="*/ 13 h 985"/>
                  <a:gd name="T48" fmla="*/ 53 w 2261"/>
                  <a:gd name="T49" fmla="*/ 20 h 985"/>
                  <a:gd name="T50" fmla="*/ 52 w 2261"/>
                  <a:gd name="T51" fmla="*/ 26 h 985"/>
                  <a:gd name="T52" fmla="*/ 51 w 2261"/>
                  <a:gd name="T53" fmla="*/ 39 h 985"/>
                  <a:gd name="T54" fmla="*/ 50 w 2261"/>
                  <a:gd name="T55" fmla="*/ 49 h 985"/>
                  <a:gd name="T56" fmla="*/ 48 w 2261"/>
                  <a:gd name="T57" fmla="*/ 57 h 985"/>
                  <a:gd name="T58" fmla="*/ 46 w 2261"/>
                  <a:gd name="T59" fmla="*/ 62 h 985"/>
                  <a:gd name="T60" fmla="*/ 44 w 2261"/>
                  <a:gd name="T61" fmla="*/ 67 h 985"/>
                  <a:gd name="T62" fmla="*/ 42 w 2261"/>
                  <a:gd name="T63" fmla="*/ 71 h 985"/>
                  <a:gd name="T64" fmla="*/ 40 w 2261"/>
                  <a:gd name="T65" fmla="*/ 74 h 985"/>
                  <a:gd name="T66" fmla="*/ 38 w 2261"/>
                  <a:gd name="T67" fmla="*/ 76 h 985"/>
                  <a:gd name="T68" fmla="*/ 36 w 2261"/>
                  <a:gd name="T69" fmla="*/ 77 h 985"/>
                  <a:gd name="T70" fmla="*/ 34 w 2261"/>
                  <a:gd name="T71" fmla="*/ 77 h 985"/>
                  <a:gd name="T72" fmla="*/ 31 w 2261"/>
                  <a:gd name="T73" fmla="*/ 77 h 985"/>
                  <a:gd name="T74" fmla="*/ 29 w 2261"/>
                  <a:gd name="T75" fmla="*/ 77 h 985"/>
                  <a:gd name="T76" fmla="*/ 29 w 2261"/>
                  <a:gd name="T77" fmla="*/ 77 h 985"/>
                  <a:gd name="T78" fmla="*/ 29 w 2261"/>
                  <a:gd name="T79" fmla="*/ 99 h 985"/>
                  <a:gd name="T80" fmla="*/ 28 w 2261"/>
                  <a:gd name="T81" fmla="*/ 99 h 985"/>
                  <a:gd name="T82" fmla="*/ 0 w 2261"/>
                  <a:gd name="T83" fmla="*/ 97 h 985"/>
                  <a:gd name="T84" fmla="*/ 0 w 2261"/>
                  <a:gd name="T85" fmla="*/ 96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2175" name="Freeform 321"/>
              <p:cNvSpPr>
                <a:spLocks/>
              </p:cNvSpPr>
              <p:nvPr/>
            </p:nvSpPr>
            <p:spPr bwMode="auto">
              <a:xfrm rot="-5400000">
                <a:off x="5585" y="27"/>
                <a:ext cx="10" cy="88"/>
              </a:xfrm>
              <a:custGeom>
                <a:avLst/>
                <a:gdLst>
                  <a:gd name="T0" fmla="*/ 1 w 64"/>
                  <a:gd name="T1" fmla="*/ 22 h 275"/>
                  <a:gd name="T2" fmla="*/ 1 w 64"/>
                  <a:gd name="T3" fmla="*/ 16 h 275"/>
                  <a:gd name="T4" fmla="*/ 1 w 64"/>
                  <a:gd name="T5" fmla="*/ 11 h 275"/>
                  <a:gd name="T6" fmla="*/ 0 w 64"/>
                  <a:gd name="T7" fmla="*/ 6 h 275"/>
                  <a:gd name="T8" fmla="*/ 0 w 64"/>
                  <a:gd name="T9" fmla="*/ 2 h 275"/>
                  <a:gd name="T10" fmla="*/ 0 w 64"/>
                  <a:gd name="T11" fmla="*/ 0 h 275"/>
                  <a:gd name="T12" fmla="*/ 1 w 64"/>
                  <a:gd name="T13" fmla="*/ 6 h 275"/>
                  <a:gd name="T14" fmla="*/ 2 w 64"/>
                  <a:gd name="T15" fmla="*/ 12 h 275"/>
                  <a:gd name="T16" fmla="*/ 2 w 64"/>
                  <a:gd name="T17" fmla="*/ 19 h 275"/>
                  <a:gd name="T18" fmla="*/ 1 w 64"/>
                  <a:gd name="T19" fmla="*/ 27 h 275"/>
                  <a:gd name="T20" fmla="*/ 1 w 64"/>
                  <a:gd name="T21" fmla="*/ 28 h 275"/>
                  <a:gd name="T22" fmla="*/ 1 w 64"/>
                  <a:gd name="T23" fmla="*/ 27 h 275"/>
                  <a:gd name="T24" fmla="*/ 1 w 64"/>
                  <a:gd name="T25" fmla="*/ 25 h 275"/>
                  <a:gd name="T26" fmla="*/ 1 w 64"/>
                  <a:gd name="T27" fmla="*/ 22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2176" name="Freeform 322"/>
              <p:cNvSpPr>
                <a:spLocks/>
              </p:cNvSpPr>
              <p:nvPr/>
            </p:nvSpPr>
            <p:spPr bwMode="auto">
              <a:xfrm rot="-5400000">
                <a:off x="5508" y="84"/>
                <a:ext cx="88" cy="165"/>
              </a:xfrm>
              <a:custGeom>
                <a:avLst/>
                <a:gdLst>
                  <a:gd name="T0" fmla="*/ 9 w 577"/>
                  <a:gd name="T1" fmla="*/ 46 h 522"/>
                  <a:gd name="T2" fmla="*/ 9 w 577"/>
                  <a:gd name="T3" fmla="*/ 46 h 522"/>
                  <a:gd name="T4" fmla="*/ 10 w 577"/>
                  <a:gd name="T5" fmla="*/ 46 h 522"/>
                  <a:gd name="T6" fmla="*/ 10 w 577"/>
                  <a:gd name="T7" fmla="*/ 45 h 522"/>
                  <a:gd name="T8" fmla="*/ 10 w 577"/>
                  <a:gd name="T9" fmla="*/ 44 h 522"/>
                  <a:gd name="T10" fmla="*/ 9 w 577"/>
                  <a:gd name="T11" fmla="*/ 40 h 522"/>
                  <a:gd name="T12" fmla="*/ 8 w 577"/>
                  <a:gd name="T13" fmla="*/ 36 h 522"/>
                  <a:gd name="T14" fmla="*/ 8 w 577"/>
                  <a:gd name="T15" fmla="*/ 35 h 522"/>
                  <a:gd name="T16" fmla="*/ 8 w 577"/>
                  <a:gd name="T17" fmla="*/ 34 h 522"/>
                  <a:gd name="T18" fmla="*/ 9 w 577"/>
                  <a:gd name="T19" fmla="*/ 32 h 522"/>
                  <a:gd name="T20" fmla="*/ 9 w 577"/>
                  <a:gd name="T21" fmla="*/ 34 h 522"/>
                  <a:gd name="T22" fmla="*/ 10 w 577"/>
                  <a:gd name="T23" fmla="*/ 35 h 522"/>
                  <a:gd name="T24" fmla="*/ 11 w 577"/>
                  <a:gd name="T25" fmla="*/ 39 h 522"/>
                  <a:gd name="T26" fmla="*/ 12 w 577"/>
                  <a:gd name="T27" fmla="*/ 39 h 522"/>
                  <a:gd name="T28" fmla="*/ 12 w 577"/>
                  <a:gd name="T29" fmla="*/ 38 h 522"/>
                  <a:gd name="T30" fmla="*/ 10 w 577"/>
                  <a:gd name="T31" fmla="*/ 30 h 522"/>
                  <a:gd name="T32" fmla="*/ 10 w 577"/>
                  <a:gd name="T33" fmla="*/ 29 h 522"/>
                  <a:gd name="T34" fmla="*/ 9 w 577"/>
                  <a:gd name="T35" fmla="*/ 26 h 522"/>
                  <a:gd name="T36" fmla="*/ 8 w 577"/>
                  <a:gd name="T37" fmla="*/ 26 h 522"/>
                  <a:gd name="T38" fmla="*/ 7 w 577"/>
                  <a:gd name="T39" fmla="*/ 27 h 522"/>
                  <a:gd name="T40" fmla="*/ 7 w 577"/>
                  <a:gd name="T41" fmla="*/ 29 h 522"/>
                  <a:gd name="T42" fmla="*/ 7 w 577"/>
                  <a:gd name="T43" fmla="*/ 30 h 522"/>
                  <a:gd name="T44" fmla="*/ 6 w 577"/>
                  <a:gd name="T45" fmla="*/ 35 h 522"/>
                  <a:gd name="T46" fmla="*/ 7 w 577"/>
                  <a:gd name="T47" fmla="*/ 40 h 522"/>
                  <a:gd name="T48" fmla="*/ 9 w 577"/>
                  <a:gd name="T49" fmla="*/ 45 h 522"/>
                  <a:gd name="T50" fmla="*/ 8 w 577"/>
                  <a:gd name="T51" fmla="*/ 44 h 522"/>
                  <a:gd name="T52" fmla="*/ 7 w 577"/>
                  <a:gd name="T53" fmla="*/ 40 h 522"/>
                  <a:gd name="T54" fmla="*/ 6 w 577"/>
                  <a:gd name="T55" fmla="*/ 38 h 522"/>
                  <a:gd name="T56" fmla="*/ 6 w 577"/>
                  <a:gd name="T57" fmla="*/ 34 h 522"/>
                  <a:gd name="T58" fmla="*/ 6 w 577"/>
                  <a:gd name="T59" fmla="*/ 32 h 522"/>
                  <a:gd name="T60" fmla="*/ 6 w 577"/>
                  <a:gd name="T61" fmla="*/ 30 h 522"/>
                  <a:gd name="T62" fmla="*/ 6 w 577"/>
                  <a:gd name="T63" fmla="*/ 27 h 522"/>
                  <a:gd name="T64" fmla="*/ 6 w 577"/>
                  <a:gd name="T65" fmla="*/ 26 h 522"/>
                  <a:gd name="T66" fmla="*/ 4 w 577"/>
                  <a:gd name="T67" fmla="*/ 29 h 522"/>
                  <a:gd name="T68" fmla="*/ 4 w 577"/>
                  <a:gd name="T69" fmla="*/ 29 h 522"/>
                  <a:gd name="T70" fmla="*/ 3 w 577"/>
                  <a:gd name="T71" fmla="*/ 29 h 522"/>
                  <a:gd name="T72" fmla="*/ 3 w 577"/>
                  <a:gd name="T73" fmla="*/ 27 h 522"/>
                  <a:gd name="T74" fmla="*/ 2 w 577"/>
                  <a:gd name="T75" fmla="*/ 26 h 522"/>
                  <a:gd name="T76" fmla="*/ 2 w 577"/>
                  <a:gd name="T77" fmla="*/ 19 h 522"/>
                  <a:gd name="T78" fmla="*/ 2 w 577"/>
                  <a:gd name="T79" fmla="*/ 15 h 522"/>
                  <a:gd name="T80" fmla="*/ 1 w 577"/>
                  <a:gd name="T81" fmla="*/ 7 h 522"/>
                  <a:gd name="T82" fmla="*/ 0 w 577"/>
                  <a:gd name="T83" fmla="*/ 0 h 522"/>
                  <a:gd name="T84" fmla="*/ 3 w 577"/>
                  <a:gd name="T85" fmla="*/ 6 h 522"/>
                  <a:gd name="T86" fmla="*/ 6 w 577"/>
                  <a:gd name="T87" fmla="*/ 10 h 522"/>
                  <a:gd name="T88" fmla="*/ 7 w 577"/>
                  <a:gd name="T89" fmla="*/ 13 h 522"/>
                  <a:gd name="T90" fmla="*/ 7 w 577"/>
                  <a:gd name="T91" fmla="*/ 15 h 522"/>
                  <a:gd name="T92" fmla="*/ 7 w 577"/>
                  <a:gd name="T93" fmla="*/ 17 h 522"/>
                  <a:gd name="T94" fmla="*/ 7 w 577"/>
                  <a:gd name="T95" fmla="*/ 19 h 522"/>
                  <a:gd name="T96" fmla="*/ 7 w 577"/>
                  <a:gd name="T97" fmla="*/ 20 h 522"/>
                  <a:gd name="T98" fmla="*/ 7 w 577"/>
                  <a:gd name="T99" fmla="*/ 23 h 522"/>
                  <a:gd name="T100" fmla="*/ 7 w 577"/>
                  <a:gd name="T101" fmla="*/ 25 h 522"/>
                  <a:gd name="T102" fmla="*/ 7 w 577"/>
                  <a:gd name="T103" fmla="*/ 23 h 522"/>
                  <a:gd name="T104" fmla="*/ 8 w 577"/>
                  <a:gd name="T105" fmla="*/ 23 h 522"/>
                  <a:gd name="T106" fmla="*/ 9 w 577"/>
                  <a:gd name="T107" fmla="*/ 26 h 522"/>
                  <a:gd name="T108" fmla="*/ 11 w 577"/>
                  <a:gd name="T109" fmla="*/ 32 h 522"/>
                  <a:gd name="T110" fmla="*/ 12 w 577"/>
                  <a:gd name="T111" fmla="*/ 36 h 522"/>
                  <a:gd name="T112" fmla="*/ 12 w 577"/>
                  <a:gd name="T113" fmla="*/ 40 h 522"/>
                  <a:gd name="T114" fmla="*/ 13 w 577"/>
                  <a:gd name="T115" fmla="*/ 52 h 522"/>
                  <a:gd name="T116" fmla="*/ 11 w 577"/>
                  <a:gd name="T117" fmla="*/ 49 h 522"/>
                  <a:gd name="T118" fmla="*/ 10 w 577"/>
                  <a:gd name="T119" fmla="*/ 48 h 522"/>
                  <a:gd name="T120" fmla="*/ 9 w 577"/>
                  <a:gd name="T121" fmla="*/ 46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2177" name="Freeform 323"/>
              <p:cNvSpPr>
                <a:spLocks/>
              </p:cNvSpPr>
              <p:nvPr/>
            </p:nvSpPr>
            <p:spPr bwMode="auto">
              <a:xfrm rot="-5400000">
                <a:off x="5617" y="656"/>
                <a:ext cx="9" cy="14"/>
              </a:xfrm>
              <a:custGeom>
                <a:avLst/>
                <a:gdLst>
                  <a:gd name="T0" fmla="*/ 0 w 64"/>
                  <a:gd name="T1" fmla="*/ 3 h 43"/>
                  <a:gd name="T2" fmla="*/ 0 w 64"/>
                  <a:gd name="T3" fmla="*/ 0 h 43"/>
                  <a:gd name="T4" fmla="*/ 1 w 64"/>
                  <a:gd name="T5" fmla="*/ 0 h 43"/>
                  <a:gd name="T6" fmla="*/ 1 w 64"/>
                  <a:gd name="T7" fmla="*/ 0 h 43"/>
                  <a:gd name="T8" fmla="*/ 1 w 64"/>
                  <a:gd name="T9" fmla="*/ 2 h 43"/>
                  <a:gd name="T10" fmla="*/ 1 w 64"/>
                  <a:gd name="T11" fmla="*/ 3 h 43"/>
                  <a:gd name="T12" fmla="*/ 1 w 64"/>
                  <a:gd name="T13" fmla="*/ 5 h 43"/>
                  <a:gd name="T14" fmla="*/ 0 w 64"/>
                  <a:gd name="T15" fmla="*/ 5 h 43"/>
                  <a:gd name="T16" fmla="*/ 0 w 64"/>
                  <a:gd name="T17" fmla="*/ 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178" name="Freeform 324"/>
              <p:cNvSpPr>
                <a:spLocks/>
              </p:cNvSpPr>
              <p:nvPr/>
            </p:nvSpPr>
            <p:spPr bwMode="auto">
              <a:xfrm rot="-5400000">
                <a:off x="5575" y="485"/>
                <a:ext cx="20" cy="60"/>
              </a:xfrm>
              <a:custGeom>
                <a:avLst/>
                <a:gdLst>
                  <a:gd name="T0" fmla="*/ 0 w 129"/>
                  <a:gd name="T1" fmla="*/ 15 h 189"/>
                  <a:gd name="T2" fmla="*/ 1 w 129"/>
                  <a:gd name="T3" fmla="*/ 12 h 189"/>
                  <a:gd name="T4" fmla="*/ 2 w 129"/>
                  <a:gd name="T5" fmla="*/ 10 h 189"/>
                  <a:gd name="T6" fmla="*/ 2 w 129"/>
                  <a:gd name="T7" fmla="*/ 10 h 189"/>
                  <a:gd name="T8" fmla="*/ 2 w 129"/>
                  <a:gd name="T9" fmla="*/ 9 h 189"/>
                  <a:gd name="T10" fmla="*/ 2 w 129"/>
                  <a:gd name="T11" fmla="*/ 7 h 189"/>
                  <a:gd name="T12" fmla="*/ 1 w 129"/>
                  <a:gd name="T13" fmla="*/ 6 h 189"/>
                  <a:gd name="T14" fmla="*/ 0 w 129"/>
                  <a:gd name="T15" fmla="*/ 3 h 189"/>
                  <a:gd name="T16" fmla="*/ 0 w 129"/>
                  <a:gd name="T17" fmla="*/ 0 h 189"/>
                  <a:gd name="T18" fmla="*/ 3 w 129"/>
                  <a:gd name="T19" fmla="*/ 4 h 189"/>
                  <a:gd name="T20" fmla="*/ 3 w 129"/>
                  <a:gd name="T21" fmla="*/ 6 h 189"/>
                  <a:gd name="T22" fmla="*/ 3 w 129"/>
                  <a:gd name="T23" fmla="*/ 7 h 189"/>
                  <a:gd name="T24" fmla="*/ 3 w 129"/>
                  <a:gd name="T25" fmla="*/ 10 h 189"/>
                  <a:gd name="T26" fmla="*/ 2 w 129"/>
                  <a:gd name="T27" fmla="*/ 13 h 189"/>
                  <a:gd name="T28" fmla="*/ 2 w 129"/>
                  <a:gd name="T29" fmla="*/ 15 h 189"/>
                  <a:gd name="T30" fmla="*/ 1 w 129"/>
                  <a:gd name="T31" fmla="*/ 16 h 189"/>
                  <a:gd name="T32" fmla="*/ 0 w 129"/>
                  <a:gd name="T33" fmla="*/ 19 h 189"/>
                  <a:gd name="T34" fmla="*/ 0 w 129"/>
                  <a:gd name="T35" fmla="*/ 17 h 189"/>
                  <a:gd name="T36" fmla="*/ 0 w 129"/>
                  <a:gd name="T37" fmla="*/ 1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2179" name="Freeform 325"/>
              <p:cNvSpPr>
                <a:spLocks/>
              </p:cNvSpPr>
              <p:nvPr/>
            </p:nvSpPr>
            <p:spPr bwMode="auto">
              <a:xfrm rot="-5400000">
                <a:off x="5603" y="77"/>
                <a:ext cx="9" cy="14"/>
              </a:xfrm>
              <a:custGeom>
                <a:avLst/>
                <a:gdLst>
                  <a:gd name="T0" fmla="*/ 0 w 63"/>
                  <a:gd name="T1" fmla="*/ 0 h 44"/>
                  <a:gd name="T2" fmla="*/ 0 w 63"/>
                  <a:gd name="T3" fmla="*/ 0 h 44"/>
                  <a:gd name="T4" fmla="*/ 1 w 63"/>
                  <a:gd name="T5" fmla="*/ 0 h 44"/>
                  <a:gd name="T6" fmla="*/ 1 w 63"/>
                  <a:gd name="T7" fmla="*/ 3 h 44"/>
                  <a:gd name="T8" fmla="*/ 1 w 63"/>
                  <a:gd name="T9" fmla="*/ 4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2180" name="Freeform 326"/>
              <p:cNvSpPr>
                <a:spLocks/>
              </p:cNvSpPr>
              <p:nvPr/>
            </p:nvSpPr>
            <p:spPr bwMode="auto">
              <a:xfrm rot="-5400000">
                <a:off x="5583" y="317"/>
                <a:ext cx="23" cy="41"/>
              </a:xfrm>
              <a:custGeom>
                <a:avLst/>
                <a:gdLst>
                  <a:gd name="T0" fmla="*/ 0 w 144"/>
                  <a:gd name="T1" fmla="*/ 0 h 130"/>
                  <a:gd name="T2" fmla="*/ 1 w 144"/>
                  <a:gd name="T3" fmla="*/ 0 h 130"/>
                  <a:gd name="T4" fmla="*/ 2 w 144"/>
                  <a:gd name="T5" fmla="*/ 0 h 130"/>
                  <a:gd name="T6" fmla="*/ 2 w 144"/>
                  <a:gd name="T7" fmla="*/ 2 h 130"/>
                  <a:gd name="T8" fmla="*/ 3 w 144"/>
                  <a:gd name="T9" fmla="*/ 7 h 130"/>
                  <a:gd name="T10" fmla="*/ 4 w 144"/>
                  <a:gd name="T11" fmla="*/ 13 h 130"/>
                  <a:gd name="T12" fmla="*/ 2 w 144"/>
                  <a:gd name="T13" fmla="*/ 10 h 130"/>
                  <a:gd name="T14" fmla="*/ 1 w 144"/>
                  <a:gd name="T15" fmla="*/ 7 h 130"/>
                  <a:gd name="T16" fmla="*/ 0 w 144"/>
                  <a:gd name="T17" fmla="*/ 7 h 130"/>
                  <a:gd name="T18" fmla="*/ 0 w 144"/>
                  <a:gd name="T19" fmla="*/ 4 h 130"/>
                  <a:gd name="T20" fmla="*/ 0 w 144"/>
                  <a:gd name="T21" fmla="*/ 3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2181" name="Freeform 327"/>
              <p:cNvSpPr>
                <a:spLocks/>
              </p:cNvSpPr>
              <p:nvPr/>
            </p:nvSpPr>
            <p:spPr bwMode="auto">
              <a:xfrm rot="-5400000">
                <a:off x="5574" y="243"/>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0 h 174"/>
                  <a:gd name="T18" fmla="*/ 2 w 113"/>
                  <a:gd name="T19" fmla="*/ 0 h 174"/>
                  <a:gd name="T20" fmla="*/ 2 w 113"/>
                  <a:gd name="T21" fmla="*/ 0 h 174"/>
                  <a:gd name="T22" fmla="*/ 2 w 113"/>
                  <a:gd name="T23" fmla="*/ 4 h 174"/>
                  <a:gd name="T24" fmla="*/ 3 w 113"/>
                  <a:gd name="T25" fmla="*/ 9 h 174"/>
                  <a:gd name="T26" fmla="*/ 2 w 113"/>
                  <a:gd name="T27" fmla="*/ 13 h 174"/>
                  <a:gd name="T28" fmla="*/ 2 w 113"/>
                  <a:gd name="T29" fmla="*/ 16 h 174"/>
                  <a:gd name="T30" fmla="*/ 1 w 113"/>
                  <a:gd name="T31" fmla="*/ 17 h 174"/>
                  <a:gd name="T32" fmla="*/ 1 w 113"/>
                  <a:gd name="T33" fmla="*/ 17 h 174"/>
                  <a:gd name="T34" fmla="*/ 0 w 113"/>
                  <a:gd name="T35" fmla="*/ 17 h 174"/>
                  <a:gd name="T36" fmla="*/ 0 w 113"/>
                  <a:gd name="T37" fmla="*/ 16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2182" name="Freeform 328"/>
              <p:cNvSpPr>
                <a:spLocks/>
              </p:cNvSpPr>
              <p:nvPr/>
            </p:nvSpPr>
            <p:spPr bwMode="auto">
              <a:xfrm rot="-5400000">
                <a:off x="5574" y="243"/>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2 h 174"/>
                  <a:gd name="T18" fmla="*/ 1 w 113"/>
                  <a:gd name="T19" fmla="*/ 0 h 174"/>
                  <a:gd name="T20" fmla="*/ 2 w 113"/>
                  <a:gd name="T21" fmla="*/ 0 h 174"/>
                  <a:gd name="T22" fmla="*/ 2 w 113"/>
                  <a:gd name="T23" fmla="*/ 0 h 174"/>
                  <a:gd name="T24" fmla="*/ 2 w 113"/>
                  <a:gd name="T25" fmla="*/ 4 h 174"/>
                  <a:gd name="T26" fmla="*/ 3 w 113"/>
                  <a:gd name="T27" fmla="*/ 9 h 174"/>
                  <a:gd name="T28" fmla="*/ 2 w 113"/>
                  <a:gd name="T29" fmla="*/ 13 h 174"/>
                  <a:gd name="T30" fmla="*/ 2 w 113"/>
                  <a:gd name="T31" fmla="*/ 16 h 174"/>
                  <a:gd name="T32" fmla="*/ 1 w 113"/>
                  <a:gd name="T33" fmla="*/ 17 h 174"/>
                  <a:gd name="T34" fmla="*/ 1 w 113"/>
                  <a:gd name="T35" fmla="*/ 17 h 174"/>
                  <a:gd name="T36" fmla="*/ 0 w 113"/>
                  <a:gd name="T37" fmla="*/ 17 h 174"/>
                  <a:gd name="T38" fmla="*/ 0 w 113"/>
                  <a:gd name="T39" fmla="*/ 16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2183" name="Freeform 329"/>
              <p:cNvSpPr>
                <a:spLocks/>
              </p:cNvSpPr>
              <p:nvPr/>
            </p:nvSpPr>
            <p:spPr bwMode="auto">
              <a:xfrm rot="-5400000">
                <a:off x="5572" y="226"/>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2184" name="Freeform 330"/>
              <p:cNvSpPr>
                <a:spLocks/>
              </p:cNvSpPr>
              <p:nvPr/>
            </p:nvSpPr>
            <p:spPr bwMode="auto">
              <a:xfrm rot="-5400000">
                <a:off x="5572" y="226"/>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2185" name="Freeform 331"/>
              <p:cNvSpPr>
                <a:spLocks/>
              </p:cNvSpPr>
              <p:nvPr/>
            </p:nvSpPr>
            <p:spPr bwMode="auto">
              <a:xfrm rot="-5400000">
                <a:off x="5594" y="531"/>
                <a:ext cx="10" cy="14"/>
              </a:xfrm>
              <a:custGeom>
                <a:avLst/>
                <a:gdLst>
                  <a:gd name="T0" fmla="*/ 0 w 65"/>
                  <a:gd name="T1" fmla="*/ 1 h 43"/>
                  <a:gd name="T2" fmla="*/ 0 w 65"/>
                  <a:gd name="T3" fmla="*/ 0 h 43"/>
                  <a:gd name="T4" fmla="*/ 0 w 65"/>
                  <a:gd name="T5" fmla="*/ 0 h 43"/>
                  <a:gd name="T6" fmla="*/ 1 w 65"/>
                  <a:gd name="T7" fmla="*/ 1 h 43"/>
                  <a:gd name="T8" fmla="*/ 2 w 65"/>
                  <a:gd name="T9" fmla="*/ 3 h 43"/>
                  <a:gd name="T10" fmla="*/ 2 w 65"/>
                  <a:gd name="T11" fmla="*/ 5 h 43"/>
                  <a:gd name="T12" fmla="*/ 1 w 65"/>
                  <a:gd name="T13" fmla="*/ 3 h 43"/>
                  <a:gd name="T14" fmla="*/ 0 w 65"/>
                  <a:gd name="T15" fmla="*/ 1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186" name="Freeform 332"/>
              <p:cNvSpPr>
                <a:spLocks/>
              </p:cNvSpPr>
              <p:nvPr/>
            </p:nvSpPr>
            <p:spPr bwMode="auto">
              <a:xfrm rot="-5400000">
                <a:off x="5554" y="82"/>
                <a:ext cx="49" cy="37"/>
              </a:xfrm>
              <a:custGeom>
                <a:avLst/>
                <a:gdLst>
                  <a:gd name="T0" fmla="*/ 4 w 320"/>
                  <a:gd name="T1" fmla="*/ 9 h 115"/>
                  <a:gd name="T2" fmla="*/ 5 w 320"/>
                  <a:gd name="T3" fmla="*/ 12 h 115"/>
                  <a:gd name="T4" fmla="*/ 3 w 320"/>
                  <a:gd name="T5" fmla="*/ 7 h 115"/>
                  <a:gd name="T6" fmla="*/ 1 w 320"/>
                  <a:gd name="T7" fmla="*/ 7 h 115"/>
                  <a:gd name="T8" fmla="*/ 0 w 320"/>
                  <a:gd name="T9" fmla="*/ 7 h 115"/>
                  <a:gd name="T10" fmla="*/ 0 w 320"/>
                  <a:gd name="T11" fmla="*/ 6 h 115"/>
                  <a:gd name="T12" fmla="*/ 0 w 320"/>
                  <a:gd name="T13" fmla="*/ 5 h 115"/>
                  <a:gd name="T14" fmla="*/ 0 w 320"/>
                  <a:gd name="T15" fmla="*/ 2 h 115"/>
                  <a:gd name="T16" fmla="*/ 1 w 320"/>
                  <a:gd name="T17" fmla="*/ 0 h 115"/>
                  <a:gd name="T18" fmla="*/ 3 w 320"/>
                  <a:gd name="T19" fmla="*/ 0 h 115"/>
                  <a:gd name="T20" fmla="*/ 4 w 320"/>
                  <a:gd name="T21" fmla="*/ 0 h 115"/>
                  <a:gd name="T22" fmla="*/ 6 w 320"/>
                  <a:gd name="T23" fmla="*/ 0 h 115"/>
                  <a:gd name="T24" fmla="*/ 6 w 320"/>
                  <a:gd name="T25" fmla="*/ 0 h 115"/>
                  <a:gd name="T26" fmla="*/ 6 w 320"/>
                  <a:gd name="T27" fmla="*/ 0 h 115"/>
                  <a:gd name="T28" fmla="*/ 6 w 320"/>
                  <a:gd name="T29" fmla="*/ 2 h 115"/>
                  <a:gd name="T30" fmla="*/ 5 w 320"/>
                  <a:gd name="T31" fmla="*/ 2 h 115"/>
                  <a:gd name="T32" fmla="*/ 4 w 320"/>
                  <a:gd name="T33" fmla="*/ 2 h 115"/>
                  <a:gd name="T34" fmla="*/ 4 w 320"/>
                  <a:gd name="T35" fmla="*/ 3 h 115"/>
                  <a:gd name="T36" fmla="*/ 4 w 320"/>
                  <a:gd name="T37" fmla="*/ 6 h 115"/>
                  <a:gd name="T38" fmla="*/ 4 w 320"/>
                  <a:gd name="T39" fmla="*/ 7 h 115"/>
                  <a:gd name="T40" fmla="*/ 6 w 320"/>
                  <a:gd name="T41" fmla="*/ 9 h 115"/>
                  <a:gd name="T42" fmla="*/ 8 w 320"/>
                  <a:gd name="T43" fmla="*/ 12 h 115"/>
                  <a:gd name="T44" fmla="*/ 7 w 320"/>
                  <a:gd name="T45" fmla="*/ 12 h 115"/>
                  <a:gd name="T46" fmla="*/ 6 w 320"/>
                  <a:gd name="T47" fmla="*/ 11 h 115"/>
                  <a:gd name="T48" fmla="*/ 5 w 320"/>
                  <a:gd name="T49" fmla="*/ 9 h 115"/>
                  <a:gd name="T50" fmla="*/ 4 w 320"/>
                  <a:gd name="T51" fmla="*/ 9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2187" name="Freeform 333"/>
              <p:cNvSpPr>
                <a:spLocks/>
              </p:cNvSpPr>
              <p:nvPr/>
            </p:nvSpPr>
            <p:spPr bwMode="auto">
              <a:xfrm rot="-5400000">
                <a:off x="5582" y="488"/>
                <a:ext cx="7" cy="13"/>
              </a:xfrm>
              <a:custGeom>
                <a:avLst/>
                <a:gdLst>
                  <a:gd name="T0" fmla="*/ 0 w 48"/>
                  <a:gd name="T1" fmla="*/ 1 h 43"/>
                  <a:gd name="T2" fmla="*/ 0 w 48"/>
                  <a:gd name="T3" fmla="*/ 0 h 43"/>
                  <a:gd name="T4" fmla="*/ 0 w 48"/>
                  <a:gd name="T5" fmla="*/ 0 h 43"/>
                  <a:gd name="T6" fmla="*/ 1 w 48"/>
                  <a:gd name="T7" fmla="*/ 0 h 43"/>
                  <a:gd name="T8" fmla="*/ 1 w 48"/>
                  <a:gd name="T9" fmla="*/ 1 h 43"/>
                  <a:gd name="T10" fmla="*/ 1 w 48"/>
                  <a:gd name="T11" fmla="*/ 2 h 43"/>
                  <a:gd name="T12" fmla="*/ 1 w 48"/>
                  <a:gd name="T13" fmla="*/ 4 h 43"/>
                  <a:gd name="T14" fmla="*/ 0 w 48"/>
                  <a:gd name="T15" fmla="*/ 4 h 43"/>
                  <a:gd name="T16" fmla="*/ 0 w 4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188" name="Freeform 334"/>
              <p:cNvSpPr>
                <a:spLocks/>
              </p:cNvSpPr>
              <p:nvPr/>
            </p:nvSpPr>
            <p:spPr bwMode="auto">
              <a:xfrm rot="-5400000">
                <a:off x="5577" y="541"/>
                <a:ext cx="11" cy="18"/>
              </a:xfrm>
              <a:custGeom>
                <a:avLst/>
                <a:gdLst>
                  <a:gd name="T0" fmla="*/ 0 w 65"/>
                  <a:gd name="T1" fmla="*/ 3 h 58"/>
                  <a:gd name="T2" fmla="*/ 1 w 65"/>
                  <a:gd name="T3" fmla="*/ 2 h 58"/>
                  <a:gd name="T4" fmla="*/ 1 w 65"/>
                  <a:gd name="T5" fmla="*/ 0 h 58"/>
                  <a:gd name="T6" fmla="*/ 1 w 65"/>
                  <a:gd name="T7" fmla="*/ 2 h 58"/>
                  <a:gd name="T8" fmla="*/ 2 w 65"/>
                  <a:gd name="T9" fmla="*/ 2 h 58"/>
                  <a:gd name="T10" fmla="*/ 1 w 65"/>
                  <a:gd name="T11" fmla="*/ 6 h 58"/>
                  <a:gd name="T12" fmla="*/ 1 w 65"/>
                  <a:gd name="T13" fmla="*/ 4 h 58"/>
                  <a:gd name="T14" fmla="*/ 0 w 65"/>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189" name="Freeform 335"/>
              <p:cNvSpPr>
                <a:spLocks/>
              </p:cNvSpPr>
              <p:nvPr/>
            </p:nvSpPr>
            <p:spPr bwMode="auto">
              <a:xfrm rot="-5400000">
                <a:off x="5577" y="520"/>
                <a:ext cx="12" cy="18"/>
              </a:xfrm>
              <a:custGeom>
                <a:avLst/>
                <a:gdLst>
                  <a:gd name="T0" fmla="*/ 0 w 80"/>
                  <a:gd name="T1" fmla="*/ 3 h 58"/>
                  <a:gd name="T2" fmla="*/ 1 w 80"/>
                  <a:gd name="T3" fmla="*/ 0 h 58"/>
                  <a:gd name="T4" fmla="*/ 1 w 80"/>
                  <a:gd name="T5" fmla="*/ 0 h 58"/>
                  <a:gd name="T6" fmla="*/ 1 w 80"/>
                  <a:gd name="T7" fmla="*/ 0 h 58"/>
                  <a:gd name="T8" fmla="*/ 2 w 80"/>
                  <a:gd name="T9" fmla="*/ 2 h 58"/>
                  <a:gd name="T10" fmla="*/ 2 w 80"/>
                  <a:gd name="T11" fmla="*/ 4 h 58"/>
                  <a:gd name="T12" fmla="*/ 1 w 80"/>
                  <a:gd name="T13" fmla="*/ 4 h 58"/>
                  <a:gd name="T14" fmla="*/ 1 w 80"/>
                  <a:gd name="T15" fmla="*/ 6 h 58"/>
                  <a:gd name="T16" fmla="*/ 1 w 80"/>
                  <a:gd name="T17" fmla="*/ 4 h 58"/>
                  <a:gd name="T18" fmla="*/ 0 w 80"/>
                  <a:gd name="T19" fmla="*/ 3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2190" name="Freeform 336"/>
              <p:cNvSpPr>
                <a:spLocks/>
              </p:cNvSpPr>
              <p:nvPr/>
            </p:nvSpPr>
            <p:spPr bwMode="auto">
              <a:xfrm rot="-5400000">
                <a:off x="5582" y="562"/>
                <a:ext cx="5" cy="5"/>
              </a:xfrm>
              <a:custGeom>
                <a:avLst/>
                <a:gdLst>
                  <a:gd name="T0" fmla="*/ 0 w 32"/>
                  <a:gd name="T1" fmla="*/ 2 h 15"/>
                  <a:gd name="T2" fmla="*/ 0 w 32"/>
                  <a:gd name="T3" fmla="*/ 0 h 15"/>
                  <a:gd name="T4" fmla="*/ 1 w 32"/>
                  <a:gd name="T5" fmla="*/ 0 h 15"/>
                  <a:gd name="T6" fmla="*/ 1 w 32"/>
                  <a:gd name="T7" fmla="*/ 2 h 15"/>
                  <a:gd name="T8" fmla="*/ 0 w 32"/>
                  <a:gd name="T9" fmla="*/ 2 h 15"/>
                  <a:gd name="T10" fmla="*/ 0 w 32"/>
                  <a:gd name="T11" fmla="*/ 2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191" name="Freeform 337"/>
              <p:cNvSpPr>
                <a:spLocks/>
              </p:cNvSpPr>
              <p:nvPr/>
            </p:nvSpPr>
            <p:spPr bwMode="auto">
              <a:xfrm rot="-5400000">
                <a:off x="5572" y="81"/>
                <a:ext cx="9" cy="5"/>
              </a:xfrm>
              <a:custGeom>
                <a:avLst/>
                <a:gdLst>
                  <a:gd name="T0" fmla="*/ 0 w 63"/>
                  <a:gd name="T1" fmla="*/ 2 h 15"/>
                  <a:gd name="T2" fmla="*/ 1 w 63"/>
                  <a:gd name="T3" fmla="*/ 0 h 15"/>
                  <a:gd name="T4" fmla="*/ 1 w 63"/>
                  <a:gd name="T5" fmla="*/ 0 h 15"/>
                  <a:gd name="T6" fmla="*/ 1 w 63"/>
                  <a:gd name="T7" fmla="*/ 2 h 15"/>
                  <a:gd name="T8" fmla="*/ 1 w 63"/>
                  <a:gd name="T9" fmla="*/ 2 h 15"/>
                  <a:gd name="T10" fmla="*/ 0 w 63"/>
                  <a:gd name="T11" fmla="*/ 2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192" name="Freeform 338"/>
              <p:cNvSpPr>
                <a:spLocks/>
              </p:cNvSpPr>
              <p:nvPr/>
            </p:nvSpPr>
            <p:spPr bwMode="auto">
              <a:xfrm rot="-5400000">
                <a:off x="5565" y="533"/>
                <a:ext cx="10" cy="9"/>
              </a:xfrm>
              <a:custGeom>
                <a:avLst/>
                <a:gdLst>
                  <a:gd name="T0" fmla="*/ 0 w 65"/>
                  <a:gd name="T1" fmla="*/ 1 h 29"/>
                  <a:gd name="T2" fmla="*/ 1 w 65"/>
                  <a:gd name="T3" fmla="*/ 0 h 29"/>
                  <a:gd name="T4" fmla="*/ 1 w 65"/>
                  <a:gd name="T5" fmla="*/ 0 h 29"/>
                  <a:gd name="T6" fmla="*/ 2 w 65"/>
                  <a:gd name="T7" fmla="*/ 0 h 29"/>
                  <a:gd name="T8" fmla="*/ 1 w 65"/>
                  <a:gd name="T9" fmla="*/ 3 h 29"/>
                  <a:gd name="T10" fmla="*/ 0 w 65"/>
                  <a:gd name="T11" fmla="*/ 3 h 29"/>
                  <a:gd name="T12" fmla="*/ 0 w 65"/>
                  <a:gd name="T13" fmla="*/ 1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2193" name="Freeform 339"/>
              <p:cNvSpPr>
                <a:spLocks/>
              </p:cNvSpPr>
              <p:nvPr/>
            </p:nvSpPr>
            <p:spPr bwMode="auto">
              <a:xfrm rot="-5400000">
                <a:off x="5522" y="233"/>
                <a:ext cx="35" cy="31"/>
              </a:xfrm>
              <a:custGeom>
                <a:avLst/>
                <a:gdLst>
                  <a:gd name="T0" fmla="*/ 0 w 223"/>
                  <a:gd name="T1" fmla="*/ 6 h 100"/>
                  <a:gd name="T2" fmla="*/ 0 w 223"/>
                  <a:gd name="T3" fmla="*/ 4 h 100"/>
                  <a:gd name="T4" fmla="*/ 1 w 223"/>
                  <a:gd name="T5" fmla="*/ 4 h 100"/>
                  <a:gd name="T6" fmla="*/ 1 w 223"/>
                  <a:gd name="T7" fmla="*/ 4 h 100"/>
                  <a:gd name="T8" fmla="*/ 2 w 223"/>
                  <a:gd name="T9" fmla="*/ 7 h 100"/>
                  <a:gd name="T10" fmla="*/ 4 w 223"/>
                  <a:gd name="T11" fmla="*/ 7 h 100"/>
                  <a:gd name="T12" fmla="*/ 4 w 223"/>
                  <a:gd name="T13" fmla="*/ 7 h 100"/>
                  <a:gd name="T14" fmla="*/ 4 w 223"/>
                  <a:gd name="T15" fmla="*/ 6 h 100"/>
                  <a:gd name="T16" fmla="*/ 4 w 223"/>
                  <a:gd name="T17" fmla="*/ 4 h 100"/>
                  <a:gd name="T18" fmla="*/ 4 w 223"/>
                  <a:gd name="T19" fmla="*/ 3 h 100"/>
                  <a:gd name="T20" fmla="*/ 3 w 223"/>
                  <a:gd name="T21" fmla="*/ 3 h 100"/>
                  <a:gd name="T22" fmla="*/ 3 w 223"/>
                  <a:gd name="T23" fmla="*/ 3 h 100"/>
                  <a:gd name="T24" fmla="*/ 3 w 223"/>
                  <a:gd name="T25" fmla="*/ 1 h 100"/>
                  <a:gd name="T26" fmla="*/ 3 w 223"/>
                  <a:gd name="T27" fmla="*/ 0 h 100"/>
                  <a:gd name="T28" fmla="*/ 4 w 223"/>
                  <a:gd name="T29" fmla="*/ 0 h 100"/>
                  <a:gd name="T30" fmla="*/ 4 w 223"/>
                  <a:gd name="T31" fmla="*/ 0 h 100"/>
                  <a:gd name="T32" fmla="*/ 5 w 223"/>
                  <a:gd name="T33" fmla="*/ 3 h 100"/>
                  <a:gd name="T34" fmla="*/ 5 w 223"/>
                  <a:gd name="T35" fmla="*/ 6 h 100"/>
                  <a:gd name="T36" fmla="*/ 5 w 223"/>
                  <a:gd name="T37" fmla="*/ 8 h 100"/>
                  <a:gd name="T38" fmla="*/ 5 w 223"/>
                  <a:gd name="T39" fmla="*/ 10 h 100"/>
                  <a:gd name="T40" fmla="*/ 4 w 223"/>
                  <a:gd name="T41" fmla="*/ 10 h 100"/>
                  <a:gd name="T42" fmla="*/ 2 w 223"/>
                  <a:gd name="T43" fmla="*/ 8 h 100"/>
                  <a:gd name="T44" fmla="*/ 0 w 223"/>
                  <a:gd name="T45" fmla="*/ 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2194" name="Freeform 340"/>
              <p:cNvSpPr>
                <a:spLocks/>
              </p:cNvSpPr>
              <p:nvPr/>
            </p:nvSpPr>
            <p:spPr bwMode="auto">
              <a:xfrm rot="-5400000">
                <a:off x="5522" y="233"/>
                <a:ext cx="35" cy="31"/>
              </a:xfrm>
              <a:custGeom>
                <a:avLst/>
                <a:gdLst>
                  <a:gd name="T0" fmla="*/ 0 w 223"/>
                  <a:gd name="T1" fmla="*/ 6 h 100"/>
                  <a:gd name="T2" fmla="*/ 0 w 223"/>
                  <a:gd name="T3" fmla="*/ 4 h 100"/>
                  <a:gd name="T4" fmla="*/ 0 w 223"/>
                  <a:gd name="T5" fmla="*/ 4 h 100"/>
                  <a:gd name="T6" fmla="*/ 1 w 223"/>
                  <a:gd name="T7" fmla="*/ 4 h 100"/>
                  <a:gd name="T8" fmla="*/ 1 w 223"/>
                  <a:gd name="T9" fmla="*/ 4 h 100"/>
                  <a:gd name="T10" fmla="*/ 2 w 223"/>
                  <a:gd name="T11" fmla="*/ 7 h 100"/>
                  <a:gd name="T12" fmla="*/ 4 w 223"/>
                  <a:gd name="T13" fmla="*/ 7 h 100"/>
                  <a:gd name="T14" fmla="*/ 4 w 223"/>
                  <a:gd name="T15" fmla="*/ 7 h 100"/>
                  <a:gd name="T16" fmla="*/ 4 w 223"/>
                  <a:gd name="T17" fmla="*/ 6 h 100"/>
                  <a:gd name="T18" fmla="*/ 4 w 223"/>
                  <a:gd name="T19" fmla="*/ 4 h 100"/>
                  <a:gd name="T20" fmla="*/ 4 w 223"/>
                  <a:gd name="T21" fmla="*/ 3 h 100"/>
                  <a:gd name="T22" fmla="*/ 3 w 223"/>
                  <a:gd name="T23" fmla="*/ 3 h 100"/>
                  <a:gd name="T24" fmla="*/ 3 w 223"/>
                  <a:gd name="T25" fmla="*/ 3 h 100"/>
                  <a:gd name="T26" fmla="*/ 3 w 223"/>
                  <a:gd name="T27" fmla="*/ 1 h 100"/>
                  <a:gd name="T28" fmla="*/ 3 w 223"/>
                  <a:gd name="T29" fmla="*/ 0 h 100"/>
                  <a:gd name="T30" fmla="*/ 4 w 223"/>
                  <a:gd name="T31" fmla="*/ 0 h 100"/>
                  <a:gd name="T32" fmla="*/ 4 w 223"/>
                  <a:gd name="T33" fmla="*/ 0 h 100"/>
                  <a:gd name="T34" fmla="*/ 5 w 223"/>
                  <a:gd name="T35" fmla="*/ 3 h 100"/>
                  <a:gd name="T36" fmla="*/ 5 w 223"/>
                  <a:gd name="T37" fmla="*/ 6 h 100"/>
                  <a:gd name="T38" fmla="*/ 5 w 223"/>
                  <a:gd name="T39" fmla="*/ 8 h 100"/>
                  <a:gd name="T40" fmla="*/ 5 w 223"/>
                  <a:gd name="T41" fmla="*/ 10 h 100"/>
                  <a:gd name="T42" fmla="*/ 4 w 223"/>
                  <a:gd name="T43" fmla="*/ 10 h 100"/>
                  <a:gd name="T44" fmla="*/ 2 w 223"/>
                  <a:gd name="T45" fmla="*/ 8 h 100"/>
                  <a:gd name="T46" fmla="*/ 0 w 223"/>
                  <a:gd name="T47" fmla="*/ 6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2195" name="Freeform 341"/>
              <p:cNvSpPr>
                <a:spLocks/>
              </p:cNvSpPr>
              <p:nvPr/>
            </p:nvSpPr>
            <p:spPr bwMode="auto">
              <a:xfrm rot="-5400000">
                <a:off x="5515" y="160"/>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2 w 176"/>
                  <a:gd name="T39" fmla="*/ 10 h 146"/>
                  <a:gd name="T40" fmla="*/ 3 w 176"/>
                  <a:gd name="T41" fmla="*/ 10 h 146"/>
                  <a:gd name="T42" fmla="*/ 3 w 176"/>
                  <a:gd name="T43" fmla="*/ 13 h 146"/>
                  <a:gd name="T44" fmla="*/ 2 w 176"/>
                  <a:gd name="T45" fmla="*/ 13 h 146"/>
                  <a:gd name="T46" fmla="*/ 2 w 176"/>
                  <a:gd name="T47" fmla="*/ 14 h 146"/>
                  <a:gd name="T48" fmla="*/ 1 w 176"/>
                  <a:gd name="T49" fmla="*/ 14 h 146"/>
                  <a:gd name="T50" fmla="*/ 1 w 176"/>
                  <a:gd name="T51" fmla="*/ 13 h 146"/>
                  <a:gd name="T52" fmla="*/ 0 w 176"/>
                  <a:gd name="T53" fmla="*/ 1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2196" name="Freeform 342"/>
              <p:cNvSpPr>
                <a:spLocks/>
              </p:cNvSpPr>
              <p:nvPr/>
            </p:nvSpPr>
            <p:spPr bwMode="auto">
              <a:xfrm rot="-5400000">
                <a:off x="5515" y="160"/>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1 w 176"/>
                  <a:gd name="T39" fmla="*/ 10 h 146"/>
                  <a:gd name="T40" fmla="*/ 2 w 176"/>
                  <a:gd name="T41" fmla="*/ 10 h 146"/>
                  <a:gd name="T42" fmla="*/ 2 w 176"/>
                  <a:gd name="T43" fmla="*/ 10 h 146"/>
                  <a:gd name="T44" fmla="*/ 3 w 176"/>
                  <a:gd name="T45" fmla="*/ 10 h 146"/>
                  <a:gd name="T46" fmla="*/ 3 w 176"/>
                  <a:gd name="T47" fmla="*/ 13 h 146"/>
                  <a:gd name="T48" fmla="*/ 2 w 176"/>
                  <a:gd name="T49" fmla="*/ 13 h 146"/>
                  <a:gd name="T50" fmla="*/ 2 w 176"/>
                  <a:gd name="T51" fmla="*/ 14 h 146"/>
                  <a:gd name="T52" fmla="*/ 1 w 176"/>
                  <a:gd name="T53" fmla="*/ 14 h 146"/>
                  <a:gd name="T54" fmla="*/ 1 w 176"/>
                  <a:gd name="T55" fmla="*/ 13 h 146"/>
                  <a:gd name="T56" fmla="*/ 0 w 176"/>
                  <a:gd name="T57" fmla="*/ 1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2197" name="Freeform 343"/>
              <p:cNvSpPr>
                <a:spLocks/>
              </p:cNvSpPr>
              <p:nvPr/>
            </p:nvSpPr>
            <p:spPr bwMode="auto">
              <a:xfrm rot="-5400000">
                <a:off x="5117" y="-328"/>
                <a:ext cx="7" cy="851"/>
              </a:xfrm>
              <a:custGeom>
                <a:avLst/>
                <a:gdLst>
                  <a:gd name="T0" fmla="*/ 0 w 48"/>
                  <a:gd name="T1" fmla="*/ 267 h 2695"/>
                  <a:gd name="T2" fmla="*/ 0 w 48"/>
                  <a:gd name="T3" fmla="*/ 15 h 2695"/>
                  <a:gd name="T4" fmla="*/ 0 w 48"/>
                  <a:gd name="T5" fmla="*/ 7 h 2695"/>
                  <a:gd name="T6" fmla="*/ 0 w 48"/>
                  <a:gd name="T7" fmla="*/ 3 h 2695"/>
                  <a:gd name="T8" fmla="*/ 1 w 48"/>
                  <a:gd name="T9" fmla="*/ 0 h 2695"/>
                  <a:gd name="T10" fmla="*/ 1 w 48"/>
                  <a:gd name="T11" fmla="*/ 16 h 2695"/>
                  <a:gd name="T12" fmla="*/ 1 w 48"/>
                  <a:gd name="T13" fmla="*/ 269 h 2695"/>
                  <a:gd name="T14" fmla="*/ 0 w 48"/>
                  <a:gd name="T15" fmla="*/ 269 h 2695"/>
                  <a:gd name="T16" fmla="*/ 0 w 48"/>
                  <a:gd name="T17" fmla="*/ 269 h 2695"/>
                  <a:gd name="T18" fmla="*/ 0 w 48"/>
                  <a:gd name="T19" fmla="*/ 267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2198" name="Freeform 344"/>
              <p:cNvSpPr>
                <a:spLocks/>
              </p:cNvSpPr>
              <p:nvPr/>
            </p:nvSpPr>
            <p:spPr bwMode="auto">
              <a:xfrm rot="-5400000">
                <a:off x="5106" y="-353"/>
                <a:ext cx="8" cy="873"/>
              </a:xfrm>
              <a:custGeom>
                <a:avLst/>
                <a:gdLst>
                  <a:gd name="T0" fmla="*/ 0 w 48"/>
                  <a:gd name="T1" fmla="*/ 0 h 2767"/>
                  <a:gd name="T2" fmla="*/ 1 w 48"/>
                  <a:gd name="T3" fmla="*/ 1 h 2767"/>
                  <a:gd name="T4" fmla="*/ 1 w 48"/>
                  <a:gd name="T5" fmla="*/ 3 h 2767"/>
                  <a:gd name="T6" fmla="*/ 1 w 48"/>
                  <a:gd name="T7" fmla="*/ 4 h 2767"/>
                  <a:gd name="T8" fmla="*/ 1 w 48"/>
                  <a:gd name="T9" fmla="*/ 9 h 2767"/>
                  <a:gd name="T10" fmla="*/ 1 w 48"/>
                  <a:gd name="T11" fmla="*/ 13 h 2767"/>
                  <a:gd name="T12" fmla="*/ 1 w 48"/>
                  <a:gd name="T13" fmla="*/ 19 h 2767"/>
                  <a:gd name="T14" fmla="*/ 1 w 48"/>
                  <a:gd name="T15" fmla="*/ 26 h 2767"/>
                  <a:gd name="T16" fmla="*/ 1 w 48"/>
                  <a:gd name="T17" fmla="*/ 34 h 2767"/>
                  <a:gd name="T18" fmla="*/ 1 w 48"/>
                  <a:gd name="T19" fmla="*/ 43 h 2767"/>
                  <a:gd name="T20" fmla="*/ 1 w 48"/>
                  <a:gd name="T21" fmla="*/ 53 h 2767"/>
                  <a:gd name="T22" fmla="*/ 1 w 48"/>
                  <a:gd name="T23" fmla="*/ 65 h 2767"/>
                  <a:gd name="T24" fmla="*/ 1 w 48"/>
                  <a:gd name="T25" fmla="*/ 88 h 2767"/>
                  <a:gd name="T26" fmla="*/ 1 w 48"/>
                  <a:gd name="T27" fmla="*/ 113 h 2767"/>
                  <a:gd name="T28" fmla="*/ 1 w 48"/>
                  <a:gd name="T29" fmla="*/ 137 h 2767"/>
                  <a:gd name="T30" fmla="*/ 1 w 48"/>
                  <a:gd name="T31" fmla="*/ 162 h 2767"/>
                  <a:gd name="T32" fmla="*/ 1 w 48"/>
                  <a:gd name="T33" fmla="*/ 186 h 2767"/>
                  <a:gd name="T34" fmla="*/ 1 w 48"/>
                  <a:gd name="T35" fmla="*/ 209 h 2767"/>
                  <a:gd name="T36" fmla="*/ 1 w 48"/>
                  <a:gd name="T37" fmla="*/ 219 h 2767"/>
                  <a:gd name="T38" fmla="*/ 1 w 48"/>
                  <a:gd name="T39" fmla="*/ 229 h 2767"/>
                  <a:gd name="T40" fmla="*/ 1 w 48"/>
                  <a:gd name="T41" fmla="*/ 239 h 2767"/>
                  <a:gd name="T42" fmla="*/ 1 w 48"/>
                  <a:gd name="T43" fmla="*/ 248 h 2767"/>
                  <a:gd name="T44" fmla="*/ 1 w 48"/>
                  <a:gd name="T45" fmla="*/ 254 h 2767"/>
                  <a:gd name="T46" fmla="*/ 1 w 48"/>
                  <a:gd name="T47" fmla="*/ 261 h 2767"/>
                  <a:gd name="T48" fmla="*/ 1 w 48"/>
                  <a:gd name="T49" fmla="*/ 265 h 2767"/>
                  <a:gd name="T50" fmla="*/ 1 w 48"/>
                  <a:gd name="T51" fmla="*/ 269 h 2767"/>
                  <a:gd name="T52" fmla="*/ 1 w 48"/>
                  <a:gd name="T53" fmla="*/ 271 h 2767"/>
                  <a:gd name="T54" fmla="*/ 1 w 48"/>
                  <a:gd name="T55" fmla="*/ 273 h 2767"/>
                  <a:gd name="T56" fmla="*/ 0 w 48"/>
                  <a:gd name="T57" fmla="*/ 275 h 2767"/>
                  <a:gd name="T58" fmla="*/ 0 w 48"/>
                  <a:gd name="T59" fmla="*/ 274 h 2767"/>
                  <a:gd name="T60" fmla="*/ 0 w 48"/>
                  <a:gd name="T61" fmla="*/ 271 h 2767"/>
                  <a:gd name="T62" fmla="*/ 0 w 48"/>
                  <a:gd name="T63" fmla="*/ 268 h 2767"/>
                  <a:gd name="T64" fmla="*/ 0 w 48"/>
                  <a:gd name="T65" fmla="*/ 262 h 2767"/>
                  <a:gd name="T66" fmla="*/ 0 w 48"/>
                  <a:gd name="T67" fmla="*/ 257 h 2767"/>
                  <a:gd name="T68" fmla="*/ 0 w 48"/>
                  <a:gd name="T69" fmla="*/ 250 h 2767"/>
                  <a:gd name="T70" fmla="*/ 0 w 48"/>
                  <a:gd name="T71" fmla="*/ 241 h 2767"/>
                  <a:gd name="T72" fmla="*/ 0 w 48"/>
                  <a:gd name="T73" fmla="*/ 232 h 2767"/>
                  <a:gd name="T74" fmla="*/ 0 w 48"/>
                  <a:gd name="T75" fmla="*/ 222 h 2767"/>
                  <a:gd name="T76" fmla="*/ 0 w 48"/>
                  <a:gd name="T77" fmla="*/ 211 h 2767"/>
                  <a:gd name="T78" fmla="*/ 0 w 48"/>
                  <a:gd name="T79" fmla="*/ 187 h 2767"/>
                  <a:gd name="T80" fmla="*/ 0 w 48"/>
                  <a:gd name="T81" fmla="*/ 163 h 2767"/>
                  <a:gd name="T82" fmla="*/ 0 w 48"/>
                  <a:gd name="T83" fmla="*/ 137 h 2767"/>
                  <a:gd name="T84" fmla="*/ 0 w 48"/>
                  <a:gd name="T85" fmla="*/ 111 h 2767"/>
                  <a:gd name="T86" fmla="*/ 0 w 48"/>
                  <a:gd name="T87" fmla="*/ 86 h 2767"/>
                  <a:gd name="T88" fmla="*/ 0 w 48"/>
                  <a:gd name="T89" fmla="*/ 63 h 2767"/>
                  <a:gd name="T90" fmla="*/ 0 w 48"/>
                  <a:gd name="T91" fmla="*/ 53 h 2767"/>
                  <a:gd name="T92" fmla="*/ 0 w 48"/>
                  <a:gd name="T93" fmla="*/ 42 h 2767"/>
                  <a:gd name="T94" fmla="*/ 0 w 48"/>
                  <a:gd name="T95" fmla="*/ 33 h 2767"/>
                  <a:gd name="T96" fmla="*/ 0 w 48"/>
                  <a:gd name="T97" fmla="*/ 25 h 2767"/>
                  <a:gd name="T98" fmla="*/ 0 w 48"/>
                  <a:gd name="T99" fmla="*/ 17 h 2767"/>
                  <a:gd name="T100" fmla="*/ 0 w 48"/>
                  <a:gd name="T101" fmla="*/ 11 h 2767"/>
                  <a:gd name="T102" fmla="*/ 0 w 48"/>
                  <a:gd name="T103" fmla="*/ 6 h 2767"/>
                  <a:gd name="T104" fmla="*/ 0 w 48"/>
                  <a:gd name="T105" fmla="*/ 3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2199" name="Freeform 345"/>
              <p:cNvSpPr>
                <a:spLocks/>
              </p:cNvSpPr>
              <p:nvPr/>
            </p:nvSpPr>
            <p:spPr bwMode="auto">
              <a:xfrm rot="-5400000">
                <a:off x="5486" y="243"/>
                <a:ext cx="44" cy="50"/>
              </a:xfrm>
              <a:custGeom>
                <a:avLst/>
                <a:gdLst>
                  <a:gd name="T0" fmla="*/ 1 w 288"/>
                  <a:gd name="T1" fmla="*/ 14 h 158"/>
                  <a:gd name="T2" fmla="*/ 2 w 288"/>
                  <a:gd name="T3" fmla="*/ 10 h 158"/>
                  <a:gd name="T4" fmla="*/ 2 w 288"/>
                  <a:gd name="T5" fmla="*/ 9 h 158"/>
                  <a:gd name="T6" fmla="*/ 2 w 288"/>
                  <a:gd name="T7" fmla="*/ 6 h 158"/>
                  <a:gd name="T8" fmla="*/ 1 w 288"/>
                  <a:gd name="T9" fmla="*/ 6 h 158"/>
                  <a:gd name="T10" fmla="*/ 1 w 288"/>
                  <a:gd name="T11" fmla="*/ 6 h 158"/>
                  <a:gd name="T12" fmla="*/ 0 w 288"/>
                  <a:gd name="T13" fmla="*/ 7 h 158"/>
                  <a:gd name="T14" fmla="*/ 0 w 288"/>
                  <a:gd name="T15" fmla="*/ 6 h 158"/>
                  <a:gd name="T16" fmla="*/ 0 w 288"/>
                  <a:gd name="T17" fmla="*/ 3 h 158"/>
                  <a:gd name="T18" fmla="*/ 1 w 288"/>
                  <a:gd name="T19" fmla="*/ 1 h 158"/>
                  <a:gd name="T20" fmla="*/ 1 w 288"/>
                  <a:gd name="T21" fmla="*/ 1 h 158"/>
                  <a:gd name="T22" fmla="*/ 2 w 288"/>
                  <a:gd name="T23" fmla="*/ 1 h 158"/>
                  <a:gd name="T24" fmla="*/ 2 w 288"/>
                  <a:gd name="T25" fmla="*/ 3 h 158"/>
                  <a:gd name="T26" fmla="*/ 2 w 288"/>
                  <a:gd name="T27" fmla="*/ 4 h 158"/>
                  <a:gd name="T28" fmla="*/ 2 w 288"/>
                  <a:gd name="T29" fmla="*/ 7 h 158"/>
                  <a:gd name="T30" fmla="*/ 2 w 288"/>
                  <a:gd name="T31" fmla="*/ 11 h 158"/>
                  <a:gd name="T32" fmla="*/ 4 w 288"/>
                  <a:gd name="T33" fmla="*/ 10 h 158"/>
                  <a:gd name="T34" fmla="*/ 5 w 288"/>
                  <a:gd name="T35" fmla="*/ 10 h 158"/>
                  <a:gd name="T36" fmla="*/ 6 w 288"/>
                  <a:gd name="T37" fmla="*/ 7 h 158"/>
                  <a:gd name="T38" fmla="*/ 6 w 288"/>
                  <a:gd name="T39" fmla="*/ 6 h 158"/>
                  <a:gd name="T40" fmla="*/ 6 w 288"/>
                  <a:gd name="T41" fmla="*/ 4 h 158"/>
                  <a:gd name="T42" fmla="*/ 5 w 288"/>
                  <a:gd name="T43" fmla="*/ 3 h 158"/>
                  <a:gd name="T44" fmla="*/ 5 w 288"/>
                  <a:gd name="T45" fmla="*/ 4 h 158"/>
                  <a:gd name="T46" fmla="*/ 4 w 288"/>
                  <a:gd name="T47" fmla="*/ 6 h 158"/>
                  <a:gd name="T48" fmla="*/ 4 w 288"/>
                  <a:gd name="T49" fmla="*/ 6 h 158"/>
                  <a:gd name="T50" fmla="*/ 4 w 288"/>
                  <a:gd name="T51" fmla="*/ 6 h 158"/>
                  <a:gd name="T52" fmla="*/ 4 w 288"/>
                  <a:gd name="T53" fmla="*/ 4 h 158"/>
                  <a:gd name="T54" fmla="*/ 4 w 288"/>
                  <a:gd name="T55" fmla="*/ 3 h 158"/>
                  <a:gd name="T56" fmla="*/ 4 w 288"/>
                  <a:gd name="T57" fmla="*/ 1 h 158"/>
                  <a:gd name="T58" fmla="*/ 5 w 288"/>
                  <a:gd name="T59" fmla="*/ 0 h 158"/>
                  <a:gd name="T60" fmla="*/ 6 w 288"/>
                  <a:gd name="T61" fmla="*/ 0 h 158"/>
                  <a:gd name="T62" fmla="*/ 6 w 288"/>
                  <a:gd name="T63" fmla="*/ 1 h 158"/>
                  <a:gd name="T64" fmla="*/ 7 w 288"/>
                  <a:gd name="T65" fmla="*/ 3 h 158"/>
                  <a:gd name="T66" fmla="*/ 7 w 288"/>
                  <a:gd name="T67" fmla="*/ 7 h 158"/>
                  <a:gd name="T68" fmla="*/ 6 w 288"/>
                  <a:gd name="T69" fmla="*/ 10 h 158"/>
                  <a:gd name="T70" fmla="*/ 5 w 288"/>
                  <a:gd name="T71" fmla="*/ 13 h 158"/>
                  <a:gd name="T72" fmla="*/ 4 w 288"/>
                  <a:gd name="T73" fmla="*/ 14 h 158"/>
                  <a:gd name="T74" fmla="*/ 3 w 288"/>
                  <a:gd name="T75" fmla="*/ 14 h 158"/>
                  <a:gd name="T76" fmla="*/ 2 w 288"/>
                  <a:gd name="T77" fmla="*/ 14 h 158"/>
                  <a:gd name="T78" fmla="*/ 2 w 288"/>
                  <a:gd name="T79" fmla="*/ 13 h 158"/>
                  <a:gd name="T80" fmla="*/ 2 w 288"/>
                  <a:gd name="T81" fmla="*/ 14 h 158"/>
                  <a:gd name="T82" fmla="*/ 2 w 288"/>
                  <a:gd name="T83" fmla="*/ 16 h 158"/>
                  <a:gd name="T84" fmla="*/ 1 w 288"/>
                  <a:gd name="T85" fmla="*/ 1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2200" name="Freeform 346"/>
              <p:cNvSpPr>
                <a:spLocks/>
              </p:cNvSpPr>
              <p:nvPr/>
            </p:nvSpPr>
            <p:spPr bwMode="auto">
              <a:xfrm rot="-5400000">
                <a:off x="5486" y="243"/>
                <a:ext cx="44" cy="50"/>
              </a:xfrm>
              <a:custGeom>
                <a:avLst/>
                <a:gdLst>
                  <a:gd name="T0" fmla="*/ 1 w 288"/>
                  <a:gd name="T1" fmla="*/ 14 h 158"/>
                  <a:gd name="T2" fmla="*/ 2 w 288"/>
                  <a:gd name="T3" fmla="*/ 10 h 158"/>
                  <a:gd name="T4" fmla="*/ 2 w 288"/>
                  <a:gd name="T5" fmla="*/ 9 h 158"/>
                  <a:gd name="T6" fmla="*/ 2 w 288"/>
                  <a:gd name="T7" fmla="*/ 6 h 158"/>
                  <a:gd name="T8" fmla="*/ 2 w 288"/>
                  <a:gd name="T9" fmla="*/ 6 h 158"/>
                  <a:gd name="T10" fmla="*/ 1 w 288"/>
                  <a:gd name="T11" fmla="*/ 6 h 158"/>
                  <a:gd name="T12" fmla="*/ 1 w 288"/>
                  <a:gd name="T13" fmla="*/ 6 h 158"/>
                  <a:gd name="T14" fmla="*/ 0 w 288"/>
                  <a:gd name="T15" fmla="*/ 7 h 158"/>
                  <a:gd name="T16" fmla="*/ 0 w 288"/>
                  <a:gd name="T17" fmla="*/ 7 h 158"/>
                  <a:gd name="T18" fmla="*/ 0 w 288"/>
                  <a:gd name="T19" fmla="*/ 6 h 158"/>
                  <a:gd name="T20" fmla="*/ 0 w 288"/>
                  <a:gd name="T21" fmla="*/ 3 h 158"/>
                  <a:gd name="T22" fmla="*/ 1 w 288"/>
                  <a:gd name="T23" fmla="*/ 1 h 158"/>
                  <a:gd name="T24" fmla="*/ 1 w 288"/>
                  <a:gd name="T25" fmla="*/ 1 h 158"/>
                  <a:gd name="T26" fmla="*/ 2 w 288"/>
                  <a:gd name="T27" fmla="*/ 1 h 158"/>
                  <a:gd name="T28" fmla="*/ 2 w 288"/>
                  <a:gd name="T29" fmla="*/ 3 h 158"/>
                  <a:gd name="T30" fmla="*/ 2 w 288"/>
                  <a:gd name="T31" fmla="*/ 4 h 158"/>
                  <a:gd name="T32" fmla="*/ 2 w 288"/>
                  <a:gd name="T33" fmla="*/ 7 h 158"/>
                  <a:gd name="T34" fmla="*/ 2 w 288"/>
                  <a:gd name="T35" fmla="*/ 11 h 158"/>
                  <a:gd name="T36" fmla="*/ 4 w 288"/>
                  <a:gd name="T37" fmla="*/ 10 h 158"/>
                  <a:gd name="T38" fmla="*/ 5 w 288"/>
                  <a:gd name="T39" fmla="*/ 10 h 158"/>
                  <a:gd name="T40" fmla="*/ 6 w 288"/>
                  <a:gd name="T41" fmla="*/ 7 h 158"/>
                  <a:gd name="T42" fmla="*/ 6 w 288"/>
                  <a:gd name="T43" fmla="*/ 6 h 158"/>
                  <a:gd name="T44" fmla="*/ 6 w 288"/>
                  <a:gd name="T45" fmla="*/ 4 h 158"/>
                  <a:gd name="T46" fmla="*/ 5 w 288"/>
                  <a:gd name="T47" fmla="*/ 3 h 158"/>
                  <a:gd name="T48" fmla="*/ 5 w 288"/>
                  <a:gd name="T49" fmla="*/ 4 h 158"/>
                  <a:gd name="T50" fmla="*/ 4 w 288"/>
                  <a:gd name="T51" fmla="*/ 6 h 158"/>
                  <a:gd name="T52" fmla="*/ 4 w 288"/>
                  <a:gd name="T53" fmla="*/ 6 h 158"/>
                  <a:gd name="T54" fmla="*/ 4 w 288"/>
                  <a:gd name="T55" fmla="*/ 6 h 158"/>
                  <a:gd name="T56" fmla="*/ 4 w 288"/>
                  <a:gd name="T57" fmla="*/ 4 h 158"/>
                  <a:gd name="T58" fmla="*/ 4 w 288"/>
                  <a:gd name="T59" fmla="*/ 3 h 158"/>
                  <a:gd name="T60" fmla="*/ 4 w 288"/>
                  <a:gd name="T61" fmla="*/ 1 h 158"/>
                  <a:gd name="T62" fmla="*/ 5 w 288"/>
                  <a:gd name="T63" fmla="*/ 0 h 158"/>
                  <a:gd name="T64" fmla="*/ 6 w 288"/>
                  <a:gd name="T65" fmla="*/ 0 h 158"/>
                  <a:gd name="T66" fmla="*/ 6 w 288"/>
                  <a:gd name="T67" fmla="*/ 1 h 158"/>
                  <a:gd name="T68" fmla="*/ 7 w 288"/>
                  <a:gd name="T69" fmla="*/ 3 h 158"/>
                  <a:gd name="T70" fmla="*/ 7 w 288"/>
                  <a:gd name="T71" fmla="*/ 7 h 158"/>
                  <a:gd name="T72" fmla="*/ 6 w 288"/>
                  <a:gd name="T73" fmla="*/ 10 h 158"/>
                  <a:gd name="T74" fmla="*/ 5 w 288"/>
                  <a:gd name="T75" fmla="*/ 13 h 158"/>
                  <a:gd name="T76" fmla="*/ 4 w 288"/>
                  <a:gd name="T77" fmla="*/ 14 h 158"/>
                  <a:gd name="T78" fmla="*/ 3 w 288"/>
                  <a:gd name="T79" fmla="*/ 14 h 158"/>
                  <a:gd name="T80" fmla="*/ 2 w 288"/>
                  <a:gd name="T81" fmla="*/ 14 h 158"/>
                  <a:gd name="T82" fmla="*/ 2 w 288"/>
                  <a:gd name="T83" fmla="*/ 13 h 158"/>
                  <a:gd name="T84" fmla="*/ 2 w 288"/>
                  <a:gd name="T85" fmla="*/ 14 h 158"/>
                  <a:gd name="T86" fmla="*/ 2 w 288"/>
                  <a:gd name="T87" fmla="*/ 16 h 158"/>
                  <a:gd name="T88" fmla="*/ 1 w 288"/>
                  <a:gd name="T89" fmla="*/ 1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2201" name="Freeform 347"/>
              <p:cNvSpPr>
                <a:spLocks/>
              </p:cNvSpPr>
              <p:nvPr/>
            </p:nvSpPr>
            <p:spPr bwMode="auto">
              <a:xfrm rot="-5400000">
                <a:off x="5490" y="182"/>
                <a:ext cx="17" cy="31"/>
              </a:xfrm>
              <a:custGeom>
                <a:avLst/>
                <a:gdLst>
                  <a:gd name="T0" fmla="*/ 1 w 112"/>
                  <a:gd name="T1" fmla="*/ 10 h 100"/>
                  <a:gd name="T2" fmla="*/ 0 w 112"/>
                  <a:gd name="T3" fmla="*/ 3 h 100"/>
                  <a:gd name="T4" fmla="*/ 0 w 112"/>
                  <a:gd name="T5" fmla="*/ 1 h 100"/>
                  <a:gd name="T6" fmla="*/ 0 w 112"/>
                  <a:gd name="T7" fmla="*/ 0 h 100"/>
                  <a:gd name="T8" fmla="*/ 2 w 112"/>
                  <a:gd name="T9" fmla="*/ 1 h 100"/>
                  <a:gd name="T10" fmla="*/ 3 w 112"/>
                  <a:gd name="T11" fmla="*/ 4 h 100"/>
                  <a:gd name="T12" fmla="*/ 3 w 112"/>
                  <a:gd name="T13" fmla="*/ 5 h 100"/>
                  <a:gd name="T14" fmla="*/ 2 w 112"/>
                  <a:gd name="T15" fmla="*/ 5 h 100"/>
                  <a:gd name="T16" fmla="*/ 2 w 112"/>
                  <a:gd name="T17" fmla="*/ 8 h 100"/>
                  <a:gd name="T18" fmla="*/ 2 w 112"/>
                  <a:gd name="T19" fmla="*/ 10 h 100"/>
                  <a:gd name="T20" fmla="*/ 1 w 112"/>
                  <a:gd name="T21" fmla="*/ 1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2202" name="Freeform 348"/>
              <p:cNvSpPr>
                <a:spLocks/>
              </p:cNvSpPr>
              <p:nvPr/>
            </p:nvSpPr>
            <p:spPr bwMode="auto">
              <a:xfrm rot="-5400000">
                <a:off x="5490" y="182"/>
                <a:ext cx="17" cy="31"/>
              </a:xfrm>
              <a:custGeom>
                <a:avLst/>
                <a:gdLst>
                  <a:gd name="T0" fmla="*/ 1 w 112"/>
                  <a:gd name="T1" fmla="*/ 10 h 100"/>
                  <a:gd name="T2" fmla="*/ 0 w 112"/>
                  <a:gd name="T3" fmla="*/ 3 h 100"/>
                  <a:gd name="T4" fmla="*/ 0 w 112"/>
                  <a:gd name="T5" fmla="*/ 1 h 100"/>
                  <a:gd name="T6" fmla="*/ 0 w 112"/>
                  <a:gd name="T7" fmla="*/ 0 h 100"/>
                  <a:gd name="T8" fmla="*/ 0 w 112"/>
                  <a:gd name="T9" fmla="*/ 0 h 100"/>
                  <a:gd name="T10" fmla="*/ 2 w 112"/>
                  <a:gd name="T11" fmla="*/ 1 h 100"/>
                  <a:gd name="T12" fmla="*/ 3 w 112"/>
                  <a:gd name="T13" fmla="*/ 4 h 100"/>
                  <a:gd name="T14" fmla="*/ 3 w 112"/>
                  <a:gd name="T15" fmla="*/ 5 h 100"/>
                  <a:gd name="T16" fmla="*/ 2 w 112"/>
                  <a:gd name="T17" fmla="*/ 5 h 100"/>
                  <a:gd name="T18" fmla="*/ 2 w 112"/>
                  <a:gd name="T19" fmla="*/ 8 h 100"/>
                  <a:gd name="T20" fmla="*/ 2 w 112"/>
                  <a:gd name="T21" fmla="*/ 10 h 100"/>
                  <a:gd name="T22" fmla="*/ 1 w 112"/>
                  <a:gd name="T23" fmla="*/ 10 h 100"/>
                  <a:gd name="T24" fmla="*/ 1 w 112"/>
                  <a:gd name="T25" fmla="*/ 1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2203" name="Freeform 349"/>
              <p:cNvSpPr>
                <a:spLocks/>
              </p:cNvSpPr>
              <p:nvPr/>
            </p:nvSpPr>
            <p:spPr bwMode="auto">
              <a:xfrm rot="-5400000">
                <a:off x="5400" y="205"/>
                <a:ext cx="37" cy="73"/>
              </a:xfrm>
              <a:custGeom>
                <a:avLst/>
                <a:gdLst>
                  <a:gd name="T0" fmla="*/ 0 w 240"/>
                  <a:gd name="T1" fmla="*/ 20 h 230"/>
                  <a:gd name="T2" fmla="*/ 0 w 240"/>
                  <a:gd name="T3" fmla="*/ 19 h 230"/>
                  <a:gd name="T4" fmla="*/ 0 w 240"/>
                  <a:gd name="T5" fmla="*/ 17 h 230"/>
                  <a:gd name="T6" fmla="*/ 1 w 240"/>
                  <a:gd name="T7" fmla="*/ 13 h 230"/>
                  <a:gd name="T8" fmla="*/ 3 w 240"/>
                  <a:gd name="T9" fmla="*/ 6 h 230"/>
                  <a:gd name="T10" fmla="*/ 5 w 240"/>
                  <a:gd name="T11" fmla="*/ 0 h 230"/>
                  <a:gd name="T12" fmla="*/ 5 w 240"/>
                  <a:gd name="T13" fmla="*/ 1 h 230"/>
                  <a:gd name="T14" fmla="*/ 6 w 240"/>
                  <a:gd name="T15" fmla="*/ 3 h 230"/>
                  <a:gd name="T16" fmla="*/ 5 w 240"/>
                  <a:gd name="T17" fmla="*/ 7 h 230"/>
                  <a:gd name="T18" fmla="*/ 4 w 240"/>
                  <a:gd name="T19" fmla="*/ 13 h 230"/>
                  <a:gd name="T20" fmla="*/ 1 w 240"/>
                  <a:gd name="T21" fmla="*/ 22 h 230"/>
                  <a:gd name="T22" fmla="*/ 1 w 240"/>
                  <a:gd name="T23" fmla="*/ 23 h 230"/>
                  <a:gd name="T24" fmla="*/ 0 w 240"/>
                  <a:gd name="T25" fmla="*/ 23 h 230"/>
                  <a:gd name="T26" fmla="*/ 0 w 240"/>
                  <a:gd name="T27" fmla="*/ 2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2204" name="Freeform 350"/>
              <p:cNvSpPr>
                <a:spLocks/>
              </p:cNvSpPr>
              <p:nvPr/>
            </p:nvSpPr>
            <p:spPr bwMode="auto">
              <a:xfrm rot="-5400000">
                <a:off x="5399" y="146"/>
                <a:ext cx="17" cy="59"/>
              </a:xfrm>
              <a:custGeom>
                <a:avLst/>
                <a:gdLst>
                  <a:gd name="T0" fmla="*/ 0 w 113"/>
                  <a:gd name="T1" fmla="*/ 16 h 188"/>
                  <a:gd name="T2" fmla="*/ 0 w 113"/>
                  <a:gd name="T3" fmla="*/ 13 h 188"/>
                  <a:gd name="T4" fmla="*/ 0 w 113"/>
                  <a:gd name="T5" fmla="*/ 8 h 188"/>
                  <a:gd name="T6" fmla="*/ 0 w 113"/>
                  <a:gd name="T7" fmla="*/ 8 h 188"/>
                  <a:gd name="T8" fmla="*/ 0 w 113"/>
                  <a:gd name="T9" fmla="*/ 13 h 188"/>
                  <a:gd name="T10" fmla="*/ 1 w 113"/>
                  <a:gd name="T11" fmla="*/ 14 h 188"/>
                  <a:gd name="T12" fmla="*/ 1 w 113"/>
                  <a:gd name="T13" fmla="*/ 14 h 188"/>
                  <a:gd name="T14" fmla="*/ 2 w 113"/>
                  <a:gd name="T15" fmla="*/ 14 h 188"/>
                  <a:gd name="T16" fmla="*/ 2 w 113"/>
                  <a:gd name="T17" fmla="*/ 13 h 188"/>
                  <a:gd name="T18" fmla="*/ 2 w 113"/>
                  <a:gd name="T19" fmla="*/ 10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8 h 188"/>
                  <a:gd name="T32" fmla="*/ 3 w 113"/>
                  <a:gd name="T33" fmla="*/ 13 h 188"/>
                  <a:gd name="T34" fmla="*/ 2 w 113"/>
                  <a:gd name="T35" fmla="*/ 17 h 188"/>
                  <a:gd name="T36" fmla="*/ 2 w 113"/>
                  <a:gd name="T37" fmla="*/ 19 h 188"/>
                  <a:gd name="T38" fmla="*/ 1 w 113"/>
                  <a:gd name="T39" fmla="*/ 19 h 188"/>
                  <a:gd name="T40" fmla="*/ 0 w 113"/>
                  <a:gd name="T41" fmla="*/ 17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2205" name="Freeform 351"/>
              <p:cNvSpPr>
                <a:spLocks/>
              </p:cNvSpPr>
              <p:nvPr/>
            </p:nvSpPr>
            <p:spPr bwMode="auto">
              <a:xfrm rot="-5400000">
                <a:off x="5399" y="146"/>
                <a:ext cx="17" cy="59"/>
              </a:xfrm>
              <a:custGeom>
                <a:avLst/>
                <a:gdLst>
                  <a:gd name="T0" fmla="*/ 0 w 113"/>
                  <a:gd name="T1" fmla="*/ 16 h 188"/>
                  <a:gd name="T2" fmla="*/ 0 w 113"/>
                  <a:gd name="T3" fmla="*/ 13 h 188"/>
                  <a:gd name="T4" fmla="*/ 0 w 113"/>
                  <a:gd name="T5" fmla="*/ 8 h 188"/>
                  <a:gd name="T6" fmla="*/ 0 w 113"/>
                  <a:gd name="T7" fmla="*/ 8 h 188"/>
                  <a:gd name="T8" fmla="*/ 0 w 113"/>
                  <a:gd name="T9" fmla="*/ 13 h 188"/>
                  <a:gd name="T10" fmla="*/ 1 w 113"/>
                  <a:gd name="T11" fmla="*/ 14 h 188"/>
                  <a:gd name="T12" fmla="*/ 1 w 113"/>
                  <a:gd name="T13" fmla="*/ 14 h 188"/>
                  <a:gd name="T14" fmla="*/ 2 w 113"/>
                  <a:gd name="T15" fmla="*/ 14 h 188"/>
                  <a:gd name="T16" fmla="*/ 2 w 113"/>
                  <a:gd name="T17" fmla="*/ 13 h 188"/>
                  <a:gd name="T18" fmla="*/ 2 w 113"/>
                  <a:gd name="T19" fmla="*/ 10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8 h 188"/>
                  <a:gd name="T32" fmla="*/ 3 w 113"/>
                  <a:gd name="T33" fmla="*/ 13 h 188"/>
                  <a:gd name="T34" fmla="*/ 2 w 113"/>
                  <a:gd name="T35" fmla="*/ 17 h 188"/>
                  <a:gd name="T36" fmla="*/ 2 w 113"/>
                  <a:gd name="T37" fmla="*/ 19 h 188"/>
                  <a:gd name="T38" fmla="*/ 1 w 113"/>
                  <a:gd name="T39" fmla="*/ 19 h 188"/>
                  <a:gd name="T40" fmla="*/ 0 w 113"/>
                  <a:gd name="T41" fmla="*/ 17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2206" name="Freeform 352"/>
              <p:cNvSpPr>
                <a:spLocks/>
              </p:cNvSpPr>
              <p:nvPr/>
            </p:nvSpPr>
            <p:spPr bwMode="auto">
              <a:xfrm rot="-5400000">
                <a:off x="5392" y="235"/>
                <a:ext cx="18" cy="27"/>
              </a:xfrm>
              <a:custGeom>
                <a:avLst/>
                <a:gdLst>
                  <a:gd name="T0" fmla="*/ 0 w 112"/>
                  <a:gd name="T1" fmla="*/ 8 h 87"/>
                  <a:gd name="T2" fmla="*/ 2 w 112"/>
                  <a:gd name="T3" fmla="*/ 0 h 87"/>
                  <a:gd name="T4" fmla="*/ 3 w 112"/>
                  <a:gd name="T5" fmla="*/ 0 h 87"/>
                  <a:gd name="T6" fmla="*/ 2 w 112"/>
                  <a:gd name="T7" fmla="*/ 6 h 87"/>
                  <a:gd name="T8" fmla="*/ 1 w 112"/>
                  <a:gd name="T9" fmla="*/ 7 h 87"/>
                  <a:gd name="T10" fmla="*/ 0 w 112"/>
                  <a:gd name="T11" fmla="*/ 8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2207" name="Freeform 353"/>
              <p:cNvSpPr>
                <a:spLocks/>
              </p:cNvSpPr>
              <p:nvPr/>
            </p:nvSpPr>
            <p:spPr bwMode="auto">
              <a:xfrm rot="-5400000">
                <a:off x="5384" y="138"/>
                <a:ext cx="27" cy="32"/>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2208" name="Freeform 354"/>
              <p:cNvSpPr>
                <a:spLocks/>
              </p:cNvSpPr>
              <p:nvPr/>
            </p:nvSpPr>
            <p:spPr bwMode="auto">
              <a:xfrm rot="-5400000">
                <a:off x="5384" y="138"/>
                <a:ext cx="27" cy="32"/>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2209" name="Freeform 355"/>
              <p:cNvSpPr>
                <a:spLocks/>
              </p:cNvSpPr>
              <p:nvPr/>
            </p:nvSpPr>
            <p:spPr bwMode="auto">
              <a:xfrm rot="-5400000">
                <a:off x="5397" y="338"/>
                <a:ext cx="8" cy="27"/>
              </a:xfrm>
              <a:custGeom>
                <a:avLst/>
                <a:gdLst>
                  <a:gd name="T0" fmla="*/ 0 w 48"/>
                  <a:gd name="T1" fmla="*/ 0 h 87"/>
                  <a:gd name="T2" fmla="*/ 1 w 48"/>
                  <a:gd name="T3" fmla="*/ 2 h 87"/>
                  <a:gd name="T4" fmla="*/ 1 w 48"/>
                  <a:gd name="T5" fmla="*/ 3 h 87"/>
                  <a:gd name="T6" fmla="*/ 1 w 48"/>
                  <a:gd name="T7" fmla="*/ 8 h 87"/>
                  <a:gd name="T8" fmla="*/ 0 w 48"/>
                  <a:gd name="T9" fmla="*/ 4 h 87"/>
                  <a:gd name="T10" fmla="*/ 0 w 48"/>
                  <a:gd name="T11" fmla="*/ 3 h 87"/>
                  <a:gd name="T12" fmla="*/ 0 w 48"/>
                  <a:gd name="T13" fmla="*/ 2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210" name="Freeform 356"/>
              <p:cNvSpPr>
                <a:spLocks/>
              </p:cNvSpPr>
              <p:nvPr/>
            </p:nvSpPr>
            <p:spPr bwMode="auto">
              <a:xfrm rot="-5400000">
                <a:off x="5374" y="171"/>
                <a:ext cx="20"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2 w 129"/>
                  <a:gd name="T21" fmla="*/ 13 h 161"/>
                  <a:gd name="T22" fmla="*/ 2 w 129"/>
                  <a:gd name="T23" fmla="*/ 10 h 161"/>
                  <a:gd name="T24" fmla="*/ 2 w 129"/>
                  <a:gd name="T25" fmla="*/ 6 h 161"/>
                  <a:gd name="T26" fmla="*/ 2 w 129"/>
                  <a:gd name="T27" fmla="*/ 0 h 161"/>
                  <a:gd name="T28" fmla="*/ 3 w 129"/>
                  <a:gd name="T29" fmla="*/ 0 h 161"/>
                  <a:gd name="T30" fmla="*/ 3 w 129"/>
                  <a:gd name="T31" fmla="*/ 3 h 161"/>
                  <a:gd name="T32" fmla="*/ 3 w 129"/>
                  <a:gd name="T33" fmla="*/ 7 h 161"/>
                  <a:gd name="T34" fmla="*/ 3 w 129"/>
                  <a:gd name="T35" fmla="*/ 10 h 161"/>
                  <a:gd name="T36" fmla="*/ 3 w 129"/>
                  <a:gd name="T37" fmla="*/ 14 h 161"/>
                  <a:gd name="T38" fmla="*/ 2 w 129"/>
                  <a:gd name="T39" fmla="*/ 16 h 161"/>
                  <a:gd name="T40" fmla="*/ 2 w 129"/>
                  <a:gd name="T41" fmla="*/ 16 h 161"/>
                  <a:gd name="T42" fmla="*/ 1 w 129"/>
                  <a:gd name="T43" fmla="*/ 16 h 161"/>
                  <a:gd name="T44" fmla="*/ 0 w 129"/>
                  <a:gd name="T45" fmla="*/ 1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2211" name="Freeform 357"/>
              <p:cNvSpPr>
                <a:spLocks/>
              </p:cNvSpPr>
              <p:nvPr/>
            </p:nvSpPr>
            <p:spPr bwMode="auto">
              <a:xfrm rot="-5400000">
                <a:off x="5374" y="171"/>
                <a:ext cx="20"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2 w 129"/>
                  <a:gd name="T21" fmla="*/ 13 h 161"/>
                  <a:gd name="T22" fmla="*/ 2 w 129"/>
                  <a:gd name="T23" fmla="*/ 10 h 161"/>
                  <a:gd name="T24" fmla="*/ 2 w 129"/>
                  <a:gd name="T25" fmla="*/ 6 h 161"/>
                  <a:gd name="T26" fmla="*/ 2 w 129"/>
                  <a:gd name="T27" fmla="*/ 0 h 161"/>
                  <a:gd name="T28" fmla="*/ 3 w 129"/>
                  <a:gd name="T29" fmla="*/ 0 h 161"/>
                  <a:gd name="T30" fmla="*/ 3 w 129"/>
                  <a:gd name="T31" fmla="*/ 0 h 161"/>
                  <a:gd name="T32" fmla="*/ 3 w 129"/>
                  <a:gd name="T33" fmla="*/ 3 h 161"/>
                  <a:gd name="T34" fmla="*/ 3 w 129"/>
                  <a:gd name="T35" fmla="*/ 7 h 161"/>
                  <a:gd name="T36" fmla="*/ 3 w 129"/>
                  <a:gd name="T37" fmla="*/ 10 h 161"/>
                  <a:gd name="T38" fmla="*/ 3 w 129"/>
                  <a:gd name="T39" fmla="*/ 14 h 161"/>
                  <a:gd name="T40" fmla="*/ 2 w 129"/>
                  <a:gd name="T41" fmla="*/ 16 h 161"/>
                  <a:gd name="T42" fmla="*/ 2 w 129"/>
                  <a:gd name="T43" fmla="*/ 16 h 161"/>
                  <a:gd name="T44" fmla="*/ 1 w 129"/>
                  <a:gd name="T45" fmla="*/ 16 h 161"/>
                  <a:gd name="T46" fmla="*/ 0 w 129"/>
                  <a:gd name="T47" fmla="*/ 1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2212" name="Freeform 358"/>
              <p:cNvSpPr>
                <a:spLocks/>
              </p:cNvSpPr>
              <p:nvPr/>
            </p:nvSpPr>
            <p:spPr bwMode="auto">
              <a:xfrm rot="-5400000">
                <a:off x="5216" y="194"/>
                <a:ext cx="133" cy="242"/>
              </a:xfrm>
              <a:custGeom>
                <a:avLst/>
                <a:gdLst>
                  <a:gd name="T0" fmla="*/ 0 w 866"/>
                  <a:gd name="T1" fmla="*/ 72 h 768"/>
                  <a:gd name="T2" fmla="*/ 1 w 866"/>
                  <a:gd name="T3" fmla="*/ 72 h 768"/>
                  <a:gd name="T4" fmla="*/ 2 w 866"/>
                  <a:gd name="T5" fmla="*/ 69 h 768"/>
                  <a:gd name="T6" fmla="*/ 3 w 866"/>
                  <a:gd name="T7" fmla="*/ 52 h 768"/>
                  <a:gd name="T8" fmla="*/ 6 w 866"/>
                  <a:gd name="T9" fmla="*/ 42 h 768"/>
                  <a:gd name="T10" fmla="*/ 10 w 866"/>
                  <a:gd name="T11" fmla="*/ 43 h 768"/>
                  <a:gd name="T12" fmla="*/ 15 w 866"/>
                  <a:gd name="T13" fmla="*/ 56 h 768"/>
                  <a:gd name="T14" fmla="*/ 11 w 866"/>
                  <a:gd name="T15" fmla="*/ 33 h 768"/>
                  <a:gd name="T16" fmla="*/ 11 w 866"/>
                  <a:gd name="T17" fmla="*/ 21 h 768"/>
                  <a:gd name="T18" fmla="*/ 13 w 866"/>
                  <a:gd name="T19" fmla="*/ 12 h 768"/>
                  <a:gd name="T20" fmla="*/ 16 w 866"/>
                  <a:gd name="T21" fmla="*/ 9 h 768"/>
                  <a:gd name="T22" fmla="*/ 19 w 866"/>
                  <a:gd name="T23" fmla="*/ 4 h 768"/>
                  <a:gd name="T24" fmla="*/ 18 w 866"/>
                  <a:gd name="T25" fmla="*/ 4 h 768"/>
                  <a:gd name="T26" fmla="*/ 20 w 866"/>
                  <a:gd name="T27" fmla="*/ 0 h 768"/>
                  <a:gd name="T28" fmla="*/ 20 w 866"/>
                  <a:gd name="T29" fmla="*/ 3 h 768"/>
                  <a:gd name="T30" fmla="*/ 19 w 866"/>
                  <a:gd name="T31" fmla="*/ 10 h 768"/>
                  <a:gd name="T32" fmla="*/ 17 w 866"/>
                  <a:gd name="T33" fmla="*/ 14 h 768"/>
                  <a:gd name="T34" fmla="*/ 18 w 866"/>
                  <a:gd name="T35" fmla="*/ 19 h 768"/>
                  <a:gd name="T36" fmla="*/ 18 w 866"/>
                  <a:gd name="T37" fmla="*/ 27 h 768"/>
                  <a:gd name="T38" fmla="*/ 16 w 866"/>
                  <a:gd name="T39" fmla="*/ 32 h 768"/>
                  <a:gd name="T40" fmla="*/ 14 w 866"/>
                  <a:gd name="T41" fmla="*/ 27 h 768"/>
                  <a:gd name="T42" fmla="*/ 15 w 866"/>
                  <a:gd name="T43" fmla="*/ 27 h 768"/>
                  <a:gd name="T44" fmla="*/ 16 w 866"/>
                  <a:gd name="T45" fmla="*/ 23 h 768"/>
                  <a:gd name="T46" fmla="*/ 14 w 866"/>
                  <a:gd name="T47" fmla="*/ 17 h 768"/>
                  <a:gd name="T48" fmla="*/ 12 w 866"/>
                  <a:gd name="T49" fmla="*/ 20 h 768"/>
                  <a:gd name="T50" fmla="*/ 12 w 866"/>
                  <a:gd name="T51" fmla="*/ 36 h 768"/>
                  <a:gd name="T52" fmla="*/ 14 w 866"/>
                  <a:gd name="T53" fmla="*/ 46 h 768"/>
                  <a:gd name="T54" fmla="*/ 13 w 866"/>
                  <a:gd name="T55" fmla="*/ 37 h 768"/>
                  <a:gd name="T56" fmla="*/ 13 w 866"/>
                  <a:gd name="T57" fmla="*/ 27 h 768"/>
                  <a:gd name="T58" fmla="*/ 14 w 866"/>
                  <a:gd name="T59" fmla="*/ 44 h 768"/>
                  <a:gd name="T60" fmla="*/ 20 w 866"/>
                  <a:gd name="T61" fmla="*/ 68 h 768"/>
                  <a:gd name="T62" fmla="*/ 12 w 866"/>
                  <a:gd name="T63" fmla="*/ 55 h 768"/>
                  <a:gd name="T64" fmla="*/ 8 w 866"/>
                  <a:gd name="T65" fmla="*/ 49 h 768"/>
                  <a:gd name="T66" fmla="*/ 12 w 866"/>
                  <a:gd name="T67" fmla="*/ 52 h 768"/>
                  <a:gd name="T68" fmla="*/ 11 w 866"/>
                  <a:gd name="T69" fmla="*/ 47 h 768"/>
                  <a:gd name="T70" fmla="*/ 7 w 866"/>
                  <a:gd name="T71" fmla="*/ 44 h 768"/>
                  <a:gd name="T72" fmla="*/ 5 w 866"/>
                  <a:gd name="T73" fmla="*/ 53 h 768"/>
                  <a:gd name="T74" fmla="*/ 6 w 866"/>
                  <a:gd name="T75" fmla="*/ 61 h 768"/>
                  <a:gd name="T76" fmla="*/ 8 w 866"/>
                  <a:gd name="T77" fmla="*/ 57 h 768"/>
                  <a:gd name="T78" fmla="*/ 9 w 866"/>
                  <a:gd name="T79" fmla="*/ 57 h 768"/>
                  <a:gd name="T80" fmla="*/ 8 w 866"/>
                  <a:gd name="T81" fmla="*/ 68 h 768"/>
                  <a:gd name="T82" fmla="*/ 5 w 866"/>
                  <a:gd name="T83" fmla="*/ 69 h 768"/>
                  <a:gd name="T84" fmla="*/ 4 w 866"/>
                  <a:gd name="T85" fmla="*/ 62 h 768"/>
                  <a:gd name="T86" fmla="*/ 3 w 866"/>
                  <a:gd name="T87" fmla="*/ 63 h 768"/>
                  <a:gd name="T88" fmla="*/ 3 w 866"/>
                  <a:gd name="T89" fmla="*/ 70 h 768"/>
                  <a:gd name="T90" fmla="*/ 2 w 866"/>
                  <a:gd name="T91" fmla="*/ 76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2213" name="Freeform 359"/>
              <p:cNvSpPr>
                <a:spLocks/>
              </p:cNvSpPr>
              <p:nvPr/>
            </p:nvSpPr>
            <p:spPr bwMode="auto">
              <a:xfrm rot="-5400000">
                <a:off x="5386" y="195"/>
                <a:ext cx="2" cy="0"/>
              </a:xfrm>
              <a:custGeom>
                <a:avLst/>
                <a:gdLst>
                  <a:gd name="T0" fmla="*/ 0 w 17"/>
                  <a:gd name="T1" fmla="*/ 0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2214" name="Freeform 360"/>
              <p:cNvSpPr>
                <a:spLocks/>
              </p:cNvSpPr>
              <p:nvPr/>
            </p:nvSpPr>
            <p:spPr bwMode="auto">
              <a:xfrm rot="-5400000">
                <a:off x="5386" y="195"/>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2215" name="Freeform 361"/>
              <p:cNvSpPr>
                <a:spLocks/>
              </p:cNvSpPr>
              <p:nvPr/>
            </p:nvSpPr>
            <p:spPr bwMode="auto">
              <a:xfrm rot="-5400000">
                <a:off x="5350" y="133"/>
                <a:ext cx="24"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1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2216" name="Freeform 362"/>
              <p:cNvSpPr>
                <a:spLocks/>
              </p:cNvSpPr>
              <p:nvPr/>
            </p:nvSpPr>
            <p:spPr bwMode="auto">
              <a:xfrm rot="-5400000">
                <a:off x="5350" y="133"/>
                <a:ext cx="24"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1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2705">
                <a:solidFill>
                  <a:srgbClr val="800000"/>
                </a:solidFill>
                <a:round/>
                <a:headEnd/>
                <a:tailEnd/>
              </a:ln>
            </p:spPr>
            <p:txBody>
              <a:bodyPr/>
              <a:lstStyle/>
              <a:p>
                <a:endParaRPr lang="en-US"/>
              </a:p>
            </p:txBody>
          </p:sp>
          <p:sp>
            <p:nvSpPr>
              <p:cNvPr id="2217" name="Freeform 363"/>
              <p:cNvSpPr>
                <a:spLocks/>
              </p:cNvSpPr>
              <p:nvPr/>
            </p:nvSpPr>
            <p:spPr bwMode="auto">
              <a:xfrm rot="-5400000">
                <a:off x="5355" y="289"/>
                <a:ext cx="3" cy="23"/>
              </a:xfrm>
              <a:custGeom>
                <a:avLst/>
                <a:gdLst>
                  <a:gd name="T0" fmla="*/ 0 w 15"/>
                  <a:gd name="T1" fmla="*/ 0 h 73"/>
                  <a:gd name="T2" fmla="*/ 1 w 15"/>
                  <a:gd name="T3" fmla="*/ 2 h 73"/>
                  <a:gd name="T4" fmla="*/ 1 w 15"/>
                  <a:gd name="T5" fmla="*/ 3 h 73"/>
                  <a:gd name="T6" fmla="*/ 1 w 15"/>
                  <a:gd name="T7" fmla="*/ 6 h 73"/>
                  <a:gd name="T8" fmla="*/ 0 w 15"/>
                  <a:gd name="T9" fmla="*/ 7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2218" name="Freeform 364"/>
              <p:cNvSpPr>
                <a:spLocks/>
              </p:cNvSpPr>
              <p:nvPr/>
            </p:nvSpPr>
            <p:spPr bwMode="auto">
              <a:xfrm rot="-5400000">
                <a:off x="5327" y="181"/>
                <a:ext cx="27" cy="27"/>
              </a:xfrm>
              <a:custGeom>
                <a:avLst/>
                <a:gdLst>
                  <a:gd name="T0" fmla="*/ 0 w 175"/>
                  <a:gd name="T1" fmla="*/ 7 h 87"/>
                  <a:gd name="T2" fmla="*/ 0 w 175"/>
                  <a:gd name="T3" fmla="*/ 4 h 87"/>
                  <a:gd name="T4" fmla="*/ 0 w 175"/>
                  <a:gd name="T5" fmla="*/ 3 h 87"/>
                  <a:gd name="T6" fmla="*/ 1 w 175"/>
                  <a:gd name="T7" fmla="*/ 0 h 87"/>
                  <a:gd name="T8" fmla="*/ 2 w 175"/>
                  <a:gd name="T9" fmla="*/ 0 h 87"/>
                  <a:gd name="T10" fmla="*/ 2 w 175"/>
                  <a:gd name="T11" fmla="*/ 1 h 87"/>
                  <a:gd name="T12" fmla="*/ 2 w 175"/>
                  <a:gd name="T13" fmla="*/ 1 h 87"/>
                  <a:gd name="T14" fmla="*/ 1 w 175"/>
                  <a:gd name="T15" fmla="*/ 3 h 87"/>
                  <a:gd name="T16" fmla="*/ 1 w 175"/>
                  <a:gd name="T17" fmla="*/ 4 h 87"/>
                  <a:gd name="T18" fmla="*/ 1 w 175"/>
                  <a:gd name="T19" fmla="*/ 6 h 87"/>
                  <a:gd name="T20" fmla="*/ 2 w 175"/>
                  <a:gd name="T21" fmla="*/ 6 h 87"/>
                  <a:gd name="T22" fmla="*/ 3 w 175"/>
                  <a:gd name="T23" fmla="*/ 4 h 87"/>
                  <a:gd name="T24" fmla="*/ 4 w 175"/>
                  <a:gd name="T25" fmla="*/ 0 h 87"/>
                  <a:gd name="T26" fmla="*/ 4 w 175"/>
                  <a:gd name="T27" fmla="*/ 0 h 87"/>
                  <a:gd name="T28" fmla="*/ 4 w 175"/>
                  <a:gd name="T29" fmla="*/ 1 h 87"/>
                  <a:gd name="T30" fmla="*/ 4 w 175"/>
                  <a:gd name="T31" fmla="*/ 4 h 87"/>
                  <a:gd name="T32" fmla="*/ 3 w 175"/>
                  <a:gd name="T33" fmla="*/ 7 h 87"/>
                  <a:gd name="T34" fmla="*/ 3 w 175"/>
                  <a:gd name="T35" fmla="*/ 8 h 87"/>
                  <a:gd name="T36" fmla="*/ 2 w 175"/>
                  <a:gd name="T37" fmla="*/ 8 h 87"/>
                  <a:gd name="T38" fmla="*/ 1 w 175"/>
                  <a:gd name="T39" fmla="*/ 8 h 87"/>
                  <a:gd name="T40" fmla="*/ 0 w 175"/>
                  <a:gd name="T41" fmla="*/ 7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2219" name="Freeform 365"/>
              <p:cNvSpPr>
                <a:spLocks/>
              </p:cNvSpPr>
              <p:nvPr/>
            </p:nvSpPr>
            <p:spPr bwMode="auto">
              <a:xfrm rot="-5400000">
                <a:off x="5327" y="181"/>
                <a:ext cx="27" cy="27"/>
              </a:xfrm>
              <a:custGeom>
                <a:avLst/>
                <a:gdLst>
                  <a:gd name="T0" fmla="*/ 0 w 175"/>
                  <a:gd name="T1" fmla="*/ 7 h 87"/>
                  <a:gd name="T2" fmla="*/ 0 w 175"/>
                  <a:gd name="T3" fmla="*/ 4 h 87"/>
                  <a:gd name="T4" fmla="*/ 0 w 175"/>
                  <a:gd name="T5" fmla="*/ 3 h 87"/>
                  <a:gd name="T6" fmla="*/ 1 w 175"/>
                  <a:gd name="T7" fmla="*/ 0 h 87"/>
                  <a:gd name="T8" fmla="*/ 1 w 175"/>
                  <a:gd name="T9" fmla="*/ 0 h 87"/>
                  <a:gd name="T10" fmla="*/ 2 w 175"/>
                  <a:gd name="T11" fmla="*/ 0 h 87"/>
                  <a:gd name="T12" fmla="*/ 2 w 175"/>
                  <a:gd name="T13" fmla="*/ 1 h 87"/>
                  <a:gd name="T14" fmla="*/ 2 w 175"/>
                  <a:gd name="T15" fmla="*/ 1 h 87"/>
                  <a:gd name="T16" fmla="*/ 1 w 175"/>
                  <a:gd name="T17" fmla="*/ 3 h 87"/>
                  <a:gd name="T18" fmla="*/ 1 w 175"/>
                  <a:gd name="T19" fmla="*/ 4 h 87"/>
                  <a:gd name="T20" fmla="*/ 1 w 175"/>
                  <a:gd name="T21" fmla="*/ 6 h 87"/>
                  <a:gd name="T22" fmla="*/ 2 w 175"/>
                  <a:gd name="T23" fmla="*/ 6 h 87"/>
                  <a:gd name="T24" fmla="*/ 3 w 175"/>
                  <a:gd name="T25" fmla="*/ 4 h 87"/>
                  <a:gd name="T26" fmla="*/ 4 w 175"/>
                  <a:gd name="T27" fmla="*/ 0 h 87"/>
                  <a:gd name="T28" fmla="*/ 4 w 175"/>
                  <a:gd name="T29" fmla="*/ 0 h 87"/>
                  <a:gd name="T30" fmla="*/ 4 w 175"/>
                  <a:gd name="T31" fmla="*/ 1 h 87"/>
                  <a:gd name="T32" fmla="*/ 4 w 175"/>
                  <a:gd name="T33" fmla="*/ 1 h 87"/>
                  <a:gd name="T34" fmla="*/ 4 w 175"/>
                  <a:gd name="T35" fmla="*/ 4 h 87"/>
                  <a:gd name="T36" fmla="*/ 3 w 175"/>
                  <a:gd name="T37" fmla="*/ 7 h 87"/>
                  <a:gd name="T38" fmla="*/ 3 w 175"/>
                  <a:gd name="T39" fmla="*/ 8 h 87"/>
                  <a:gd name="T40" fmla="*/ 2 w 175"/>
                  <a:gd name="T41" fmla="*/ 8 h 87"/>
                  <a:gd name="T42" fmla="*/ 1 w 175"/>
                  <a:gd name="T43" fmla="*/ 8 h 87"/>
                  <a:gd name="T44" fmla="*/ 0 w 175"/>
                  <a:gd name="T45" fmla="*/ 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24130">
                <a:solidFill>
                  <a:srgbClr val="800000"/>
                </a:solidFill>
                <a:round/>
                <a:headEnd/>
                <a:tailEnd/>
              </a:ln>
            </p:spPr>
            <p:txBody>
              <a:bodyPr/>
              <a:lstStyle/>
              <a:p>
                <a:endParaRPr lang="en-US"/>
              </a:p>
            </p:txBody>
          </p:sp>
          <p:sp>
            <p:nvSpPr>
              <p:cNvPr id="2220" name="Freeform 366"/>
              <p:cNvSpPr>
                <a:spLocks/>
              </p:cNvSpPr>
              <p:nvPr/>
            </p:nvSpPr>
            <p:spPr bwMode="auto">
              <a:xfrm rot="-5400000">
                <a:off x="5341" y="12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2221" name="Freeform 367"/>
              <p:cNvSpPr>
                <a:spLocks/>
              </p:cNvSpPr>
              <p:nvPr/>
            </p:nvSpPr>
            <p:spPr bwMode="auto">
              <a:xfrm rot="-5400000">
                <a:off x="5300" y="169"/>
                <a:ext cx="17"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2222" name="Freeform 368"/>
              <p:cNvSpPr>
                <a:spLocks/>
              </p:cNvSpPr>
              <p:nvPr/>
            </p:nvSpPr>
            <p:spPr bwMode="auto">
              <a:xfrm rot="-5400000">
                <a:off x="5300" y="169"/>
                <a:ext cx="17"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2223" name="Freeform 369"/>
              <p:cNvSpPr>
                <a:spLocks/>
              </p:cNvSpPr>
              <p:nvPr/>
            </p:nvSpPr>
            <p:spPr bwMode="auto">
              <a:xfrm rot="-5400000">
                <a:off x="5310" y="269"/>
                <a:ext cx="7" cy="9"/>
              </a:xfrm>
              <a:custGeom>
                <a:avLst/>
                <a:gdLst>
                  <a:gd name="T0" fmla="*/ 0 w 48"/>
                  <a:gd name="T1" fmla="*/ 1 h 28"/>
                  <a:gd name="T2" fmla="*/ 0 w 48"/>
                  <a:gd name="T3" fmla="*/ 0 h 28"/>
                  <a:gd name="T4" fmla="*/ 0 w 48"/>
                  <a:gd name="T5" fmla="*/ 0 h 28"/>
                  <a:gd name="T6" fmla="*/ 1 w 48"/>
                  <a:gd name="T7" fmla="*/ 0 h 28"/>
                  <a:gd name="T8" fmla="*/ 1 w 48"/>
                  <a:gd name="T9" fmla="*/ 1 h 28"/>
                  <a:gd name="T10" fmla="*/ 1 w 48"/>
                  <a:gd name="T11" fmla="*/ 3 h 28"/>
                  <a:gd name="T12" fmla="*/ 0 w 48"/>
                  <a:gd name="T13" fmla="*/ 3 h 28"/>
                  <a:gd name="T14" fmla="*/ 0 w 48"/>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2224" name="Freeform 370"/>
              <p:cNvSpPr>
                <a:spLocks/>
              </p:cNvSpPr>
              <p:nvPr/>
            </p:nvSpPr>
            <p:spPr bwMode="auto">
              <a:xfrm rot="-5400000">
                <a:off x="4938" y="-123"/>
                <a:ext cx="133" cy="599"/>
              </a:xfrm>
              <a:custGeom>
                <a:avLst/>
                <a:gdLst>
                  <a:gd name="T0" fmla="*/ 0 w 866"/>
                  <a:gd name="T1" fmla="*/ 188 h 1897"/>
                  <a:gd name="T2" fmla="*/ 2 w 866"/>
                  <a:gd name="T3" fmla="*/ 185 h 1897"/>
                  <a:gd name="T4" fmla="*/ 3 w 866"/>
                  <a:gd name="T5" fmla="*/ 182 h 1897"/>
                  <a:gd name="T6" fmla="*/ 5 w 866"/>
                  <a:gd name="T7" fmla="*/ 177 h 1897"/>
                  <a:gd name="T8" fmla="*/ 7 w 866"/>
                  <a:gd name="T9" fmla="*/ 173 h 1897"/>
                  <a:gd name="T10" fmla="*/ 8 w 866"/>
                  <a:gd name="T11" fmla="*/ 169 h 1897"/>
                  <a:gd name="T12" fmla="*/ 10 w 866"/>
                  <a:gd name="T13" fmla="*/ 163 h 1897"/>
                  <a:gd name="T14" fmla="*/ 11 w 866"/>
                  <a:gd name="T15" fmla="*/ 156 h 1897"/>
                  <a:gd name="T16" fmla="*/ 12 w 866"/>
                  <a:gd name="T17" fmla="*/ 150 h 1897"/>
                  <a:gd name="T18" fmla="*/ 12 w 866"/>
                  <a:gd name="T19" fmla="*/ 143 h 1897"/>
                  <a:gd name="T20" fmla="*/ 13 w 866"/>
                  <a:gd name="T21" fmla="*/ 131 h 1897"/>
                  <a:gd name="T22" fmla="*/ 14 w 866"/>
                  <a:gd name="T23" fmla="*/ 118 h 1897"/>
                  <a:gd name="T24" fmla="*/ 14 w 866"/>
                  <a:gd name="T25" fmla="*/ 94 h 1897"/>
                  <a:gd name="T26" fmla="*/ 20 w 866"/>
                  <a:gd name="T27" fmla="*/ 94 h 1897"/>
                  <a:gd name="T28" fmla="*/ 20 w 866"/>
                  <a:gd name="T29" fmla="*/ 91 h 1897"/>
                  <a:gd name="T30" fmla="*/ 20 w 866"/>
                  <a:gd name="T31" fmla="*/ 9 h 1897"/>
                  <a:gd name="T32" fmla="*/ 20 w 866"/>
                  <a:gd name="T33" fmla="*/ 0 h 1897"/>
                  <a:gd name="T34" fmla="*/ 20 w 866"/>
                  <a:gd name="T35" fmla="*/ 0 h 1897"/>
                  <a:gd name="T36" fmla="*/ 20 w 866"/>
                  <a:gd name="T37" fmla="*/ 17 h 1897"/>
                  <a:gd name="T38" fmla="*/ 20 w 866"/>
                  <a:gd name="T39" fmla="*/ 95 h 1897"/>
                  <a:gd name="T40" fmla="*/ 17 w 866"/>
                  <a:gd name="T41" fmla="*/ 97 h 1897"/>
                  <a:gd name="T42" fmla="*/ 15 w 866"/>
                  <a:gd name="T43" fmla="*/ 97 h 1897"/>
                  <a:gd name="T44" fmla="*/ 15 w 866"/>
                  <a:gd name="T45" fmla="*/ 98 h 1897"/>
                  <a:gd name="T46" fmla="*/ 15 w 866"/>
                  <a:gd name="T47" fmla="*/ 114 h 1897"/>
                  <a:gd name="T48" fmla="*/ 14 w 866"/>
                  <a:gd name="T49" fmla="*/ 130 h 1897"/>
                  <a:gd name="T50" fmla="*/ 14 w 866"/>
                  <a:gd name="T51" fmla="*/ 139 h 1897"/>
                  <a:gd name="T52" fmla="*/ 13 w 866"/>
                  <a:gd name="T53" fmla="*/ 146 h 1897"/>
                  <a:gd name="T54" fmla="*/ 12 w 866"/>
                  <a:gd name="T55" fmla="*/ 153 h 1897"/>
                  <a:gd name="T56" fmla="*/ 11 w 866"/>
                  <a:gd name="T57" fmla="*/ 160 h 1897"/>
                  <a:gd name="T58" fmla="*/ 9 w 866"/>
                  <a:gd name="T59" fmla="*/ 170 h 1897"/>
                  <a:gd name="T60" fmla="*/ 6 w 866"/>
                  <a:gd name="T61" fmla="*/ 179 h 1897"/>
                  <a:gd name="T62" fmla="*/ 5 w 866"/>
                  <a:gd name="T63" fmla="*/ 182 h 1897"/>
                  <a:gd name="T64" fmla="*/ 3 w 866"/>
                  <a:gd name="T65" fmla="*/ 185 h 1897"/>
                  <a:gd name="T66" fmla="*/ 2 w 866"/>
                  <a:gd name="T67" fmla="*/ 188 h 1897"/>
                  <a:gd name="T68" fmla="*/ 0 w 866"/>
                  <a:gd name="T69" fmla="*/ 189 h 1897"/>
                  <a:gd name="T70" fmla="*/ 0 w 866"/>
                  <a:gd name="T71" fmla="*/ 188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2225" name="Freeform 371"/>
              <p:cNvSpPr>
                <a:spLocks/>
              </p:cNvSpPr>
              <p:nvPr/>
            </p:nvSpPr>
            <p:spPr bwMode="auto">
              <a:xfrm rot="-5400000">
                <a:off x="4903" y="-110"/>
                <a:ext cx="165" cy="626"/>
              </a:xfrm>
              <a:custGeom>
                <a:avLst/>
                <a:gdLst>
                  <a:gd name="T0" fmla="*/ 0 w 1073"/>
                  <a:gd name="T1" fmla="*/ 192 h 1984"/>
                  <a:gd name="T2" fmla="*/ 0 w 1073"/>
                  <a:gd name="T3" fmla="*/ 190 h 1984"/>
                  <a:gd name="T4" fmla="*/ 2 w 1073"/>
                  <a:gd name="T5" fmla="*/ 190 h 1984"/>
                  <a:gd name="T6" fmla="*/ 5 w 1073"/>
                  <a:gd name="T7" fmla="*/ 187 h 1984"/>
                  <a:gd name="T8" fmla="*/ 7 w 1073"/>
                  <a:gd name="T9" fmla="*/ 185 h 1984"/>
                  <a:gd name="T10" fmla="*/ 9 w 1073"/>
                  <a:gd name="T11" fmla="*/ 182 h 1984"/>
                  <a:gd name="T12" fmla="*/ 11 w 1073"/>
                  <a:gd name="T13" fmla="*/ 176 h 1984"/>
                  <a:gd name="T14" fmla="*/ 13 w 1073"/>
                  <a:gd name="T15" fmla="*/ 172 h 1984"/>
                  <a:gd name="T16" fmla="*/ 14 w 1073"/>
                  <a:gd name="T17" fmla="*/ 164 h 1984"/>
                  <a:gd name="T18" fmla="*/ 16 w 1073"/>
                  <a:gd name="T19" fmla="*/ 156 h 1984"/>
                  <a:gd name="T20" fmla="*/ 16 w 1073"/>
                  <a:gd name="T21" fmla="*/ 148 h 1984"/>
                  <a:gd name="T22" fmla="*/ 17 w 1073"/>
                  <a:gd name="T23" fmla="*/ 141 h 1984"/>
                  <a:gd name="T24" fmla="*/ 17 w 1073"/>
                  <a:gd name="T25" fmla="*/ 126 h 1984"/>
                  <a:gd name="T26" fmla="*/ 17 w 1073"/>
                  <a:gd name="T27" fmla="*/ 95 h 1984"/>
                  <a:gd name="T28" fmla="*/ 24 w 1073"/>
                  <a:gd name="T29" fmla="*/ 94 h 1984"/>
                  <a:gd name="T30" fmla="*/ 24 w 1073"/>
                  <a:gd name="T31" fmla="*/ 46 h 1984"/>
                  <a:gd name="T32" fmla="*/ 24 w 1073"/>
                  <a:gd name="T33" fmla="*/ 1 h 1984"/>
                  <a:gd name="T34" fmla="*/ 24 w 1073"/>
                  <a:gd name="T35" fmla="*/ 0 h 1984"/>
                  <a:gd name="T36" fmla="*/ 25 w 1073"/>
                  <a:gd name="T37" fmla="*/ 0 h 1984"/>
                  <a:gd name="T38" fmla="*/ 25 w 1073"/>
                  <a:gd name="T39" fmla="*/ 0 h 1984"/>
                  <a:gd name="T40" fmla="*/ 25 w 1073"/>
                  <a:gd name="T41" fmla="*/ 3 h 1984"/>
                  <a:gd name="T42" fmla="*/ 25 w 1073"/>
                  <a:gd name="T43" fmla="*/ 4 h 1984"/>
                  <a:gd name="T44" fmla="*/ 25 w 1073"/>
                  <a:gd name="T45" fmla="*/ 11 h 1984"/>
                  <a:gd name="T46" fmla="*/ 25 w 1073"/>
                  <a:gd name="T47" fmla="*/ 99 h 1984"/>
                  <a:gd name="T48" fmla="*/ 25 w 1073"/>
                  <a:gd name="T49" fmla="*/ 101 h 1984"/>
                  <a:gd name="T50" fmla="*/ 19 w 1073"/>
                  <a:gd name="T51" fmla="*/ 101 h 1984"/>
                  <a:gd name="T52" fmla="*/ 19 w 1073"/>
                  <a:gd name="T53" fmla="*/ 103 h 1984"/>
                  <a:gd name="T54" fmla="*/ 19 w 1073"/>
                  <a:gd name="T55" fmla="*/ 114 h 1984"/>
                  <a:gd name="T56" fmla="*/ 19 w 1073"/>
                  <a:gd name="T57" fmla="*/ 126 h 1984"/>
                  <a:gd name="T58" fmla="*/ 19 w 1073"/>
                  <a:gd name="T59" fmla="*/ 137 h 1984"/>
                  <a:gd name="T60" fmla="*/ 18 w 1073"/>
                  <a:gd name="T61" fmla="*/ 148 h 1984"/>
                  <a:gd name="T62" fmla="*/ 17 w 1073"/>
                  <a:gd name="T63" fmla="*/ 159 h 1984"/>
                  <a:gd name="T64" fmla="*/ 16 w 1073"/>
                  <a:gd name="T65" fmla="*/ 169 h 1984"/>
                  <a:gd name="T66" fmla="*/ 14 w 1073"/>
                  <a:gd name="T67" fmla="*/ 177 h 1984"/>
                  <a:gd name="T68" fmla="*/ 12 w 1073"/>
                  <a:gd name="T69" fmla="*/ 182 h 1984"/>
                  <a:gd name="T70" fmla="*/ 11 w 1073"/>
                  <a:gd name="T71" fmla="*/ 185 h 1984"/>
                  <a:gd name="T72" fmla="*/ 10 w 1073"/>
                  <a:gd name="T73" fmla="*/ 187 h 1984"/>
                  <a:gd name="T74" fmla="*/ 9 w 1073"/>
                  <a:gd name="T75" fmla="*/ 190 h 1984"/>
                  <a:gd name="T76" fmla="*/ 6 w 1073"/>
                  <a:gd name="T77" fmla="*/ 195 h 1984"/>
                  <a:gd name="T78" fmla="*/ 0 w 1073"/>
                  <a:gd name="T79" fmla="*/ 198 h 1984"/>
                  <a:gd name="T80" fmla="*/ 0 w 1073"/>
                  <a:gd name="T81" fmla="*/ 192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2226" name="Freeform 372"/>
              <p:cNvSpPr>
                <a:spLocks/>
              </p:cNvSpPr>
              <p:nvPr/>
            </p:nvSpPr>
            <p:spPr bwMode="auto">
              <a:xfrm rot="-5400000">
                <a:off x="5276" y="304"/>
                <a:ext cx="10" cy="19"/>
              </a:xfrm>
              <a:custGeom>
                <a:avLst/>
                <a:gdLst>
                  <a:gd name="T0" fmla="*/ 0 w 64"/>
                  <a:gd name="T1" fmla="*/ 3 h 58"/>
                  <a:gd name="T2" fmla="*/ 0 w 64"/>
                  <a:gd name="T3" fmla="*/ 2 h 58"/>
                  <a:gd name="T4" fmla="*/ 0 w 64"/>
                  <a:gd name="T5" fmla="*/ 0 h 58"/>
                  <a:gd name="T6" fmla="*/ 0 w 64"/>
                  <a:gd name="T7" fmla="*/ 0 h 58"/>
                  <a:gd name="T8" fmla="*/ 1 w 64"/>
                  <a:gd name="T9" fmla="*/ 0 h 58"/>
                  <a:gd name="T10" fmla="*/ 2 w 64"/>
                  <a:gd name="T11" fmla="*/ 6 h 58"/>
                  <a:gd name="T12" fmla="*/ 1 w 64"/>
                  <a:gd name="T13" fmla="*/ 6 h 58"/>
                  <a:gd name="T14" fmla="*/ 0 w 64"/>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2227" name="Freeform 373"/>
              <p:cNvSpPr>
                <a:spLocks/>
              </p:cNvSpPr>
              <p:nvPr/>
            </p:nvSpPr>
            <p:spPr bwMode="auto">
              <a:xfrm rot="-5400000">
                <a:off x="5209" y="291"/>
                <a:ext cx="49" cy="95"/>
              </a:xfrm>
              <a:custGeom>
                <a:avLst/>
                <a:gdLst>
                  <a:gd name="T0" fmla="*/ 0 w 320"/>
                  <a:gd name="T1" fmla="*/ 25 h 304"/>
                  <a:gd name="T2" fmla="*/ 1 w 320"/>
                  <a:gd name="T3" fmla="*/ 23 h 304"/>
                  <a:gd name="T4" fmla="*/ 2 w 320"/>
                  <a:gd name="T5" fmla="*/ 23 h 304"/>
                  <a:gd name="T6" fmla="*/ 3 w 320"/>
                  <a:gd name="T7" fmla="*/ 24 h 304"/>
                  <a:gd name="T8" fmla="*/ 3 w 320"/>
                  <a:gd name="T9" fmla="*/ 24 h 304"/>
                  <a:gd name="T10" fmla="*/ 4 w 320"/>
                  <a:gd name="T11" fmla="*/ 24 h 304"/>
                  <a:gd name="T12" fmla="*/ 4 w 320"/>
                  <a:gd name="T13" fmla="*/ 24 h 304"/>
                  <a:gd name="T14" fmla="*/ 5 w 320"/>
                  <a:gd name="T15" fmla="*/ 23 h 304"/>
                  <a:gd name="T16" fmla="*/ 3 w 320"/>
                  <a:gd name="T17" fmla="*/ 20 h 304"/>
                  <a:gd name="T18" fmla="*/ 2 w 320"/>
                  <a:gd name="T19" fmla="*/ 17 h 304"/>
                  <a:gd name="T20" fmla="*/ 2 w 320"/>
                  <a:gd name="T21" fmla="*/ 14 h 304"/>
                  <a:gd name="T22" fmla="*/ 1 w 320"/>
                  <a:gd name="T23" fmla="*/ 6 h 304"/>
                  <a:gd name="T24" fmla="*/ 2 w 320"/>
                  <a:gd name="T25" fmla="*/ 6 h 304"/>
                  <a:gd name="T26" fmla="*/ 3 w 320"/>
                  <a:gd name="T27" fmla="*/ 7 h 304"/>
                  <a:gd name="T28" fmla="*/ 4 w 320"/>
                  <a:gd name="T29" fmla="*/ 8 h 304"/>
                  <a:gd name="T30" fmla="*/ 5 w 320"/>
                  <a:gd name="T31" fmla="*/ 11 h 304"/>
                  <a:gd name="T32" fmla="*/ 5 w 320"/>
                  <a:gd name="T33" fmla="*/ 13 h 304"/>
                  <a:gd name="T34" fmla="*/ 5 w 320"/>
                  <a:gd name="T35" fmla="*/ 16 h 304"/>
                  <a:gd name="T36" fmla="*/ 5 w 320"/>
                  <a:gd name="T37" fmla="*/ 17 h 304"/>
                  <a:gd name="T38" fmla="*/ 6 w 320"/>
                  <a:gd name="T39" fmla="*/ 18 h 304"/>
                  <a:gd name="T40" fmla="*/ 6 w 320"/>
                  <a:gd name="T41" fmla="*/ 18 h 304"/>
                  <a:gd name="T42" fmla="*/ 6 w 320"/>
                  <a:gd name="T43" fmla="*/ 13 h 304"/>
                  <a:gd name="T44" fmla="*/ 6 w 320"/>
                  <a:gd name="T45" fmla="*/ 8 h 304"/>
                  <a:gd name="T46" fmla="*/ 6 w 320"/>
                  <a:gd name="T47" fmla="*/ 3 h 304"/>
                  <a:gd name="T48" fmla="*/ 7 w 320"/>
                  <a:gd name="T49" fmla="*/ 0 h 304"/>
                  <a:gd name="T50" fmla="*/ 7 w 320"/>
                  <a:gd name="T51" fmla="*/ 1 h 304"/>
                  <a:gd name="T52" fmla="*/ 8 w 320"/>
                  <a:gd name="T53" fmla="*/ 4 h 304"/>
                  <a:gd name="T54" fmla="*/ 8 w 320"/>
                  <a:gd name="T55" fmla="*/ 8 h 304"/>
                  <a:gd name="T56" fmla="*/ 7 w 320"/>
                  <a:gd name="T57" fmla="*/ 18 h 304"/>
                  <a:gd name="T58" fmla="*/ 7 w 320"/>
                  <a:gd name="T59" fmla="*/ 21 h 304"/>
                  <a:gd name="T60" fmla="*/ 7 w 320"/>
                  <a:gd name="T61" fmla="*/ 24 h 304"/>
                  <a:gd name="T62" fmla="*/ 6 w 320"/>
                  <a:gd name="T63" fmla="*/ 24 h 304"/>
                  <a:gd name="T64" fmla="*/ 6 w 320"/>
                  <a:gd name="T65" fmla="*/ 24 h 304"/>
                  <a:gd name="T66" fmla="*/ 6 w 320"/>
                  <a:gd name="T67" fmla="*/ 24 h 304"/>
                  <a:gd name="T68" fmla="*/ 6 w 320"/>
                  <a:gd name="T69" fmla="*/ 27 h 304"/>
                  <a:gd name="T70" fmla="*/ 6 w 320"/>
                  <a:gd name="T71" fmla="*/ 28 h 304"/>
                  <a:gd name="T72" fmla="*/ 3 w 320"/>
                  <a:gd name="T73" fmla="*/ 30 h 304"/>
                  <a:gd name="T74" fmla="*/ 3 w 320"/>
                  <a:gd name="T75" fmla="*/ 30 h 304"/>
                  <a:gd name="T76" fmla="*/ 2 w 320"/>
                  <a:gd name="T77" fmla="*/ 30 h 304"/>
                  <a:gd name="T78" fmla="*/ 0 w 320"/>
                  <a:gd name="T79" fmla="*/ 25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2228" name="Freeform 374"/>
              <p:cNvSpPr>
                <a:spLocks/>
              </p:cNvSpPr>
              <p:nvPr/>
            </p:nvSpPr>
            <p:spPr bwMode="auto">
              <a:xfrm rot="-5400000">
                <a:off x="5231" y="129"/>
                <a:ext cx="22" cy="40"/>
              </a:xfrm>
              <a:custGeom>
                <a:avLst/>
                <a:gdLst>
                  <a:gd name="T0" fmla="*/ 1 w 144"/>
                  <a:gd name="T1" fmla="*/ 8 h 130"/>
                  <a:gd name="T2" fmla="*/ 0 w 144"/>
                  <a:gd name="T3" fmla="*/ 4 h 130"/>
                  <a:gd name="T4" fmla="*/ 0 w 144"/>
                  <a:gd name="T5" fmla="*/ 2 h 130"/>
                  <a:gd name="T6" fmla="*/ 1 w 144"/>
                  <a:gd name="T7" fmla="*/ 0 h 130"/>
                  <a:gd name="T8" fmla="*/ 1 w 144"/>
                  <a:gd name="T9" fmla="*/ 2 h 130"/>
                  <a:gd name="T10" fmla="*/ 2 w 144"/>
                  <a:gd name="T11" fmla="*/ 4 h 130"/>
                  <a:gd name="T12" fmla="*/ 3 w 144"/>
                  <a:gd name="T13" fmla="*/ 12 h 130"/>
                  <a:gd name="T14" fmla="*/ 2 w 144"/>
                  <a:gd name="T15" fmla="*/ 10 h 130"/>
                  <a:gd name="T16" fmla="*/ 1 w 144"/>
                  <a:gd name="T17" fmla="*/ 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2229" name="Freeform 375"/>
              <p:cNvSpPr>
                <a:spLocks/>
              </p:cNvSpPr>
              <p:nvPr/>
            </p:nvSpPr>
            <p:spPr bwMode="auto">
              <a:xfrm rot="-5400000">
                <a:off x="5212" y="243"/>
                <a:ext cx="11" cy="19"/>
              </a:xfrm>
              <a:custGeom>
                <a:avLst/>
                <a:gdLst>
                  <a:gd name="T0" fmla="*/ 0 w 64"/>
                  <a:gd name="T1" fmla="*/ 2 h 58"/>
                  <a:gd name="T2" fmla="*/ 1 w 64"/>
                  <a:gd name="T3" fmla="*/ 0 h 58"/>
                  <a:gd name="T4" fmla="*/ 1 w 64"/>
                  <a:gd name="T5" fmla="*/ 0 h 58"/>
                  <a:gd name="T6" fmla="*/ 2 w 64"/>
                  <a:gd name="T7" fmla="*/ 5 h 58"/>
                  <a:gd name="T8" fmla="*/ 1 w 64"/>
                  <a:gd name="T9" fmla="*/ 6 h 58"/>
                  <a:gd name="T10" fmla="*/ 1 w 64"/>
                  <a:gd name="T11" fmla="*/ 6 h 58"/>
                  <a:gd name="T12" fmla="*/ 0 w 64"/>
                  <a:gd name="T13" fmla="*/ 2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2230" name="Freeform 376"/>
              <p:cNvSpPr>
                <a:spLocks/>
              </p:cNvSpPr>
              <p:nvPr/>
            </p:nvSpPr>
            <p:spPr bwMode="auto">
              <a:xfrm rot="-5400000">
                <a:off x="4940" y="150"/>
                <a:ext cx="10" cy="14"/>
              </a:xfrm>
              <a:custGeom>
                <a:avLst/>
                <a:gdLst>
                  <a:gd name="T0" fmla="*/ 0 w 65"/>
                  <a:gd name="T1" fmla="*/ 5 h 43"/>
                  <a:gd name="T2" fmla="*/ 0 w 65"/>
                  <a:gd name="T3" fmla="*/ 2 h 43"/>
                  <a:gd name="T4" fmla="*/ 1 w 65"/>
                  <a:gd name="T5" fmla="*/ 0 h 43"/>
                  <a:gd name="T6" fmla="*/ 1 w 65"/>
                  <a:gd name="T7" fmla="*/ 2 h 43"/>
                  <a:gd name="T8" fmla="*/ 2 w 65"/>
                  <a:gd name="T9" fmla="*/ 3 h 43"/>
                  <a:gd name="T10" fmla="*/ 1 w 65"/>
                  <a:gd name="T11" fmla="*/ 5 h 43"/>
                  <a:gd name="T12" fmla="*/ 1 w 65"/>
                  <a:gd name="T13" fmla="*/ 5 h 43"/>
                  <a:gd name="T14" fmla="*/ 0 w 65"/>
                  <a:gd name="T15" fmla="*/ 5 h 43"/>
                  <a:gd name="T16" fmla="*/ 0 w 65"/>
                  <a:gd name="T17" fmla="*/ 5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2231" name="Freeform 377"/>
              <p:cNvSpPr>
                <a:spLocks/>
              </p:cNvSpPr>
              <p:nvPr/>
            </p:nvSpPr>
            <p:spPr bwMode="auto">
              <a:xfrm rot="-5400000">
                <a:off x="4892" y="140"/>
                <a:ext cx="32" cy="32"/>
              </a:xfrm>
              <a:custGeom>
                <a:avLst/>
                <a:gdLst>
                  <a:gd name="T0" fmla="*/ 0 w 207"/>
                  <a:gd name="T1" fmla="*/ 0 h 102"/>
                  <a:gd name="T2" fmla="*/ 1 w 207"/>
                  <a:gd name="T3" fmla="*/ 2 h 102"/>
                  <a:gd name="T4" fmla="*/ 2 w 207"/>
                  <a:gd name="T5" fmla="*/ 3 h 102"/>
                  <a:gd name="T6" fmla="*/ 3 w 207"/>
                  <a:gd name="T7" fmla="*/ 6 h 102"/>
                  <a:gd name="T8" fmla="*/ 3 w 207"/>
                  <a:gd name="T9" fmla="*/ 3 h 102"/>
                  <a:gd name="T10" fmla="*/ 4 w 207"/>
                  <a:gd name="T11" fmla="*/ 2 h 102"/>
                  <a:gd name="T12" fmla="*/ 4 w 207"/>
                  <a:gd name="T13" fmla="*/ 0 h 102"/>
                  <a:gd name="T14" fmla="*/ 5 w 207"/>
                  <a:gd name="T15" fmla="*/ 0 h 102"/>
                  <a:gd name="T16" fmla="*/ 4 w 207"/>
                  <a:gd name="T17" fmla="*/ 3 h 102"/>
                  <a:gd name="T18" fmla="*/ 4 w 207"/>
                  <a:gd name="T19" fmla="*/ 7 h 102"/>
                  <a:gd name="T20" fmla="*/ 3 w 207"/>
                  <a:gd name="T21" fmla="*/ 10 h 102"/>
                  <a:gd name="T22" fmla="*/ 3 w 207"/>
                  <a:gd name="T23" fmla="*/ 10 h 102"/>
                  <a:gd name="T24" fmla="*/ 2 w 207"/>
                  <a:gd name="T25" fmla="*/ 10 h 102"/>
                  <a:gd name="T26" fmla="*/ 1 w 207"/>
                  <a:gd name="T27" fmla="*/ 6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2232" name="Freeform 378"/>
              <p:cNvSpPr>
                <a:spLocks/>
              </p:cNvSpPr>
              <p:nvPr/>
            </p:nvSpPr>
            <p:spPr bwMode="auto">
              <a:xfrm rot="-5400000">
                <a:off x="4880" y="144"/>
                <a:ext cx="12" cy="23"/>
              </a:xfrm>
              <a:custGeom>
                <a:avLst/>
                <a:gdLst>
                  <a:gd name="T0" fmla="*/ 0 w 81"/>
                  <a:gd name="T1" fmla="*/ 4 h 72"/>
                  <a:gd name="T2" fmla="*/ 0 w 81"/>
                  <a:gd name="T3" fmla="*/ 1 h 72"/>
                  <a:gd name="T4" fmla="*/ 1 w 81"/>
                  <a:gd name="T5" fmla="*/ 0 h 72"/>
                  <a:gd name="T6" fmla="*/ 1 w 81"/>
                  <a:gd name="T7" fmla="*/ 1 h 72"/>
                  <a:gd name="T8" fmla="*/ 2 w 81"/>
                  <a:gd name="T9" fmla="*/ 3 h 72"/>
                  <a:gd name="T10" fmla="*/ 1 w 81"/>
                  <a:gd name="T11" fmla="*/ 4 h 72"/>
                  <a:gd name="T12" fmla="*/ 1 w 81"/>
                  <a:gd name="T13" fmla="*/ 6 h 72"/>
                  <a:gd name="T14" fmla="*/ 1 w 81"/>
                  <a:gd name="T15" fmla="*/ 7 h 72"/>
                  <a:gd name="T16" fmla="*/ 0 w 81"/>
                  <a:gd name="T17" fmla="*/ 6 h 72"/>
                  <a:gd name="T18" fmla="*/ 0 w 81"/>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233" name="Freeform 379"/>
              <p:cNvSpPr>
                <a:spLocks/>
              </p:cNvSpPr>
              <p:nvPr/>
            </p:nvSpPr>
            <p:spPr bwMode="auto">
              <a:xfrm rot="-5400000">
                <a:off x="4870" y="157"/>
                <a:ext cx="8" cy="18"/>
              </a:xfrm>
              <a:custGeom>
                <a:avLst/>
                <a:gdLst>
                  <a:gd name="T0" fmla="*/ 0 w 48"/>
                  <a:gd name="T1" fmla="*/ 4 h 58"/>
                  <a:gd name="T2" fmla="*/ 1 w 48"/>
                  <a:gd name="T3" fmla="*/ 2 h 58"/>
                  <a:gd name="T4" fmla="*/ 1 w 48"/>
                  <a:gd name="T5" fmla="*/ 0 h 58"/>
                  <a:gd name="T6" fmla="*/ 1 w 48"/>
                  <a:gd name="T7" fmla="*/ 0 h 58"/>
                  <a:gd name="T8" fmla="*/ 1 w 48"/>
                  <a:gd name="T9" fmla="*/ 2 h 58"/>
                  <a:gd name="T10" fmla="*/ 1 w 48"/>
                  <a:gd name="T11" fmla="*/ 3 h 58"/>
                  <a:gd name="T12" fmla="*/ 1 w 48"/>
                  <a:gd name="T13" fmla="*/ 6 h 58"/>
                  <a:gd name="T14" fmla="*/ 0 w 48"/>
                  <a:gd name="T15" fmla="*/ 4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2234" name="Freeform 380"/>
              <p:cNvSpPr>
                <a:spLocks/>
              </p:cNvSpPr>
              <p:nvPr/>
            </p:nvSpPr>
            <p:spPr bwMode="auto">
              <a:xfrm rot="-5400000">
                <a:off x="4865" y="140"/>
                <a:ext cx="7" cy="18"/>
              </a:xfrm>
              <a:custGeom>
                <a:avLst/>
                <a:gdLst>
                  <a:gd name="T0" fmla="*/ 0 w 48"/>
                  <a:gd name="T1" fmla="*/ 0 h 56"/>
                  <a:gd name="T2" fmla="*/ 1 w 48"/>
                  <a:gd name="T3" fmla="*/ 3 h 56"/>
                  <a:gd name="T4" fmla="*/ 1 w 48"/>
                  <a:gd name="T5" fmla="*/ 6 h 56"/>
                  <a:gd name="T6" fmla="*/ 1 w 48"/>
                  <a:gd name="T7" fmla="*/ 6 h 56"/>
                  <a:gd name="T8" fmla="*/ 0 w 48"/>
                  <a:gd name="T9" fmla="*/ 3 h 56"/>
                  <a:gd name="T10" fmla="*/ 0 w 48"/>
                  <a:gd name="T11" fmla="*/ 1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2235" name="Freeform 381"/>
              <p:cNvSpPr>
                <a:spLocks/>
              </p:cNvSpPr>
              <p:nvPr/>
            </p:nvSpPr>
            <p:spPr bwMode="auto">
              <a:xfrm rot="-5400000">
                <a:off x="4845" y="151"/>
                <a:ext cx="5" cy="14"/>
              </a:xfrm>
              <a:custGeom>
                <a:avLst/>
                <a:gdLst>
                  <a:gd name="T0" fmla="*/ 0 w 31"/>
                  <a:gd name="T1" fmla="*/ 3 h 44"/>
                  <a:gd name="T2" fmla="*/ 0 w 31"/>
                  <a:gd name="T3" fmla="*/ 1 h 44"/>
                  <a:gd name="T4" fmla="*/ 0 w 31"/>
                  <a:gd name="T5" fmla="*/ 0 h 44"/>
                  <a:gd name="T6" fmla="*/ 1 w 31"/>
                  <a:gd name="T7" fmla="*/ 1 h 44"/>
                  <a:gd name="T8" fmla="*/ 1 w 31"/>
                  <a:gd name="T9" fmla="*/ 3 h 44"/>
                  <a:gd name="T10" fmla="*/ 0 w 31"/>
                  <a:gd name="T11" fmla="*/ 4 h 44"/>
                  <a:gd name="T12" fmla="*/ 0 w 31"/>
                  <a:gd name="T13" fmla="*/ 4 h 44"/>
                  <a:gd name="T14" fmla="*/ 0 w 31"/>
                  <a:gd name="T15" fmla="*/ 3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2236" name="Freeform 382"/>
              <p:cNvSpPr>
                <a:spLocks/>
              </p:cNvSpPr>
              <p:nvPr/>
            </p:nvSpPr>
            <p:spPr bwMode="auto">
              <a:xfrm rot="-5400000">
                <a:off x="4819" y="154"/>
                <a:ext cx="7" cy="10"/>
              </a:xfrm>
              <a:custGeom>
                <a:avLst/>
                <a:gdLst>
                  <a:gd name="T0" fmla="*/ 0 w 48"/>
                  <a:gd name="T1" fmla="*/ 2 h 30"/>
                  <a:gd name="T2" fmla="*/ 0 w 48"/>
                  <a:gd name="T3" fmla="*/ 0 h 30"/>
                  <a:gd name="T4" fmla="*/ 1 w 48"/>
                  <a:gd name="T5" fmla="*/ 0 h 30"/>
                  <a:gd name="T6" fmla="*/ 1 w 48"/>
                  <a:gd name="T7" fmla="*/ 2 h 30"/>
                  <a:gd name="T8" fmla="*/ 1 w 48"/>
                  <a:gd name="T9" fmla="*/ 3 h 30"/>
                  <a:gd name="T10" fmla="*/ 0 w 48"/>
                  <a:gd name="T11" fmla="*/ 3 h 30"/>
                  <a:gd name="T12" fmla="*/ 0 w 48"/>
                  <a:gd name="T13" fmla="*/ 2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2237" name="Freeform 383"/>
              <p:cNvSpPr>
                <a:spLocks/>
              </p:cNvSpPr>
              <p:nvPr/>
            </p:nvSpPr>
            <p:spPr bwMode="auto">
              <a:xfrm rot="-5400000">
                <a:off x="4652" y="76"/>
                <a:ext cx="35" cy="60"/>
              </a:xfrm>
              <a:custGeom>
                <a:avLst/>
                <a:gdLst>
                  <a:gd name="T0" fmla="*/ 0 w 225"/>
                  <a:gd name="T1" fmla="*/ 4 h 189"/>
                  <a:gd name="T2" fmla="*/ 0 w 225"/>
                  <a:gd name="T3" fmla="*/ 0 h 189"/>
                  <a:gd name="T4" fmla="*/ 0 w 225"/>
                  <a:gd name="T5" fmla="*/ 0 h 189"/>
                  <a:gd name="T6" fmla="*/ 0 w 225"/>
                  <a:gd name="T7" fmla="*/ 2 h 189"/>
                  <a:gd name="T8" fmla="*/ 1 w 225"/>
                  <a:gd name="T9" fmla="*/ 7 h 189"/>
                  <a:gd name="T10" fmla="*/ 2 w 225"/>
                  <a:gd name="T11" fmla="*/ 10 h 189"/>
                  <a:gd name="T12" fmla="*/ 2 w 225"/>
                  <a:gd name="T13" fmla="*/ 13 h 189"/>
                  <a:gd name="T14" fmla="*/ 3 w 225"/>
                  <a:gd name="T15" fmla="*/ 13 h 189"/>
                  <a:gd name="T16" fmla="*/ 3 w 225"/>
                  <a:gd name="T17" fmla="*/ 13 h 189"/>
                  <a:gd name="T18" fmla="*/ 5 w 225"/>
                  <a:gd name="T19" fmla="*/ 0 h 189"/>
                  <a:gd name="T20" fmla="*/ 5 w 225"/>
                  <a:gd name="T21" fmla="*/ 2 h 189"/>
                  <a:gd name="T22" fmla="*/ 5 w 225"/>
                  <a:gd name="T23" fmla="*/ 3 h 189"/>
                  <a:gd name="T24" fmla="*/ 5 w 225"/>
                  <a:gd name="T25" fmla="*/ 4 h 189"/>
                  <a:gd name="T26" fmla="*/ 4 w 225"/>
                  <a:gd name="T27" fmla="*/ 12 h 189"/>
                  <a:gd name="T28" fmla="*/ 3 w 225"/>
                  <a:gd name="T29" fmla="*/ 19 h 189"/>
                  <a:gd name="T30" fmla="*/ 2 w 225"/>
                  <a:gd name="T31" fmla="*/ 16 h 189"/>
                  <a:gd name="T32" fmla="*/ 1 w 225"/>
                  <a:gd name="T33" fmla="*/ 13 h 189"/>
                  <a:gd name="T34" fmla="*/ 0 w 225"/>
                  <a:gd name="T35" fmla="*/ 4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2238" name="Freeform 384"/>
              <p:cNvSpPr>
                <a:spLocks/>
              </p:cNvSpPr>
              <p:nvPr/>
            </p:nvSpPr>
            <p:spPr bwMode="auto">
              <a:xfrm rot="-5400000">
                <a:off x="4626" y="73"/>
                <a:ext cx="20" cy="64"/>
              </a:xfrm>
              <a:custGeom>
                <a:avLst/>
                <a:gdLst>
                  <a:gd name="T0" fmla="*/ 0 w 129"/>
                  <a:gd name="T1" fmla="*/ 15 h 202"/>
                  <a:gd name="T2" fmla="*/ 0 w 129"/>
                  <a:gd name="T3" fmla="*/ 10 h 202"/>
                  <a:gd name="T4" fmla="*/ 0 w 129"/>
                  <a:gd name="T5" fmla="*/ 7 h 202"/>
                  <a:gd name="T6" fmla="*/ 1 w 129"/>
                  <a:gd name="T7" fmla="*/ 6 h 202"/>
                  <a:gd name="T8" fmla="*/ 1 w 129"/>
                  <a:gd name="T9" fmla="*/ 6 h 202"/>
                  <a:gd name="T10" fmla="*/ 1 w 129"/>
                  <a:gd name="T11" fmla="*/ 4 h 202"/>
                  <a:gd name="T12" fmla="*/ 2 w 129"/>
                  <a:gd name="T13" fmla="*/ 1 h 202"/>
                  <a:gd name="T14" fmla="*/ 2 w 129"/>
                  <a:gd name="T15" fmla="*/ 0 h 202"/>
                  <a:gd name="T16" fmla="*/ 2 w 129"/>
                  <a:gd name="T17" fmla="*/ 3 h 202"/>
                  <a:gd name="T18" fmla="*/ 2 w 129"/>
                  <a:gd name="T19" fmla="*/ 4 h 202"/>
                  <a:gd name="T20" fmla="*/ 3 w 129"/>
                  <a:gd name="T21" fmla="*/ 9 h 202"/>
                  <a:gd name="T22" fmla="*/ 2 w 129"/>
                  <a:gd name="T23" fmla="*/ 15 h 202"/>
                  <a:gd name="T24" fmla="*/ 2 w 129"/>
                  <a:gd name="T25" fmla="*/ 20 h 202"/>
                  <a:gd name="T26" fmla="*/ 1 w 129"/>
                  <a:gd name="T27" fmla="*/ 20 h 202"/>
                  <a:gd name="T28" fmla="*/ 1 w 129"/>
                  <a:gd name="T29" fmla="*/ 17 h 202"/>
                  <a:gd name="T30" fmla="*/ 0 w 129"/>
                  <a:gd name="T31" fmla="*/ 15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2239" name="Freeform 385"/>
              <p:cNvSpPr>
                <a:spLocks/>
              </p:cNvSpPr>
              <p:nvPr/>
            </p:nvSpPr>
            <p:spPr bwMode="auto">
              <a:xfrm rot="-5400000">
                <a:off x="4652" y="66"/>
                <a:ext cx="10" cy="23"/>
              </a:xfrm>
              <a:custGeom>
                <a:avLst/>
                <a:gdLst>
                  <a:gd name="T0" fmla="*/ 0 w 65"/>
                  <a:gd name="T1" fmla="*/ 4 h 72"/>
                  <a:gd name="T2" fmla="*/ 0 w 65"/>
                  <a:gd name="T3" fmla="*/ 1 h 72"/>
                  <a:gd name="T4" fmla="*/ 0 w 65"/>
                  <a:gd name="T5" fmla="*/ 0 h 72"/>
                  <a:gd name="T6" fmla="*/ 1 w 65"/>
                  <a:gd name="T7" fmla="*/ 0 h 72"/>
                  <a:gd name="T8" fmla="*/ 2 w 65"/>
                  <a:gd name="T9" fmla="*/ 3 h 72"/>
                  <a:gd name="T10" fmla="*/ 2 w 65"/>
                  <a:gd name="T11" fmla="*/ 4 h 72"/>
                  <a:gd name="T12" fmla="*/ 1 w 65"/>
                  <a:gd name="T13" fmla="*/ 7 h 72"/>
                  <a:gd name="T14" fmla="*/ 0 w 65"/>
                  <a:gd name="T15" fmla="*/ 6 h 72"/>
                  <a:gd name="T16" fmla="*/ 0 w 65"/>
                  <a:gd name="T17" fmla="*/ 4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240" name="Freeform 386"/>
              <p:cNvSpPr>
                <a:spLocks/>
              </p:cNvSpPr>
              <p:nvPr/>
            </p:nvSpPr>
            <p:spPr bwMode="auto">
              <a:xfrm rot="-5400000">
                <a:off x="4651" y="124"/>
                <a:ext cx="7" cy="19"/>
              </a:xfrm>
              <a:custGeom>
                <a:avLst/>
                <a:gdLst>
                  <a:gd name="T0" fmla="*/ 0 w 48"/>
                  <a:gd name="T1" fmla="*/ 5 h 57"/>
                  <a:gd name="T2" fmla="*/ 0 w 48"/>
                  <a:gd name="T3" fmla="*/ 3 h 57"/>
                  <a:gd name="T4" fmla="*/ 1 w 48"/>
                  <a:gd name="T5" fmla="*/ 0 h 57"/>
                  <a:gd name="T6" fmla="*/ 1 w 48"/>
                  <a:gd name="T7" fmla="*/ 2 h 57"/>
                  <a:gd name="T8" fmla="*/ 1 w 48"/>
                  <a:gd name="T9" fmla="*/ 3 h 57"/>
                  <a:gd name="T10" fmla="*/ 1 w 48"/>
                  <a:gd name="T11" fmla="*/ 5 h 57"/>
                  <a:gd name="T12" fmla="*/ 1 w 48"/>
                  <a:gd name="T13" fmla="*/ 6 h 57"/>
                  <a:gd name="T14" fmla="*/ 0 w 48"/>
                  <a:gd name="T15" fmla="*/ 6 h 57"/>
                  <a:gd name="T16" fmla="*/ 0 w 48"/>
                  <a:gd name="T17" fmla="*/ 5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2241" name="Freeform 387"/>
              <p:cNvSpPr>
                <a:spLocks/>
              </p:cNvSpPr>
              <p:nvPr/>
            </p:nvSpPr>
            <p:spPr bwMode="auto">
              <a:xfrm rot="-5400000">
                <a:off x="4549" y="14"/>
                <a:ext cx="31" cy="142"/>
              </a:xfrm>
              <a:custGeom>
                <a:avLst/>
                <a:gdLst>
                  <a:gd name="T0" fmla="*/ 4 w 209"/>
                  <a:gd name="T1" fmla="*/ 42 h 449"/>
                  <a:gd name="T2" fmla="*/ 3 w 209"/>
                  <a:gd name="T3" fmla="*/ 39 h 449"/>
                  <a:gd name="T4" fmla="*/ 3 w 209"/>
                  <a:gd name="T5" fmla="*/ 39 h 449"/>
                  <a:gd name="T6" fmla="*/ 3 w 209"/>
                  <a:gd name="T7" fmla="*/ 40 h 449"/>
                  <a:gd name="T8" fmla="*/ 3 w 209"/>
                  <a:gd name="T9" fmla="*/ 44 h 449"/>
                  <a:gd name="T10" fmla="*/ 2 w 209"/>
                  <a:gd name="T11" fmla="*/ 44 h 449"/>
                  <a:gd name="T12" fmla="*/ 2 w 209"/>
                  <a:gd name="T13" fmla="*/ 40 h 449"/>
                  <a:gd name="T14" fmla="*/ 3 w 209"/>
                  <a:gd name="T15" fmla="*/ 36 h 449"/>
                  <a:gd name="T16" fmla="*/ 3 w 209"/>
                  <a:gd name="T17" fmla="*/ 34 h 449"/>
                  <a:gd name="T18" fmla="*/ 3 w 209"/>
                  <a:gd name="T19" fmla="*/ 32 h 449"/>
                  <a:gd name="T20" fmla="*/ 2 w 209"/>
                  <a:gd name="T21" fmla="*/ 29 h 449"/>
                  <a:gd name="T22" fmla="*/ 2 w 209"/>
                  <a:gd name="T23" fmla="*/ 31 h 449"/>
                  <a:gd name="T24" fmla="*/ 2 w 209"/>
                  <a:gd name="T25" fmla="*/ 32 h 449"/>
                  <a:gd name="T26" fmla="*/ 2 w 209"/>
                  <a:gd name="T27" fmla="*/ 35 h 449"/>
                  <a:gd name="T28" fmla="*/ 1 w 209"/>
                  <a:gd name="T29" fmla="*/ 38 h 449"/>
                  <a:gd name="T30" fmla="*/ 1 w 209"/>
                  <a:gd name="T31" fmla="*/ 39 h 449"/>
                  <a:gd name="T32" fmla="*/ 1 w 209"/>
                  <a:gd name="T33" fmla="*/ 39 h 449"/>
                  <a:gd name="T34" fmla="*/ 1 w 209"/>
                  <a:gd name="T35" fmla="*/ 36 h 449"/>
                  <a:gd name="T36" fmla="*/ 2 w 209"/>
                  <a:gd name="T37" fmla="*/ 29 h 449"/>
                  <a:gd name="T38" fmla="*/ 3 w 209"/>
                  <a:gd name="T39" fmla="*/ 25 h 449"/>
                  <a:gd name="T40" fmla="*/ 3 w 209"/>
                  <a:gd name="T41" fmla="*/ 19 h 449"/>
                  <a:gd name="T42" fmla="*/ 2 w 209"/>
                  <a:gd name="T43" fmla="*/ 19 h 449"/>
                  <a:gd name="T44" fmla="*/ 2 w 209"/>
                  <a:gd name="T45" fmla="*/ 25 h 449"/>
                  <a:gd name="T46" fmla="*/ 1 w 209"/>
                  <a:gd name="T47" fmla="*/ 29 h 449"/>
                  <a:gd name="T48" fmla="*/ 1 w 209"/>
                  <a:gd name="T49" fmla="*/ 31 h 449"/>
                  <a:gd name="T50" fmla="*/ 0 w 209"/>
                  <a:gd name="T51" fmla="*/ 32 h 449"/>
                  <a:gd name="T52" fmla="*/ 0 w 209"/>
                  <a:gd name="T53" fmla="*/ 31 h 449"/>
                  <a:gd name="T54" fmla="*/ 2 w 209"/>
                  <a:gd name="T55" fmla="*/ 19 h 449"/>
                  <a:gd name="T56" fmla="*/ 3 w 209"/>
                  <a:gd name="T57" fmla="*/ 13 h 449"/>
                  <a:gd name="T58" fmla="*/ 3 w 209"/>
                  <a:gd name="T59" fmla="*/ 7 h 449"/>
                  <a:gd name="T60" fmla="*/ 3 w 209"/>
                  <a:gd name="T61" fmla="*/ 6 h 449"/>
                  <a:gd name="T62" fmla="*/ 2 w 209"/>
                  <a:gd name="T63" fmla="*/ 7 h 449"/>
                  <a:gd name="T64" fmla="*/ 1 w 209"/>
                  <a:gd name="T65" fmla="*/ 16 h 449"/>
                  <a:gd name="T66" fmla="*/ 1 w 209"/>
                  <a:gd name="T67" fmla="*/ 21 h 449"/>
                  <a:gd name="T68" fmla="*/ 0 w 209"/>
                  <a:gd name="T69" fmla="*/ 23 h 449"/>
                  <a:gd name="T70" fmla="*/ 0 w 209"/>
                  <a:gd name="T71" fmla="*/ 19 h 449"/>
                  <a:gd name="T72" fmla="*/ 1 w 209"/>
                  <a:gd name="T73" fmla="*/ 17 h 449"/>
                  <a:gd name="T74" fmla="*/ 1 w 209"/>
                  <a:gd name="T75" fmla="*/ 15 h 449"/>
                  <a:gd name="T76" fmla="*/ 1 w 209"/>
                  <a:gd name="T77" fmla="*/ 13 h 449"/>
                  <a:gd name="T78" fmla="*/ 1 w 209"/>
                  <a:gd name="T79" fmla="*/ 12 h 449"/>
                  <a:gd name="T80" fmla="*/ 1 w 209"/>
                  <a:gd name="T81" fmla="*/ 9 h 449"/>
                  <a:gd name="T82" fmla="*/ 0 w 209"/>
                  <a:gd name="T83" fmla="*/ 7 h 449"/>
                  <a:gd name="T84" fmla="*/ 0 w 209"/>
                  <a:gd name="T85" fmla="*/ 6 h 449"/>
                  <a:gd name="T86" fmla="*/ 0 w 209"/>
                  <a:gd name="T87" fmla="*/ 4 h 449"/>
                  <a:gd name="T88" fmla="*/ 1 w 209"/>
                  <a:gd name="T89" fmla="*/ 3 h 449"/>
                  <a:gd name="T90" fmla="*/ 1 w 209"/>
                  <a:gd name="T91" fmla="*/ 0 h 449"/>
                  <a:gd name="T92" fmla="*/ 1 w 209"/>
                  <a:gd name="T93" fmla="*/ 0 h 449"/>
                  <a:gd name="T94" fmla="*/ 2 w 209"/>
                  <a:gd name="T95" fmla="*/ 0 h 449"/>
                  <a:gd name="T96" fmla="*/ 3 w 209"/>
                  <a:gd name="T97" fmla="*/ 2 h 449"/>
                  <a:gd name="T98" fmla="*/ 3 w 209"/>
                  <a:gd name="T99" fmla="*/ 3 h 449"/>
                  <a:gd name="T100" fmla="*/ 3 w 209"/>
                  <a:gd name="T101" fmla="*/ 4 h 449"/>
                  <a:gd name="T102" fmla="*/ 4 w 209"/>
                  <a:gd name="T103" fmla="*/ 9 h 449"/>
                  <a:gd name="T104" fmla="*/ 4 w 209"/>
                  <a:gd name="T105" fmla="*/ 13 h 449"/>
                  <a:gd name="T106" fmla="*/ 3 w 209"/>
                  <a:gd name="T107" fmla="*/ 22 h 449"/>
                  <a:gd name="T108" fmla="*/ 3 w 209"/>
                  <a:gd name="T109" fmla="*/ 31 h 449"/>
                  <a:gd name="T110" fmla="*/ 3 w 209"/>
                  <a:gd name="T111" fmla="*/ 35 h 449"/>
                  <a:gd name="T112" fmla="*/ 4 w 209"/>
                  <a:gd name="T113" fmla="*/ 39 h 449"/>
                  <a:gd name="T114" fmla="*/ 4 w 209"/>
                  <a:gd name="T115" fmla="*/ 42 h 449"/>
                  <a:gd name="T116" fmla="*/ 5 w 209"/>
                  <a:gd name="T117" fmla="*/ 45 h 449"/>
                  <a:gd name="T118" fmla="*/ 4 w 209"/>
                  <a:gd name="T119" fmla="*/ 45 h 449"/>
                  <a:gd name="T120" fmla="*/ 4 w 209"/>
                  <a:gd name="T121" fmla="*/ 45 h 449"/>
                  <a:gd name="T122" fmla="*/ 4 w 209"/>
                  <a:gd name="T123" fmla="*/ 44 h 449"/>
                  <a:gd name="T124" fmla="*/ 4 w 209"/>
                  <a:gd name="T125" fmla="*/ 42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2242" name="Freeform 388"/>
              <p:cNvSpPr>
                <a:spLocks/>
              </p:cNvSpPr>
              <p:nvPr/>
            </p:nvSpPr>
            <p:spPr bwMode="auto">
              <a:xfrm rot="-5400000">
                <a:off x="4547" y="46"/>
                <a:ext cx="32" cy="146"/>
              </a:xfrm>
              <a:custGeom>
                <a:avLst/>
                <a:gdLst>
                  <a:gd name="T0" fmla="*/ 0 w 209"/>
                  <a:gd name="T1" fmla="*/ 46 h 462"/>
                  <a:gd name="T2" fmla="*/ 1 w 209"/>
                  <a:gd name="T3" fmla="*/ 42 h 462"/>
                  <a:gd name="T4" fmla="*/ 1 w 209"/>
                  <a:gd name="T5" fmla="*/ 39 h 462"/>
                  <a:gd name="T6" fmla="*/ 2 w 209"/>
                  <a:gd name="T7" fmla="*/ 35 h 462"/>
                  <a:gd name="T8" fmla="*/ 2 w 209"/>
                  <a:gd name="T9" fmla="*/ 30 h 462"/>
                  <a:gd name="T10" fmla="*/ 1 w 209"/>
                  <a:gd name="T11" fmla="*/ 13 h 462"/>
                  <a:gd name="T12" fmla="*/ 1 w 209"/>
                  <a:gd name="T13" fmla="*/ 9 h 462"/>
                  <a:gd name="T14" fmla="*/ 1 w 209"/>
                  <a:gd name="T15" fmla="*/ 6 h 462"/>
                  <a:gd name="T16" fmla="*/ 2 w 209"/>
                  <a:gd name="T17" fmla="*/ 3 h 462"/>
                  <a:gd name="T18" fmla="*/ 2 w 209"/>
                  <a:gd name="T19" fmla="*/ 1 h 462"/>
                  <a:gd name="T20" fmla="*/ 3 w 209"/>
                  <a:gd name="T21" fmla="*/ 0 h 462"/>
                  <a:gd name="T22" fmla="*/ 5 w 209"/>
                  <a:gd name="T23" fmla="*/ 7 h 462"/>
                  <a:gd name="T24" fmla="*/ 4 w 209"/>
                  <a:gd name="T25" fmla="*/ 7 h 462"/>
                  <a:gd name="T26" fmla="*/ 4 w 209"/>
                  <a:gd name="T27" fmla="*/ 9 h 462"/>
                  <a:gd name="T28" fmla="*/ 3 w 209"/>
                  <a:gd name="T29" fmla="*/ 11 h 462"/>
                  <a:gd name="T30" fmla="*/ 3 w 209"/>
                  <a:gd name="T31" fmla="*/ 13 h 462"/>
                  <a:gd name="T32" fmla="*/ 3 w 209"/>
                  <a:gd name="T33" fmla="*/ 16 h 462"/>
                  <a:gd name="T34" fmla="*/ 4 w 209"/>
                  <a:gd name="T35" fmla="*/ 17 h 462"/>
                  <a:gd name="T36" fmla="*/ 4 w 209"/>
                  <a:gd name="T37" fmla="*/ 19 h 462"/>
                  <a:gd name="T38" fmla="*/ 4 w 209"/>
                  <a:gd name="T39" fmla="*/ 26 h 462"/>
                  <a:gd name="T40" fmla="*/ 4 w 209"/>
                  <a:gd name="T41" fmla="*/ 23 h 462"/>
                  <a:gd name="T42" fmla="*/ 3 w 209"/>
                  <a:gd name="T43" fmla="*/ 22 h 462"/>
                  <a:gd name="T44" fmla="*/ 3 w 209"/>
                  <a:gd name="T45" fmla="*/ 17 h 462"/>
                  <a:gd name="T46" fmla="*/ 2 w 209"/>
                  <a:gd name="T47" fmla="*/ 7 h 462"/>
                  <a:gd name="T48" fmla="*/ 2 w 209"/>
                  <a:gd name="T49" fmla="*/ 7 h 462"/>
                  <a:gd name="T50" fmla="*/ 2 w 209"/>
                  <a:gd name="T51" fmla="*/ 9 h 462"/>
                  <a:gd name="T52" fmla="*/ 2 w 209"/>
                  <a:gd name="T53" fmla="*/ 11 h 462"/>
                  <a:gd name="T54" fmla="*/ 2 w 209"/>
                  <a:gd name="T55" fmla="*/ 16 h 462"/>
                  <a:gd name="T56" fmla="*/ 3 w 209"/>
                  <a:gd name="T57" fmla="*/ 23 h 462"/>
                  <a:gd name="T58" fmla="*/ 3 w 209"/>
                  <a:gd name="T59" fmla="*/ 27 h 462"/>
                  <a:gd name="T60" fmla="*/ 4 w 209"/>
                  <a:gd name="T61" fmla="*/ 32 h 462"/>
                  <a:gd name="T62" fmla="*/ 4 w 209"/>
                  <a:gd name="T63" fmla="*/ 33 h 462"/>
                  <a:gd name="T64" fmla="*/ 3 w 209"/>
                  <a:gd name="T65" fmla="*/ 33 h 462"/>
                  <a:gd name="T66" fmla="*/ 3 w 209"/>
                  <a:gd name="T67" fmla="*/ 30 h 462"/>
                  <a:gd name="T68" fmla="*/ 2 w 209"/>
                  <a:gd name="T69" fmla="*/ 26 h 462"/>
                  <a:gd name="T70" fmla="*/ 2 w 209"/>
                  <a:gd name="T71" fmla="*/ 26 h 462"/>
                  <a:gd name="T72" fmla="*/ 2 w 209"/>
                  <a:gd name="T73" fmla="*/ 29 h 462"/>
                  <a:gd name="T74" fmla="*/ 2 w 209"/>
                  <a:gd name="T75" fmla="*/ 33 h 462"/>
                  <a:gd name="T76" fmla="*/ 3 w 209"/>
                  <a:gd name="T77" fmla="*/ 38 h 462"/>
                  <a:gd name="T78" fmla="*/ 3 w 209"/>
                  <a:gd name="T79" fmla="*/ 40 h 462"/>
                  <a:gd name="T80" fmla="*/ 3 w 209"/>
                  <a:gd name="T81" fmla="*/ 40 h 462"/>
                  <a:gd name="T82" fmla="*/ 3 w 209"/>
                  <a:gd name="T83" fmla="*/ 39 h 462"/>
                  <a:gd name="T84" fmla="*/ 2 w 209"/>
                  <a:gd name="T85" fmla="*/ 38 h 462"/>
                  <a:gd name="T86" fmla="*/ 2 w 209"/>
                  <a:gd name="T87" fmla="*/ 36 h 462"/>
                  <a:gd name="T88" fmla="*/ 2 w 209"/>
                  <a:gd name="T89" fmla="*/ 35 h 462"/>
                  <a:gd name="T90" fmla="*/ 2 w 209"/>
                  <a:gd name="T91" fmla="*/ 38 h 462"/>
                  <a:gd name="T92" fmla="*/ 2 w 209"/>
                  <a:gd name="T93" fmla="*/ 40 h 462"/>
                  <a:gd name="T94" fmla="*/ 2 w 209"/>
                  <a:gd name="T95" fmla="*/ 42 h 462"/>
                  <a:gd name="T96" fmla="*/ 2 w 209"/>
                  <a:gd name="T97" fmla="*/ 43 h 462"/>
                  <a:gd name="T98" fmla="*/ 2 w 209"/>
                  <a:gd name="T99" fmla="*/ 45 h 462"/>
                  <a:gd name="T100" fmla="*/ 1 w 209"/>
                  <a:gd name="T101" fmla="*/ 43 h 462"/>
                  <a:gd name="T102" fmla="*/ 1 w 209"/>
                  <a:gd name="T103" fmla="*/ 45 h 462"/>
                  <a:gd name="T104" fmla="*/ 0 w 209"/>
                  <a:gd name="T105" fmla="*/ 46 h 462"/>
                  <a:gd name="T106" fmla="*/ 0 w 209"/>
                  <a:gd name="T107" fmla="*/ 46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2243" name="Freeform 389"/>
              <p:cNvSpPr>
                <a:spLocks/>
              </p:cNvSpPr>
              <p:nvPr/>
            </p:nvSpPr>
            <p:spPr bwMode="auto">
              <a:xfrm rot="-5400000">
                <a:off x="4477" y="90"/>
                <a:ext cx="15" cy="28"/>
              </a:xfrm>
              <a:custGeom>
                <a:avLst/>
                <a:gdLst>
                  <a:gd name="T0" fmla="*/ 0 w 96"/>
                  <a:gd name="T1" fmla="*/ 0 h 87"/>
                  <a:gd name="T2" fmla="*/ 2 w 96"/>
                  <a:gd name="T3" fmla="*/ 0 h 87"/>
                  <a:gd name="T4" fmla="*/ 2 w 96"/>
                  <a:gd name="T5" fmla="*/ 2 h 87"/>
                  <a:gd name="T6" fmla="*/ 2 w 96"/>
                  <a:gd name="T7" fmla="*/ 5 h 87"/>
                  <a:gd name="T8" fmla="*/ 2 w 96"/>
                  <a:gd name="T9" fmla="*/ 9 h 87"/>
                  <a:gd name="T10" fmla="*/ 1 w 96"/>
                  <a:gd name="T11" fmla="*/ 9 h 87"/>
                  <a:gd name="T12" fmla="*/ 1 w 96"/>
                  <a:gd name="T13" fmla="*/ 7 h 87"/>
                  <a:gd name="T14" fmla="*/ 0 w 96"/>
                  <a:gd name="T15" fmla="*/ 5 h 87"/>
                  <a:gd name="T16" fmla="*/ 0 w 96"/>
                  <a:gd name="T17" fmla="*/ 2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244" name="Freeform 390"/>
              <p:cNvSpPr>
                <a:spLocks/>
              </p:cNvSpPr>
              <p:nvPr/>
            </p:nvSpPr>
            <p:spPr bwMode="auto">
              <a:xfrm rot="-5400000">
                <a:off x="4441" y="100"/>
                <a:ext cx="27" cy="4"/>
              </a:xfrm>
              <a:custGeom>
                <a:avLst/>
                <a:gdLst>
                  <a:gd name="T0" fmla="*/ 0 w 177"/>
                  <a:gd name="T1" fmla="*/ 1 h 15"/>
                  <a:gd name="T2" fmla="*/ 2 w 177"/>
                  <a:gd name="T3" fmla="*/ 0 h 15"/>
                  <a:gd name="T4" fmla="*/ 3 w 177"/>
                  <a:gd name="T5" fmla="*/ 0 h 15"/>
                  <a:gd name="T6" fmla="*/ 4 w 177"/>
                  <a:gd name="T7" fmla="*/ 1 h 15"/>
                  <a:gd name="T8" fmla="*/ 2 w 177"/>
                  <a:gd name="T9" fmla="*/ 1 h 15"/>
                  <a:gd name="T10" fmla="*/ 1 w 177"/>
                  <a:gd name="T11" fmla="*/ 1 h 15"/>
                  <a:gd name="T12" fmla="*/ 0 w 177"/>
                  <a:gd name="T13" fmla="*/ 1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2245" name="Freeform 391"/>
              <p:cNvSpPr>
                <a:spLocks/>
              </p:cNvSpPr>
              <p:nvPr/>
            </p:nvSpPr>
            <p:spPr bwMode="auto">
              <a:xfrm rot="-5400000">
                <a:off x="4411" y="91"/>
                <a:ext cx="44" cy="23"/>
              </a:xfrm>
              <a:custGeom>
                <a:avLst/>
                <a:gdLst>
                  <a:gd name="T0" fmla="*/ 0 w 288"/>
                  <a:gd name="T1" fmla="*/ 4 h 72"/>
                  <a:gd name="T2" fmla="*/ 0 w 288"/>
                  <a:gd name="T3" fmla="*/ 1 h 72"/>
                  <a:gd name="T4" fmla="*/ 0 w 288"/>
                  <a:gd name="T5" fmla="*/ 0 h 72"/>
                  <a:gd name="T6" fmla="*/ 6 w 288"/>
                  <a:gd name="T7" fmla="*/ 0 h 72"/>
                  <a:gd name="T8" fmla="*/ 7 w 288"/>
                  <a:gd name="T9" fmla="*/ 3 h 72"/>
                  <a:gd name="T10" fmla="*/ 7 w 288"/>
                  <a:gd name="T11" fmla="*/ 4 h 72"/>
                  <a:gd name="T12" fmla="*/ 6 w 288"/>
                  <a:gd name="T13" fmla="*/ 7 h 72"/>
                  <a:gd name="T14" fmla="*/ 1 w 288"/>
                  <a:gd name="T15" fmla="*/ 7 h 72"/>
                  <a:gd name="T16" fmla="*/ 0 w 288"/>
                  <a:gd name="T17" fmla="*/ 6 h 72"/>
                  <a:gd name="T18" fmla="*/ 0 w 288"/>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2246" name="Freeform 392"/>
              <p:cNvSpPr>
                <a:spLocks/>
              </p:cNvSpPr>
              <p:nvPr/>
            </p:nvSpPr>
            <p:spPr bwMode="auto">
              <a:xfrm rot="-5400000">
                <a:off x="4391" y="103"/>
                <a:ext cx="27" cy="4"/>
              </a:xfrm>
              <a:custGeom>
                <a:avLst/>
                <a:gdLst>
                  <a:gd name="T0" fmla="*/ 0 w 175"/>
                  <a:gd name="T1" fmla="*/ 0 h 15"/>
                  <a:gd name="T2" fmla="*/ 2 w 175"/>
                  <a:gd name="T3" fmla="*/ 0 h 15"/>
                  <a:gd name="T4" fmla="*/ 4 w 175"/>
                  <a:gd name="T5" fmla="*/ 0 h 15"/>
                  <a:gd name="T6" fmla="*/ 4 w 175"/>
                  <a:gd name="T7" fmla="*/ 1 h 15"/>
                  <a:gd name="T8" fmla="*/ 2 w 175"/>
                  <a:gd name="T9" fmla="*/ 1 h 15"/>
                  <a:gd name="T10" fmla="*/ 0 w 175"/>
                  <a:gd name="T11" fmla="*/ 1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2247" name="Line 393"/>
              <p:cNvSpPr>
                <a:spLocks noChangeShapeType="1"/>
              </p:cNvSpPr>
              <p:nvPr/>
            </p:nvSpPr>
            <p:spPr bwMode="auto">
              <a:xfrm>
                <a:off x="1589" y="90"/>
                <a:ext cx="2730" cy="0"/>
              </a:xfrm>
              <a:prstGeom prst="line">
                <a:avLst/>
              </a:prstGeom>
              <a:noFill/>
              <a:ln w="38100">
                <a:solidFill>
                  <a:srgbClr val="800000"/>
                </a:solidFill>
                <a:round/>
                <a:headEnd/>
                <a:tailEnd/>
              </a:ln>
            </p:spPr>
            <p:txBody>
              <a:bodyPr/>
              <a:lstStyle/>
              <a:p>
                <a:endParaRPr lang="en-US"/>
              </a:p>
            </p:txBody>
          </p:sp>
          <p:sp>
            <p:nvSpPr>
              <p:cNvPr id="2248" name="Line 394"/>
              <p:cNvSpPr>
                <a:spLocks noChangeShapeType="1"/>
              </p:cNvSpPr>
              <p:nvPr/>
            </p:nvSpPr>
            <p:spPr bwMode="auto">
              <a:xfrm>
                <a:off x="1589" y="132"/>
                <a:ext cx="2730" cy="0"/>
              </a:xfrm>
              <a:prstGeom prst="line">
                <a:avLst/>
              </a:prstGeom>
              <a:noFill/>
              <a:ln w="19050">
                <a:solidFill>
                  <a:srgbClr val="800000"/>
                </a:solidFill>
                <a:round/>
                <a:headEnd/>
                <a:tailEnd/>
              </a:ln>
            </p:spPr>
            <p:txBody>
              <a:bodyPr/>
              <a:lstStyle/>
              <a:p>
                <a:endParaRPr lang="en-US"/>
              </a:p>
            </p:txBody>
          </p:sp>
          <p:sp>
            <p:nvSpPr>
              <p:cNvPr id="2249" name="Line 395"/>
              <p:cNvSpPr>
                <a:spLocks noChangeShapeType="1"/>
              </p:cNvSpPr>
              <p:nvPr/>
            </p:nvSpPr>
            <p:spPr bwMode="auto">
              <a:xfrm rot="16200000" flipH="1">
                <a:off x="-1268" y="2168"/>
                <a:ext cx="2718" cy="0"/>
              </a:xfrm>
              <a:prstGeom prst="line">
                <a:avLst/>
              </a:prstGeom>
              <a:noFill/>
              <a:ln w="38100">
                <a:solidFill>
                  <a:srgbClr val="800000"/>
                </a:solidFill>
                <a:round/>
                <a:headEnd/>
                <a:tailEnd/>
              </a:ln>
            </p:spPr>
            <p:txBody>
              <a:bodyPr/>
              <a:lstStyle/>
              <a:p>
                <a:endParaRPr lang="en-US"/>
              </a:p>
            </p:txBody>
          </p:sp>
          <p:sp>
            <p:nvSpPr>
              <p:cNvPr id="2250" name="Line 396"/>
              <p:cNvSpPr>
                <a:spLocks noChangeShapeType="1"/>
              </p:cNvSpPr>
              <p:nvPr/>
            </p:nvSpPr>
            <p:spPr bwMode="auto">
              <a:xfrm rot="16200000" flipH="1">
                <a:off x="-1218" y="2168"/>
                <a:ext cx="2718" cy="0"/>
              </a:xfrm>
              <a:prstGeom prst="line">
                <a:avLst/>
              </a:prstGeom>
              <a:noFill/>
              <a:ln w="19050">
                <a:solidFill>
                  <a:srgbClr val="800000"/>
                </a:solidFill>
                <a:round/>
                <a:headEnd/>
                <a:tailEnd/>
              </a:ln>
            </p:spPr>
            <p:txBody>
              <a:bodyPr/>
              <a:lstStyle/>
              <a:p>
                <a:endParaRPr lang="en-US"/>
              </a:p>
            </p:txBody>
          </p:sp>
          <p:sp>
            <p:nvSpPr>
              <p:cNvPr id="2251" name="Line 397"/>
              <p:cNvSpPr>
                <a:spLocks noChangeShapeType="1"/>
              </p:cNvSpPr>
              <p:nvPr/>
            </p:nvSpPr>
            <p:spPr bwMode="auto">
              <a:xfrm rot="5400000" flipH="1">
                <a:off x="4351" y="2192"/>
                <a:ext cx="2719" cy="0"/>
              </a:xfrm>
              <a:prstGeom prst="line">
                <a:avLst/>
              </a:prstGeom>
              <a:noFill/>
              <a:ln w="38100">
                <a:solidFill>
                  <a:srgbClr val="800000"/>
                </a:solidFill>
                <a:round/>
                <a:headEnd/>
                <a:tailEnd/>
              </a:ln>
            </p:spPr>
            <p:txBody>
              <a:bodyPr/>
              <a:lstStyle/>
              <a:p>
                <a:endParaRPr lang="en-US"/>
              </a:p>
            </p:txBody>
          </p:sp>
          <p:sp>
            <p:nvSpPr>
              <p:cNvPr id="2252" name="Line 398"/>
              <p:cNvSpPr>
                <a:spLocks noChangeShapeType="1"/>
              </p:cNvSpPr>
              <p:nvPr/>
            </p:nvSpPr>
            <p:spPr bwMode="auto">
              <a:xfrm rot="5400000" flipH="1">
                <a:off x="4312" y="2192"/>
                <a:ext cx="2719" cy="0"/>
              </a:xfrm>
              <a:prstGeom prst="line">
                <a:avLst/>
              </a:prstGeom>
              <a:noFill/>
              <a:ln w="19050">
                <a:solidFill>
                  <a:srgbClr val="800000"/>
                </a:solidFill>
                <a:round/>
                <a:headEnd/>
                <a:tailEnd/>
              </a:ln>
            </p:spPr>
            <p:txBody>
              <a:bodyPr/>
              <a:lstStyle/>
              <a:p>
                <a:endParaRPr lang="en-US"/>
              </a:p>
            </p:txBody>
          </p:sp>
        </p:grpSp>
      </p:grpSp>
      <p:sp>
        <p:nvSpPr>
          <p:cNvPr id="12691" name="WordArt 403"/>
          <p:cNvSpPr>
            <a:spLocks noChangeArrowheads="1" noChangeShapeType="1" noTextEdit="1"/>
          </p:cNvSpPr>
          <p:nvPr/>
        </p:nvSpPr>
        <p:spPr bwMode="auto">
          <a:xfrm>
            <a:off x="1981200" y="1524000"/>
            <a:ext cx="4114800" cy="2957513"/>
          </a:xfrm>
          <a:prstGeom prst="rect">
            <a:avLst/>
          </a:prstGeom>
        </p:spPr>
        <p:txBody>
          <a:bodyPr wrap="none" fromWordArt="1">
            <a:prstTxWarp prst="textSlantUp">
              <a:avLst>
                <a:gd name="adj" fmla="val 32056"/>
              </a:avLst>
            </a:prstTxWarp>
          </a:bodyPr>
          <a:lstStyle/>
          <a:p>
            <a:pPr algn="ctr"/>
            <a:r>
              <a:rPr lang="en-US" sz="4400" b="1"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LỊCH SỬ LỚP 5</a:t>
            </a:r>
          </a:p>
        </p:txBody>
      </p:sp>
    </p:spTree>
  </p:cSld>
  <p:clrMapOvr>
    <a:masterClrMapping/>
  </p:clrMapOvr>
  <p:transition>
    <p:sndAc>
      <p:stSnd>
        <p:snd r:embed="rId2" name="Track02.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05"/>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 calcmode="lin" valueType="num">
                                      <p:cBhvr>
                                        <p:cTn id="9" dur="2000" fill="hold"/>
                                        <p:tgtEl>
                                          <p:spTgt spid="2"/>
                                        </p:tgtEl>
                                        <p:attrNameLst>
                                          <p:attrName>ppt_x</p:attrName>
                                        </p:attrNameLst>
                                      </p:cBhvr>
                                      <p:tavLst>
                                        <p:tav tm="0">
                                          <p:val>
                                            <p:strVal val="#ppt_x-.2"/>
                                          </p:val>
                                        </p:tav>
                                        <p:tav tm="100000">
                                          <p:val>
                                            <p:strVal val="#ppt_x"/>
                                          </p:val>
                                        </p:tav>
                                      </p:tavLst>
                                    </p:anim>
                                    <p:anim calcmode="lin" valueType="num">
                                      <p:cBhvr>
                                        <p:cTn id="10" dur="2000" fill="hold"/>
                                        <p:tgtEl>
                                          <p:spTgt spid="2"/>
                                        </p:tgtEl>
                                        <p:attrNameLst>
                                          <p:attrName>ppt_y</p:attrName>
                                        </p:attrNameLst>
                                      </p:cBhvr>
                                      <p:tavLst>
                                        <p:tav tm="0">
                                          <p:val>
                                            <p:strVal val="#ppt_y"/>
                                          </p:val>
                                        </p:tav>
                                        <p:tav tm="100000">
                                          <p:val>
                                            <p:strVal val="#ppt_y"/>
                                          </p:val>
                                        </p:tav>
                                      </p:tavLst>
                                    </p:anim>
                                    <p:animEffect transition="in" filter="fade">
                                      <p:cBhvr>
                                        <p:cTn id="11"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02.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mph" presetSubtype="0" repeatCount="indefinite" fill="hold" grpId="0" nodeType="clickEffect">
                                  <p:stCondLst>
                                    <p:cond delay="0"/>
                                  </p:stCondLst>
                                  <p:childTnLst>
                                    <p:animClr clrSpc="hsl" dir="cw">
                                      <p:cBhvr override="childStyle">
                                        <p:cTn id="15" dur="500" fill="hold"/>
                                        <p:tgtEl>
                                          <p:spTgt spid="12691"/>
                                        </p:tgtEl>
                                        <p:attrNameLst>
                                          <p:attrName>style.color</p:attrName>
                                        </p:attrNameLst>
                                      </p:cBhvr>
                                      <p:by>
                                        <p:hsl h="-7200000" s="0" l="0"/>
                                      </p:by>
                                    </p:animClr>
                                    <p:animClr clrSpc="hsl" dir="cw">
                                      <p:cBhvr>
                                        <p:cTn id="16" dur="500" fill="hold"/>
                                        <p:tgtEl>
                                          <p:spTgt spid="12691"/>
                                        </p:tgtEl>
                                        <p:attrNameLst>
                                          <p:attrName>fillcolor</p:attrName>
                                        </p:attrNameLst>
                                      </p:cBhvr>
                                      <p:by>
                                        <p:hsl h="-7200000" s="0" l="0"/>
                                      </p:by>
                                    </p:animClr>
                                    <p:animClr clrSpc="hsl" dir="cw">
                                      <p:cBhvr>
                                        <p:cTn id="17" dur="500" fill="hold"/>
                                        <p:tgtEl>
                                          <p:spTgt spid="12691"/>
                                        </p:tgtEl>
                                        <p:attrNameLst>
                                          <p:attrName>stroke.color</p:attrName>
                                        </p:attrNameLst>
                                      </p:cBhvr>
                                      <p:by>
                                        <p:hsl h="-7200000" s="0" l="0"/>
                                      </p:by>
                                    </p:animClr>
                                    <p:set>
                                      <p:cBhvr>
                                        <p:cTn id="18" dur="500" fill="hold"/>
                                        <p:tgtEl>
                                          <p:spTgt spid="1269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descr="Parchment"/>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a:p>
        </p:txBody>
      </p:sp>
      <p:pic>
        <p:nvPicPr>
          <p:cNvPr id="9219" name="Picture 3" descr="BDRLC083"/>
          <p:cNvPicPr>
            <a:picLocks noChangeAspect="1" noChangeArrowheads="1"/>
          </p:cNvPicPr>
          <p:nvPr/>
        </p:nvPicPr>
        <p:blipFill>
          <a:blip r:embed="rId3"/>
          <a:srcRect/>
          <a:stretch>
            <a:fillRect/>
          </a:stretch>
        </p:blipFill>
        <p:spPr bwMode="auto">
          <a:xfrm>
            <a:off x="0" y="228600"/>
            <a:ext cx="8839200" cy="6629400"/>
          </a:xfrm>
          <a:prstGeom prst="rect">
            <a:avLst/>
          </a:prstGeom>
          <a:noFill/>
          <a:ln w="9525">
            <a:noFill/>
            <a:miter lim="800000"/>
            <a:headEnd/>
            <a:tailEnd/>
          </a:ln>
        </p:spPr>
      </p:pic>
      <p:sp>
        <p:nvSpPr>
          <p:cNvPr id="9227" name="Text Box 11"/>
          <p:cNvSpPr txBox="1">
            <a:spLocks noChangeArrowheads="1"/>
          </p:cNvSpPr>
          <p:nvPr/>
        </p:nvSpPr>
        <p:spPr bwMode="auto">
          <a:xfrm>
            <a:off x="2971800" y="609600"/>
            <a:ext cx="5562600" cy="1570038"/>
          </a:xfrm>
          <a:prstGeom prst="rect">
            <a:avLst/>
          </a:prstGeom>
          <a:noFill/>
          <a:ln w="9525">
            <a:noFill/>
            <a:miter lim="800000"/>
            <a:headEnd/>
            <a:tailEnd/>
          </a:ln>
        </p:spPr>
        <p:txBody>
          <a:bodyPr>
            <a:spAutoFit/>
          </a:bodyPr>
          <a:lstStyle/>
          <a:p>
            <a:pPr>
              <a:spcBef>
                <a:spcPct val="50000"/>
              </a:spcBef>
            </a:pPr>
            <a:r>
              <a:rPr lang="en-US" sz="3200" b="1">
                <a:solidFill>
                  <a:srgbClr val="0000FF"/>
                </a:solidFill>
              </a:rPr>
              <a:t>Tại sao điều kiện khó khăn như vậy mà thanh niên Việt nam vẫn hăng say học tập?</a:t>
            </a:r>
          </a:p>
        </p:txBody>
      </p:sp>
      <p:sp>
        <p:nvSpPr>
          <p:cNvPr id="9228" name="Text Box 12"/>
          <p:cNvSpPr txBox="1">
            <a:spLocks noChangeArrowheads="1"/>
          </p:cNvSpPr>
          <p:nvPr/>
        </p:nvSpPr>
        <p:spPr bwMode="auto">
          <a:xfrm>
            <a:off x="2971800" y="2362200"/>
            <a:ext cx="5410200" cy="1570038"/>
          </a:xfrm>
          <a:prstGeom prst="rect">
            <a:avLst/>
          </a:prstGeom>
          <a:solidFill>
            <a:srgbClr val="0000FF"/>
          </a:solidFill>
          <a:ln w="9525">
            <a:noFill/>
            <a:miter lim="800000"/>
            <a:headEnd/>
            <a:tailEnd/>
          </a:ln>
        </p:spPr>
        <p:txBody>
          <a:bodyPr>
            <a:spAutoFit/>
          </a:bodyPr>
          <a:lstStyle/>
          <a:p>
            <a:pPr algn="ctr">
              <a:spcBef>
                <a:spcPct val="50000"/>
              </a:spcBef>
            </a:pPr>
            <a:r>
              <a:rPr lang="en-US" sz="3200" b="1">
                <a:solidFill>
                  <a:schemeClr val="bg1"/>
                </a:solidFill>
              </a:rPr>
              <a:t>Do tinh thần yêu nước       mong muốn cứu nước và giải phóng dân tộc.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left)">
                                      <p:cBhvr>
                                        <p:cTn id="7" dur="500"/>
                                        <p:tgtEl>
                                          <p:spTgt spid="9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227"/>
                                        </p:tgtEl>
                                        <p:attrNameLst>
                                          <p:attrName>style.visibility</p:attrName>
                                        </p:attrNameLst>
                                      </p:cBhvr>
                                      <p:to>
                                        <p:strVal val="visible"/>
                                      </p:to>
                                    </p:set>
                                    <p:animEffect transition="in" filter="blinds(horizontal)">
                                      <p:cBhvr>
                                        <p:cTn id="12" dur="500"/>
                                        <p:tgtEl>
                                          <p:spTgt spid="92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228"/>
                                        </p:tgtEl>
                                        <p:attrNameLst>
                                          <p:attrName>style.visibility</p:attrName>
                                        </p:attrNameLst>
                                      </p:cBhvr>
                                      <p:to>
                                        <p:strVal val="visible"/>
                                      </p:to>
                                    </p:set>
                                    <p:animEffect transition="in" filter="blinds(horizontal)">
                                      <p:cBhvr>
                                        <p:cTn id="17"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P spid="92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descr="Parchment"/>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a:p>
        </p:txBody>
      </p:sp>
      <p:pic>
        <p:nvPicPr>
          <p:cNvPr id="32771" name="Picture 3" descr="BDRLC083"/>
          <p:cNvPicPr>
            <a:picLocks noChangeAspect="1" noChangeArrowheads="1"/>
          </p:cNvPicPr>
          <p:nvPr/>
        </p:nvPicPr>
        <p:blipFill>
          <a:blip r:embed="rId3"/>
          <a:srcRect/>
          <a:stretch>
            <a:fillRect/>
          </a:stretch>
        </p:blipFill>
        <p:spPr bwMode="auto">
          <a:xfrm>
            <a:off x="-457200" y="84138"/>
            <a:ext cx="9601200" cy="7078662"/>
          </a:xfrm>
          <a:prstGeom prst="rect">
            <a:avLst/>
          </a:prstGeom>
          <a:noFill/>
          <a:ln w="9525">
            <a:noFill/>
            <a:miter lim="800000"/>
            <a:headEnd/>
            <a:tailEnd/>
          </a:ln>
        </p:spPr>
      </p:pic>
      <p:sp>
        <p:nvSpPr>
          <p:cNvPr id="32773" name="Text Box 5"/>
          <p:cNvSpPr txBox="1">
            <a:spLocks noChangeArrowheads="1"/>
          </p:cNvSpPr>
          <p:nvPr/>
        </p:nvSpPr>
        <p:spPr bwMode="auto">
          <a:xfrm>
            <a:off x="3810000" y="609600"/>
            <a:ext cx="4038600" cy="588963"/>
          </a:xfrm>
          <a:prstGeom prst="rect">
            <a:avLst/>
          </a:prstGeom>
          <a:solidFill>
            <a:srgbClr val="0000FF"/>
          </a:solidFill>
          <a:ln w="9525">
            <a:solidFill>
              <a:srgbClr val="FF0000"/>
            </a:solidFill>
            <a:miter lim="800000"/>
            <a:headEnd/>
            <a:tailEnd/>
          </a:ln>
        </p:spPr>
        <p:txBody>
          <a:bodyPr>
            <a:spAutoFit/>
          </a:bodyPr>
          <a:lstStyle/>
          <a:p>
            <a:pPr algn="ctr">
              <a:spcBef>
                <a:spcPct val="50000"/>
              </a:spcBef>
            </a:pPr>
            <a:r>
              <a:rPr lang="en-US" sz="3200" b="1">
                <a:solidFill>
                  <a:schemeClr val="bg1"/>
                </a:solidFill>
              </a:rPr>
              <a:t>Thảo luận nhóm 3</a:t>
            </a:r>
          </a:p>
        </p:txBody>
      </p:sp>
      <p:sp>
        <p:nvSpPr>
          <p:cNvPr id="32774" name="Text Box 6"/>
          <p:cNvSpPr txBox="1">
            <a:spLocks noChangeArrowheads="1"/>
          </p:cNvSpPr>
          <p:nvPr/>
        </p:nvSpPr>
        <p:spPr bwMode="auto">
          <a:xfrm>
            <a:off x="2667000" y="1752600"/>
            <a:ext cx="6477000" cy="1036638"/>
          </a:xfrm>
          <a:prstGeom prst="rect">
            <a:avLst/>
          </a:prstGeom>
          <a:noFill/>
          <a:ln w="9525">
            <a:noFill/>
            <a:miter lim="800000"/>
            <a:headEnd/>
            <a:tailEnd/>
          </a:ln>
        </p:spPr>
        <p:txBody>
          <a:bodyPr>
            <a:spAutoFit/>
          </a:bodyPr>
          <a:lstStyle/>
          <a:p>
            <a:pPr>
              <a:spcBef>
                <a:spcPct val="50000"/>
              </a:spcBef>
            </a:pPr>
            <a:r>
              <a:rPr lang="en-US" sz="3000" b="1">
                <a:solidFill>
                  <a:srgbClr val="0000FF"/>
                </a:solidFill>
              </a:rPr>
              <a:t>1.N</a:t>
            </a:r>
            <a:r>
              <a:rPr lang="en-US" sz="3200" b="1">
                <a:solidFill>
                  <a:srgbClr val="0000FF"/>
                </a:solidFill>
              </a:rPr>
              <a:t>êu</a:t>
            </a:r>
            <a:r>
              <a:rPr lang="en-US" sz="3000" b="1">
                <a:solidFill>
                  <a:srgbClr val="0000FF"/>
                </a:solidFill>
              </a:rPr>
              <a:t> </a:t>
            </a:r>
            <a:r>
              <a:rPr lang="en-US" sz="3000" b="1" u="sng">
                <a:solidFill>
                  <a:srgbClr val="0000FF"/>
                </a:solidFill>
              </a:rPr>
              <a:t>mục đích, </a:t>
            </a:r>
            <a:r>
              <a:rPr lang="en-US" sz="3200" b="1" u="sng">
                <a:solidFill>
                  <a:srgbClr val="0000FF"/>
                </a:solidFill>
              </a:rPr>
              <a:t>kết quả, ý nghĩa</a:t>
            </a:r>
            <a:r>
              <a:rPr lang="en-US" sz="3000" b="1" u="sng">
                <a:solidFill>
                  <a:srgbClr val="0000FF"/>
                </a:solidFill>
              </a:rPr>
              <a:t> </a:t>
            </a:r>
            <a:r>
              <a:rPr lang="en-US" sz="3000" b="1">
                <a:solidFill>
                  <a:srgbClr val="0000FF"/>
                </a:solidFill>
              </a:rPr>
              <a:t> của phong trào Đông Du?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ipe(left)">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774"/>
                                        </p:tgtEl>
                                        <p:attrNameLst>
                                          <p:attrName>style.visibility</p:attrName>
                                        </p:attrNameLst>
                                      </p:cBhvr>
                                      <p:to>
                                        <p:strVal val="visible"/>
                                      </p:to>
                                    </p:set>
                                    <p:animEffect transition="in" filter="blinds(horizontal)">
                                      <p:cBhvr>
                                        <p:cTn id="12" dur="500"/>
                                        <p:tgtEl>
                                          <p:spTgt spid="3277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2773"/>
                                        </p:tgtEl>
                                        <p:attrNameLst>
                                          <p:attrName>style.visibility</p:attrName>
                                        </p:attrNameLst>
                                      </p:cBhvr>
                                      <p:to>
                                        <p:strVal val="visible"/>
                                      </p:to>
                                    </p:set>
                                    <p:animEffect transition="in" filter="blinds(horizontal)">
                                      <p:cBhvr>
                                        <p:cTn id="17"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P spid="327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descr="Parchment"/>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a:p>
        </p:txBody>
      </p:sp>
      <p:pic>
        <p:nvPicPr>
          <p:cNvPr id="31747" name="Picture 3" descr="BDRLC083"/>
          <p:cNvPicPr>
            <a:picLocks noChangeAspect="1" noChangeArrowheads="1"/>
          </p:cNvPicPr>
          <p:nvPr/>
        </p:nvPicPr>
        <p:blipFill>
          <a:blip r:embed="rId3"/>
          <a:srcRect/>
          <a:stretch>
            <a:fillRect/>
          </a:stretch>
        </p:blipFill>
        <p:spPr bwMode="auto">
          <a:xfrm>
            <a:off x="0" y="228600"/>
            <a:ext cx="8839200" cy="6629400"/>
          </a:xfrm>
          <a:prstGeom prst="rect">
            <a:avLst/>
          </a:prstGeom>
          <a:noFill/>
          <a:ln w="9525">
            <a:noFill/>
            <a:miter lim="800000"/>
            <a:headEnd/>
            <a:tailEnd/>
          </a:ln>
        </p:spPr>
      </p:pic>
      <p:sp>
        <p:nvSpPr>
          <p:cNvPr id="31750" name="Text Box 6"/>
          <p:cNvSpPr txBox="1">
            <a:spLocks noChangeArrowheads="1"/>
          </p:cNvSpPr>
          <p:nvPr/>
        </p:nvSpPr>
        <p:spPr bwMode="auto">
          <a:xfrm>
            <a:off x="3048000" y="838200"/>
            <a:ext cx="5257800" cy="1066800"/>
          </a:xfrm>
          <a:prstGeom prst="rect">
            <a:avLst/>
          </a:prstGeom>
          <a:noFill/>
          <a:ln w="9525">
            <a:noFill/>
            <a:miter lim="800000"/>
            <a:headEnd/>
            <a:tailEnd/>
          </a:ln>
        </p:spPr>
        <p:txBody>
          <a:bodyPr>
            <a:spAutoFit/>
          </a:bodyPr>
          <a:lstStyle/>
          <a:p>
            <a:pPr>
              <a:spcBef>
                <a:spcPct val="50000"/>
              </a:spcBef>
            </a:pPr>
            <a:r>
              <a:rPr lang="en-US" sz="3200" b="1">
                <a:solidFill>
                  <a:srgbClr val="0000FF"/>
                </a:solidFill>
              </a:rPr>
              <a:t>Mục đích của phong trào Đông Du là gì?</a:t>
            </a:r>
          </a:p>
        </p:txBody>
      </p:sp>
      <p:sp>
        <p:nvSpPr>
          <p:cNvPr id="31751" name="Text Box 7"/>
          <p:cNvSpPr txBox="1">
            <a:spLocks noChangeArrowheads="1"/>
          </p:cNvSpPr>
          <p:nvPr/>
        </p:nvSpPr>
        <p:spPr bwMode="auto">
          <a:xfrm>
            <a:off x="3048000" y="2133600"/>
            <a:ext cx="5486400" cy="1749425"/>
          </a:xfrm>
          <a:prstGeom prst="rect">
            <a:avLst/>
          </a:prstGeom>
          <a:noFill/>
          <a:ln w="9525">
            <a:solidFill>
              <a:srgbClr val="0000FF"/>
            </a:solidFill>
            <a:miter lim="800000"/>
            <a:headEnd/>
            <a:tailEnd/>
          </a:ln>
        </p:spPr>
        <p:txBody>
          <a:bodyPr>
            <a:spAutoFit/>
          </a:bodyPr>
          <a:lstStyle/>
          <a:p>
            <a:pPr algn="ctr">
              <a:spcBef>
                <a:spcPct val="50000"/>
              </a:spcBef>
            </a:pPr>
            <a:r>
              <a:rPr lang="en-US" sz="3600" b="1">
                <a:solidFill>
                  <a:srgbClr val="FF0000"/>
                </a:solidFill>
              </a:rPr>
              <a:t>Mục đích của phong trào Đông Du là đào tạo nhân tài cứu nước.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wipe(left)">
                                      <p:cBhvr>
                                        <p:cTn id="7" dur="500"/>
                                        <p:tgtEl>
                                          <p:spTgt spid="317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blinds(horizontal)">
                                      <p:cBhvr>
                                        <p:cTn id="12" dur="500"/>
                                        <p:tgtEl>
                                          <p:spTgt spid="317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751"/>
                                        </p:tgtEl>
                                        <p:attrNameLst>
                                          <p:attrName>style.visibility</p:attrName>
                                        </p:attrNameLst>
                                      </p:cBhvr>
                                      <p:to>
                                        <p:strVal val="visible"/>
                                      </p:to>
                                    </p:set>
                                    <p:anim calcmode="lin" valueType="num">
                                      <p:cBhvr additive="base">
                                        <p:cTn id="17" dur="500" fill="hold"/>
                                        <p:tgtEl>
                                          <p:spTgt spid="31751"/>
                                        </p:tgtEl>
                                        <p:attrNameLst>
                                          <p:attrName>ppt_x</p:attrName>
                                        </p:attrNameLst>
                                      </p:cBhvr>
                                      <p:tavLst>
                                        <p:tav tm="0">
                                          <p:val>
                                            <p:strVal val="#ppt_x"/>
                                          </p:val>
                                        </p:tav>
                                        <p:tav tm="100000">
                                          <p:val>
                                            <p:strVal val="#ppt_x"/>
                                          </p:val>
                                        </p:tav>
                                      </p:tavLst>
                                    </p:anim>
                                    <p:anim calcmode="lin" valueType="num">
                                      <p:cBhvr additive="base">
                                        <p:cTn id="18" dur="500" fill="hold"/>
                                        <p:tgtEl>
                                          <p:spTgt spid="31751"/>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31750"/>
                                        </p:tgtEl>
                                      </p:cBhvr>
                                    </p:animEffect>
                                    <p:set>
                                      <p:cBhvr>
                                        <p:cTn id="23" dur="1" fill="hold">
                                          <p:stCondLst>
                                            <p:cond delay="499"/>
                                          </p:stCondLst>
                                        </p:cTn>
                                        <p:tgtEl>
                                          <p:spTgt spid="317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0" grpId="1"/>
      <p:bldP spid="317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Parchment"/>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endParaRPr lang="en-US"/>
          </a:p>
        </p:txBody>
      </p:sp>
      <p:pic>
        <p:nvPicPr>
          <p:cNvPr id="27651" name="Picture 3" descr="BDRLC083"/>
          <p:cNvPicPr>
            <a:picLocks noChangeAspect="1" noChangeArrowheads="1"/>
          </p:cNvPicPr>
          <p:nvPr/>
        </p:nvPicPr>
        <p:blipFill>
          <a:blip r:embed="rId4"/>
          <a:srcRect/>
          <a:stretch>
            <a:fillRect/>
          </a:stretch>
        </p:blipFill>
        <p:spPr bwMode="auto">
          <a:xfrm>
            <a:off x="0" y="228600"/>
            <a:ext cx="9144000" cy="6629400"/>
          </a:xfrm>
          <a:prstGeom prst="rect">
            <a:avLst/>
          </a:prstGeom>
          <a:noFill/>
          <a:ln w="9525">
            <a:noFill/>
            <a:miter lim="800000"/>
            <a:headEnd/>
            <a:tailEnd/>
          </a:ln>
        </p:spPr>
      </p:pic>
      <p:sp>
        <p:nvSpPr>
          <p:cNvPr id="27656" name="Text Box 8"/>
          <p:cNvSpPr txBox="1">
            <a:spLocks noChangeArrowheads="1"/>
          </p:cNvSpPr>
          <p:nvPr/>
        </p:nvSpPr>
        <p:spPr bwMode="auto">
          <a:xfrm>
            <a:off x="3352800" y="1295400"/>
            <a:ext cx="4953000" cy="1190625"/>
          </a:xfrm>
          <a:prstGeom prst="rect">
            <a:avLst/>
          </a:prstGeom>
          <a:noFill/>
          <a:ln w="9525">
            <a:noFill/>
            <a:miter lim="800000"/>
            <a:headEnd/>
            <a:tailEnd/>
          </a:ln>
        </p:spPr>
        <p:txBody>
          <a:bodyPr>
            <a:spAutoFit/>
          </a:bodyPr>
          <a:lstStyle/>
          <a:p>
            <a:pPr algn="ctr">
              <a:spcBef>
                <a:spcPct val="50000"/>
              </a:spcBef>
            </a:pPr>
            <a:r>
              <a:rPr lang="en-US" sz="3600" b="1">
                <a:solidFill>
                  <a:srgbClr val="0000FF"/>
                </a:solidFill>
              </a:rPr>
              <a:t>Kết quả của phong trào Đông Du ra sao? </a:t>
            </a:r>
          </a:p>
        </p:txBody>
      </p:sp>
      <p:sp>
        <p:nvSpPr>
          <p:cNvPr id="27657" name="Text Box 9"/>
          <p:cNvSpPr txBox="1">
            <a:spLocks noChangeArrowheads="1"/>
          </p:cNvSpPr>
          <p:nvPr/>
        </p:nvSpPr>
        <p:spPr bwMode="auto">
          <a:xfrm>
            <a:off x="2743200" y="457200"/>
            <a:ext cx="6172200" cy="3540125"/>
          </a:xfrm>
          <a:prstGeom prst="rect">
            <a:avLst/>
          </a:prstGeom>
          <a:noFill/>
          <a:ln w="9525">
            <a:noFill/>
            <a:miter lim="800000"/>
            <a:headEnd/>
            <a:tailEnd/>
          </a:ln>
        </p:spPr>
        <p:txBody>
          <a:bodyPr>
            <a:spAutoFit/>
          </a:bodyPr>
          <a:lstStyle/>
          <a:p>
            <a:pPr algn="ctr">
              <a:spcBef>
                <a:spcPct val="50000"/>
              </a:spcBef>
            </a:pPr>
            <a:r>
              <a:rPr lang="en-US" sz="3200" b="1">
                <a:solidFill>
                  <a:srgbClr val="0000FF"/>
                </a:solidFill>
              </a:rPr>
              <a:t>Phong trào Đông Du phát triển  làm cho Pháp lo ngại nên Pháp câu kết với Nhật chống phá phong trào Đông Du. Chính phủ Nhật trục xuất Phan Bội Châu và thanh niên Việt Nam ra khỏi nước Nhật.</a:t>
            </a:r>
          </a:p>
        </p:txBody>
      </p:sp>
      <p:sp>
        <p:nvSpPr>
          <p:cNvPr id="27658" name="Text Box 10"/>
          <p:cNvSpPr txBox="1">
            <a:spLocks noChangeArrowheads="1"/>
          </p:cNvSpPr>
          <p:nvPr/>
        </p:nvSpPr>
        <p:spPr bwMode="auto">
          <a:xfrm>
            <a:off x="3352800" y="2743200"/>
            <a:ext cx="4876800" cy="1066800"/>
          </a:xfrm>
          <a:prstGeom prst="rect">
            <a:avLst/>
          </a:prstGeom>
          <a:noFill/>
          <a:ln w="9525">
            <a:noFill/>
            <a:miter lim="800000"/>
            <a:headEnd/>
            <a:tailEnd/>
          </a:ln>
        </p:spPr>
        <p:txBody>
          <a:bodyPr>
            <a:spAutoFit/>
          </a:bodyPr>
          <a:lstStyle/>
          <a:p>
            <a:pPr>
              <a:spcBef>
                <a:spcPct val="50000"/>
              </a:spcBef>
            </a:pPr>
            <a:r>
              <a:rPr lang="en-US" sz="3200" b="1">
                <a:solidFill>
                  <a:srgbClr val="0000FF"/>
                </a:solidFill>
              </a:rPr>
              <a:t>Vì sao phong trào Đông Du thất bại?</a:t>
            </a:r>
          </a:p>
        </p:txBody>
      </p:sp>
      <p:sp>
        <p:nvSpPr>
          <p:cNvPr id="27659" name="Text Box 11"/>
          <p:cNvSpPr txBox="1">
            <a:spLocks noChangeArrowheads="1"/>
          </p:cNvSpPr>
          <p:nvPr/>
        </p:nvSpPr>
        <p:spPr bwMode="auto">
          <a:xfrm>
            <a:off x="4648200" y="2133600"/>
            <a:ext cx="1828800" cy="579438"/>
          </a:xfrm>
          <a:prstGeom prst="rect">
            <a:avLst/>
          </a:prstGeom>
          <a:noFill/>
          <a:ln w="9525">
            <a:noFill/>
            <a:miter lim="800000"/>
            <a:headEnd/>
            <a:tailEnd/>
          </a:ln>
        </p:spPr>
        <p:txBody>
          <a:bodyPr>
            <a:spAutoFit/>
          </a:bodyPr>
          <a:lstStyle/>
          <a:p>
            <a:pPr>
              <a:spcBef>
                <a:spcPct val="50000"/>
              </a:spcBef>
            </a:pPr>
            <a:r>
              <a:rPr lang="en-US" sz="3200" b="1">
                <a:solidFill>
                  <a:srgbClr val="0000FF"/>
                </a:solidFill>
              </a:rPr>
              <a:t>Thất bại</a:t>
            </a:r>
          </a:p>
        </p:txBody>
      </p:sp>
      <p:sp>
        <p:nvSpPr>
          <p:cNvPr id="14344" name="Line 12"/>
          <p:cNvSpPr>
            <a:spLocks noChangeShapeType="1"/>
          </p:cNvSpPr>
          <p:nvPr/>
        </p:nvSpPr>
        <p:spPr bwMode="auto">
          <a:xfrm>
            <a:off x="6019800" y="2895600"/>
            <a:ext cx="0" cy="0"/>
          </a:xfrm>
          <a:prstGeom prst="line">
            <a:avLst/>
          </a:prstGeom>
          <a:noFill/>
          <a:ln w="9525">
            <a:solidFill>
              <a:schemeClr val="tx1"/>
            </a:solidFill>
            <a:round/>
            <a:headEnd/>
            <a:tailEnd/>
          </a:ln>
        </p:spPr>
        <p:txBody>
          <a:bodyPr/>
          <a:lstStyle/>
          <a:p>
            <a:endParaRPr lang="en-US"/>
          </a:p>
        </p:txBody>
      </p:sp>
      <p:sp>
        <p:nvSpPr>
          <p:cNvPr id="27661" name="Line 13"/>
          <p:cNvSpPr>
            <a:spLocks noChangeShapeType="1"/>
          </p:cNvSpPr>
          <p:nvPr/>
        </p:nvSpPr>
        <p:spPr bwMode="auto">
          <a:xfrm>
            <a:off x="6019800" y="2895600"/>
            <a:ext cx="1600200" cy="0"/>
          </a:xfrm>
          <a:prstGeom prst="line">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wipe(left)">
                                      <p:cBhvr>
                                        <p:cTn id="7" dur="500"/>
                                        <p:tgtEl>
                                          <p:spTgt spid="27651"/>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7656"/>
                                        </p:tgtEl>
                                        <p:attrNameLst>
                                          <p:attrName>style.visibility</p:attrName>
                                        </p:attrNameLst>
                                      </p:cBhvr>
                                      <p:to>
                                        <p:strVal val="visible"/>
                                      </p:to>
                                    </p:set>
                                    <p:animEffect transition="in" filter="slide(fromLeft)">
                                      <p:cBhvr>
                                        <p:cTn id="10" dur="500"/>
                                        <p:tgtEl>
                                          <p:spTgt spid="2765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xit" presetSubtype="0" fill="hold" grpId="1" nodeType="clickEffect">
                                  <p:stCondLst>
                                    <p:cond delay="0"/>
                                  </p:stCondLst>
                                  <p:childTnLst>
                                    <p:anim calcmode="lin" valueType="num">
                                      <p:cBhvr>
                                        <p:cTn id="14" dur="500"/>
                                        <p:tgtEl>
                                          <p:spTgt spid="27656"/>
                                        </p:tgtEl>
                                        <p:attrNameLst>
                                          <p:attrName>ppt_w</p:attrName>
                                        </p:attrNameLst>
                                      </p:cBhvr>
                                      <p:tavLst>
                                        <p:tav tm="0">
                                          <p:val>
                                            <p:strVal val="ppt_w"/>
                                          </p:val>
                                        </p:tav>
                                        <p:tav tm="100000">
                                          <p:val>
                                            <p:fltVal val="0"/>
                                          </p:val>
                                        </p:tav>
                                      </p:tavLst>
                                    </p:anim>
                                    <p:anim calcmode="lin" valueType="num">
                                      <p:cBhvr>
                                        <p:cTn id="15" dur="500"/>
                                        <p:tgtEl>
                                          <p:spTgt spid="27656"/>
                                        </p:tgtEl>
                                        <p:attrNameLst>
                                          <p:attrName>ppt_h</p:attrName>
                                        </p:attrNameLst>
                                      </p:cBhvr>
                                      <p:tavLst>
                                        <p:tav tm="0">
                                          <p:val>
                                            <p:strVal val="ppt_h"/>
                                          </p:val>
                                        </p:tav>
                                        <p:tav tm="100000">
                                          <p:val>
                                            <p:fltVal val="0"/>
                                          </p:val>
                                        </p:tav>
                                      </p:tavLst>
                                    </p:anim>
                                    <p:animEffect transition="out" filter="fade">
                                      <p:cBhvr>
                                        <p:cTn id="16" dur="500"/>
                                        <p:tgtEl>
                                          <p:spTgt spid="27656"/>
                                        </p:tgtEl>
                                      </p:cBhvr>
                                    </p:animEffect>
                                    <p:set>
                                      <p:cBhvr>
                                        <p:cTn id="17" dur="1" fill="hold">
                                          <p:stCondLst>
                                            <p:cond delay="499"/>
                                          </p:stCondLst>
                                        </p:cTn>
                                        <p:tgtEl>
                                          <p:spTgt spid="2765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659"/>
                                        </p:tgtEl>
                                        <p:attrNameLst>
                                          <p:attrName>style.visibility</p:attrName>
                                        </p:attrNameLst>
                                      </p:cBhvr>
                                      <p:to>
                                        <p:strVal val="visible"/>
                                      </p:to>
                                    </p:set>
                                    <p:animEffect transition="in" filter="circle(in)">
                                      <p:cBhvr>
                                        <p:cTn id="22" dur="1000"/>
                                        <p:tgtEl>
                                          <p:spTgt spid="2765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builtIn="1"/>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xit" presetSubtype="16" fill="hold" grpId="1" nodeType="clickEffect">
                                  <p:stCondLst>
                                    <p:cond delay="0"/>
                                  </p:stCondLst>
                                  <p:childTnLst>
                                    <p:animEffect transition="out" filter="box(in)">
                                      <p:cBhvr>
                                        <p:cTn id="26" dur="500"/>
                                        <p:tgtEl>
                                          <p:spTgt spid="27659"/>
                                        </p:tgtEl>
                                      </p:cBhvr>
                                    </p:animEffect>
                                    <p:set>
                                      <p:cBhvr>
                                        <p:cTn id="27" dur="1" fill="hold">
                                          <p:stCondLst>
                                            <p:cond delay="499"/>
                                          </p:stCondLst>
                                        </p:cTn>
                                        <p:tgtEl>
                                          <p:spTgt spid="27659"/>
                                        </p:tgtEl>
                                        <p:attrNameLst>
                                          <p:attrName>style.visibility</p:attrName>
                                        </p:attrNameLst>
                                      </p:cBhvr>
                                      <p:to>
                                        <p:strVal val="hidden"/>
                                      </p:to>
                                    </p:set>
                                  </p:childTnLst>
                                </p:cTn>
                              </p:par>
                            </p:childTnLst>
                          </p:cTn>
                        </p:par>
                        <p:par>
                          <p:cTn id="28" fill="hold" nodeType="afterGroup">
                            <p:stCondLst>
                              <p:cond delay="500"/>
                            </p:stCondLst>
                            <p:childTnLst>
                              <p:par>
                                <p:cTn id="29" presetID="8" presetClass="entr" presetSubtype="32" fill="hold" nodeType="afterEffect">
                                  <p:stCondLst>
                                    <p:cond delay="0"/>
                                  </p:stCondLst>
                                  <p:childTnLst>
                                    <p:set>
                                      <p:cBhvr>
                                        <p:cTn id="30" dur="1" fill="hold">
                                          <p:stCondLst>
                                            <p:cond delay="0"/>
                                          </p:stCondLst>
                                        </p:cTn>
                                        <p:tgtEl>
                                          <p:spTgt spid="27658"/>
                                        </p:tgtEl>
                                        <p:attrNameLst>
                                          <p:attrName>style.visibility</p:attrName>
                                        </p:attrNameLst>
                                      </p:cBhvr>
                                      <p:to>
                                        <p:strVal val="visible"/>
                                      </p:to>
                                    </p:set>
                                    <p:animEffect transition="in" filter="diamond(out)">
                                      <p:cBhvr>
                                        <p:cTn id="31" dur="2000"/>
                                        <p:tgtEl>
                                          <p:spTgt spid="2765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xit" presetSubtype="16" fill="hold" grpId="0" nodeType="clickEffect">
                                  <p:stCondLst>
                                    <p:cond delay="0"/>
                                  </p:stCondLst>
                                  <p:childTnLst>
                                    <p:animEffect transition="out" filter="diamond(in)">
                                      <p:cBhvr>
                                        <p:cTn id="35" dur="2000"/>
                                        <p:tgtEl>
                                          <p:spTgt spid="27658"/>
                                        </p:tgtEl>
                                      </p:cBhvr>
                                    </p:animEffect>
                                    <p:set>
                                      <p:cBhvr>
                                        <p:cTn id="36" dur="1" fill="hold">
                                          <p:stCondLst>
                                            <p:cond delay="1999"/>
                                          </p:stCondLst>
                                        </p:cTn>
                                        <p:tgtEl>
                                          <p:spTgt spid="27658"/>
                                        </p:tgtEl>
                                        <p:attrNameLst>
                                          <p:attrName>style.visibility</p:attrName>
                                        </p:attrNameLst>
                                      </p:cBhvr>
                                      <p:to>
                                        <p:strVal val="hidden"/>
                                      </p:to>
                                    </p:set>
                                  </p:childTnLst>
                                </p:cTn>
                              </p:par>
                            </p:childTnLst>
                          </p:cTn>
                        </p:par>
                        <p:par>
                          <p:cTn id="37" fill="hold" nodeType="afterGroup">
                            <p:stCondLst>
                              <p:cond delay="2000"/>
                            </p:stCondLst>
                            <p:childTnLst>
                              <p:par>
                                <p:cTn id="38" presetID="17" presetClass="entr" presetSubtype="10" fill="hold" grpId="0" nodeType="afterEffect">
                                  <p:stCondLst>
                                    <p:cond delay="0"/>
                                  </p:stCondLst>
                                  <p:childTnLst>
                                    <p:set>
                                      <p:cBhvr>
                                        <p:cTn id="39" dur="1" fill="hold">
                                          <p:stCondLst>
                                            <p:cond delay="0"/>
                                          </p:stCondLst>
                                        </p:cTn>
                                        <p:tgtEl>
                                          <p:spTgt spid="27657"/>
                                        </p:tgtEl>
                                        <p:attrNameLst>
                                          <p:attrName>style.visibility</p:attrName>
                                        </p:attrNameLst>
                                      </p:cBhvr>
                                      <p:to>
                                        <p:strVal val="visible"/>
                                      </p:to>
                                    </p:set>
                                    <p:anim calcmode="lin" valueType="num">
                                      <p:cBhvr>
                                        <p:cTn id="40" dur="500" fill="hold"/>
                                        <p:tgtEl>
                                          <p:spTgt spid="27657"/>
                                        </p:tgtEl>
                                        <p:attrNameLst>
                                          <p:attrName>ppt_w</p:attrName>
                                        </p:attrNameLst>
                                      </p:cBhvr>
                                      <p:tavLst>
                                        <p:tav tm="0">
                                          <p:val>
                                            <p:fltVal val="0"/>
                                          </p:val>
                                        </p:tav>
                                        <p:tav tm="100000">
                                          <p:val>
                                            <p:strVal val="#ppt_w"/>
                                          </p:val>
                                        </p:tav>
                                      </p:tavLst>
                                    </p:anim>
                                    <p:anim calcmode="lin" valueType="num">
                                      <p:cBhvr>
                                        <p:cTn id="41" dur="500" fill="hold"/>
                                        <p:tgtEl>
                                          <p:spTgt spid="27657"/>
                                        </p:tgtEl>
                                        <p:attrNameLst>
                                          <p:attrName>ppt_h</p:attrName>
                                        </p:attrNameLst>
                                      </p:cBhvr>
                                      <p:tavLst>
                                        <p:tav tm="0">
                                          <p:val>
                                            <p:strVal val="#ppt_h"/>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7661"/>
                                        </p:tgtEl>
                                        <p:attrNameLst>
                                          <p:attrName>style.visibility</p:attrName>
                                        </p:attrNameLst>
                                      </p:cBhvr>
                                      <p:to>
                                        <p:strVal val="visible"/>
                                      </p:to>
                                    </p:set>
                                    <p:animEffect transition="in" filter="blinds(horizontal)">
                                      <p:cBhvr>
                                        <p:cTn id="46" dur="500"/>
                                        <p:tgtEl>
                                          <p:spTgt spid="27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p:bldP spid="27656" grpId="1"/>
      <p:bldP spid="27657" grpId="0"/>
      <p:bldP spid="27658" grpId="0"/>
      <p:bldP spid="27659" grpId="0"/>
      <p:bldP spid="27659" grpId="1"/>
      <p:bldP spid="276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676400" y="1371600"/>
            <a:ext cx="5137150" cy="641350"/>
          </a:xfrm>
          <a:prstGeom prst="rect">
            <a:avLst/>
          </a:prstGeom>
          <a:noFill/>
          <a:ln w="9525">
            <a:noFill/>
            <a:miter lim="800000"/>
            <a:headEnd/>
            <a:tailEnd/>
          </a:ln>
        </p:spPr>
        <p:txBody>
          <a:bodyPr wrap="none">
            <a:spAutoFit/>
          </a:bodyPr>
          <a:lstStyle/>
          <a:p>
            <a:pPr>
              <a:spcBef>
                <a:spcPct val="50000"/>
              </a:spcBef>
            </a:pPr>
            <a:r>
              <a:rPr lang="en-US" sz="3600" b="1">
                <a:solidFill>
                  <a:srgbClr val="0000FF"/>
                </a:solidFill>
              </a:rPr>
              <a:t>II. Phong trào Đông Du</a:t>
            </a:r>
          </a:p>
        </p:txBody>
      </p:sp>
      <p:sp>
        <p:nvSpPr>
          <p:cNvPr id="39941" name="Text Box 5"/>
          <p:cNvSpPr txBox="1">
            <a:spLocks noChangeArrowheads="1"/>
          </p:cNvSpPr>
          <p:nvPr/>
        </p:nvSpPr>
        <p:spPr bwMode="auto">
          <a:xfrm>
            <a:off x="0" y="533400"/>
            <a:ext cx="9144000" cy="57943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PHAN BỘI CHÂU VÀ PHONG TRÀO ĐÔNG DU</a:t>
            </a:r>
          </a:p>
        </p:txBody>
      </p:sp>
      <p:sp>
        <p:nvSpPr>
          <p:cNvPr id="39942" name="Text Box 6"/>
          <p:cNvSpPr txBox="1">
            <a:spLocks noChangeArrowheads="1"/>
          </p:cNvSpPr>
          <p:nvPr/>
        </p:nvSpPr>
        <p:spPr bwMode="auto">
          <a:xfrm>
            <a:off x="304800" y="1981200"/>
            <a:ext cx="8839200" cy="946150"/>
          </a:xfrm>
          <a:prstGeom prst="rect">
            <a:avLst/>
          </a:prstGeom>
          <a:noFill/>
          <a:ln w="9525">
            <a:noFill/>
            <a:miter lim="800000"/>
            <a:headEnd/>
            <a:tailEnd/>
          </a:ln>
        </p:spPr>
        <p:txBody>
          <a:bodyPr>
            <a:spAutoFit/>
          </a:bodyPr>
          <a:lstStyle/>
          <a:p>
            <a:pPr>
              <a:spcBef>
                <a:spcPct val="50000"/>
              </a:spcBef>
            </a:pPr>
            <a:r>
              <a:rPr lang="en-US" sz="2800" b="1"/>
              <a:t>Sau khi phong trào Đông Du tan rã, </a:t>
            </a:r>
            <a:r>
              <a:rPr lang="en-US" sz="2400" b="1"/>
              <a:t>Phan Bội Châu</a:t>
            </a:r>
            <a:r>
              <a:rPr lang="en-US" sz="2800" b="1"/>
              <a:t> </a:t>
            </a:r>
            <a:r>
              <a:rPr lang="en-US" sz="2400" b="1"/>
              <a:t>cùng với Thành viên của Hội Duy</a:t>
            </a:r>
            <a:r>
              <a:rPr lang="en-US" sz="2800" b="1"/>
              <a:t> tân đi đâu? Làm gì?</a:t>
            </a:r>
          </a:p>
        </p:txBody>
      </p:sp>
      <p:sp>
        <p:nvSpPr>
          <p:cNvPr id="39944" name="Text Box 8"/>
          <p:cNvSpPr txBox="1">
            <a:spLocks noChangeArrowheads="1"/>
          </p:cNvSpPr>
          <p:nvPr/>
        </p:nvSpPr>
        <p:spPr bwMode="auto">
          <a:xfrm>
            <a:off x="381000" y="2971800"/>
            <a:ext cx="8458200" cy="2062163"/>
          </a:xfrm>
          <a:prstGeom prst="rect">
            <a:avLst/>
          </a:prstGeom>
          <a:noFill/>
          <a:ln w="9525">
            <a:noFill/>
            <a:miter lim="800000"/>
            <a:headEnd/>
            <a:tailEnd/>
          </a:ln>
        </p:spPr>
        <p:txBody>
          <a:bodyPr>
            <a:spAutoFit/>
          </a:bodyPr>
          <a:lstStyle/>
          <a:p>
            <a:pPr>
              <a:spcBef>
                <a:spcPct val="50000"/>
              </a:spcBef>
            </a:pPr>
            <a:r>
              <a:rPr lang="en-US" sz="3200" b="1">
                <a:solidFill>
                  <a:srgbClr val="000099"/>
                </a:solidFill>
              </a:rPr>
              <a:t>Sau khi phong trào Đông Du tan rã, Phan Bội Châu cùng với Thành viên của Hội Duy tân lánh sang Quảng Châu rồi sang Xiêm, tiếp tục hoạt động cứu nước</a:t>
            </a:r>
            <a:r>
              <a:rPr lang="en-US" sz="2000" b="1">
                <a:solidFill>
                  <a:srgbClr val="000099"/>
                </a:solidFill>
              </a:rPr>
              <a:t>.</a:t>
            </a:r>
          </a:p>
        </p:txBody>
      </p:sp>
      <p:sp>
        <p:nvSpPr>
          <p:cNvPr id="39945" name="Line 9"/>
          <p:cNvSpPr>
            <a:spLocks noChangeShapeType="1"/>
          </p:cNvSpPr>
          <p:nvPr/>
        </p:nvSpPr>
        <p:spPr bwMode="auto">
          <a:xfrm>
            <a:off x="4114800" y="4419600"/>
            <a:ext cx="2362200" cy="0"/>
          </a:xfrm>
          <a:prstGeom prst="line">
            <a:avLst/>
          </a:prstGeom>
          <a:noFill/>
          <a:ln w="38100">
            <a:solidFill>
              <a:srgbClr val="FF0000"/>
            </a:solidFill>
            <a:round/>
            <a:headEnd/>
            <a:tailEnd/>
          </a:ln>
        </p:spPr>
        <p:txBody>
          <a:bodyPr/>
          <a:lstStyle/>
          <a:p>
            <a:endParaRPr lang="en-US"/>
          </a:p>
        </p:txBody>
      </p:sp>
      <p:sp>
        <p:nvSpPr>
          <p:cNvPr id="39946" name="Line 10"/>
          <p:cNvSpPr>
            <a:spLocks noChangeShapeType="1"/>
          </p:cNvSpPr>
          <p:nvPr/>
        </p:nvSpPr>
        <p:spPr bwMode="auto">
          <a:xfrm>
            <a:off x="457200" y="4953000"/>
            <a:ext cx="914400" cy="0"/>
          </a:xfrm>
          <a:prstGeom prst="line">
            <a:avLst/>
          </a:prstGeom>
          <a:noFill/>
          <a:ln w="38100">
            <a:solidFill>
              <a:srgbClr val="FF0000"/>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repeatCount="indefinite" fill="hold" grpId="0" nodeType="clickEffect">
                                  <p:stCondLst>
                                    <p:cond delay="0"/>
                                  </p:stCondLst>
                                  <p:childTnLst>
                                    <p:animClr clrSpc="hsl" dir="cw">
                                      <p:cBhvr override="childStyle">
                                        <p:cTn id="6" dur="500" fill="hold"/>
                                        <p:tgtEl>
                                          <p:spTgt spid="39941"/>
                                        </p:tgtEl>
                                        <p:attrNameLst>
                                          <p:attrName>style.color</p:attrName>
                                        </p:attrNameLst>
                                      </p:cBhvr>
                                      <p:by>
                                        <p:hsl h="-7200000" s="0" l="0"/>
                                      </p:by>
                                    </p:animClr>
                                    <p:animClr clrSpc="hsl" dir="cw">
                                      <p:cBhvr>
                                        <p:cTn id="7" dur="500" fill="hold"/>
                                        <p:tgtEl>
                                          <p:spTgt spid="39941"/>
                                        </p:tgtEl>
                                        <p:attrNameLst>
                                          <p:attrName>fillcolor</p:attrName>
                                        </p:attrNameLst>
                                      </p:cBhvr>
                                      <p:by>
                                        <p:hsl h="-7200000" s="0" l="0"/>
                                      </p:by>
                                    </p:animClr>
                                    <p:animClr clrSpc="hsl" dir="cw">
                                      <p:cBhvr>
                                        <p:cTn id="8" dur="500" fill="hold"/>
                                        <p:tgtEl>
                                          <p:spTgt spid="39941"/>
                                        </p:tgtEl>
                                        <p:attrNameLst>
                                          <p:attrName>stroke.color</p:attrName>
                                        </p:attrNameLst>
                                      </p:cBhvr>
                                      <p:by>
                                        <p:hsl h="-7200000" s="0" l="0"/>
                                      </p:by>
                                    </p:animClr>
                                    <p:set>
                                      <p:cBhvr>
                                        <p:cTn id="9" dur="500" fill="hold"/>
                                        <p:tgtEl>
                                          <p:spTgt spid="3994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39942"/>
                                        </p:tgtEl>
                                        <p:attrNameLst>
                                          <p:attrName>style.visibility</p:attrName>
                                        </p:attrNameLst>
                                      </p:cBhvr>
                                      <p:to>
                                        <p:strVal val="visible"/>
                                      </p:to>
                                    </p:set>
                                    <p:animEffect transition="in" filter="blinds(horizontal)">
                                      <p:cBhvr>
                                        <p:cTn id="14" dur="500"/>
                                        <p:tgtEl>
                                          <p:spTgt spid="3994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9944"/>
                                        </p:tgtEl>
                                        <p:attrNameLst>
                                          <p:attrName>style.visibility</p:attrName>
                                        </p:attrNameLst>
                                      </p:cBhvr>
                                      <p:to>
                                        <p:strVal val="visible"/>
                                      </p:to>
                                    </p:set>
                                    <p:animEffect transition="in" filter="blinds(horizontal)">
                                      <p:cBhvr>
                                        <p:cTn id="19" dur="500"/>
                                        <p:tgtEl>
                                          <p:spTgt spid="399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39942"/>
                                        </p:tgtEl>
                                      </p:cBhvr>
                                    </p:animEffect>
                                    <p:set>
                                      <p:cBhvr>
                                        <p:cTn id="24" dur="1" fill="hold">
                                          <p:stCondLst>
                                            <p:cond delay="499"/>
                                          </p:stCondLst>
                                        </p:cTn>
                                        <p:tgtEl>
                                          <p:spTgt spid="39942"/>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9945"/>
                                        </p:tgtEl>
                                        <p:attrNameLst>
                                          <p:attrName>style.visibility</p:attrName>
                                        </p:attrNameLst>
                                      </p:cBhvr>
                                      <p:to>
                                        <p:strVal val="visible"/>
                                      </p:to>
                                    </p:set>
                                    <p:animEffect transition="in" filter="blinds(horizontal)">
                                      <p:cBhvr>
                                        <p:cTn id="29" dur="500"/>
                                        <p:tgtEl>
                                          <p:spTgt spid="3994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39946"/>
                                        </p:tgtEl>
                                        <p:attrNameLst>
                                          <p:attrName>style.visibility</p:attrName>
                                        </p:attrNameLst>
                                      </p:cBhvr>
                                      <p:to>
                                        <p:strVal val="visible"/>
                                      </p:to>
                                    </p:set>
                                    <p:animEffect transition="in" filter="box(in)">
                                      <p:cBhvr>
                                        <p:cTn id="34" dur="500"/>
                                        <p:tgtEl>
                                          <p:spTgt spid="39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p:bldP spid="39942" grpId="0"/>
      <p:bldP spid="39942" grpId="1"/>
      <p:bldP spid="39944" grpId="0"/>
      <p:bldP spid="39945" grpId="0" animBg="1"/>
      <p:bldP spid="399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Parchment"/>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w="9525">
            <a:solidFill>
              <a:schemeClr val="tx1"/>
            </a:solidFill>
            <a:miter lim="800000"/>
            <a:headEnd/>
            <a:tailEnd/>
          </a:ln>
        </p:spPr>
        <p:txBody>
          <a:bodyPr wrap="none" anchor="ctr"/>
          <a:lstStyle/>
          <a:p>
            <a:endParaRPr lang="en-US" sz="1600"/>
          </a:p>
        </p:txBody>
      </p:sp>
      <p:pic>
        <p:nvPicPr>
          <p:cNvPr id="28675" name="Picture 3" descr="BDRLC083"/>
          <p:cNvPicPr>
            <a:picLocks noChangeAspect="1" noChangeArrowheads="1"/>
          </p:cNvPicPr>
          <p:nvPr/>
        </p:nvPicPr>
        <p:blipFill>
          <a:blip r:embed="rId3"/>
          <a:srcRect/>
          <a:stretch>
            <a:fillRect/>
          </a:stretch>
        </p:blipFill>
        <p:spPr bwMode="auto">
          <a:xfrm>
            <a:off x="0" y="228600"/>
            <a:ext cx="9144000" cy="6629400"/>
          </a:xfrm>
          <a:prstGeom prst="rect">
            <a:avLst/>
          </a:prstGeom>
          <a:noFill/>
          <a:ln w="9525">
            <a:noFill/>
            <a:miter lim="800000"/>
            <a:headEnd/>
            <a:tailEnd/>
          </a:ln>
        </p:spPr>
      </p:pic>
      <p:sp>
        <p:nvSpPr>
          <p:cNvPr id="28680" name="Text Box 8"/>
          <p:cNvSpPr txBox="1">
            <a:spLocks noChangeArrowheads="1"/>
          </p:cNvSpPr>
          <p:nvPr/>
        </p:nvSpPr>
        <p:spPr bwMode="auto">
          <a:xfrm>
            <a:off x="2895600" y="381000"/>
            <a:ext cx="5867400" cy="954088"/>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Ý nghĩa của phong trào Đông Du là gì?</a:t>
            </a:r>
          </a:p>
        </p:txBody>
      </p:sp>
      <p:sp>
        <p:nvSpPr>
          <p:cNvPr id="28683" name="Text Box 11"/>
          <p:cNvSpPr txBox="1">
            <a:spLocks noChangeArrowheads="1"/>
          </p:cNvSpPr>
          <p:nvPr/>
        </p:nvSpPr>
        <p:spPr bwMode="auto">
          <a:xfrm>
            <a:off x="2971800" y="457200"/>
            <a:ext cx="6172200" cy="1384300"/>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FF"/>
                </a:solidFill>
              </a:rPr>
              <a:t>-Phong trào tuy thất bại nhưng đã thể hiện tinh thần yêu nước của Phan Bội Châu và nhân dân ta.</a:t>
            </a:r>
          </a:p>
        </p:txBody>
      </p:sp>
      <p:sp>
        <p:nvSpPr>
          <p:cNvPr id="28684" name="Text Box 12"/>
          <p:cNvSpPr txBox="1">
            <a:spLocks noChangeArrowheads="1"/>
          </p:cNvSpPr>
          <p:nvPr/>
        </p:nvSpPr>
        <p:spPr bwMode="auto">
          <a:xfrm>
            <a:off x="3048000" y="1981200"/>
            <a:ext cx="5943600" cy="2246313"/>
          </a:xfrm>
          <a:prstGeom prst="rect">
            <a:avLst/>
          </a:prstGeom>
          <a:noFill/>
          <a:ln w="9525">
            <a:noFill/>
            <a:miter lim="800000"/>
            <a:headEnd/>
            <a:tailEnd/>
          </a:ln>
        </p:spPr>
        <p:txBody>
          <a:bodyPr>
            <a:spAutoFit/>
          </a:bodyPr>
          <a:lstStyle/>
          <a:p>
            <a:pPr eaLnBrk="0" hangingPunct="0">
              <a:spcBef>
                <a:spcPct val="50000"/>
              </a:spcBef>
            </a:pPr>
            <a:r>
              <a:rPr lang="en-US" sz="2800" b="1">
                <a:solidFill>
                  <a:srgbClr val="0000FF"/>
                </a:solidFill>
              </a:rPr>
              <a:t>-Thất bại của phong trào Đông du càng củng cố thêm quyết tâm ra đi tìm con đường cứu nước mới của người thanh niên yêu nước Nguyễn Tất Thành.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wipe(left)">
                                      <p:cBhvr>
                                        <p:cTn id="7" dur="1000"/>
                                        <p:tgtEl>
                                          <p:spTgt spid="286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680"/>
                                        </p:tgtEl>
                                        <p:attrNameLst>
                                          <p:attrName>style.visibility</p:attrName>
                                        </p:attrNameLst>
                                      </p:cBhvr>
                                      <p:to>
                                        <p:strVal val="visible"/>
                                      </p:to>
                                    </p:set>
                                    <p:animEffect transition="in" filter="blinds(horizontal)">
                                      <p:cBhvr>
                                        <p:cTn id="12" dur="500"/>
                                        <p:tgtEl>
                                          <p:spTgt spid="286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8680"/>
                                        </p:tgtEl>
                                      </p:cBhvr>
                                    </p:animEffect>
                                    <p:set>
                                      <p:cBhvr>
                                        <p:cTn id="17" dur="1" fill="hold">
                                          <p:stCondLst>
                                            <p:cond delay="499"/>
                                          </p:stCondLst>
                                        </p:cTn>
                                        <p:tgtEl>
                                          <p:spTgt spid="2868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8683"/>
                                        </p:tgtEl>
                                        <p:attrNameLst>
                                          <p:attrName>style.visibility</p:attrName>
                                        </p:attrNameLst>
                                      </p:cBhvr>
                                      <p:to>
                                        <p:strVal val="visible"/>
                                      </p:to>
                                    </p:set>
                                    <p:anim calcmode="lin" valueType="num">
                                      <p:cBhvr additive="base">
                                        <p:cTn id="22" dur="500" fill="hold"/>
                                        <p:tgtEl>
                                          <p:spTgt spid="28683"/>
                                        </p:tgtEl>
                                        <p:attrNameLst>
                                          <p:attrName>ppt_x</p:attrName>
                                        </p:attrNameLst>
                                      </p:cBhvr>
                                      <p:tavLst>
                                        <p:tav tm="0">
                                          <p:val>
                                            <p:strVal val="#ppt_x"/>
                                          </p:val>
                                        </p:tav>
                                        <p:tav tm="100000">
                                          <p:val>
                                            <p:strVal val="#ppt_x"/>
                                          </p:val>
                                        </p:tav>
                                      </p:tavLst>
                                    </p:anim>
                                    <p:anim calcmode="lin" valueType="num">
                                      <p:cBhvr additive="base">
                                        <p:cTn id="23" dur="500" fill="hold"/>
                                        <p:tgtEl>
                                          <p:spTgt spid="28683"/>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8684"/>
                                        </p:tgtEl>
                                        <p:attrNameLst>
                                          <p:attrName>style.visibility</p:attrName>
                                        </p:attrNameLst>
                                      </p:cBhvr>
                                      <p:to>
                                        <p:strVal val="visible"/>
                                      </p:to>
                                    </p:set>
                                    <p:anim calcmode="lin" valueType="num">
                                      <p:cBhvr additive="base">
                                        <p:cTn id="28" dur="500" fill="hold"/>
                                        <p:tgtEl>
                                          <p:spTgt spid="28684"/>
                                        </p:tgtEl>
                                        <p:attrNameLst>
                                          <p:attrName>ppt_x</p:attrName>
                                        </p:attrNameLst>
                                      </p:cBhvr>
                                      <p:tavLst>
                                        <p:tav tm="0">
                                          <p:val>
                                            <p:strVal val="#ppt_x"/>
                                          </p:val>
                                        </p:tav>
                                        <p:tav tm="100000">
                                          <p:val>
                                            <p:strVal val="#ppt_x"/>
                                          </p:val>
                                        </p:tav>
                                      </p:tavLst>
                                    </p:anim>
                                    <p:anim calcmode="lin" valueType="num">
                                      <p:cBhvr additive="base">
                                        <p:cTn id="29" dur="500" fill="hold"/>
                                        <p:tgtEl>
                                          <p:spTgt spid="28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P spid="28680" grpId="1"/>
      <p:bldP spid="28683" grpId="0"/>
      <p:bldP spid="2868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smtClean="0"/>
          </a:p>
        </p:txBody>
      </p:sp>
      <p:sp>
        <p:nvSpPr>
          <p:cNvPr id="17411" name="Rectangle 3"/>
          <p:cNvSpPr>
            <a:spLocks noGrp="1" noChangeArrowheads="1"/>
          </p:cNvSpPr>
          <p:nvPr>
            <p:ph type="body" idx="1"/>
          </p:nvPr>
        </p:nvSpPr>
        <p:spPr/>
        <p:txBody>
          <a:bodyPr/>
          <a:lstStyle/>
          <a:p>
            <a:pPr eaLnBrk="1" hangingPunct="1"/>
            <a:endParaRPr lang="en-US" smtClean="0"/>
          </a:p>
        </p:txBody>
      </p:sp>
      <p:pic>
        <p:nvPicPr>
          <p:cNvPr id="17412" name="Picture 4" descr="frame_celebrat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1" name="Rectangle 5"/>
          <p:cNvSpPr>
            <a:spLocks noChangeArrowheads="1"/>
          </p:cNvSpPr>
          <p:nvPr/>
        </p:nvSpPr>
        <p:spPr bwMode="auto">
          <a:xfrm rot="10800000" flipV="1">
            <a:off x="914400" y="2514600"/>
            <a:ext cx="7623175" cy="2847975"/>
          </a:xfrm>
          <a:prstGeom prst="rect">
            <a:avLst/>
          </a:prstGeom>
          <a:noFill/>
          <a:ln w="9525">
            <a:solidFill>
              <a:srgbClr val="FF0000"/>
            </a:solidFill>
            <a:miter lim="800000"/>
            <a:headEnd/>
            <a:tailEnd/>
          </a:ln>
        </p:spPr>
        <p:txBody>
          <a:bodyPr>
            <a:spAutoFit/>
          </a:bodyPr>
          <a:lstStyle/>
          <a:p>
            <a:pPr eaLnBrk="0" hangingPunct="0">
              <a:spcBef>
                <a:spcPct val="50000"/>
              </a:spcBef>
            </a:pPr>
            <a:r>
              <a:rPr lang="en-US" sz="3600" b="1" u="sng">
                <a:solidFill>
                  <a:srgbClr val="0000FF"/>
                </a:solidFill>
              </a:rPr>
              <a:t>Bài học</a:t>
            </a:r>
            <a:r>
              <a:rPr lang="en-US" sz="3600" b="1">
                <a:solidFill>
                  <a:srgbClr val="0000FF"/>
                </a:solidFill>
              </a:rPr>
              <a:t>: Phan Bội Châu là nhà yêu nước tiêu biểu của Việt Nam đầu thế kỉ XX. Phong trào Đông du do ông cổ động, tổ chức nhằm đào tạo nhân tài cứu nước.</a:t>
            </a:r>
          </a:p>
        </p:txBody>
      </p:sp>
      <p:sp>
        <p:nvSpPr>
          <p:cNvPr id="29702" name="Text Box 6"/>
          <p:cNvSpPr txBox="1">
            <a:spLocks noChangeArrowheads="1"/>
          </p:cNvSpPr>
          <p:nvPr/>
        </p:nvSpPr>
        <p:spPr bwMode="auto">
          <a:xfrm>
            <a:off x="2286000" y="1828800"/>
            <a:ext cx="6096000" cy="519113"/>
          </a:xfrm>
          <a:prstGeom prst="rect">
            <a:avLst/>
          </a:prstGeom>
          <a:noFill/>
          <a:ln w="9525">
            <a:noFill/>
            <a:miter lim="800000"/>
            <a:headEnd/>
            <a:tailEnd/>
          </a:ln>
        </p:spPr>
        <p:txBody>
          <a:bodyPr>
            <a:spAutoFit/>
          </a:bodyPr>
          <a:lstStyle/>
          <a:p>
            <a:pPr>
              <a:spcBef>
                <a:spcPct val="50000"/>
              </a:spcBef>
            </a:pPr>
            <a:r>
              <a:rPr lang="en-US" sz="2800" b="1">
                <a:solidFill>
                  <a:srgbClr val="CC0000"/>
                </a:solidFill>
              </a:rPr>
              <a:t>Qua bài này giúp em hiểu điều gì?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blinds(horizontal)">
                                      <p:cBhvr>
                                        <p:cTn id="7" dur="5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9702"/>
                                        </p:tgtEl>
                                      </p:cBhvr>
                                    </p:animEffect>
                                    <p:set>
                                      <p:cBhvr>
                                        <p:cTn id="12" dur="1" fill="hold">
                                          <p:stCondLst>
                                            <p:cond delay="499"/>
                                          </p:stCondLst>
                                        </p:cTn>
                                        <p:tgtEl>
                                          <p:spTgt spid="2970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1" nodeType="clickEffect">
                                  <p:stCondLst>
                                    <p:cond delay="0"/>
                                  </p:stCondLst>
                                  <p:iterate type="lt">
                                    <p:tmPct val="0"/>
                                  </p:iterate>
                                  <p:childTnLst>
                                    <p:set>
                                      <p:cBhvr>
                                        <p:cTn id="16" dur="1" fill="hold">
                                          <p:stCondLst>
                                            <p:cond delay="0"/>
                                          </p:stCondLst>
                                        </p:cTn>
                                        <p:tgtEl>
                                          <p:spTgt spid="29701"/>
                                        </p:tgtEl>
                                        <p:attrNameLst>
                                          <p:attrName>style.visibility</p:attrName>
                                        </p:attrNameLst>
                                      </p:cBhvr>
                                      <p:to>
                                        <p:strVal val="visible"/>
                                      </p:to>
                                    </p:set>
                                    <p:animEffect transition="in" filter="wheel(4)">
                                      <p:cBhvr>
                                        <p:cTn id="17" dur="2000"/>
                                        <p:tgtEl>
                                          <p:spTgt spid="29701"/>
                                        </p:tgtEl>
                                      </p:cBhvr>
                                    </p:animEffect>
                                  </p:childTnLst>
                                  <p:subTnLst>
                                    <p:audio>
                                      <p:cMediaNode>
                                        <p:cTn display="0" masterRel="sameClick">
                                          <p:stCondLst>
                                            <p:cond evt="begin" delay="0">
                                              <p:tn val="15"/>
                                            </p:cond>
                                          </p:stCondLst>
                                          <p:endCondLst>
                                            <p:cond evt="onStopAudio" delay="0">
                                              <p:tgtEl>
                                                <p:sldTgt/>
                                              </p:tgtEl>
                                            </p:cond>
                                          </p:endCondLst>
                                        </p:cTn>
                                        <p:tgtEl>
                                          <p:sndTgt r:embed="rId2" name="gun.wav"/>
                                        </p:tgtEl>
                                      </p:cMediaNode>
                                    </p:audio>
                                  </p:subTnLst>
                                </p:cTn>
                              </p:par>
                            </p:childTnLst>
                          </p:cTn>
                        </p:par>
                        <p:par>
                          <p:cTn id="18" fill="hold" nodeType="afterGroup">
                            <p:stCondLst>
                              <p:cond delay="2000"/>
                            </p:stCondLst>
                            <p:childTnLst>
                              <p:par>
                                <p:cTn id="19" presetID="36" presetClass="emph" presetSubtype="0" fill="hold" grpId="0" nodeType="afterEffect">
                                  <p:stCondLst>
                                    <p:cond delay="0"/>
                                  </p:stCondLst>
                                  <p:iterate type="lt">
                                    <p:tmPct val="10000"/>
                                  </p:iterate>
                                  <p:childTnLst>
                                    <p:animScale>
                                      <p:cBhvr>
                                        <p:cTn id="20" dur="250" autoRev="1" fill="hold">
                                          <p:stCondLst>
                                            <p:cond delay="0"/>
                                          </p:stCondLst>
                                        </p:cTn>
                                        <p:tgtEl>
                                          <p:spTgt spid="29701"/>
                                        </p:tgtEl>
                                      </p:cBhvr>
                                      <p:to x="80000" y="100000"/>
                                    </p:animScale>
                                    <p:anim by="(#ppt_w*0.10)" calcmode="lin" valueType="num">
                                      <p:cBhvr>
                                        <p:cTn id="21" dur="250" autoRev="1" fill="hold">
                                          <p:stCondLst>
                                            <p:cond delay="0"/>
                                          </p:stCondLst>
                                        </p:cTn>
                                        <p:tgtEl>
                                          <p:spTgt spid="29701"/>
                                        </p:tgtEl>
                                        <p:attrNameLst>
                                          <p:attrName>ppt_x</p:attrName>
                                        </p:attrNameLst>
                                      </p:cBhvr>
                                    </p:anim>
                                    <p:anim by="(-#ppt_w*0.10)" calcmode="lin" valueType="num">
                                      <p:cBhvr>
                                        <p:cTn id="22" dur="250" autoRev="1" fill="hold">
                                          <p:stCondLst>
                                            <p:cond delay="0"/>
                                          </p:stCondLst>
                                        </p:cTn>
                                        <p:tgtEl>
                                          <p:spTgt spid="29701"/>
                                        </p:tgtEl>
                                        <p:attrNameLst>
                                          <p:attrName>ppt_y</p:attrName>
                                        </p:attrNameLst>
                                      </p:cBhvr>
                                    </p:anim>
                                    <p:animRot by="-480000">
                                      <p:cBhvr>
                                        <p:cTn id="23" dur="250" autoRev="1" fill="hold">
                                          <p:stCondLst>
                                            <p:cond delay="0"/>
                                          </p:stCondLst>
                                        </p:cTn>
                                        <p:tgtEl>
                                          <p:spTgt spid="297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1" grpId="1" animBg="1"/>
      <p:bldP spid="29702" grpId="0"/>
      <p:bldP spid="2970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3">
            <a:hlinkClick r:id="" action="ppaction://noaction" highlightClick="1"/>
          </p:cNvPr>
          <p:cNvSpPr>
            <a:spLocks noChangeArrowheads="1"/>
          </p:cNvSpPr>
          <p:nvPr/>
        </p:nvSpPr>
        <p:spPr bwMode="auto">
          <a:xfrm>
            <a:off x="1181100" y="4171950"/>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796" name="WordArt 4"/>
          <p:cNvSpPr>
            <a:spLocks noChangeArrowheads="1" noChangeShapeType="1" noTextEdit="1"/>
          </p:cNvSpPr>
          <p:nvPr/>
        </p:nvSpPr>
        <p:spPr bwMode="auto">
          <a:xfrm>
            <a:off x="1497013" y="4725988"/>
            <a:ext cx="560387" cy="1058862"/>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K</a:t>
            </a:r>
          </a:p>
        </p:txBody>
      </p:sp>
      <p:sp>
        <p:nvSpPr>
          <p:cNvPr id="18436" name="AutoShape 5">
            <a:hlinkClick r:id="" action="ppaction://noaction" highlightClick="1"/>
          </p:cNvPr>
          <p:cNvSpPr>
            <a:spLocks noChangeArrowheads="1"/>
          </p:cNvSpPr>
          <p:nvPr/>
        </p:nvSpPr>
        <p:spPr bwMode="auto">
          <a:xfrm>
            <a:off x="2333625" y="4176713"/>
            <a:ext cx="1150938"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798" name="WordArt 6"/>
          <p:cNvSpPr>
            <a:spLocks noChangeArrowheads="1" noChangeShapeType="1" noTextEdit="1"/>
          </p:cNvSpPr>
          <p:nvPr/>
        </p:nvSpPr>
        <p:spPr bwMode="auto">
          <a:xfrm>
            <a:off x="2620963" y="4476750"/>
            <a:ext cx="312737" cy="1290638"/>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Ì</a:t>
            </a:r>
          </a:p>
        </p:txBody>
      </p:sp>
      <p:sp>
        <p:nvSpPr>
          <p:cNvPr id="18438" name="AutoShape 7">
            <a:hlinkClick r:id="" action="ppaction://noaction" highlightClick="1"/>
          </p:cNvPr>
          <p:cNvSpPr>
            <a:spLocks noChangeArrowheads="1"/>
          </p:cNvSpPr>
          <p:nvPr/>
        </p:nvSpPr>
        <p:spPr bwMode="auto">
          <a:xfrm>
            <a:off x="3463925" y="4194175"/>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800" name="WordArt 8"/>
          <p:cNvSpPr>
            <a:spLocks noChangeArrowheads="1" noChangeShapeType="1" noTextEdit="1"/>
          </p:cNvSpPr>
          <p:nvPr/>
        </p:nvSpPr>
        <p:spPr bwMode="auto">
          <a:xfrm>
            <a:off x="3784600" y="4708525"/>
            <a:ext cx="539750" cy="1058863"/>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D</a:t>
            </a:r>
          </a:p>
        </p:txBody>
      </p:sp>
      <p:sp>
        <p:nvSpPr>
          <p:cNvPr id="18440" name="AutoShape 9">
            <a:hlinkClick r:id="" action="ppaction://noaction" highlightClick="1"/>
          </p:cNvPr>
          <p:cNvSpPr>
            <a:spLocks noChangeArrowheads="1"/>
          </p:cNvSpPr>
          <p:nvPr/>
        </p:nvSpPr>
        <p:spPr bwMode="auto">
          <a:xfrm>
            <a:off x="4637088" y="4198938"/>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18441" name="AutoShape 10">
            <a:hlinkClick r:id="" action="ppaction://noaction" highlightClick="1"/>
          </p:cNvPr>
          <p:cNvSpPr>
            <a:spLocks noChangeArrowheads="1"/>
          </p:cNvSpPr>
          <p:nvPr/>
        </p:nvSpPr>
        <p:spPr bwMode="auto">
          <a:xfrm>
            <a:off x="5789613" y="4203700"/>
            <a:ext cx="1150937"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18442" name="AutoShape 11">
            <a:hlinkClick r:id="" action="ppaction://noaction" highlightClick="1"/>
          </p:cNvPr>
          <p:cNvSpPr>
            <a:spLocks noChangeArrowheads="1"/>
          </p:cNvSpPr>
          <p:nvPr/>
        </p:nvSpPr>
        <p:spPr bwMode="auto">
          <a:xfrm>
            <a:off x="6919913" y="4221163"/>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19050">
            <a:solidFill>
              <a:srgbClr val="FFFF99"/>
            </a:solidFill>
            <a:miter lim="800000"/>
            <a:headEnd/>
            <a:tailEnd/>
          </a:ln>
        </p:spPr>
        <p:txBody>
          <a:bodyPr wrap="none" anchor="ctr"/>
          <a:lstStyle/>
          <a:p>
            <a:pPr algn="ctr"/>
            <a:endParaRPr lang="en-US" sz="2400">
              <a:solidFill>
                <a:srgbClr val="FF3300"/>
              </a:solidFill>
            </a:endParaRPr>
          </a:p>
        </p:txBody>
      </p:sp>
      <p:sp>
        <p:nvSpPr>
          <p:cNvPr id="33804" name="WordArt 12"/>
          <p:cNvSpPr>
            <a:spLocks noChangeArrowheads="1" noChangeShapeType="1" noTextEdit="1"/>
          </p:cNvSpPr>
          <p:nvPr/>
        </p:nvSpPr>
        <p:spPr bwMode="auto">
          <a:xfrm>
            <a:off x="5059363" y="4724400"/>
            <a:ext cx="182562" cy="1039813"/>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I</a:t>
            </a:r>
          </a:p>
        </p:txBody>
      </p:sp>
      <p:sp>
        <p:nvSpPr>
          <p:cNvPr id="33805" name="WordArt 13"/>
          <p:cNvSpPr>
            <a:spLocks noChangeArrowheads="1" noChangeShapeType="1" noTextEdit="1"/>
          </p:cNvSpPr>
          <p:nvPr/>
        </p:nvSpPr>
        <p:spPr bwMode="auto">
          <a:xfrm>
            <a:off x="7158038" y="4719638"/>
            <a:ext cx="547687" cy="1058862"/>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U</a:t>
            </a:r>
          </a:p>
        </p:txBody>
      </p:sp>
      <p:sp>
        <p:nvSpPr>
          <p:cNvPr id="33806" name="WordArt 14"/>
          <p:cNvSpPr>
            <a:spLocks noChangeArrowheads="1" noChangeShapeType="1" noTextEdit="1"/>
          </p:cNvSpPr>
          <p:nvPr/>
        </p:nvSpPr>
        <p:spPr bwMode="auto">
          <a:xfrm>
            <a:off x="6078538" y="4400550"/>
            <a:ext cx="460375" cy="1676400"/>
          </a:xfrm>
          <a:prstGeom prst="rect">
            <a:avLst/>
          </a:prstGeom>
        </p:spPr>
        <p:txBody>
          <a:bodyPr wrap="none" fromWordArt="1">
            <a:prstTxWarp prst="textPlain">
              <a:avLst>
                <a:gd name="adj" fmla="val 50000"/>
              </a:avLst>
            </a:prstTxWarp>
          </a:bodyPr>
          <a:lstStyle/>
          <a:p>
            <a:pPr algn="ctr"/>
            <a:r>
              <a:rPr lang="en-US" sz="3600" kern="10">
                <a:ln w="34925">
                  <a:solidFill>
                    <a:srgbClr val="FFFFFF"/>
                  </a:solidFill>
                  <a:round/>
                  <a:headEnd/>
                  <a:tailEnd/>
                </a:ln>
                <a:solidFill>
                  <a:srgbClr val="FF0000"/>
                </a:solidFill>
                <a:effectLst>
                  <a:outerShdw dist="71842" dir="2700000" algn="ctr" rotWithShape="0">
                    <a:srgbClr val="000000"/>
                  </a:outerShdw>
                </a:effectLst>
                <a:latin typeface="Arial"/>
                <a:cs typeface="Arial"/>
              </a:rPr>
              <a:t>Ệ</a:t>
            </a:r>
          </a:p>
        </p:txBody>
      </p:sp>
      <p:sp>
        <p:nvSpPr>
          <p:cNvPr id="18446" name="AutoShape 15">
            <a:hlinkClick r:id="" action="ppaction://noaction" highlightClick="1"/>
          </p:cNvPr>
          <p:cNvSpPr>
            <a:spLocks noChangeArrowheads="1"/>
          </p:cNvSpPr>
          <p:nvPr/>
        </p:nvSpPr>
        <p:spPr bwMode="auto">
          <a:xfrm>
            <a:off x="3432175" y="2227263"/>
            <a:ext cx="1150938"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7" name="AutoShape 16">
            <a:hlinkClick r:id="" action="ppaction://noaction" highlightClick="1"/>
          </p:cNvPr>
          <p:cNvSpPr>
            <a:spLocks noChangeArrowheads="1"/>
          </p:cNvSpPr>
          <p:nvPr/>
        </p:nvSpPr>
        <p:spPr bwMode="auto">
          <a:xfrm>
            <a:off x="4584700" y="2232025"/>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8" name="AutoShape 17">
            <a:hlinkClick r:id="" action="ppaction://noaction" highlightClick="1"/>
          </p:cNvPr>
          <p:cNvSpPr>
            <a:spLocks noChangeArrowheads="1"/>
          </p:cNvSpPr>
          <p:nvPr/>
        </p:nvSpPr>
        <p:spPr bwMode="auto">
          <a:xfrm>
            <a:off x="5715000" y="2241550"/>
            <a:ext cx="1150938" cy="1944688"/>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18449" name="AutoShape 18">
            <a:hlinkClick r:id="" action="ppaction://noaction" highlightClick="1"/>
          </p:cNvPr>
          <p:cNvSpPr>
            <a:spLocks noChangeArrowheads="1"/>
          </p:cNvSpPr>
          <p:nvPr/>
        </p:nvSpPr>
        <p:spPr bwMode="auto">
          <a:xfrm>
            <a:off x="6888163" y="2246313"/>
            <a:ext cx="1150937" cy="1944687"/>
          </a:xfrm>
          <a:prstGeom prst="actionButtonBlank">
            <a:avLst/>
          </a:prstGeom>
          <a:gradFill rotWithShape="1">
            <a:gsLst>
              <a:gs pos="0">
                <a:srgbClr val="FFFFFF">
                  <a:alpha val="59000"/>
                </a:srgbClr>
              </a:gs>
              <a:gs pos="100000">
                <a:srgbClr val="990099">
                  <a:alpha val="62000"/>
                </a:srgbClr>
              </a:gs>
            </a:gsLst>
            <a:path path="rect">
              <a:fillToRect l="50000" t="50000" r="50000" b="50000"/>
            </a:path>
          </a:gradFill>
          <a:ln w="25400">
            <a:solidFill>
              <a:schemeClr val="bg1"/>
            </a:solidFill>
            <a:miter lim="800000"/>
            <a:headEnd/>
            <a:tailEnd/>
          </a:ln>
        </p:spPr>
        <p:txBody>
          <a:bodyPr wrap="none" anchor="ctr"/>
          <a:lstStyle/>
          <a:p>
            <a:pPr algn="ctr"/>
            <a:endParaRPr lang="en-US" sz="2400">
              <a:solidFill>
                <a:srgbClr val="FF3300"/>
              </a:solidFill>
            </a:endParaRPr>
          </a:p>
        </p:txBody>
      </p:sp>
      <p:sp>
        <p:nvSpPr>
          <p:cNvPr id="33811" name="WordArt 19"/>
          <p:cNvSpPr>
            <a:spLocks noChangeArrowheads="1" noChangeShapeType="1" noTextEdit="1"/>
          </p:cNvSpPr>
          <p:nvPr/>
        </p:nvSpPr>
        <p:spPr bwMode="auto">
          <a:xfrm>
            <a:off x="3703638" y="2428875"/>
            <a:ext cx="576262" cy="1417638"/>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Ô</a:t>
            </a:r>
          </a:p>
        </p:txBody>
      </p:sp>
      <p:sp>
        <p:nvSpPr>
          <p:cNvPr id="33812" name="WordArt 20"/>
          <p:cNvSpPr>
            <a:spLocks noChangeArrowheads="1" noChangeShapeType="1" noTextEdit="1"/>
          </p:cNvSpPr>
          <p:nvPr/>
        </p:nvSpPr>
        <p:spPr bwMode="auto">
          <a:xfrm>
            <a:off x="4876800" y="2743200"/>
            <a:ext cx="460375" cy="1058863"/>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C</a:t>
            </a:r>
          </a:p>
        </p:txBody>
      </p:sp>
      <p:sp>
        <p:nvSpPr>
          <p:cNvPr id="33813" name="WordArt 21"/>
          <p:cNvSpPr>
            <a:spLocks noChangeArrowheads="1" noChangeShapeType="1" noTextEdit="1"/>
          </p:cNvSpPr>
          <p:nvPr/>
        </p:nvSpPr>
        <p:spPr bwMode="auto">
          <a:xfrm>
            <a:off x="6002338" y="2740025"/>
            <a:ext cx="504825" cy="1058863"/>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H</a:t>
            </a:r>
          </a:p>
        </p:txBody>
      </p:sp>
      <p:sp>
        <p:nvSpPr>
          <p:cNvPr id="33814" name="WordArt 22"/>
          <p:cNvSpPr>
            <a:spLocks noChangeArrowheads="1" noChangeShapeType="1" noTextEdit="1"/>
          </p:cNvSpPr>
          <p:nvPr/>
        </p:nvSpPr>
        <p:spPr bwMode="auto">
          <a:xfrm>
            <a:off x="7154863" y="2490788"/>
            <a:ext cx="647700" cy="1347787"/>
          </a:xfrm>
          <a:prstGeom prst="rect">
            <a:avLst/>
          </a:prstGeom>
        </p:spPr>
        <p:txBody>
          <a:bodyPr wrap="none" fromWordArt="1">
            <a:prstTxWarp prst="textPlain">
              <a:avLst>
                <a:gd name="adj" fmla="val 50000"/>
              </a:avLst>
            </a:prstTxWarp>
          </a:bodyPr>
          <a:lstStyle/>
          <a:p>
            <a:pPr algn="ctr"/>
            <a:r>
              <a:rPr lang="en-US" sz="3600" kern="10">
                <a:ln w="44450">
                  <a:solidFill>
                    <a:srgbClr val="00FFFF"/>
                  </a:solidFill>
                  <a:round/>
                  <a:headEnd/>
                  <a:tailEnd/>
                </a:ln>
                <a:solidFill>
                  <a:srgbClr val="0000FF"/>
                </a:solidFill>
                <a:effectLst>
                  <a:outerShdw dist="89803" dir="2700000" algn="ctr" rotWithShape="0">
                    <a:schemeClr val="accent2"/>
                  </a:outerShdw>
                </a:effectLst>
                <a:latin typeface="Arial"/>
                <a:cs typeface="Arial"/>
              </a:rPr>
              <a:t>Ữ</a:t>
            </a:r>
          </a:p>
        </p:txBody>
      </p:sp>
      <p:pic>
        <p:nvPicPr>
          <p:cNvPr id="18454" name="Picture 23" descr="avatar320552_1043153"/>
          <p:cNvPicPr>
            <a:picLocks noChangeAspect="1" noChangeArrowheads="1" noCrop="1"/>
          </p:cNvPicPr>
          <p:nvPr/>
        </p:nvPicPr>
        <p:blipFill>
          <a:blip r:embed="rId3"/>
          <a:srcRect/>
          <a:stretch>
            <a:fillRect/>
          </a:stretch>
        </p:blipFill>
        <p:spPr bwMode="auto">
          <a:xfrm>
            <a:off x="1371600" y="2209800"/>
            <a:ext cx="1905000" cy="1866900"/>
          </a:xfrm>
          <a:prstGeom prst="rect">
            <a:avLst/>
          </a:prstGeom>
          <a:noFill/>
          <a:ln w="9525">
            <a:noFill/>
            <a:miter lim="800000"/>
            <a:headEnd/>
            <a:tailEnd/>
          </a:ln>
        </p:spPr>
      </p:pic>
      <p:sp>
        <p:nvSpPr>
          <p:cNvPr id="18455" name="WordArt 26"/>
          <p:cNvSpPr>
            <a:spLocks noChangeArrowheads="1" noChangeShapeType="1" noTextEdit="1"/>
          </p:cNvSpPr>
          <p:nvPr/>
        </p:nvSpPr>
        <p:spPr bwMode="auto">
          <a:xfrm>
            <a:off x="1447800" y="228600"/>
            <a:ext cx="5715000" cy="1539875"/>
          </a:xfrm>
          <a:prstGeom prst="rect">
            <a:avLst/>
          </a:prstGeom>
        </p:spPr>
        <p:txBody>
          <a:bodyPr wrap="none" fromWordArt="1">
            <a:prstTxWarp prst="textDoubleWave1">
              <a:avLst>
                <a:gd name="adj1" fmla="val 6500"/>
                <a:gd name="adj2" fmla="val 0"/>
              </a:avLst>
            </a:prstTxWarp>
          </a:bodyPr>
          <a:lstStyle/>
          <a:p>
            <a:pPr algn="ctr"/>
            <a:r>
              <a:rPr lang="en-US" sz="4400" b="1" kern="10" spc="-440">
                <a:ln w="12700">
                  <a:solidFill>
                    <a:srgbClr val="000099"/>
                  </a:solidFill>
                  <a:round/>
                  <a:headEnd/>
                  <a:tailEnd/>
                </a:ln>
                <a:solidFill>
                  <a:srgbClr val="33CCFF"/>
                </a:solidFill>
                <a:effectLst>
                  <a:outerShdw dist="125724" dir="18900000" algn="ctr" rotWithShape="0">
                    <a:srgbClr val="000099"/>
                  </a:outerShdw>
                </a:effectLst>
                <a:latin typeface="Arial"/>
                <a:cs typeface="Arial"/>
              </a:rPr>
              <a:t>KHÁM PHÁ</a:t>
            </a:r>
          </a:p>
        </p:txBody>
      </p:sp>
    </p:spTree>
  </p:cSld>
  <p:clrMapOvr>
    <a:masterClrMapping/>
  </p:clrMapOvr>
  <p:transition>
    <p:sndAc>
      <p:stSnd>
        <p:snd r:embed="rId2" name="gun.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3811"/>
                                        </p:tgtEl>
                                        <p:attrNameLst>
                                          <p:attrName>style.visibility</p:attrName>
                                        </p:attrNameLst>
                                      </p:cBhvr>
                                      <p:to>
                                        <p:strVal val="visible"/>
                                      </p:to>
                                    </p:set>
                                    <p:anim calcmode="lin" valueType="num">
                                      <p:cBhvr>
                                        <p:cTn id="7" dur="500" fill="hold"/>
                                        <p:tgtEl>
                                          <p:spTgt spid="33811"/>
                                        </p:tgtEl>
                                        <p:attrNameLst>
                                          <p:attrName>ppt_x</p:attrName>
                                        </p:attrNameLst>
                                      </p:cBhvr>
                                      <p:tavLst>
                                        <p:tav tm="0">
                                          <p:val>
                                            <p:strVal val="#ppt_x-.2"/>
                                          </p:val>
                                        </p:tav>
                                        <p:tav tm="100000">
                                          <p:val>
                                            <p:strVal val="#ppt_x"/>
                                          </p:val>
                                        </p:tav>
                                      </p:tavLst>
                                    </p:anim>
                                    <p:anim calcmode="lin" valueType="num">
                                      <p:cBhvr>
                                        <p:cTn id="8" dur="500" fill="hold"/>
                                        <p:tgtEl>
                                          <p:spTgt spid="33811"/>
                                        </p:tgtEl>
                                        <p:attrNameLst>
                                          <p:attrName>ppt_y</p:attrName>
                                        </p:attrNameLst>
                                      </p:cBhvr>
                                      <p:tavLst>
                                        <p:tav tm="0">
                                          <p:val>
                                            <p:strVal val="#ppt_y"/>
                                          </p:val>
                                        </p:tav>
                                        <p:tav tm="100000">
                                          <p:val>
                                            <p:strVal val="#ppt_y"/>
                                          </p:val>
                                        </p:tav>
                                      </p:tavLst>
                                    </p:anim>
                                    <p:animEffect transition="in" filter="wipe(right)" prLst="gradientSize: 0.1">
                                      <p:cBhvr>
                                        <p:cTn id="9" dur="500"/>
                                        <p:tgtEl>
                                          <p:spTgt spid="33811"/>
                                        </p:tgtEl>
                                      </p:cBhvr>
                                    </p:animEffect>
                                  </p:childTnLst>
                                </p:cTn>
                              </p:par>
                            </p:childTnLst>
                          </p:cTn>
                        </p:par>
                        <p:par>
                          <p:cTn id="10" fill="hold" nodeType="afterGroup">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33812"/>
                                        </p:tgtEl>
                                        <p:attrNameLst>
                                          <p:attrName>style.visibility</p:attrName>
                                        </p:attrNameLst>
                                      </p:cBhvr>
                                      <p:to>
                                        <p:strVal val="visible"/>
                                      </p:to>
                                    </p:set>
                                    <p:anim calcmode="lin" valueType="num">
                                      <p:cBhvr>
                                        <p:cTn id="13" dur="500" fill="hold"/>
                                        <p:tgtEl>
                                          <p:spTgt spid="33812"/>
                                        </p:tgtEl>
                                        <p:attrNameLst>
                                          <p:attrName>ppt_x</p:attrName>
                                        </p:attrNameLst>
                                      </p:cBhvr>
                                      <p:tavLst>
                                        <p:tav tm="0">
                                          <p:val>
                                            <p:strVal val="#ppt_x-.2"/>
                                          </p:val>
                                        </p:tav>
                                        <p:tav tm="100000">
                                          <p:val>
                                            <p:strVal val="#ppt_x"/>
                                          </p:val>
                                        </p:tav>
                                      </p:tavLst>
                                    </p:anim>
                                    <p:anim calcmode="lin" valueType="num">
                                      <p:cBhvr>
                                        <p:cTn id="14" dur="500" fill="hold"/>
                                        <p:tgtEl>
                                          <p:spTgt spid="33812"/>
                                        </p:tgtEl>
                                        <p:attrNameLst>
                                          <p:attrName>ppt_y</p:attrName>
                                        </p:attrNameLst>
                                      </p:cBhvr>
                                      <p:tavLst>
                                        <p:tav tm="0">
                                          <p:val>
                                            <p:strVal val="#ppt_y"/>
                                          </p:val>
                                        </p:tav>
                                        <p:tav tm="100000">
                                          <p:val>
                                            <p:strVal val="#ppt_y"/>
                                          </p:val>
                                        </p:tav>
                                      </p:tavLst>
                                    </p:anim>
                                    <p:animEffect transition="in" filter="wipe(right)" prLst="gradientSize: 0.1">
                                      <p:cBhvr>
                                        <p:cTn id="15" dur="500"/>
                                        <p:tgtEl>
                                          <p:spTgt spid="33812"/>
                                        </p:tgtEl>
                                      </p:cBhvr>
                                    </p:animEffect>
                                  </p:childTnLst>
                                </p:cTn>
                              </p:par>
                            </p:childTnLst>
                          </p:cTn>
                        </p:par>
                        <p:par>
                          <p:cTn id="16" fill="hold" nodeType="afterGroup">
                            <p:stCondLst>
                              <p:cond delay="1000"/>
                            </p:stCondLst>
                            <p:childTnLst>
                              <p:par>
                                <p:cTn id="17" presetID="29" presetClass="entr" presetSubtype="0" fill="hold" grpId="0" nodeType="afterEffect">
                                  <p:stCondLst>
                                    <p:cond delay="0"/>
                                  </p:stCondLst>
                                  <p:childTnLst>
                                    <p:set>
                                      <p:cBhvr>
                                        <p:cTn id="18" dur="1" fill="hold">
                                          <p:stCondLst>
                                            <p:cond delay="0"/>
                                          </p:stCondLst>
                                        </p:cTn>
                                        <p:tgtEl>
                                          <p:spTgt spid="33813"/>
                                        </p:tgtEl>
                                        <p:attrNameLst>
                                          <p:attrName>style.visibility</p:attrName>
                                        </p:attrNameLst>
                                      </p:cBhvr>
                                      <p:to>
                                        <p:strVal val="visible"/>
                                      </p:to>
                                    </p:set>
                                    <p:anim calcmode="lin" valueType="num">
                                      <p:cBhvr>
                                        <p:cTn id="19" dur="500" fill="hold"/>
                                        <p:tgtEl>
                                          <p:spTgt spid="33813"/>
                                        </p:tgtEl>
                                        <p:attrNameLst>
                                          <p:attrName>ppt_x</p:attrName>
                                        </p:attrNameLst>
                                      </p:cBhvr>
                                      <p:tavLst>
                                        <p:tav tm="0">
                                          <p:val>
                                            <p:strVal val="#ppt_x-.2"/>
                                          </p:val>
                                        </p:tav>
                                        <p:tav tm="100000">
                                          <p:val>
                                            <p:strVal val="#ppt_x"/>
                                          </p:val>
                                        </p:tav>
                                      </p:tavLst>
                                    </p:anim>
                                    <p:anim calcmode="lin" valueType="num">
                                      <p:cBhvr>
                                        <p:cTn id="20" dur="500" fill="hold"/>
                                        <p:tgtEl>
                                          <p:spTgt spid="33813"/>
                                        </p:tgtEl>
                                        <p:attrNameLst>
                                          <p:attrName>ppt_y</p:attrName>
                                        </p:attrNameLst>
                                      </p:cBhvr>
                                      <p:tavLst>
                                        <p:tav tm="0">
                                          <p:val>
                                            <p:strVal val="#ppt_y"/>
                                          </p:val>
                                        </p:tav>
                                        <p:tav tm="100000">
                                          <p:val>
                                            <p:strVal val="#ppt_y"/>
                                          </p:val>
                                        </p:tav>
                                      </p:tavLst>
                                    </p:anim>
                                    <p:animEffect transition="in" filter="wipe(right)" prLst="gradientSize: 0.1">
                                      <p:cBhvr>
                                        <p:cTn id="21" dur="500"/>
                                        <p:tgtEl>
                                          <p:spTgt spid="33813"/>
                                        </p:tgtEl>
                                      </p:cBhvr>
                                    </p:animEffect>
                                  </p:childTnLst>
                                </p:cTn>
                              </p:par>
                            </p:childTnLst>
                          </p:cTn>
                        </p:par>
                        <p:par>
                          <p:cTn id="22" fill="hold" nodeType="afterGroup">
                            <p:stCondLst>
                              <p:cond delay="1500"/>
                            </p:stCondLst>
                            <p:childTnLst>
                              <p:par>
                                <p:cTn id="23" presetID="29" presetClass="entr" presetSubtype="0" fill="hold" grpId="0" nodeType="afterEffect">
                                  <p:stCondLst>
                                    <p:cond delay="0"/>
                                  </p:stCondLst>
                                  <p:childTnLst>
                                    <p:set>
                                      <p:cBhvr>
                                        <p:cTn id="24" dur="1" fill="hold">
                                          <p:stCondLst>
                                            <p:cond delay="0"/>
                                          </p:stCondLst>
                                        </p:cTn>
                                        <p:tgtEl>
                                          <p:spTgt spid="33814"/>
                                        </p:tgtEl>
                                        <p:attrNameLst>
                                          <p:attrName>style.visibility</p:attrName>
                                        </p:attrNameLst>
                                      </p:cBhvr>
                                      <p:to>
                                        <p:strVal val="visible"/>
                                      </p:to>
                                    </p:set>
                                    <p:anim calcmode="lin" valueType="num">
                                      <p:cBhvr>
                                        <p:cTn id="25" dur="500" fill="hold"/>
                                        <p:tgtEl>
                                          <p:spTgt spid="33814"/>
                                        </p:tgtEl>
                                        <p:attrNameLst>
                                          <p:attrName>ppt_x</p:attrName>
                                        </p:attrNameLst>
                                      </p:cBhvr>
                                      <p:tavLst>
                                        <p:tav tm="0">
                                          <p:val>
                                            <p:strVal val="#ppt_x-.2"/>
                                          </p:val>
                                        </p:tav>
                                        <p:tav tm="100000">
                                          <p:val>
                                            <p:strVal val="#ppt_x"/>
                                          </p:val>
                                        </p:tav>
                                      </p:tavLst>
                                    </p:anim>
                                    <p:anim calcmode="lin" valueType="num">
                                      <p:cBhvr>
                                        <p:cTn id="26" dur="500" fill="hold"/>
                                        <p:tgtEl>
                                          <p:spTgt spid="33814"/>
                                        </p:tgtEl>
                                        <p:attrNameLst>
                                          <p:attrName>ppt_y</p:attrName>
                                        </p:attrNameLst>
                                      </p:cBhvr>
                                      <p:tavLst>
                                        <p:tav tm="0">
                                          <p:val>
                                            <p:strVal val="#ppt_y"/>
                                          </p:val>
                                        </p:tav>
                                        <p:tav tm="100000">
                                          <p:val>
                                            <p:strVal val="#ppt_y"/>
                                          </p:val>
                                        </p:tav>
                                      </p:tavLst>
                                    </p:anim>
                                    <p:animEffect transition="in" filter="wipe(right)" prLst="gradientSize: 0.1">
                                      <p:cBhvr>
                                        <p:cTn id="27" dur="500"/>
                                        <p:tgtEl>
                                          <p:spTgt spid="33814"/>
                                        </p:tgtEl>
                                      </p:cBhvr>
                                    </p:animEffect>
                                  </p:childTnLst>
                                </p:cTn>
                              </p:par>
                            </p:childTnLst>
                          </p:cTn>
                        </p:par>
                        <p:par>
                          <p:cTn id="28" fill="hold" nodeType="afterGroup">
                            <p:stCondLst>
                              <p:cond delay="2000"/>
                            </p:stCondLst>
                            <p:childTnLst>
                              <p:par>
                                <p:cTn id="29" presetID="29" presetClass="entr" presetSubtype="0" fill="hold" grpId="0" nodeType="afterEffect">
                                  <p:stCondLst>
                                    <p:cond delay="0"/>
                                  </p:stCondLst>
                                  <p:childTnLst>
                                    <p:set>
                                      <p:cBhvr>
                                        <p:cTn id="30" dur="1" fill="hold">
                                          <p:stCondLst>
                                            <p:cond delay="0"/>
                                          </p:stCondLst>
                                        </p:cTn>
                                        <p:tgtEl>
                                          <p:spTgt spid="33796"/>
                                        </p:tgtEl>
                                        <p:attrNameLst>
                                          <p:attrName>style.visibility</p:attrName>
                                        </p:attrNameLst>
                                      </p:cBhvr>
                                      <p:to>
                                        <p:strVal val="visible"/>
                                      </p:to>
                                    </p:set>
                                    <p:anim calcmode="lin" valueType="num">
                                      <p:cBhvr>
                                        <p:cTn id="31" dur="500" fill="hold"/>
                                        <p:tgtEl>
                                          <p:spTgt spid="33796"/>
                                        </p:tgtEl>
                                        <p:attrNameLst>
                                          <p:attrName>ppt_x</p:attrName>
                                        </p:attrNameLst>
                                      </p:cBhvr>
                                      <p:tavLst>
                                        <p:tav tm="0">
                                          <p:val>
                                            <p:strVal val="#ppt_x-.2"/>
                                          </p:val>
                                        </p:tav>
                                        <p:tav tm="100000">
                                          <p:val>
                                            <p:strVal val="#ppt_x"/>
                                          </p:val>
                                        </p:tav>
                                      </p:tavLst>
                                    </p:anim>
                                    <p:anim calcmode="lin" valueType="num">
                                      <p:cBhvr>
                                        <p:cTn id="32" dur="500" fill="hold"/>
                                        <p:tgtEl>
                                          <p:spTgt spid="33796"/>
                                        </p:tgtEl>
                                        <p:attrNameLst>
                                          <p:attrName>ppt_y</p:attrName>
                                        </p:attrNameLst>
                                      </p:cBhvr>
                                      <p:tavLst>
                                        <p:tav tm="0">
                                          <p:val>
                                            <p:strVal val="#ppt_y"/>
                                          </p:val>
                                        </p:tav>
                                        <p:tav tm="100000">
                                          <p:val>
                                            <p:strVal val="#ppt_y"/>
                                          </p:val>
                                        </p:tav>
                                      </p:tavLst>
                                    </p:anim>
                                    <p:animEffect transition="in" filter="wipe(right)" prLst="gradientSize: 0.1">
                                      <p:cBhvr>
                                        <p:cTn id="33" dur="500"/>
                                        <p:tgtEl>
                                          <p:spTgt spid="33796"/>
                                        </p:tgtEl>
                                      </p:cBhvr>
                                    </p:animEffect>
                                  </p:childTnLst>
                                </p:cTn>
                              </p:par>
                            </p:childTnLst>
                          </p:cTn>
                        </p:par>
                        <p:par>
                          <p:cTn id="34" fill="hold" nodeType="afterGroup">
                            <p:stCondLst>
                              <p:cond delay="2500"/>
                            </p:stCondLst>
                            <p:childTnLst>
                              <p:par>
                                <p:cTn id="35" presetID="29" presetClass="entr" presetSubtype="0" fill="hold" grpId="0" nodeType="afterEffect">
                                  <p:stCondLst>
                                    <p:cond delay="0"/>
                                  </p:stCondLst>
                                  <p:childTnLst>
                                    <p:set>
                                      <p:cBhvr>
                                        <p:cTn id="36" dur="1" fill="hold">
                                          <p:stCondLst>
                                            <p:cond delay="0"/>
                                          </p:stCondLst>
                                        </p:cTn>
                                        <p:tgtEl>
                                          <p:spTgt spid="33798"/>
                                        </p:tgtEl>
                                        <p:attrNameLst>
                                          <p:attrName>style.visibility</p:attrName>
                                        </p:attrNameLst>
                                      </p:cBhvr>
                                      <p:to>
                                        <p:strVal val="visible"/>
                                      </p:to>
                                    </p:set>
                                    <p:anim calcmode="lin" valueType="num">
                                      <p:cBhvr>
                                        <p:cTn id="37" dur="500" fill="hold"/>
                                        <p:tgtEl>
                                          <p:spTgt spid="33798"/>
                                        </p:tgtEl>
                                        <p:attrNameLst>
                                          <p:attrName>ppt_x</p:attrName>
                                        </p:attrNameLst>
                                      </p:cBhvr>
                                      <p:tavLst>
                                        <p:tav tm="0">
                                          <p:val>
                                            <p:strVal val="#ppt_x-.2"/>
                                          </p:val>
                                        </p:tav>
                                        <p:tav tm="100000">
                                          <p:val>
                                            <p:strVal val="#ppt_x"/>
                                          </p:val>
                                        </p:tav>
                                      </p:tavLst>
                                    </p:anim>
                                    <p:anim calcmode="lin" valueType="num">
                                      <p:cBhvr>
                                        <p:cTn id="38" dur="500" fill="hold"/>
                                        <p:tgtEl>
                                          <p:spTgt spid="33798"/>
                                        </p:tgtEl>
                                        <p:attrNameLst>
                                          <p:attrName>ppt_y</p:attrName>
                                        </p:attrNameLst>
                                      </p:cBhvr>
                                      <p:tavLst>
                                        <p:tav tm="0">
                                          <p:val>
                                            <p:strVal val="#ppt_y"/>
                                          </p:val>
                                        </p:tav>
                                        <p:tav tm="100000">
                                          <p:val>
                                            <p:strVal val="#ppt_y"/>
                                          </p:val>
                                        </p:tav>
                                      </p:tavLst>
                                    </p:anim>
                                    <p:animEffect transition="in" filter="wipe(right)" prLst="gradientSize: 0.1">
                                      <p:cBhvr>
                                        <p:cTn id="39" dur="500"/>
                                        <p:tgtEl>
                                          <p:spTgt spid="33798"/>
                                        </p:tgtEl>
                                      </p:cBhvr>
                                    </p:animEffect>
                                  </p:childTnLst>
                                </p:cTn>
                              </p:par>
                            </p:childTnLst>
                          </p:cTn>
                        </p:par>
                        <p:par>
                          <p:cTn id="40" fill="hold" nodeType="afterGroup">
                            <p:stCondLst>
                              <p:cond delay="3000"/>
                            </p:stCondLst>
                            <p:childTnLst>
                              <p:par>
                                <p:cTn id="41" presetID="29" presetClass="entr" presetSubtype="0" fill="hold" grpId="0" nodeType="afterEffect">
                                  <p:stCondLst>
                                    <p:cond delay="0"/>
                                  </p:stCondLst>
                                  <p:childTnLst>
                                    <p:set>
                                      <p:cBhvr>
                                        <p:cTn id="42" dur="1" fill="hold">
                                          <p:stCondLst>
                                            <p:cond delay="0"/>
                                          </p:stCondLst>
                                        </p:cTn>
                                        <p:tgtEl>
                                          <p:spTgt spid="33800"/>
                                        </p:tgtEl>
                                        <p:attrNameLst>
                                          <p:attrName>style.visibility</p:attrName>
                                        </p:attrNameLst>
                                      </p:cBhvr>
                                      <p:to>
                                        <p:strVal val="visible"/>
                                      </p:to>
                                    </p:set>
                                    <p:anim calcmode="lin" valueType="num">
                                      <p:cBhvr>
                                        <p:cTn id="43" dur="500" fill="hold"/>
                                        <p:tgtEl>
                                          <p:spTgt spid="33800"/>
                                        </p:tgtEl>
                                        <p:attrNameLst>
                                          <p:attrName>ppt_x</p:attrName>
                                        </p:attrNameLst>
                                      </p:cBhvr>
                                      <p:tavLst>
                                        <p:tav tm="0">
                                          <p:val>
                                            <p:strVal val="#ppt_x-.2"/>
                                          </p:val>
                                        </p:tav>
                                        <p:tav tm="100000">
                                          <p:val>
                                            <p:strVal val="#ppt_x"/>
                                          </p:val>
                                        </p:tav>
                                      </p:tavLst>
                                    </p:anim>
                                    <p:anim calcmode="lin" valueType="num">
                                      <p:cBhvr>
                                        <p:cTn id="44" dur="500" fill="hold"/>
                                        <p:tgtEl>
                                          <p:spTgt spid="33800"/>
                                        </p:tgtEl>
                                        <p:attrNameLst>
                                          <p:attrName>ppt_y</p:attrName>
                                        </p:attrNameLst>
                                      </p:cBhvr>
                                      <p:tavLst>
                                        <p:tav tm="0">
                                          <p:val>
                                            <p:strVal val="#ppt_y"/>
                                          </p:val>
                                        </p:tav>
                                        <p:tav tm="100000">
                                          <p:val>
                                            <p:strVal val="#ppt_y"/>
                                          </p:val>
                                        </p:tav>
                                      </p:tavLst>
                                    </p:anim>
                                    <p:animEffect transition="in" filter="wipe(right)" prLst="gradientSize: 0.1">
                                      <p:cBhvr>
                                        <p:cTn id="45" dur="500"/>
                                        <p:tgtEl>
                                          <p:spTgt spid="33800"/>
                                        </p:tgtEl>
                                      </p:cBhvr>
                                    </p:animEffect>
                                  </p:childTnLst>
                                </p:cTn>
                              </p:par>
                            </p:childTnLst>
                          </p:cTn>
                        </p:par>
                        <p:par>
                          <p:cTn id="46" fill="hold" nodeType="afterGroup">
                            <p:stCondLst>
                              <p:cond delay="3500"/>
                            </p:stCondLst>
                            <p:childTnLst>
                              <p:par>
                                <p:cTn id="47" presetID="29" presetClass="entr" presetSubtype="0" fill="hold" grpId="0" nodeType="afterEffect">
                                  <p:stCondLst>
                                    <p:cond delay="0"/>
                                  </p:stCondLst>
                                  <p:childTnLst>
                                    <p:set>
                                      <p:cBhvr>
                                        <p:cTn id="48" dur="1" fill="hold">
                                          <p:stCondLst>
                                            <p:cond delay="0"/>
                                          </p:stCondLst>
                                        </p:cTn>
                                        <p:tgtEl>
                                          <p:spTgt spid="33804"/>
                                        </p:tgtEl>
                                        <p:attrNameLst>
                                          <p:attrName>style.visibility</p:attrName>
                                        </p:attrNameLst>
                                      </p:cBhvr>
                                      <p:to>
                                        <p:strVal val="visible"/>
                                      </p:to>
                                    </p:set>
                                    <p:anim calcmode="lin" valueType="num">
                                      <p:cBhvr>
                                        <p:cTn id="49" dur="500" fill="hold"/>
                                        <p:tgtEl>
                                          <p:spTgt spid="33804"/>
                                        </p:tgtEl>
                                        <p:attrNameLst>
                                          <p:attrName>ppt_x</p:attrName>
                                        </p:attrNameLst>
                                      </p:cBhvr>
                                      <p:tavLst>
                                        <p:tav tm="0">
                                          <p:val>
                                            <p:strVal val="#ppt_x-.2"/>
                                          </p:val>
                                        </p:tav>
                                        <p:tav tm="100000">
                                          <p:val>
                                            <p:strVal val="#ppt_x"/>
                                          </p:val>
                                        </p:tav>
                                      </p:tavLst>
                                    </p:anim>
                                    <p:anim calcmode="lin" valueType="num">
                                      <p:cBhvr>
                                        <p:cTn id="50" dur="500" fill="hold"/>
                                        <p:tgtEl>
                                          <p:spTgt spid="33804"/>
                                        </p:tgtEl>
                                        <p:attrNameLst>
                                          <p:attrName>ppt_y</p:attrName>
                                        </p:attrNameLst>
                                      </p:cBhvr>
                                      <p:tavLst>
                                        <p:tav tm="0">
                                          <p:val>
                                            <p:strVal val="#ppt_y"/>
                                          </p:val>
                                        </p:tav>
                                        <p:tav tm="100000">
                                          <p:val>
                                            <p:strVal val="#ppt_y"/>
                                          </p:val>
                                        </p:tav>
                                      </p:tavLst>
                                    </p:anim>
                                    <p:animEffect transition="in" filter="wipe(right)" prLst="gradientSize: 0.1">
                                      <p:cBhvr>
                                        <p:cTn id="51" dur="500"/>
                                        <p:tgtEl>
                                          <p:spTgt spid="33804"/>
                                        </p:tgtEl>
                                      </p:cBhvr>
                                    </p:animEffect>
                                  </p:childTnLst>
                                </p:cTn>
                              </p:par>
                            </p:childTnLst>
                          </p:cTn>
                        </p:par>
                        <p:par>
                          <p:cTn id="52" fill="hold" nodeType="afterGroup">
                            <p:stCondLst>
                              <p:cond delay="4000"/>
                            </p:stCondLst>
                            <p:childTnLst>
                              <p:par>
                                <p:cTn id="53" presetID="29" presetClass="entr" presetSubtype="0" fill="hold" grpId="0" nodeType="afterEffect">
                                  <p:stCondLst>
                                    <p:cond delay="0"/>
                                  </p:stCondLst>
                                  <p:childTnLst>
                                    <p:set>
                                      <p:cBhvr>
                                        <p:cTn id="54" dur="1" fill="hold">
                                          <p:stCondLst>
                                            <p:cond delay="0"/>
                                          </p:stCondLst>
                                        </p:cTn>
                                        <p:tgtEl>
                                          <p:spTgt spid="33806"/>
                                        </p:tgtEl>
                                        <p:attrNameLst>
                                          <p:attrName>style.visibility</p:attrName>
                                        </p:attrNameLst>
                                      </p:cBhvr>
                                      <p:to>
                                        <p:strVal val="visible"/>
                                      </p:to>
                                    </p:set>
                                    <p:anim calcmode="lin" valueType="num">
                                      <p:cBhvr>
                                        <p:cTn id="55" dur="500" fill="hold"/>
                                        <p:tgtEl>
                                          <p:spTgt spid="33806"/>
                                        </p:tgtEl>
                                        <p:attrNameLst>
                                          <p:attrName>ppt_x</p:attrName>
                                        </p:attrNameLst>
                                      </p:cBhvr>
                                      <p:tavLst>
                                        <p:tav tm="0">
                                          <p:val>
                                            <p:strVal val="#ppt_x-.2"/>
                                          </p:val>
                                        </p:tav>
                                        <p:tav tm="100000">
                                          <p:val>
                                            <p:strVal val="#ppt_x"/>
                                          </p:val>
                                        </p:tav>
                                      </p:tavLst>
                                    </p:anim>
                                    <p:anim calcmode="lin" valueType="num">
                                      <p:cBhvr>
                                        <p:cTn id="56" dur="500" fill="hold"/>
                                        <p:tgtEl>
                                          <p:spTgt spid="33806"/>
                                        </p:tgtEl>
                                        <p:attrNameLst>
                                          <p:attrName>ppt_y</p:attrName>
                                        </p:attrNameLst>
                                      </p:cBhvr>
                                      <p:tavLst>
                                        <p:tav tm="0">
                                          <p:val>
                                            <p:strVal val="#ppt_y"/>
                                          </p:val>
                                        </p:tav>
                                        <p:tav tm="100000">
                                          <p:val>
                                            <p:strVal val="#ppt_y"/>
                                          </p:val>
                                        </p:tav>
                                      </p:tavLst>
                                    </p:anim>
                                    <p:animEffect transition="in" filter="wipe(right)" prLst="gradientSize: 0.1">
                                      <p:cBhvr>
                                        <p:cTn id="57" dur="500"/>
                                        <p:tgtEl>
                                          <p:spTgt spid="33806"/>
                                        </p:tgtEl>
                                      </p:cBhvr>
                                    </p:animEffect>
                                  </p:childTnLst>
                                </p:cTn>
                              </p:par>
                            </p:childTnLst>
                          </p:cTn>
                        </p:par>
                        <p:par>
                          <p:cTn id="58" fill="hold" nodeType="afterGroup">
                            <p:stCondLst>
                              <p:cond delay="4500"/>
                            </p:stCondLst>
                            <p:childTnLst>
                              <p:par>
                                <p:cTn id="59" presetID="29" presetClass="entr" presetSubtype="0" fill="hold" grpId="0" nodeType="afterEffect">
                                  <p:stCondLst>
                                    <p:cond delay="0"/>
                                  </p:stCondLst>
                                  <p:childTnLst>
                                    <p:set>
                                      <p:cBhvr>
                                        <p:cTn id="60" dur="1" fill="hold">
                                          <p:stCondLst>
                                            <p:cond delay="0"/>
                                          </p:stCondLst>
                                        </p:cTn>
                                        <p:tgtEl>
                                          <p:spTgt spid="33805"/>
                                        </p:tgtEl>
                                        <p:attrNameLst>
                                          <p:attrName>style.visibility</p:attrName>
                                        </p:attrNameLst>
                                      </p:cBhvr>
                                      <p:to>
                                        <p:strVal val="visible"/>
                                      </p:to>
                                    </p:set>
                                    <p:anim calcmode="lin" valueType="num">
                                      <p:cBhvr>
                                        <p:cTn id="61" dur="500" fill="hold"/>
                                        <p:tgtEl>
                                          <p:spTgt spid="33805"/>
                                        </p:tgtEl>
                                        <p:attrNameLst>
                                          <p:attrName>ppt_x</p:attrName>
                                        </p:attrNameLst>
                                      </p:cBhvr>
                                      <p:tavLst>
                                        <p:tav tm="0">
                                          <p:val>
                                            <p:strVal val="#ppt_x-.2"/>
                                          </p:val>
                                        </p:tav>
                                        <p:tav tm="100000">
                                          <p:val>
                                            <p:strVal val="#ppt_x"/>
                                          </p:val>
                                        </p:tav>
                                      </p:tavLst>
                                    </p:anim>
                                    <p:anim calcmode="lin" valueType="num">
                                      <p:cBhvr>
                                        <p:cTn id="62" dur="500" fill="hold"/>
                                        <p:tgtEl>
                                          <p:spTgt spid="33805"/>
                                        </p:tgtEl>
                                        <p:attrNameLst>
                                          <p:attrName>ppt_y</p:attrName>
                                        </p:attrNameLst>
                                      </p:cBhvr>
                                      <p:tavLst>
                                        <p:tav tm="0">
                                          <p:val>
                                            <p:strVal val="#ppt_y"/>
                                          </p:val>
                                        </p:tav>
                                        <p:tav tm="100000">
                                          <p:val>
                                            <p:strVal val="#ppt_y"/>
                                          </p:val>
                                        </p:tav>
                                      </p:tavLst>
                                    </p:anim>
                                    <p:animEffect transition="in" filter="wipe(right)" prLst="gradientSize: 0.1">
                                      <p:cBhvr>
                                        <p:cTn id="63" dur="500"/>
                                        <p:tgtEl>
                                          <p:spTgt spid="33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33798" grpId="0" animBg="1"/>
      <p:bldP spid="33800" grpId="0" animBg="1"/>
      <p:bldP spid="33804" grpId="0" animBg="1"/>
      <p:bldP spid="33805" grpId="0" animBg="1"/>
      <p:bldP spid="33806" grpId="0" animBg="1"/>
      <p:bldP spid="33811" grpId="0" animBg="1"/>
      <p:bldP spid="33812" grpId="0" animBg="1"/>
      <p:bldP spid="33813" grpId="0" animBg="1"/>
      <p:bldP spid="338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val 2"/>
          <p:cNvSpPr>
            <a:spLocks noChangeArrowheads="1"/>
          </p:cNvSpPr>
          <p:nvPr/>
        </p:nvSpPr>
        <p:spPr bwMode="auto">
          <a:xfrm>
            <a:off x="381000" y="7620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59" name="Oval 3"/>
          <p:cNvSpPr>
            <a:spLocks noChangeArrowheads="1"/>
          </p:cNvSpPr>
          <p:nvPr/>
        </p:nvSpPr>
        <p:spPr bwMode="auto">
          <a:xfrm>
            <a:off x="304800" y="16764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0" name="Oval 4"/>
          <p:cNvSpPr>
            <a:spLocks noChangeArrowheads="1"/>
          </p:cNvSpPr>
          <p:nvPr/>
        </p:nvSpPr>
        <p:spPr bwMode="auto">
          <a:xfrm>
            <a:off x="381000" y="26670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1" name="Oval 5"/>
          <p:cNvSpPr>
            <a:spLocks noChangeArrowheads="1"/>
          </p:cNvSpPr>
          <p:nvPr/>
        </p:nvSpPr>
        <p:spPr bwMode="auto">
          <a:xfrm>
            <a:off x="457200" y="35052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2" name="Oval 6"/>
          <p:cNvSpPr>
            <a:spLocks noChangeArrowheads="1"/>
          </p:cNvSpPr>
          <p:nvPr/>
        </p:nvSpPr>
        <p:spPr bwMode="auto">
          <a:xfrm>
            <a:off x="457200" y="44196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9463" name="Rectangle 7"/>
          <p:cNvSpPr>
            <a:spLocks noChangeArrowheads="1"/>
          </p:cNvSpPr>
          <p:nvPr/>
        </p:nvSpPr>
        <p:spPr bwMode="auto">
          <a:xfrm>
            <a:off x="13716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64" name="Rectangle 8"/>
          <p:cNvSpPr>
            <a:spLocks noChangeArrowheads="1"/>
          </p:cNvSpPr>
          <p:nvPr/>
        </p:nvSpPr>
        <p:spPr bwMode="auto">
          <a:xfrm>
            <a:off x="1917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pic>
        <p:nvPicPr>
          <p:cNvPr id="19465" name="Picture 9" descr="n3"/>
          <p:cNvPicPr>
            <a:picLocks noChangeAspect="1" noChangeArrowheads="1"/>
          </p:cNvPicPr>
          <p:nvPr/>
        </p:nvPicPr>
        <p:blipFill>
          <a:blip r:embed="rId2"/>
          <a:srcRect/>
          <a:stretch>
            <a:fillRect/>
          </a:stretch>
        </p:blipFill>
        <p:spPr bwMode="auto">
          <a:xfrm rot="10800000" flipV="1">
            <a:off x="0" y="0"/>
            <a:ext cx="9144000" cy="76200"/>
          </a:xfrm>
          <a:prstGeom prst="rect">
            <a:avLst/>
          </a:prstGeom>
          <a:noFill/>
          <a:ln w="9525">
            <a:noFill/>
            <a:miter lim="800000"/>
            <a:headEnd/>
            <a:tailEnd/>
          </a:ln>
        </p:spPr>
      </p:pic>
      <p:pic>
        <p:nvPicPr>
          <p:cNvPr id="19466" name="Picture 10" descr="n3"/>
          <p:cNvPicPr>
            <a:picLocks noChangeAspect="1" noChangeArrowheads="1"/>
          </p:cNvPicPr>
          <p:nvPr/>
        </p:nvPicPr>
        <p:blipFill>
          <a:blip r:embed="rId2"/>
          <a:srcRect/>
          <a:stretch>
            <a:fillRect/>
          </a:stretch>
        </p:blipFill>
        <p:spPr bwMode="auto">
          <a:xfrm rot="10800000" flipV="1">
            <a:off x="0" y="6624638"/>
            <a:ext cx="9036050" cy="233362"/>
          </a:xfrm>
          <a:prstGeom prst="rect">
            <a:avLst/>
          </a:prstGeom>
          <a:noFill/>
          <a:ln w="9525">
            <a:noFill/>
            <a:miter lim="800000"/>
            <a:headEnd/>
            <a:tailEnd/>
          </a:ln>
        </p:spPr>
      </p:pic>
      <p:pic>
        <p:nvPicPr>
          <p:cNvPr id="19467" name="Picture 11" descr="n3"/>
          <p:cNvPicPr>
            <a:picLocks noChangeAspect="1" noChangeArrowheads="1"/>
          </p:cNvPicPr>
          <p:nvPr/>
        </p:nvPicPr>
        <p:blipFill>
          <a:blip r:embed="rId2"/>
          <a:srcRect/>
          <a:stretch>
            <a:fillRect/>
          </a:stretch>
        </p:blipFill>
        <p:spPr bwMode="auto">
          <a:xfrm rot="5400000" flipV="1">
            <a:off x="6288882" y="3998118"/>
            <a:ext cx="5562600" cy="157163"/>
          </a:xfrm>
          <a:prstGeom prst="rect">
            <a:avLst/>
          </a:prstGeom>
          <a:noFill/>
          <a:ln w="9525">
            <a:noFill/>
            <a:miter lim="800000"/>
            <a:headEnd/>
            <a:tailEnd/>
          </a:ln>
        </p:spPr>
      </p:pic>
      <p:pic>
        <p:nvPicPr>
          <p:cNvPr id="19468" name="Picture 12" descr="n3"/>
          <p:cNvPicPr>
            <a:picLocks noChangeAspect="1" noChangeArrowheads="1"/>
          </p:cNvPicPr>
          <p:nvPr/>
        </p:nvPicPr>
        <p:blipFill>
          <a:blip r:embed="rId2"/>
          <a:srcRect/>
          <a:stretch>
            <a:fillRect/>
          </a:stretch>
        </p:blipFill>
        <p:spPr bwMode="auto">
          <a:xfrm rot="5400000" flipV="1">
            <a:off x="-2568575" y="3863975"/>
            <a:ext cx="5332413" cy="195263"/>
          </a:xfrm>
          <a:prstGeom prst="rect">
            <a:avLst/>
          </a:prstGeom>
          <a:noFill/>
          <a:ln w="9525">
            <a:noFill/>
            <a:miter lim="800000"/>
            <a:headEnd/>
            <a:tailEnd/>
          </a:ln>
        </p:spPr>
      </p:pic>
      <p:sp>
        <p:nvSpPr>
          <p:cNvPr id="19469" name="Rectangle 14"/>
          <p:cNvSpPr>
            <a:spLocks noChangeArrowheads="1"/>
          </p:cNvSpPr>
          <p:nvPr/>
        </p:nvSpPr>
        <p:spPr bwMode="auto">
          <a:xfrm>
            <a:off x="22860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0" name="Rectangle 15"/>
          <p:cNvSpPr>
            <a:spLocks noChangeArrowheads="1"/>
          </p:cNvSpPr>
          <p:nvPr/>
        </p:nvSpPr>
        <p:spPr bwMode="auto">
          <a:xfrm>
            <a:off x="28194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1" name="Rectangle 16"/>
          <p:cNvSpPr>
            <a:spLocks noChangeArrowheads="1"/>
          </p:cNvSpPr>
          <p:nvPr/>
        </p:nvSpPr>
        <p:spPr bwMode="auto">
          <a:xfrm>
            <a:off x="33528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2" name="Rectangle 17"/>
          <p:cNvSpPr>
            <a:spLocks noChangeArrowheads="1"/>
          </p:cNvSpPr>
          <p:nvPr/>
        </p:nvSpPr>
        <p:spPr bwMode="auto">
          <a:xfrm>
            <a:off x="38862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3" name="Rectangle 18"/>
          <p:cNvSpPr>
            <a:spLocks noChangeArrowheads="1"/>
          </p:cNvSpPr>
          <p:nvPr/>
        </p:nvSpPr>
        <p:spPr bwMode="auto">
          <a:xfrm>
            <a:off x="44196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4" name="Rectangle 19"/>
          <p:cNvSpPr>
            <a:spLocks noChangeArrowheads="1"/>
          </p:cNvSpPr>
          <p:nvPr/>
        </p:nvSpPr>
        <p:spPr bwMode="auto">
          <a:xfrm>
            <a:off x="4953000" y="762000"/>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19475" name="Rectangle 20"/>
          <p:cNvSpPr>
            <a:spLocks noChangeArrowheads="1"/>
          </p:cNvSpPr>
          <p:nvPr/>
        </p:nvSpPr>
        <p:spPr bwMode="auto">
          <a:xfrm>
            <a:off x="22860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6" name="Rectangle 21"/>
          <p:cNvSpPr>
            <a:spLocks noChangeArrowheads="1"/>
          </p:cNvSpPr>
          <p:nvPr/>
        </p:nvSpPr>
        <p:spPr bwMode="auto">
          <a:xfrm>
            <a:off x="28194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7" name="Rectangle 22"/>
          <p:cNvSpPr>
            <a:spLocks noChangeArrowheads="1"/>
          </p:cNvSpPr>
          <p:nvPr/>
        </p:nvSpPr>
        <p:spPr bwMode="auto">
          <a:xfrm>
            <a:off x="33528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8" name="Rectangle 23"/>
          <p:cNvSpPr>
            <a:spLocks noChangeArrowheads="1"/>
          </p:cNvSpPr>
          <p:nvPr/>
        </p:nvSpPr>
        <p:spPr bwMode="auto">
          <a:xfrm>
            <a:off x="38862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79" name="Rectangle 24"/>
          <p:cNvSpPr>
            <a:spLocks noChangeArrowheads="1"/>
          </p:cNvSpPr>
          <p:nvPr/>
        </p:nvSpPr>
        <p:spPr bwMode="auto">
          <a:xfrm>
            <a:off x="44196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80" name="Rectangle 25"/>
          <p:cNvSpPr>
            <a:spLocks noChangeArrowheads="1"/>
          </p:cNvSpPr>
          <p:nvPr/>
        </p:nvSpPr>
        <p:spPr bwMode="auto">
          <a:xfrm>
            <a:off x="4953000" y="1676400"/>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19481" name="Rectangle 27"/>
          <p:cNvSpPr>
            <a:spLocks noChangeArrowheads="1"/>
          </p:cNvSpPr>
          <p:nvPr/>
        </p:nvSpPr>
        <p:spPr bwMode="auto">
          <a:xfrm>
            <a:off x="2451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2" name="Rectangle 28"/>
          <p:cNvSpPr>
            <a:spLocks noChangeArrowheads="1"/>
          </p:cNvSpPr>
          <p:nvPr/>
        </p:nvSpPr>
        <p:spPr bwMode="auto">
          <a:xfrm>
            <a:off x="2984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3" name="Rectangle 29"/>
          <p:cNvSpPr>
            <a:spLocks noChangeArrowheads="1"/>
          </p:cNvSpPr>
          <p:nvPr/>
        </p:nvSpPr>
        <p:spPr bwMode="auto">
          <a:xfrm>
            <a:off x="35179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4" name="Rectangle 30"/>
          <p:cNvSpPr>
            <a:spLocks noChangeArrowheads="1"/>
          </p:cNvSpPr>
          <p:nvPr/>
        </p:nvSpPr>
        <p:spPr bwMode="auto">
          <a:xfrm>
            <a:off x="40513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5" name="Rectangle 31"/>
          <p:cNvSpPr>
            <a:spLocks noChangeArrowheads="1"/>
          </p:cNvSpPr>
          <p:nvPr/>
        </p:nvSpPr>
        <p:spPr bwMode="auto">
          <a:xfrm>
            <a:off x="4584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6" name="Rectangle 32"/>
          <p:cNvSpPr>
            <a:spLocks noChangeArrowheads="1"/>
          </p:cNvSpPr>
          <p:nvPr/>
        </p:nvSpPr>
        <p:spPr bwMode="auto">
          <a:xfrm>
            <a:off x="5118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7" name="Rectangle 33"/>
          <p:cNvSpPr>
            <a:spLocks noChangeArrowheads="1"/>
          </p:cNvSpPr>
          <p:nvPr/>
        </p:nvSpPr>
        <p:spPr bwMode="auto">
          <a:xfrm>
            <a:off x="5651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19488" name="Rectangle 35"/>
          <p:cNvSpPr>
            <a:spLocks noChangeArrowheads="1"/>
          </p:cNvSpPr>
          <p:nvPr/>
        </p:nvSpPr>
        <p:spPr bwMode="auto">
          <a:xfrm>
            <a:off x="1905000" y="3505200"/>
            <a:ext cx="533400" cy="457200"/>
          </a:xfrm>
          <a:prstGeom prst="rect">
            <a:avLst/>
          </a:prstGeom>
          <a:gradFill rotWithShape="1">
            <a:gsLst>
              <a:gs pos="0">
                <a:srgbClr val="3399FF"/>
              </a:gs>
              <a:gs pos="100000">
                <a:srgbClr val="FF99FF"/>
              </a:gs>
            </a:gsLst>
            <a:path path="rect">
              <a:fillToRect r="100000" b="100000"/>
            </a:path>
          </a:gradFill>
          <a:ln w="9525">
            <a:solidFill>
              <a:schemeClr val="tx1"/>
            </a:solidFill>
            <a:miter lim="800000"/>
            <a:headEnd/>
            <a:tailEnd/>
          </a:ln>
        </p:spPr>
        <p:txBody>
          <a:bodyPr wrap="none" anchor="ctr"/>
          <a:lstStyle/>
          <a:p>
            <a:endParaRPr lang="en-US"/>
          </a:p>
        </p:txBody>
      </p:sp>
      <p:sp>
        <p:nvSpPr>
          <p:cNvPr id="19489" name="Rectangle 36"/>
          <p:cNvSpPr>
            <a:spLocks noChangeArrowheads="1"/>
          </p:cNvSpPr>
          <p:nvPr/>
        </p:nvSpPr>
        <p:spPr bwMode="auto">
          <a:xfrm>
            <a:off x="24384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0" name="Rectangle 37"/>
          <p:cNvSpPr>
            <a:spLocks noChangeArrowheads="1"/>
          </p:cNvSpPr>
          <p:nvPr/>
        </p:nvSpPr>
        <p:spPr bwMode="auto">
          <a:xfrm>
            <a:off x="29718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1" name="Rectangle 38"/>
          <p:cNvSpPr>
            <a:spLocks noChangeArrowheads="1"/>
          </p:cNvSpPr>
          <p:nvPr/>
        </p:nvSpPr>
        <p:spPr bwMode="auto">
          <a:xfrm>
            <a:off x="35052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2" name="Rectangle 39"/>
          <p:cNvSpPr>
            <a:spLocks noChangeArrowheads="1"/>
          </p:cNvSpPr>
          <p:nvPr/>
        </p:nvSpPr>
        <p:spPr bwMode="auto">
          <a:xfrm>
            <a:off x="40386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3" name="Rectangle 40"/>
          <p:cNvSpPr>
            <a:spLocks noChangeArrowheads="1"/>
          </p:cNvSpPr>
          <p:nvPr/>
        </p:nvSpPr>
        <p:spPr bwMode="auto">
          <a:xfrm>
            <a:off x="45720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4" name="Rectangle 41"/>
          <p:cNvSpPr>
            <a:spLocks noChangeArrowheads="1"/>
          </p:cNvSpPr>
          <p:nvPr/>
        </p:nvSpPr>
        <p:spPr bwMode="auto">
          <a:xfrm>
            <a:off x="5105400" y="35052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19495" name="Rectangle 43"/>
          <p:cNvSpPr>
            <a:spLocks noChangeArrowheads="1"/>
          </p:cNvSpPr>
          <p:nvPr/>
        </p:nvSpPr>
        <p:spPr bwMode="auto">
          <a:xfrm>
            <a:off x="1371600" y="2590800"/>
            <a:ext cx="533400" cy="457200"/>
          </a:xfrm>
          <a:prstGeom prst="rect">
            <a:avLst/>
          </a:prstGeom>
          <a:gradFill rotWithShape="1">
            <a:gsLst>
              <a:gs pos="0">
                <a:schemeClr val="accent2"/>
              </a:gs>
              <a:gs pos="100000">
                <a:srgbClr val="FF9900"/>
              </a:gs>
            </a:gsLst>
            <a:lin ang="5400000" scaled="1"/>
          </a:gradFill>
          <a:ln w="9525">
            <a:solidFill>
              <a:schemeClr val="tx1"/>
            </a:solidFill>
            <a:miter lim="800000"/>
            <a:headEnd/>
            <a:tailEnd/>
          </a:ln>
        </p:spPr>
        <p:txBody>
          <a:bodyPr wrap="none" anchor="ctr"/>
          <a:lstStyle/>
          <a:p>
            <a:endParaRPr lang="en-US"/>
          </a:p>
        </p:txBody>
      </p:sp>
      <p:sp>
        <p:nvSpPr>
          <p:cNvPr id="19496" name="Rectangle 44"/>
          <p:cNvSpPr>
            <a:spLocks noChangeArrowheads="1"/>
          </p:cNvSpPr>
          <p:nvPr/>
        </p:nvSpPr>
        <p:spPr bwMode="auto">
          <a:xfrm>
            <a:off x="19050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7" name="Rectangle 45"/>
          <p:cNvSpPr>
            <a:spLocks noChangeArrowheads="1"/>
          </p:cNvSpPr>
          <p:nvPr/>
        </p:nvSpPr>
        <p:spPr bwMode="auto">
          <a:xfrm>
            <a:off x="24384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8" name="Rectangle 46"/>
          <p:cNvSpPr>
            <a:spLocks noChangeArrowheads="1"/>
          </p:cNvSpPr>
          <p:nvPr/>
        </p:nvSpPr>
        <p:spPr bwMode="auto">
          <a:xfrm>
            <a:off x="29718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499" name="Rectangle 47"/>
          <p:cNvSpPr>
            <a:spLocks noChangeArrowheads="1"/>
          </p:cNvSpPr>
          <p:nvPr/>
        </p:nvSpPr>
        <p:spPr bwMode="auto">
          <a:xfrm>
            <a:off x="35052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0" name="Rectangle 48"/>
          <p:cNvSpPr>
            <a:spLocks noChangeArrowheads="1"/>
          </p:cNvSpPr>
          <p:nvPr/>
        </p:nvSpPr>
        <p:spPr bwMode="auto">
          <a:xfrm>
            <a:off x="40386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1" name="Rectangle 49"/>
          <p:cNvSpPr>
            <a:spLocks noChangeArrowheads="1"/>
          </p:cNvSpPr>
          <p:nvPr/>
        </p:nvSpPr>
        <p:spPr bwMode="auto">
          <a:xfrm>
            <a:off x="45720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2" name="Rectangle 50"/>
          <p:cNvSpPr>
            <a:spLocks noChangeArrowheads="1"/>
          </p:cNvSpPr>
          <p:nvPr/>
        </p:nvSpPr>
        <p:spPr bwMode="auto">
          <a:xfrm>
            <a:off x="51054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19503" name="Rectangle 51"/>
          <p:cNvSpPr>
            <a:spLocks noChangeArrowheads="1"/>
          </p:cNvSpPr>
          <p:nvPr/>
        </p:nvSpPr>
        <p:spPr bwMode="auto">
          <a:xfrm>
            <a:off x="5638800" y="25908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grpSp>
        <p:nvGrpSpPr>
          <p:cNvPr id="19504" name="Group 54"/>
          <p:cNvGrpSpPr>
            <a:grpSpLocks/>
          </p:cNvGrpSpPr>
          <p:nvPr/>
        </p:nvGrpSpPr>
        <p:grpSpPr bwMode="auto">
          <a:xfrm>
            <a:off x="1143000" y="5791200"/>
            <a:ext cx="6248400" cy="685800"/>
            <a:chOff x="1392" y="3792"/>
            <a:chExt cx="3696" cy="288"/>
          </a:xfrm>
        </p:grpSpPr>
        <p:sp>
          <p:nvSpPr>
            <p:cNvPr id="19530" name="Rectangle 55"/>
            <p:cNvSpPr>
              <a:spLocks noChangeArrowheads="1"/>
            </p:cNvSpPr>
            <p:nvPr/>
          </p:nvSpPr>
          <p:spPr bwMode="auto">
            <a:xfrm>
              <a:off x="408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1" name="Rectangle 56"/>
            <p:cNvSpPr>
              <a:spLocks noChangeArrowheads="1"/>
            </p:cNvSpPr>
            <p:nvPr/>
          </p:nvSpPr>
          <p:spPr bwMode="auto">
            <a:xfrm>
              <a:off x="441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2" name="Rectangle 57"/>
            <p:cNvSpPr>
              <a:spLocks noChangeArrowheads="1"/>
            </p:cNvSpPr>
            <p:nvPr/>
          </p:nvSpPr>
          <p:spPr bwMode="auto">
            <a:xfrm>
              <a:off x="475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3" name="Rectangle 58"/>
            <p:cNvSpPr>
              <a:spLocks noChangeArrowheads="1"/>
            </p:cNvSpPr>
            <p:nvPr/>
          </p:nvSpPr>
          <p:spPr bwMode="auto">
            <a:xfrm>
              <a:off x="1392" y="3792"/>
              <a:ext cx="336" cy="288"/>
            </a:xfrm>
            <a:prstGeom prst="rect">
              <a:avLst/>
            </a:prstGeom>
            <a:gradFill rotWithShape="1">
              <a:gsLst>
                <a:gs pos="0">
                  <a:schemeClr val="bg1"/>
                </a:gs>
                <a:gs pos="100000">
                  <a:srgbClr val="00CCFF"/>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9534" name="Rectangle 59"/>
            <p:cNvSpPr>
              <a:spLocks noChangeArrowheads="1"/>
            </p:cNvSpPr>
            <p:nvPr/>
          </p:nvSpPr>
          <p:spPr bwMode="auto">
            <a:xfrm>
              <a:off x="172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5" name="Rectangle 60"/>
            <p:cNvSpPr>
              <a:spLocks noChangeArrowheads="1"/>
            </p:cNvSpPr>
            <p:nvPr/>
          </p:nvSpPr>
          <p:spPr bwMode="auto">
            <a:xfrm>
              <a:off x="206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6" name="Rectangle 61"/>
            <p:cNvSpPr>
              <a:spLocks noChangeArrowheads="1"/>
            </p:cNvSpPr>
            <p:nvPr/>
          </p:nvSpPr>
          <p:spPr bwMode="auto">
            <a:xfrm>
              <a:off x="240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7" name="Rectangle 62"/>
            <p:cNvSpPr>
              <a:spLocks noChangeArrowheads="1"/>
            </p:cNvSpPr>
            <p:nvPr/>
          </p:nvSpPr>
          <p:spPr bwMode="auto">
            <a:xfrm>
              <a:off x="273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8" name="Rectangle 63"/>
            <p:cNvSpPr>
              <a:spLocks noChangeArrowheads="1"/>
            </p:cNvSpPr>
            <p:nvPr/>
          </p:nvSpPr>
          <p:spPr bwMode="auto">
            <a:xfrm>
              <a:off x="307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39" name="Rectangle 64"/>
            <p:cNvSpPr>
              <a:spLocks noChangeArrowheads="1"/>
            </p:cNvSpPr>
            <p:nvPr/>
          </p:nvSpPr>
          <p:spPr bwMode="auto">
            <a:xfrm>
              <a:off x="340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19540" name="Rectangle 65"/>
            <p:cNvSpPr>
              <a:spLocks noChangeArrowheads="1"/>
            </p:cNvSpPr>
            <p:nvPr/>
          </p:nvSpPr>
          <p:spPr bwMode="auto">
            <a:xfrm>
              <a:off x="374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grpSp>
      <p:sp>
        <p:nvSpPr>
          <p:cNvPr id="19505" name="Text Box 66"/>
          <p:cNvSpPr txBox="1">
            <a:spLocks noChangeArrowheads="1"/>
          </p:cNvSpPr>
          <p:nvPr/>
        </p:nvSpPr>
        <p:spPr bwMode="auto">
          <a:xfrm>
            <a:off x="381000" y="8382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1</a:t>
            </a:r>
          </a:p>
        </p:txBody>
      </p:sp>
      <p:sp>
        <p:nvSpPr>
          <p:cNvPr id="19506" name="Text Box 68"/>
          <p:cNvSpPr txBox="1">
            <a:spLocks noChangeArrowheads="1"/>
          </p:cNvSpPr>
          <p:nvPr/>
        </p:nvSpPr>
        <p:spPr bwMode="auto">
          <a:xfrm>
            <a:off x="381000" y="16764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2</a:t>
            </a:r>
          </a:p>
        </p:txBody>
      </p:sp>
      <p:sp>
        <p:nvSpPr>
          <p:cNvPr id="19507" name="Text Box 70"/>
          <p:cNvSpPr txBox="1">
            <a:spLocks noChangeArrowheads="1"/>
          </p:cNvSpPr>
          <p:nvPr/>
        </p:nvSpPr>
        <p:spPr bwMode="auto">
          <a:xfrm>
            <a:off x="533400" y="44958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5</a:t>
            </a:r>
          </a:p>
        </p:txBody>
      </p:sp>
      <p:sp>
        <p:nvSpPr>
          <p:cNvPr id="19508" name="Text Box 72"/>
          <p:cNvSpPr txBox="1">
            <a:spLocks noChangeArrowheads="1"/>
          </p:cNvSpPr>
          <p:nvPr/>
        </p:nvSpPr>
        <p:spPr bwMode="auto">
          <a:xfrm>
            <a:off x="533400" y="35052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4</a:t>
            </a:r>
          </a:p>
        </p:txBody>
      </p:sp>
      <p:sp>
        <p:nvSpPr>
          <p:cNvPr id="19509" name="Text Box 74"/>
          <p:cNvSpPr txBox="1">
            <a:spLocks noChangeArrowheads="1"/>
          </p:cNvSpPr>
          <p:nvPr/>
        </p:nvSpPr>
        <p:spPr bwMode="auto">
          <a:xfrm>
            <a:off x="457200" y="26670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3</a:t>
            </a:r>
          </a:p>
        </p:txBody>
      </p:sp>
      <p:sp>
        <p:nvSpPr>
          <p:cNvPr id="42060" name="Text Box 76"/>
          <p:cNvSpPr txBox="1">
            <a:spLocks noChangeArrowheads="1"/>
          </p:cNvSpPr>
          <p:nvPr/>
        </p:nvSpPr>
        <p:spPr bwMode="auto">
          <a:xfrm>
            <a:off x="0" y="5410200"/>
            <a:ext cx="2057400" cy="369888"/>
          </a:xfrm>
          <a:prstGeom prst="rect">
            <a:avLst/>
          </a:prstGeom>
          <a:noFill/>
          <a:ln w="9525">
            <a:noFill/>
            <a:miter lim="800000"/>
            <a:headEnd/>
            <a:tailEnd/>
          </a:ln>
        </p:spPr>
        <p:txBody>
          <a:bodyPr>
            <a:spAutoFit/>
          </a:bodyPr>
          <a:lstStyle/>
          <a:p>
            <a:pPr>
              <a:spcBef>
                <a:spcPct val="50000"/>
              </a:spcBef>
            </a:pPr>
            <a:r>
              <a:rPr lang="en-US">
                <a:solidFill>
                  <a:srgbClr val="9900CC"/>
                </a:solidFill>
                <a:sym typeface="Wingdings" pitchFamily="2" charset="2"/>
              </a:rPr>
              <a:t>  CÂU CHỦ ĐỀ</a:t>
            </a:r>
          </a:p>
        </p:txBody>
      </p:sp>
      <p:grpSp>
        <p:nvGrpSpPr>
          <p:cNvPr id="19511" name="Group 80"/>
          <p:cNvGrpSpPr>
            <a:grpSpLocks/>
          </p:cNvGrpSpPr>
          <p:nvPr/>
        </p:nvGrpSpPr>
        <p:grpSpPr bwMode="auto">
          <a:xfrm>
            <a:off x="8001000" y="0"/>
            <a:ext cx="1447800" cy="6858000"/>
            <a:chOff x="4848" y="0"/>
            <a:chExt cx="912" cy="4320"/>
          </a:xfrm>
        </p:grpSpPr>
        <p:pic>
          <p:nvPicPr>
            <p:cNvPr id="19524" name="Picture 81" descr="bFLOWERred"/>
            <p:cNvPicPr>
              <a:picLocks noChangeAspect="1" noChangeArrowheads="1" noCrop="1"/>
            </p:cNvPicPr>
            <p:nvPr/>
          </p:nvPicPr>
          <p:blipFill>
            <a:blip r:embed="rId3"/>
            <a:srcRect/>
            <a:stretch>
              <a:fillRect/>
            </a:stretch>
          </p:blipFill>
          <p:spPr bwMode="auto">
            <a:xfrm>
              <a:off x="4848" y="0"/>
              <a:ext cx="912" cy="912"/>
            </a:xfrm>
            <a:prstGeom prst="rect">
              <a:avLst/>
            </a:prstGeom>
            <a:noFill/>
            <a:ln w="9525">
              <a:noFill/>
              <a:miter lim="800000"/>
              <a:headEnd/>
              <a:tailEnd/>
            </a:ln>
          </p:spPr>
        </p:pic>
        <p:pic>
          <p:nvPicPr>
            <p:cNvPr id="19525" name="Picture 82" descr="bFLOWERred"/>
            <p:cNvPicPr>
              <a:picLocks noChangeAspect="1" noChangeArrowheads="1" noCrop="1"/>
            </p:cNvPicPr>
            <p:nvPr/>
          </p:nvPicPr>
          <p:blipFill>
            <a:blip r:embed="rId3"/>
            <a:srcRect/>
            <a:stretch>
              <a:fillRect/>
            </a:stretch>
          </p:blipFill>
          <p:spPr bwMode="auto">
            <a:xfrm>
              <a:off x="4848" y="672"/>
              <a:ext cx="912" cy="912"/>
            </a:xfrm>
            <a:prstGeom prst="rect">
              <a:avLst/>
            </a:prstGeom>
            <a:noFill/>
            <a:ln w="9525">
              <a:noFill/>
              <a:miter lim="800000"/>
              <a:headEnd/>
              <a:tailEnd/>
            </a:ln>
          </p:spPr>
        </p:pic>
        <p:pic>
          <p:nvPicPr>
            <p:cNvPr id="19526" name="Picture 83" descr="bFLOWERred"/>
            <p:cNvPicPr>
              <a:picLocks noChangeAspect="1" noChangeArrowheads="1" noCrop="1"/>
            </p:cNvPicPr>
            <p:nvPr/>
          </p:nvPicPr>
          <p:blipFill>
            <a:blip r:embed="rId3"/>
            <a:srcRect/>
            <a:stretch>
              <a:fillRect/>
            </a:stretch>
          </p:blipFill>
          <p:spPr bwMode="auto">
            <a:xfrm>
              <a:off x="4848" y="1344"/>
              <a:ext cx="912" cy="912"/>
            </a:xfrm>
            <a:prstGeom prst="rect">
              <a:avLst/>
            </a:prstGeom>
            <a:noFill/>
            <a:ln w="9525">
              <a:noFill/>
              <a:miter lim="800000"/>
              <a:headEnd/>
              <a:tailEnd/>
            </a:ln>
          </p:spPr>
        </p:pic>
        <p:pic>
          <p:nvPicPr>
            <p:cNvPr id="19527" name="Picture 84" descr="bFLOWERred"/>
            <p:cNvPicPr>
              <a:picLocks noChangeAspect="1" noChangeArrowheads="1" noCrop="1"/>
            </p:cNvPicPr>
            <p:nvPr/>
          </p:nvPicPr>
          <p:blipFill>
            <a:blip r:embed="rId3"/>
            <a:srcRect/>
            <a:stretch>
              <a:fillRect/>
            </a:stretch>
          </p:blipFill>
          <p:spPr bwMode="auto">
            <a:xfrm>
              <a:off x="4848" y="2016"/>
              <a:ext cx="912" cy="912"/>
            </a:xfrm>
            <a:prstGeom prst="rect">
              <a:avLst/>
            </a:prstGeom>
            <a:noFill/>
            <a:ln w="9525">
              <a:noFill/>
              <a:miter lim="800000"/>
              <a:headEnd/>
              <a:tailEnd/>
            </a:ln>
          </p:spPr>
        </p:pic>
        <p:pic>
          <p:nvPicPr>
            <p:cNvPr id="19528" name="Picture 85" descr="bFLOWERred"/>
            <p:cNvPicPr>
              <a:picLocks noChangeAspect="1" noChangeArrowheads="1" noCrop="1"/>
            </p:cNvPicPr>
            <p:nvPr/>
          </p:nvPicPr>
          <p:blipFill>
            <a:blip r:embed="rId3"/>
            <a:srcRect/>
            <a:stretch>
              <a:fillRect/>
            </a:stretch>
          </p:blipFill>
          <p:spPr bwMode="auto">
            <a:xfrm>
              <a:off x="4848" y="2688"/>
              <a:ext cx="912" cy="912"/>
            </a:xfrm>
            <a:prstGeom prst="rect">
              <a:avLst/>
            </a:prstGeom>
            <a:noFill/>
            <a:ln w="9525">
              <a:noFill/>
              <a:miter lim="800000"/>
              <a:headEnd/>
              <a:tailEnd/>
            </a:ln>
          </p:spPr>
        </p:pic>
        <p:pic>
          <p:nvPicPr>
            <p:cNvPr id="19529" name="Picture 86" descr="bFLOWERred"/>
            <p:cNvPicPr>
              <a:picLocks noChangeAspect="1" noChangeArrowheads="1" noCrop="1"/>
            </p:cNvPicPr>
            <p:nvPr/>
          </p:nvPicPr>
          <p:blipFill>
            <a:blip r:embed="rId3"/>
            <a:srcRect/>
            <a:stretch>
              <a:fillRect/>
            </a:stretch>
          </p:blipFill>
          <p:spPr bwMode="auto">
            <a:xfrm>
              <a:off x="4848" y="3408"/>
              <a:ext cx="912" cy="912"/>
            </a:xfrm>
            <a:prstGeom prst="rect">
              <a:avLst/>
            </a:prstGeom>
            <a:noFill/>
            <a:ln w="9525">
              <a:noFill/>
              <a:miter lim="800000"/>
              <a:headEnd/>
              <a:tailEnd/>
            </a:ln>
          </p:spPr>
        </p:pic>
      </p:grpSp>
      <p:sp>
        <p:nvSpPr>
          <p:cNvPr id="42072" name="Text Box 88"/>
          <p:cNvSpPr txBox="1">
            <a:spLocks noChangeArrowheads="1"/>
          </p:cNvSpPr>
          <p:nvPr/>
        </p:nvSpPr>
        <p:spPr bwMode="auto">
          <a:xfrm>
            <a:off x="1371600" y="228600"/>
            <a:ext cx="54864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1. Phong trào này đi về hướng Đông</a:t>
            </a:r>
          </a:p>
        </p:txBody>
      </p:sp>
      <p:sp>
        <p:nvSpPr>
          <p:cNvPr id="42073" name="Text Box 89"/>
          <p:cNvSpPr txBox="1">
            <a:spLocks noChangeArrowheads="1"/>
          </p:cNvSpPr>
          <p:nvPr/>
        </p:nvSpPr>
        <p:spPr bwMode="auto">
          <a:xfrm>
            <a:off x="990600" y="1219200"/>
            <a:ext cx="6781800" cy="396875"/>
          </a:xfrm>
          <a:prstGeom prst="rect">
            <a:avLst/>
          </a:prstGeom>
          <a:noFill/>
          <a:ln w="9525">
            <a:noFill/>
            <a:miter lim="800000"/>
            <a:headEnd/>
            <a:tailEnd/>
          </a:ln>
        </p:spPr>
        <p:txBody>
          <a:bodyPr>
            <a:spAutoFit/>
          </a:bodyPr>
          <a:lstStyle/>
          <a:p>
            <a:pPr>
              <a:spcBef>
                <a:spcPct val="50000"/>
              </a:spcBef>
            </a:pPr>
            <a:r>
              <a:rPr lang="en-US" sz="2000" b="1">
                <a:solidFill>
                  <a:srgbClr val="0000FF"/>
                </a:solidFill>
              </a:rPr>
              <a:t>2. Quê hương của người sáng lập ra phong trào này</a:t>
            </a:r>
          </a:p>
        </p:txBody>
      </p:sp>
      <p:sp>
        <p:nvSpPr>
          <p:cNvPr id="42074" name="Text Box 90"/>
          <p:cNvSpPr txBox="1">
            <a:spLocks noChangeArrowheads="1"/>
          </p:cNvSpPr>
          <p:nvPr/>
        </p:nvSpPr>
        <p:spPr bwMode="auto">
          <a:xfrm>
            <a:off x="990600" y="2133600"/>
            <a:ext cx="74676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3. Tổ chức yêu nước chống Pháp tiến bộ</a:t>
            </a:r>
          </a:p>
        </p:txBody>
      </p:sp>
      <p:sp>
        <p:nvSpPr>
          <p:cNvPr id="42075" name="Text Box 91"/>
          <p:cNvSpPr txBox="1">
            <a:spLocks noChangeArrowheads="1"/>
          </p:cNvSpPr>
          <p:nvPr/>
        </p:nvSpPr>
        <p:spPr bwMode="auto">
          <a:xfrm>
            <a:off x="1066800" y="3048000"/>
            <a:ext cx="70104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4. Đưa nước ta thoát khỏi áp bức, bóc lột</a:t>
            </a:r>
          </a:p>
        </p:txBody>
      </p:sp>
      <p:sp>
        <p:nvSpPr>
          <p:cNvPr id="42076" name="Text Box 92"/>
          <p:cNvSpPr txBox="1">
            <a:spLocks noChangeArrowheads="1"/>
          </p:cNvSpPr>
          <p:nvPr/>
        </p:nvSpPr>
        <p:spPr bwMode="auto">
          <a:xfrm>
            <a:off x="457200" y="4038600"/>
            <a:ext cx="73914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5. Những người này ở giai đoạn trưởng thành</a:t>
            </a:r>
          </a:p>
        </p:txBody>
      </p:sp>
      <p:sp>
        <p:nvSpPr>
          <p:cNvPr id="42077" name="Text Box 93"/>
          <p:cNvSpPr txBox="1">
            <a:spLocks noChangeArrowheads="1"/>
          </p:cNvSpPr>
          <p:nvPr/>
        </p:nvSpPr>
        <p:spPr bwMode="auto">
          <a:xfrm>
            <a:off x="2057400" y="5334000"/>
            <a:ext cx="6400800" cy="457200"/>
          </a:xfrm>
          <a:prstGeom prst="rect">
            <a:avLst/>
          </a:prstGeom>
          <a:noFill/>
          <a:ln w="9525">
            <a:noFill/>
            <a:miter lim="800000"/>
            <a:headEnd/>
            <a:tailEnd/>
          </a:ln>
        </p:spPr>
        <p:txBody>
          <a:bodyPr>
            <a:spAutoFit/>
          </a:bodyPr>
          <a:lstStyle/>
          <a:p>
            <a:pPr>
              <a:spcBef>
                <a:spcPct val="50000"/>
              </a:spcBef>
            </a:pPr>
            <a:r>
              <a:rPr lang="en-US" sz="2400" b="1">
                <a:solidFill>
                  <a:srgbClr val="CC0000"/>
                </a:solidFill>
              </a:rPr>
              <a:t>Tên người tổ chức ra phong trào này</a:t>
            </a:r>
          </a:p>
        </p:txBody>
      </p:sp>
      <p:sp>
        <p:nvSpPr>
          <p:cNvPr id="42078" name="Text Box 94"/>
          <p:cNvSpPr txBox="1">
            <a:spLocks noChangeArrowheads="1"/>
          </p:cNvSpPr>
          <p:nvPr/>
        </p:nvSpPr>
        <p:spPr bwMode="auto">
          <a:xfrm>
            <a:off x="7315200" y="7620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6</a:t>
            </a:r>
          </a:p>
        </p:txBody>
      </p:sp>
      <p:sp>
        <p:nvSpPr>
          <p:cNvPr id="42080" name="Text Box 96"/>
          <p:cNvSpPr txBox="1">
            <a:spLocks noChangeArrowheads="1"/>
          </p:cNvSpPr>
          <p:nvPr/>
        </p:nvSpPr>
        <p:spPr bwMode="auto">
          <a:xfrm>
            <a:off x="7315200" y="16764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6</a:t>
            </a:r>
          </a:p>
        </p:txBody>
      </p:sp>
      <p:sp>
        <p:nvSpPr>
          <p:cNvPr id="42081" name="Text Box 97"/>
          <p:cNvSpPr txBox="1">
            <a:spLocks noChangeArrowheads="1"/>
          </p:cNvSpPr>
          <p:nvPr/>
        </p:nvSpPr>
        <p:spPr bwMode="auto">
          <a:xfrm>
            <a:off x="7391400" y="25908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9</a:t>
            </a:r>
          </a:p>
        </p:txBody>
      </p:sp>
      <p:sp>
        <p:nvSpPr>
          <p:cNvPr id="42082" name="Text Box 98"/>
          <p:cNvSpPr txBox="1">
            <a:spLocks noChangeArrowheads="1"/>
          </p:cNvSpPr>
          <p:nvPr/>
        </p:nvSpPr>
        <p:spPr bwMode="auto">
          <a:xfrm>
            <a:off x="7391400" y="35052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7</a:t>
            </a:r>
          </a:p>
        </p:txBody>
      </p:sp>
      <p:sp>
        <p:nvSpPr>
          <p:cNvPr id="42083" name="Text Box 99"/>
          <p:cNvSpPr txBox="1">
            <a:spLocks noChangeArrowheads="1"/>
          </p:cNvSpPr>
          <p:nvPr/>
        </p:nvSpPr>
        <p:spPr bwMode="auto">
          <a:xfrm>
            <a:off x="7391400" y="4495800"/>
            <a:ext cx="533400" cy="461963"/>
          </a:xfrm>
          <a:prstGeom prst="rect">
            <a:avLst/>
          </a:prstGeom>
          <a:noFill/>
          <a:ln w="38100">
            <a:solidFill>
              <a:srgbClr val="FF0000"/>
            </a:solidFill>
            <a:miter lim="800000"/>
            <a:headEnd/>
            <a:tailEnd/>
          </a:ln>
        </p:spPr>
        <p:txBody>
          <a:bodyPr>
            <a:spAutoFit/>
          </a:bodyPr>
          <a:lstStyle/>
          <a:p>
            <a:pPr>
              <a:spcBef>
                <a:spcPct val="50000"/>
              </a:spcBef>
            </a:pPr>
            <a:r>
              <a:rPr lang="en-US" sz="2400" b="1"/>
              <a:t>9</a:t>
            </a:r>
          </a:p>
        </p:txBody>
      </p:sp>
      <p:sp>
        <p:nvSpPr>
          <p:cNvPr id="42084" name="Text Box 100"/>
          <p:cNvSpPr txBox="1">
            <a:spLocks noChangeArrowheads="1"/>
          </p:cNvSpPr>
          <p:nvPr/>
        </p:nvSpPr>
        <p:spPr bwMode="auto">
          <a:xfrm>
            <a:off x="7543800" y="5867400"/>
            <a:ext cx="685800" cy="461963"/>
          </a:xfrm>
          <a:prstGeom prst="rect">
            <a:avLst/>
          </a:prstGeom>
          <a:noFill/>
          <a:ln w="38100">
            <a:solidFill>
              <a:srgbClr val="FF0000"/>
            </a:solidFill>
            <a:miter lim="800000"/>
            <a:headEnd/>
            <a:tailEnd/>
          </a:ln>
        </p:spPr>
        <p:txBody>
          <a:bodyPr>
            <a:spAutoFit/>
          </a:bodyPr>
          <a:lstStyle/>
          <a:p>
            <a:pPr>
              <a:spcBef>
                <a:spcPct val="50000"/>
              </a:spcBef>
            </a:pPr>
            <a:r>
              <a:rPr lang="en-US" sz="2400" b="1"/>
              <a:t>11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2072"/>
                                        </p:tgtEl>
                                        <p:attrNameLst>
                                          <p:attrName>style.visibility</p:attrName>
                                        </p:attrNameLst>
                                      </p:cBhvr>
                                      <p:to>
                                        <p:strVal val="visible"/>
                                      </p:to>
                                    </p:set>
                                    <p:animEffect transition="in" filter="blinds(horizontal)">
                                      <p:cBhvr>
                                        <p:cTn id="7" dur="500"/>
                                        <p:tgtEl>
                                          <p:spTgt spid="420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2078"/>
                                        </p:tgtEl>
                                        <p:attrNameLst>
                                          <p:attrName>style.visibility</p:attrName>
                                        </p:attrNameLst>
                                      </p:cBhvr>
                                      <p:to>
                                        <p:strVal val="visible"/>
                                      </p:to>
                                    </p:set>
                                    <p:animEffect transition="in" filter="blinds(horizontal)">
                                      <p:cBhvr>
                                        <p:cTn id="12" dur="500"/>
                                        <p:tgtEl>
                                          <p:spTgt spid="420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073"/>
                                        </p:tgtEl>
                                        <p:attrNameLst>
                                          <p:attrName>style.visibility</p:attrName>
                                        </p:attrNameLst>
                                      </p:cBhvr>
                                      <p:to>
                                        <p:strVal val="visible"/>
                                      </p:to>
                                    </p:set>
                                    <p:animEffect transition="in" filter="blinds(horizontal)">
                                      <p:cBhvr>
                                        <p:cTn id="17" dur="500"/>
                                        <p:tgtEl>
                                          <p:spTgt spid="420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2080"/>
                                        </p:tgtEl>
                                        <p:attrNameLst>
                                          <p:attrName>style.visibility</p:attrName>
                                        </p:attrNameLst>
                                      </p:cBhvr>
                                      <p:to>
                                        <p:strVal val="visible"/>
                                      </p:to>
                                    </p:set>
                                    <p:animEffect transition="in" filter="blinds(horizontal)">
                                      <p:cBhvr>
                                        <p:cTn id="22" dur="500"/>
                                        <p:tgtEl>
                                          <p:spTgt spid="4208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2074"/>
                                        </p:tgtEl>
                                        <p:attrNameLst>
                                          <p:attrName>style.visibility</p:attrName>
                                        </p:attrNameLst>
                                      </p:cBhvr>
                                      <p:to>
                                        <p:strVal val="visible"/>
                                      </p:to>
                                    </p:set>
                                    <p:animEffect transition="in" filter="blinds(horizontal)">
                                      <p:cBhvr>
                                        <p:cTn id="27" dur="500"/>
                                        <p:tgtEl>
                                          <p:spTgt spid="420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2081"/>
                                        </p:tgtEl>
                                        <p:attrNameLst>
                                          <p:attrName>style.visibility</p:attrName>
                                        </p:attrNameLst>
                                      </p:cBhvr>
                                      <p:to>
                                        <p:strVal val="visible"/>
                                      </p:to>
                                    </p:set>
                                    <p:animEffect transition="in" filter="blinds(horizontal)">
                                      <p:cBhvr>
                                        <p:cTn id="32" dur="500"/>
                                        <p:tgtEl>
                                          <p:spTgt spid="420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42075"/>
                                        </p:tgtEl>
                                        <p:attrNameLst>
                                          <p:attrName>style.visibility</p:attrName>
                                        </p:attrNameLst>
                                      </p:cBhvr>
                                      <p:to>
                                        <p:strVal val="visible"/>
                                      </p:to>
                                    </p:set>
                                    <p:animEffect transition="in" filter="blinds(horizontal)">
                                      <p:cBhvr>
                                        <p:cTn id="37" dur="500"/>
                                        <p:tgtEl>
                                          <p:spTgt spid="420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42082"/>
                                        </p:tgtEl>
                                        <p:attrNameLst>
                                          <p:attrName>style.visibility</p:attrName>
                                        </p:attrNameLst>
                                      </p:cBhvr>
                                      <p:to>
                                        <p:strVal val="visible"/>
                                      </p:to>
                                    </p:set>
                                    <p:animEffect transition="in" filter="blinds(horizontal)">
                                      <p:cBhvr>
                                        <p:cTn id="42" dur="500"/>
                                        <p:tgtEl>
                                          <p:spTgt spid="4208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42076"/>
                                        </p:tgtEl>
                                        <p:attrNameLst>
                                          <p:attrName>style.visibility</p:attrName>
                                        </p:attrNameLst>
                                      </p:cBhvr>
                                      <p:to>
                                        <p:strVal val="visible"/>
                                      </p:to>
                                    </p:set>
                                    <p:animEffect transition="in" filter="blinds(horizontal)">
                                      <p:cBhvr>
                                        <p:cTn id="47" dur="500"/>
                                        <p:tgtEl>
                                          <p:spTgt spid="420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42083"/>
                                        </p:tgtEl>
                                        <p:attrNameLst>
                                          <p:attrName>style.visibility</p:attrName>
                                        </p:attrNameLst>
                                      </p:cBhvr>
                                      <p:to>
                                        <p:strVal val="visible"/>
                                      </p:to>
                                    </p:set>
                                    <p:animEffect transition="in" filter="blinds(horizontal)">
                                      <p:cBhvr>
                                        <p:cTn id="52" dur="500"/>
                                        <p:tgtEl>
                                          <p:spTgt spid="4208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2077"/>
                                        </p:tgtEl>
                                        <p:attrNameLst>
                                          <p:attrName>style.visibility</p:attrName>
                                        </p:attrNameLst>
                                      </p:cBhvr>
                                      <p:to>
                                        <p:strVal val="visible"/>
                                      </p:to>
                                    </p:set>
                                    <p:animEffect transition="in" filter="blinds(horizontal)">
                                      <p:cBhvr>
                                        <p:cTn id="57" dur="500"/>
                                        <p:tgtEl>
                                          <p:spTgt spid="4207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42060"/>
                                        </p:tgtEl>
                                        <p:attrNameLst>
                                          <p:attrName>style.visibility</p:attrName>
                                        </p:attrNameLst>
                                      </p:cBhvr>
                                      <p:to>
                                        <p:strVal val="visible"/>
                                      </p:to>
                                    </p:set>
                                    <p:animEffect transition="in" filter="blinds(horizontal)">
                                      <p:cBhvr>
                                        <p:cTn id="62" dur="500"/>
                                        <p:tgtEl>
                                          <p:spTgt spid="4206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42084"/>
                                        </p:tgtEl>
                                        <p:attrNameLst>
                                          <p:attrName>style.visibility</p:attrName>
                                        </p:attrNameLst>
                                      </p:cBhvr>
                                      <p:to>
                                        <p:strVal val="visible"/>
                                      </p:to>
                                    </p:set>
                                    <p:animEffect transition="in" filter="blinds(horizontal)">
                                      <p:cBhvr>
                                        <p:cTn id="67" dur="500"/>
                                        <p:tgtEl>
                                          <p:spTgt spid="42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60" grpId="0"/>
      <p:bldP spid="42072" grpId="0"/>
      <p:bldP spid="42073" grpId="0"/>
      <p:bldP spid="42074" grpId="0"/>
      <p:bldP spid="42075" grpId="0"/>
      <p:bldP spid="42076" grpId="0"/>
      <p:bldP spid="42077" grpId="0"/>
      <p:bldP spid="42078" grpId="0" animBg="1"/>
      <p:bldP spid="42080" grpId="0" animBg="1"/>
      <p:bldP spid="42081" grpId="0" animBg="1"/>
      <p:bldP spid="42082" grpId="0" animBg="1"/>
      <p:bldP spid="42083" grpId="0" animBg="1"/>
      <p:bldP spid="420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11"/>
          <p:cNvSpPr>
            <a:spLocks noChangeArrowheads="1"/>
          </p:cNvSpPr>
          <p:nvPr/>
        </p:nvSpPr>
        <p:spPr bwMode="auto">
          <a:xfrm>
            <a:off x="457200" y="27432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83" name="Oval 12"/>
          <p:cNvSpPr>
            <a:spLocks noChangeArrowheads="1"/>
          </p:cNvSpPr>
          <p:nvPr/>
        </p:nvSpPr>
        <p:spPr bwMode="auto">
          <a:xfrm>
            <a:off x="457200" y="32004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84" name="Oval 13"/>
          <p:cNvSpPr>
            <a:spLocks noChangeArrowheads="1"/>
          </p:cNvSpPr>
          <p:nvPr/>
        </p:nvSpPr>
        <p:spPr bwMode="auto">
          <a:xfrm>
            <a:off x="457200" y="36576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85" name="Oval 14"/>
          <p:cNvSpPr>
            <a:spLocks noChangeArrowheads="1"/>
          </p:cNvSpPr>
          <p:nvPr/>
        </p:nvSpPr>
        <p:spPr bwMode="auto">
          <a:xfrm>
            <a:off x="457200" y="41148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0486" name="Oval 15"/>
          <p:cNvSpPr>
            <a:spLocks noChangeArrowheads="1"/>
          </p:cNvSpPr>
          <p:nvPr/>
        </p:nvSpPr>
        <p:spPr bwMode="auto">
          <a:xfrm>
            <a:off x="457200" y="4572000"/>
            <a:ext cx="457200" cy="457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4837" name="Rectangle 21"/>
          <p:cNvSpPr>
            <a:spLocks noChangeArrowheads="1"/>
          </p:cNvSpPr>
          <p:nvPr/>
        </p:nvSpPr>
        <p:spPr bwMode="auto">
          <a:xfrm>
            <a:off x="13716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38" name="Rectangle 22"/>
          <p:cNvSpPr>
            <a:spLocks noChangeArrowheads="1"/>
          </p:cNvSpPr>
          <p:nvPr/>
        </p:nvSpPr>
        <p:spPr bwMode="auto">
          <a:xfrm>
            <a:off x="1917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pic>
        <p:nvPicPr>
          <p:cNvPr id="20489" name="Picture 23" descr="n3"/>
          <p:cNvPicPr>
            <a:picLocks noChangeAspect="1" noChangeArrowheads="1"/>
          </p:cNvPicPr>
          <p:nvPr/>
        </p:nvPicPr>
        <p:blipFill>
          <a:blip r:embed="rId5"/>
          <a:srcRect/>
          <a:stretch>
            <a:fillRect/>
          </a:stretch>
        </p:blipFill>
        <p:spPr bwMode="auto">
          <a:xfrm rot="10800000" flipV="1">
            <a:off x="0" y="1219200"/>
            <a:ext cx="9144000" cy="174625"/>
          </a:xfrm>
          <a:prstGeom prst="rect">
            <a:avLst/>
          </a:prstGeom>
          <a:noFill/>
          <a:ln w="9525">
            <a:noFill/>
            <a:miter lim="800000"/>
            <a:headEnd/>
            <a:tailEnd/>
          </a:ln>
        </p:spPr>
      </p:pic>
      <p:pic>
        <p:nvPicPr>
          <p:cNvPr id="20490" name="Picture 24" descr="n3"/>
          <p:cNvPicPr>
            <a:picLocks noChangeAspect="1" noChangeArrowheads="1"/>
          </p:cNvPicPr>
          <p:nvPr/>
        </p:nvPicPr>
        <p:blipFill>
          <a:blip r:embed="rId5"/>
          <a:srcRect/>
          <a:stretch>
            <a:fillRect/>
          </a:stretch>
        </p:blipFill>
        <p:spPr bwMode="auto">
          <a:xfrm rot="10800000" flipV="1">
            <a:off x="0" y="6624638"/>
            <a:ext cx="9036050" cy="233362"/>
          </a:xfrm>
          <a:prstGeom prst="rect">
            <a:avLst/>
          </a:prstGeom>
          <a:noFill/>
          <a:ln w="9525">
            <a:noFill/>
            <a:miter lim="800000"/>
            <a:headEnd/>
            <a:tailEnd/>
          </a:ln>
        </p:spPr>
      </p:pic>
      <p:pic>
        <p:nvPicPr>
          <p:cNvPr id="20491" name="Picture 25" descr="n3"/>
          <p:cNvPicPr>
            <a:picLocks noChangeAspect="1" noChangeArrowheads="1"/>
          </p:cNvPicPr>
          <p:nvPr/>
        </p:nvPicPr>
        <p:blipFill>
          <a:blip r:embed="rId5"/>
          <a:srcRect/>
          <a:stretch>
            <a:fillRect/>
          </a:stretch>
        </p:blipFill>
        <p:spPr bwMode="auto">
          <a:xfrm rot="5400000" flipV="1">
            <a:off x="6288882" y="3998118"/>
            <a:ext cx="5562600" cy="157163"/>
          </a:xfrm>
          <a:prstGeom prst="rect">
            <a:avLst/>
          </a:prstGeom>
          <a:noFill/>
          <a:ln w="9525">
            <a:noFill/>
            <a:miter lim="800000"/>
            <a:headEnd/>
            <a:tailEnd/>
          </a:ln>
        </p:spPr>
      </p:pic>
      <p:pic>
        <p:nvPicPr>
          <p:cNvPr id="20492" name="Picture 26" descr="n3"/>
          <p:cNvPicPr>
            <a:picLocks noChangeAspect="1" noChangeArrowheads="1"/>
          </p:cNvPicPr>
          <p:nvPr/>
        </p:nvPicPr>
        <p:blipFill>
          <a:blip r:embed="rId5"/>
          <a:srcRect/>
          <a:stretch>
            <a:fillRect/>
          </a:stretch>
        </p:blipFill>
        <p:spPr bwMode="auto">
          <a:xfrm rot="5400000" flipV="1">
            <a:off x="-2568575" y="3863975"/>
            <a:ext cx="5332413" cy="195263"/>
          </a:xfrm>
          <a:prstGeom prst="rect">
            <a:avLst/>
          </a:prstGeom>
          <a:noFill/>
          <a:ln w="9525">
            <a:noFill/>
            <a:miter lim="800000"/>
            <a:headEnd/>
            <a:tailEnd/>
          </a:ln>
        </p:spPr>
      </p:pic>
      <p:sp>
        <p:nvSpPr>
          <p:cNvPr id="34843" name="Text Box 27"/>
          <p:cNvSpPr txBox="1">
            <a:spLocks noChangeArrowheads="1"/>
          </p:cNvSpPr>
          <p:nvPr/>
        </p:nvSpPr>
        <p:spPr bwMode="auto">
          <a:xfrm>
            <a:off x="0" y="5029200"/>
            <a:ext cx="7086600" cy="57943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Câu chủ </a:t>
            </a:r>
            <a:r>
              <a:rPr lang="vi-VN" sz="3200" b="1">
                <a:solidFill>
                  <a:srgbClr val="FF0000"/>
                </a:solidFill>
              </a:rPr>
              <a:t>đ</a:t>
            </a:r>
            <a:r>
              <a:rPr lang="en-US" sz="3200" b="1">
                <a:solidFill>
                  <a:srgbClr val="FF0000"/>
                </a:solidFill>
              </a:rPr>
              <a:t>ề gồm 11 </a:t>
            </a:r>
            <a:r>
              <a:rPr lang="en-US" sz="3200" b="1">
                <a:solidFill>
                  <a:srgbClr val="FF0000"/>
                </a:solidFill>
                <a:cs typeface="Arial" pitchFamily="34" charset="0"/>
              </a:rPr>
              <a:t>chữ cái</a:t>
            </a:r>
          </a:p>
        </p:txBody>
      </p:sp>
      <p:sp>
        <p:nvSpPr>
          <p:cNvPr id="34844" name="Rectangle 28"/>
          <p:cNvSpPr>
            <a:spLocks noChangeArrowheads="1"/>
          </p:cNvSpPr>
          <p:nvPr/>
        </p:nvSpPr>
        <p:spPr bwMode="auto">
          <a:xfrm>
            <a:off x="23923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5" name="Rectangle 29"/>
          <p:cNvSpPr>
            <a:spLocks noChangeArrowheads="1"/>
          </p:cNvSpPr>
          <p:nvPr/>
        </p:nvSpPr>
        <p:spPr bwMode="auto">
          <a:xfrm>
            <a:off x="29257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6" name="Rectangle 30"/>
          <p:cNvSpPr>
            <a:spLocks noChangeArrowheads="1"/>
          </p:cNvSpPr>
          <p:nvPr/>
        </p:nvSpPr>
        <p:spPr bwMode="auto">
          <a:xfrm>
            <a:off x="34591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7" name="Rectangle 31"/>
          <p:cNvSpPr>
            <a:spLocks noChangeArrowheads="1"/>
          </p:cNvSpPr>
          <p:nvPr/>
        </p:nvSpPr>
        <p:spPr bwMode="auto">
          <a:xfrm>
            <a:off x="39925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8" name="Rectangle 32"/>
          <p:cNvSpPr>
            <a:spLocks noChangeArrowheads="1"/>
          </p:cNvSpPr>
          <p:nvPr/>
        </p:nvSpPr>
        <p:spPr bwMode="auto">
          <a:xfrm>
            <a:off x="45259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49" name="Rectangle 33"/>
          <p:cNvSpPr>
            <a:spLocks noChangeArrowheads="1"/>
          </p:cNvSpPr>
          <p:nvPr/>
        </p:nvSpPr>
        <p:spPr bwMode="auto">
          <a:xfrm>
            <a:off x="5059363" y="2674938"/>
            <a:ext cx="533400" cy="457200"/>
          </a:xfrm>
          <a:prstGeom prst="rect">
            <a:avLst/>
          </a:prstGeom>
          <a:gradFill rotWithShape="1">
            <a:gsLst>
              <a:gs pos="0">
                <a:srgbClr val="5BB4BB"/>
              </a:gs>
              <a:gs pos="100000">
                <a:srgbClr val="FF99FF"/>
              </a:gs>
            </a:gsLst>
            <a:lin ang="5400000" scaled="1"/>
          </a:gradFill>
          <a:ln w="9525" algn="ctr">
            <a:solidFill>
              <a:schemeClr val="tx1"/>
            </a:solidFill>
            <a:miter lim="800000"/>
            <a:headEnd/>
            <a:tailEnd/>
          </a:ln>
        </p:spPr>
        <p:txBody>
          <a:bodyPr wrap="none" anchor="ctr"/>
          <a:lstStyle/>
          <a:p>
            <a:endParaRPr lang="en-US"/>
          </a:p>
        </p:txBody>
      </p:sp>
      <p:sp>
        <p:nvSpPr>
          <p:cNvPr id="34856" name="Rectangle 40"/>
          <p:cNvSpPr>
            <a:spLocks noChangeArrowheads="1"/>
          </p:cNvSpPr>
          <p:nvPr/>
        </p:nvSpPr>
        <p:spPr bwMode="auto">
          <a:xfrm>
            <a:off x="19208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57" name="Rectangle 41"/>
          <p:cNvSpPr>
            <a:spLocks noChangeArrowheads="1"/>
          </p:cNvSpPr>
          <p:nvPr/>
        </p:nvSpPr>
        <p:spPr bwMode="auto">
          <a:xfrm>
            <a:off x="24542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58" name="Rectangle 42"/>
          <p:cNvSpPr>
            <a:spLocks noChangeArrowheads="1"/>
          </p:cNvSpPr>
          <p:nvPr/>
        </p:nvSpPr>
        <p:spPr bwMode="auto">
          <a:xfrm>
            <a:off x="29876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59" name="Rectangle 43"/>
          <p:cNvSpPr>
            <a:spLocks noChangeArrowheads="1"/>
          </p:cNvSpPr>
          <p:nvPr/>
        </p:nvSpPr>
        <p:spPr bwMode="auto">
          <a:xfrm>
            <a:off x="35210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60" name="Rectangle 44"/>
          <p:cNvSpPr>
            <a:spLocks noChangeArrowheads="1"/>
          </p:cNvSpPr>
          <p:nvPr/>
        </p:nvSpPr>
        <p:spPr bwMode="auto">
          <a:xfrm>
            <a:off x="40544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61" name="Rectangle 45"/>
          <p:cNvSpPr>
            <a:spLocks noChangeArrowheads="1"/>
          </p:cNvSpPr>
          <p:nvPr/>
        </p:nvSpPr>
        <p:spPr bwMode="auto">
          <a:xfrm>
            <a:off x="4587875" y="3152775"/>
            <a:ext cx="533400" cy="457200"/>
          </a:xfrm>
          <a:prstGeom prst="rect">
            <a:avLst/>
          </a:prstGeom>
          <a:gradFill rotWithShape="1">
            <a:gsLst>
              <a:gs pos="0">
                <a:schemeClr val="accent2"/>
              </a:gs>
              <a:gs pos="100000">
                <a:srgbClr val="FFFFFF"/>
              </a:gs>
            </a:gsLst>
            <a:lin ang="5400000" scaled="1"/>
          </a:gradFill>
          <a:ln w="9525">
            <a:solidFill>
              <a:schemeClr val="tx1"/>
            </a:solidFill>
            <a:miter lim="800000"/>
            <a:headEnd/>
            <a:tailEnd/>
          </a:ln>
        </p:spPr>
        <p:txBody>
          <a:bodyPr wrap="none" anchor="ctr"/>
          <a:lstStyle/>
          <a:p>
            <a:endParaRPr lang="en-US"/>
          </a:p>
        </p:txBody>
      </p:sp>
      <p:sp>
        <p:nvSpPr>
          <p:cNvPr id="34864" name="Text Box 48"/>
          <p:cNvSpPr txBox="1">
            <a:spLocks noChangeArrowheads="1"/>
          </p:cNvSpPr>
          <p:nvPr/>
        </p:nvSpPr>
        <p:spPr bwMode="auto">
          <a:xfrm>
            <a:off x="1828800" y="3124200"/>
            <a:ext cx="4419600" cy="457200"/>
          </a:xfrm>
          <a:prstGeom prst="rect">
            <a:avLst/>
          </a:prstGeom>
          <a:noFill/>
          <a:ln w="9525">
            <a:noFill/>
            <a:miter lim="800000"/>
            <a:headEnd/>
            <a:tailEnd/>
          </a:ln>
        </p:spPr>
        <p:txBody>
          <a:bodyPr>
            <a:spAutoFit/>
          </a:bodyPr>
          <a:lstStyle/>
          <a:p>
            <a:pPr>
              <a:spcBef>
                <a:spcPct val="50000"/>
              </a:spcBef>
            </a:pPr>
            <a:r>
              <a:rPr lang="en-US" sz="2400" b="1">
                <a:solidFill>
                  <a:srgbClr val="FFFF00"/>
                </a:solidFill>
                <a:latin typeface="Times New Roman" pitchFamily="18" charset="0"/>
              </a:rPr>
              <a:t> </a:t>
            </a:r>
            <a:r>
              <a:rPr lang="en-US" sz="2400" b="1">
                <a:solidFill>
                  <a:srgbClr val="0000FF"/>
                </a:solidFill>
                <a:latin typeface="Times New Roman" pitchFamily="18" charset="0"/>
              </a:rPr>
              <a:t>N  </a:t>
            </a:r>
            <a:r>
              <a:rPr lang="en-US" sz="2400" b="1">
                <a:solidFill>
                  <a:srgbClr val="0000FF"/>
                </a:solidFill>
              </a:rPr>
              <a:t>  </a:t>
            </a:r>
            <a:r>
              <a:rPr lang="en-US" sz="2400" b="1">
                <a:solidFill>
                  <a:srgbClr val="0000FF"/>
                </a:solidFill>
                <a:latin typeface="Times New Roman" pitchFamily="18" charset="0"/>
              </a:rPr>
              <a:t>G</a:t>
            </a:r>
            <a:r>
              <a:rPr lang="en-US" sz="2400" b="1">
                <a:solidFill>
                  <a:srgbClr val="0000FF"/>
                </a:solidFill>
              </a:rPr>
              <a:t>    </a:t>
            </a:r>
            <a:r>
              <a:rPr lang="en-US" sz="2400" b="1">
                <a:solidFill>
                  <a:srgbClr val="0000FF"/>
                </a:solidFill>
                <a:latin typeface="Times New Roman" pitchFamily="18" charset="0"/>
              </a:rPr>
              <a:t>H</a:t>
            </a:r>
            <a:r>
              <a:rPr lang="en-US" sz="2400" b="1">
                <a:solidFill>
                  <a:srgbClr val="0000FF"/>
                </a:solidFill>
              </a:rPr>
              <a:t>   </a:t>
            </a:r>
            <a:r>
              <a:rPr lang="en-US" sz="2400" b="1">
                <a:solidFill>
                  <a:srgbClr val="0000FF"/>
                </a:solidFill>
                <a:latin typeface="Times New Roman" pitchFamily="18" charset="0"/>
              </a:rPr>
              <a:t>Ê</a:t>
            </a:r>
            <a:r>
              <a:rPr lang="en-US" sz="2400" b="1">
                <a:solidFill>
                  <a:srgbClr val="0000FF"/>
                </a:solidFill>
              </a:rPr>
              <a:t>̣    </a:t>
            </a:r>
            <a:r>
              <a:rPr lang="en-US" sz="2400" b="1">
                <a:solidFill>
                  <a:srgbClr val="0000FF"/>
                </a:solidFill>
                <a:latin typeface="Times New Roman" pitchFamily="18" charset="0"/>
              </a:rPr>
              <a:t>A</a:t>
            </a:r>
            <a:r>
              <a:rPr lang="en-US" sz="2400" b="1">
                <a:solidFill>
                  <a:srgbClr val="0000FF"/>
                </a:solidFill>
              </a:rPr>
              <a:t>    </a:t>
            </a:r>
            <a:r>
              <a:rPr lang="en-US" sz="2400" b="1">
                <a:solidFill>
                  <a:srgbClr val="0000FF"/>
                </a:solidFill>
                <a:latin typeface="Times New Roman" pitchFamily="18" charset="0"/>
              </a:rPr>
              <a:t>N</a:t>
            </a:r>
            <a:r>
              <a:rPr lang="en-US" b="1">
                <a:solidFill>
                  <a:srgbClr val="FFFF00"/>
                </a:solidFill>
                <a:latin typeface="Times New Roman" pitchFamily="18" charset="0"/>
              </a:rPr>
              <a:t>        </a:t>
            </a:r>
          </a:p>
        </p:txBody>
      </p:sp>
      <p:sp>
        <p:nvSpPr>
          <p:cNvPr id="34865" name="Rectangle 49"/>
          <p:cNvSpPr>
            <a:spLocks noChangeArrowheads="1"/>
          </p:cNvSpPr>
          <p:nvPr/>
        </p:nvSpPr>
        <p:spPr bwMode="auto">
          <a:xfrm>
            <a:off x="2451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66" name="Rectangle 50"/>
          <p:cNvSpPr>
            <a:spLocks noChangeArrowheads="1"/>
          </p:cNvSpPr>
          <p:nvPr/>
        </p:nvSpPr>
        <p:spPr bwMode="auto">
          <a:xfrm>
            <a:off x="2984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67" name="Rectangle 51"/>
          <p:cNvSpPr>
            <a:spLocks noChangeArrowheads="1"/>
          </p:cNvSpPr>
          <p:nvPr/>
        </p:nvSpPr>
        <p:spPr bwMode="auto">
          <a:xfrm>
            <a:off x="35179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68" name="Rectangle 52"/>
          <p:cNvSpPr>
            <a:spLocks noChangeArrowheads="1"/>
          </p:cNvSpPr>
          <p:nvPr/>
        </p:nvSpPr>
        <p:spPr bwMode="auto">
          <a:xfrm>
            <a:off x="40513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69" name="Rectangle 53"/>
          <p:cNvSpPr>
            <a:spLocks noChangeArrowheads="1"/>
          </p:cNvSpPr>
          <p:nvPr/>
        </p:nvSpPr>
        <p:spPr bwMode="auto">
          <a:xfrm>
            <a:off x="45847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70" name="Rectangle 54"/>
          <p:cNvSpPr>
            <a:spLocks noChangeArrowheads="1"/>
          </p:cNvSpPr>
          <p:nvPr/>
        </p:nvSpPr>
        <p:spPr bwMode="auto">
          <a:xfrm>
            <a:off x="51181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71" name="Rectangle 55"/>
          <p:cNvSpPr>
            <a:spLocks noChangeArrowheads="1"/>
          </p:cNvSpPr>
          <p:nvPr/>
        </p:nvSpPr>
        <p:spPr bwMode="auto">
          <a:xfrm>
            <a:off x="5651500" y="4495800"/>
            <a:ext cx="533400" cy="457200"/>
          </a:xfrm>
          <a:prstGeom prst="rect">
            <a:avLst/>
          </a:prstGeom>
          <a:gradFill rotWithShape="1">
            <a:gsLst>
              <a:gs pos="0">
                <a:srgbClr val="3399FF"/>
              </a:gs>
              <a:gs pos="100000">
                <a:srgbClr val="FF99FF"/>
              </a:gs>
            </a:gsLst>
            <a:lin ang="0" scaled="1"/>
          </a:gradFill>
          <a:ln w="9525" algn="ctr">
            <a:solidFill>
              <a:schemeClr val="tx1"/>
            </a:solidFill>
            <a:miter lim="800000"/>
            <a:headEnd/>
            <a:tailEnd/>
          </a:ln>
        </p:spPr>
        <p:txBody>
          <a:bodyPr wrap="none" anchor="ctr"/>
          <a:lstStyle/>
          <a:p>
            <a:endParaRPr lang="en-US"/>
          </a:p>
        </p:txBody>
      </p:sp>
      <p:sp>
        <p:nvSpPr>
          <p:cNvPr id="34873" name="Text Box 57"/>
          <p:cNvSpPr txBox="1">
            <a:spLocks noChangeArrowheads="1"/>
          </p:cNvSpPr>
          <p:nvPr/>
        </p:nvSpPr>
        <p:spPr bwMode="auto">
          <a:xfrm>
            <a:off x="1371600" y="4495800"/>
            <a:ext cx="5518150" cy="457200"/>
          </a:xfrm>
          <a:prstGeom prst="rect">
            <a:avLst/>
          </a:prstGeom>
          <a:noFill/>
          <a:ln w="9525">
            <a:noFill/>
            <a:miter lim="800000"/>
            <a:headEnd/>
            <a:tailEnd/>
          </a:ln>
        </p:spPr>
        <p:txBody>
          <a:bodyPr>
            <a:spAutoFit/>
          </a:bodyPr>
          <a:lstStyle/>
          <a:p>
            <a:pPr>
              <a:spcBef>
                <a:spcPct val="50000"/>
              </a:spcBef>
            </a:pPr>
            <a:r>
              <a:rPr lang="en-US">
                <a:latin typeface="Times New Roman" pitchFamily="18" charset="0"/>
              </a:rPr>
              <a:t>  </a:t>
            </a:r>
            <a:r>
              <a:rPr lang="en-US" sz="2400" b="1">
                <a:latin typeface="Times New Roman" pitchFamily="18" charset="0"/>
              </a:rPr>
              <a:t>T</a:t>
            </a:r>
            <a:r>
              <a:rPr lang="en-US" sz="2400" b="1"/>
              <a:t>  </a:t>
            </a:r>
            <a:r>
              <a:rPr lang="en-US" sz="2400" b="1">
                <a:latin typeface="Times New Roman" pitchFamily="18" charset="0"/>
              </a:rPr>
              <a:t> </a:t>
            </a:r>
            <a:r>
              <a:rPr lang="en-US" sz="2400" b="1"/>
              <a:t>H   </a:t>
            </a:r>
            <a:r>
              <a:rPr lang="en-US" sz="2400" b="1">
                <a:latin typeface="Times New Roman" pitchFamily="18" charset="0"/>
              </a:rPr>
              <a:t>A</a:t>
            </a:r>
            <a:r>
              <a:rPr lang="en-US" sz="2400" b="1"/>
              <a:t>    </a:t>
            </a:r>
            <a:r>
              <a:rPr lang="en-US" sz="2400" b="1">
                <a:latin typeface="Times New Roman" pitchFamily="18" charset="0"/>
              </a:rPr>
              <a:t>N</a:t>
            </a:r>
            <a:r>
              <a:rPr lang="en-US" sz="2400" b="1"/>
              <a:t>   </a:t>
            </a:r>
            <a:r>
              <a:rPr lang="en-US" sz="2400" b="1">
                <a:latin typeface="Times New Roman" pitchFamily="18" charset="0"/>
              </a:rPr>
              <a:t>H</a:t>
            </a:r>
            <a:r>
              <a:rPr lang="en-US" sz="2400" b="1"/>
              <a:t>    </a:t>
            </a:r>
            <a:r>
              <a:rPr lang="en-US" sz="2400" b="1">
                <a:latin typeface="Times New Roman" pitchFamily="18" charset="0"/>
              </a:rPr>
              <a:t>N</a:t>
            </a:r>
            <a:r>
              <a:rPr lang="en-US" sz="2400" b="1"/>
              <a:t>    </a:t>
            </a:r>
            <a:r>
              <a:rPr lang="en-US" sz="2400" b="1">
                <a:latin typeface="Times New Roman" pitchFamily="18" charset="0"/>
              </a:rPr>
              <a:t>I</a:t>
            </a:r>
            <a:r>
              <a:rPr lang="en-US" sz="2400" b="1"/>
              <a:t>    </a:t>
            </a:r>
            <a:r>
              <a:rPr lang="en-US" sz="2400" b="1">
                <a:latin typeface="Times New Roman" pitchFamily="18" charset="0"/>
              </a:rPr>
              <a:t>Ê</a:t>
            </a:r>
            <a:r>
              <a:rPr lang="en-US" sz="2400" b="1"/>
              <a:t>    </a:t>
            </a:r>
            <a:r>
              <a:rPr lang="en-US" sz="2400" b="1">
                <a:latin typeface="Times New Roman" pitchFamily="18" charset="0"/>
              </a:rPr>
              <a:t>N</a:t>
            </a:r>
          </a:p>
        </p:txBody>
      </p:sp>
      <p:sp>
        <p:nvSpPr>
          <p:cNvPr id="34874" name="Rectangle 58"/>
          <p:cNvSpPr>
            <a:spLocks noChangeArrowheads="1"/>
          </p:cNvSpPr>
          <p:nvPr/>
        </p:nvSpPr>
        <p:spPr bwMode="auto">
          <a:xfrm>
            <a:off x="1905000" y="4038600"/>
            <a:ext cx="533400" cy="457200"/>
          </a:xfrm>
          <a:prstGeom prst="rect">
            <a:avLst/>
          </a:prstGeom>
          <a:gradFill rotWithShape="1">
            <a:gsLst>
              <a:gs pos="0">
                <a:srgbClr val="3399FF"/>
              </a:gs>
              <a:gs pos="100000">
                <a:srgbClr val="FF99FF"/>
              </a:gs>
            </a:gsLst>
            <a:path path="rect">
              <a:fillToRect r="100000" b="100000"/>
            </a:path>
          </a:gradFill>
          <a:ln w="9525">
            <a:solidFill>
              <a:schemeClr val="tx1"/>
            </a:solidFill>
            <a:miter lim="800000"/>
            <a:headEnd/>
            <a:tailEnd/>
          </a:ln>
        </p:spPr>
        <p:txBody>
          <a:bodyPr wrap="none" anchor="ctr"/>
          <a:lstStyle/>
          <a:p>
            <a:endParaRPr lang="en-US"/>
          </a:p>
        </p:txBody>
      </p:sp>
      <p:sp>
        <p:nvSpPr>
          <p:cNvPr id="34875" name="Rectangle 59"/>
          <p:cNvSpPr>
            <a:spLocks noChangeArrowheads="1"/>
          </p:cNvSpPr>
          <p:nvPr/>
        </p:nvSpPr>
        <p:spPr bwMode="auto">
          <a:xfrm>
            <a:off x="24511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76" name="Rectangle 60"/>
          <p:cNvSpPr>
            <a:spLocks noChangeArrowheads="1"/>
          </p:cNvSpPr>
          <p:nvPr/>
        </p:nvSpPr>
        <p:spPr bwMode="auto">
          <a:xfrm>
            <a:off x="29845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77" name="Rectangle 61"/>
          <p:cNvSpPr>
            <a:spLocks noChangeArrowheads="1"/>
          </p:cNvSpPr>
          <p:nvPr/>
        </p:nvSpPr>
        <p:spPr bwMode="auto">
          <a:xfrm>
            <a:off x="35179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78" name="Rectangle 62"/>
          <p:cNvSpPr>
            <a:spLocks noChangeArrowheads="1"/>
          </p:cNvSpPr>
          <p:nvPr/>
        </p:nvSpPr>
        <p:spPr bwMode="auto">
          <a:xfrm>
            <a:off x="40513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79" name="Rectangle 63"/>
          <p:cNvSpPr>
            <a:spLocks noChangeArrowheads="1"/>
          </p:cNvSpPr>
          <p:nvPr/>
        </p:nvSpPr>
        <p:spPr bwMode="auto">
          <a:xfrm>
            <a:off x="45847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80" name="Rectangle 64"/>
          <p:cNvSpPr>
            <a:spLocks noChangeArrowheads="1"/>
          </p:cNvSpPr>
          <p:nvPr/>
        </p:nvSpPr>
        <p:spPr bwMode="auto">
          <a:xfrm>
            <a:off x="5118100" y="4038600"/>
            <a:ext cx="533400" cy="457200"/>
          </a:xfrm>
          <a:prstGeom prst="rect">
            <a:avLst/>
          </a:prstGeom>
          <a:gradFill rotWithShape="1">
            <a:gsLst>
              <a:gs pos="0">
                <a:srgbClr val="3399FF"/>
              </a:gs>
              <a:gs pos="100000">
                <a:srgbClr val="FF99FF"/>
              </a:gs>
            </a:gsLst>
            <a:path path="rect">
              <a:fillToRect r="100000" b="100000"/>
            </a:path>
          </a:gradFill>
          <a:ln w="9525" algn="ctr">
            <a:solidFill>
              <a:schemeClr val="tx1"/>
            </a:solidFill>
            <a:miter lim="800000"/>
            <a:headEnd/>
            <a:tailEnd/>
          </a:ln>
        </p:spPr>
        <p:txBody>
          <a:bodyPr wrap="none" anchor="ctr"/>
          <a:lstStyle/>
          <a:p>
            <a:endParaRPr lang="en-US"/>
          </a:p>
        </p:txBody>
      </p:sp>
      <p:sp>
        <p:nvSpPr>
          <p:cNvPr id="34881" name="Text Box 65"/>
          <p:cNvSpPr txBox="1">
            <a:spLocks noChangeArrowheads="1"/>
          </p:cNvSpPr>
          <p:nvPr/>
        </p:nvSpPr>
        <p:spPr bwMode="auto">
          <a:xfrm>
            <a:off x="1905000" y="4038600"/>
            <a:ext cx="4038600" cy="457200"/>
          </a:xfrm>
          <a:prstGeom prst="rect">
            <a:avLst/>
          </a:prstGeom>
          <a:noFill/>
          <a:ln w="9525">
            <a:noFill/>
            <a:miter lim="800000"/>
            <a:headEnd/>
            <a:tailEnd/>
          </a:ln>
        </p:spPr>
        <p:txBody>
          <a:bodyPr>
            <a:spAutoFit/>
          </a:bodyPr>
          <a:lstStyle/>
          <a:p>
            <a:pPr>
              <a:spcBef>
                <a:spcPct val="50000"/>
              </a:spcBef>
            </a:pPr>
            <a:r>
              <a:rPr lang="en-US" sz="2400" b="1">
                <a:solidFill>
                  <a:srgbClr val="0000FF"/>
                </a:solidFill>
                <a:latin typeface="Times New Roman" pitchFamily="18" charset="0"/>
              </a:rPr>
              <a:t>C</a:t>
            </a:r>
            <a:r>
              <a:rPr lang="en-US" sz="2400" b="1">
                <a:solidFill>
                  <a:srgbClr val="0000FF"/>
                </a:solidFill>
              </a:rPr>
              <a:t>    </a:t>
            </a:r>
            <a:r>
              <a:rPr lang="en-US" sz="2400" b="1">
                <a:solidFill>
                  <a:srgbClr val="0000FF"/>
                </a:solidFill>
                <a:latin typeface="Times New Roman" pitchFamily="18" charset="0"/>
              </a:rPr>
              <a:t>Ư</a:t>
            </a:r>
            <a:r>
              <a:rPr lang="en-US" sz="2400" b="1">
                <a:solidFill>
                  <a:srgbClr val="0000FF"/>
                </a:solidFill>
              </a:rPr>
              <a:t>́   </a:t>
            </a:r>
            <a:r>
              <a:rPr lang="en-US" sz="2400" b="1">
                <a:solidFill>
                  <a:srgbClr val="0000FF"/>
                </a:solidFill>
                <a:latin typeface="Times New Roman" pitchFamily="18" charset="0"/>
              </a:rPr>
              <a:t>U</a:t>
            </a:r>
            <a:r>
              <a:rPr lang="en-US" sz="2400" b="1">
                <a:solidFill>
                  <a:srgbClr val="0000FF"/>
                </a:solidFill>
              </a:rPr>
              <a:t>    </a:t>
            </a:r>
            <a:r>
              <a:rPr lang="en-US" sz="2400" b="1">
                <a:solidFill>
                  <a:srgbClr val="0000FF"/>
                </a:solidFill>
                <a:latin typeface="Times New Roman" pitchFamily="18" charset="0"/>
              </a:rPr>
              <a:t>N</a:t>
            </a:r>
            <a:r>
              <a:rPr lang="en-US" sz="2400" b="1">
                <a:solidFill>
                  <a:srgbClr val="0000FF"/>
                </a:solidFill>
              </a:rPr>
              <a:t>   </a:t>
            </a:r>
            <a:r>
              <a:rPr lang="en-US" sz="2400" b="1">
                <a:solidFill>
                  <a:srgbClr val="0000FF"/>
                </a:solidFill>
                <a:latin typeface="Times New Roman" pitchFamily="18" charset="0"/>
              </a:rPr>
              <a:t>Ư</a:t>
            </a:r>
            <a:r>
              <a:rPr lang="en-US" sz="2400" b="1">
                <a:solidFill>
                  <a:srgbClr val="0000FF"/>
                </a:solidFill>
              </a:rPr>
              <a:t>   </a:t>
            </a:r>
            <a:r>
              <a:rPr lang="en-US" sz="2400" b="1">
                <a:solidFill>
                  <a:srgbClr val="0000FF"/>
                </a:solidFill>
                <a:latin typeface="Times New Roman" pitchFamily="18" charset="0"/>
              </a:rPr>
              <a:t>Ơ</a:t>
            </a:r>
            <a:r>
              <a:rPr lang="en-US" sz="2400" b="1">
                <a:solidFill>
                  <a:srgbClr val="0000FF"/>
                </a:solidFill>
              </a:rPr>
              <a:t>́    </a:t>
            </a:r>
            <a:r>
              <a:rPr lang="en-US" sz="2400" b="1">
                <a:solidFill>
                  <a:srgbClr val="0000FF"/>
                </a:solidFill>
                <a:latin typeface="Times New Roman" pitchFamily="18" charset="0"/>
              </a:rPr>
              <a:t>C</a:t>
            </a:r>
            <a:r>
              <a:rPr lang="en-US" sz="2400">
                <a:solidFill>
                  <a:srgbClr val="FF33CC"/>
                </a:solidFill>
              </a:rPr>
              <a:t>       </a:t>
            </a:r>
          </a:p>
        </p:txBody>
      </p:sp>
      <p:sp>
        <p:nvSpPr>
          <p:cNvPr id="34882" name="Rectangle 66"/>
          <p:cNvSpPr>
            <a:spLocks noChangeArrowheads="1"/>
          </p:cNvSpPr>
          <p:nvPr/>
        </p:nvSpPr>
        <p:spPr bwMode="auto">
          <a:xfrm>
            <a:off x="1384300" y="3581400"/>
            <a:ext cx="533400" cy="457200"/>
          </a:xfrm>
          <a:prstGeom prst="rect">
            <a:avLst/>
          </a:prstGeom>
          <a:gradFill rotWithShape="1">
            <a:gsLst>
              <a:gs pos="0">
                <a:schemeClr val="accent2"/>
              </a:gs>
              <a:gs pos="100000">
                <a:srgbClr val="FF9900"/>
              </a:gs>
            </a:gsLst>
            <a:lin ang="5400000" scaled="1"/>
          </a:gradFill>
          <a:ln w="9525">
            <a:solidFill>
              <a:schemeClr val="tx1"/>
            </a:solidFill>
            <a:miter lim="800000"/>
            <a:headEnd/>
            <a:tailEnd/>
          </a:ln>
        </p:spPr>
        <p:txBody>
          <a:bodyPr wrap="none" anchor="ctr"/>
          <a:lstStyle/>
          <a:p>
            <a:endParaRPr lang="en-US"/>
          </a:p>
        </p:txBody>
      </p:sp>
      <p:sp>
        <p:nvSpPr>
          <p:cNvPr id="34883" name="Rectangle 67"/>
          <p:cNvSpPr>
            <a:spLocks noChangeArrowheads="1"/>
          </p:cNvSpPr>
          <p:nvPr/>
        </p:nvSpPr>
        <p:spPr bwMode="auto">
          <a:xfrm>
            <a:off x="19177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4" name="Rectangle 68"/>
          <p:cNvSpPr>
            <a:spLocks noChangeArrowheads="1"/>
          </p:cNvSpPr>
          <p:nvPr/>
        </p:nvSpPr>
        <p:spPr bwMode="auto">
          <a:xfrm>
            <a:off x="24511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5" name="Rectangle 69"/>
          <p:cNvSpPr>
            <a:spLocks noChangeArrowheads="1"/>
          </p:cNvSpPr>
          <p:nvPr/>
        </p:nvSpPr>
        <p:spPr bwMode="auto">
          <a:xfrm>
            <a:off x="29845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6" name="Rectangle 70"/>
          <p:cNvSpPr>
            <a:spLocks noChangeArrowheads="1"/>
          </p:cNvSpPr>
          <p:nvPr/>
        </p:nvSpPr>
        <p:spPr bwMode="auto">
          <a:xfrm>
            <a:off x="35179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7" name="Rectangle 71"/>
          <p:cNvSpPr>
            <a:spLocks noChangeArrowheads="1"/>
          </p:cNvSpPr>
          <p:nvPr/>
        </p:nvSpPr>
        <p:spPr bwMode="auto">
          <a:xfrm>
            <a:off x="40513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8" name="Rectangle 72"/>
          <p:cNvSpPr>
            <a:spLocks noChangeArrowheads="1"/>
          </p:cNvSpPr>
          <p:nvPr/>
        </p:nvSpPr>
        <p:spPr bwMode="auto">
          <a:xfrm>
            <a:off x="45847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89" name="Rectangle 73"/>
          <p:cNvSpPr>
            <a:spLocks noChangeArrowheads="1"/>
          </p:cNvSpPr>
          <p:nvPr/>
        </p:nvSpPr>
        <p:spPr bwMode="auto">
          <a:xfrm>
            <a:off x="51054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90" name="Rectangle 74"/>
          <p:cNvSpPr>
            <a:spLocks noChangeArrowheads="1"/>
          </p:cNvSpPr>
          <p:nvPr/>
        </p:nvSpPr>
        <p:spPr bwMode="auto">
          <a:xfrm>
            <a:off x="5651500" y="3581400"/>
            <a:ext cx="533400" cy="457200"/>
          </a:xfrm>
          <a:prstGeom prst="rect">
            <a:avLst/>
          </a:prstGeom>
          <a:gradFill rotWithShape="1">
            <a:gsLst>
              <a:gs pos="0">
                <a:schemeClr val="accent2"/>
              </a:gs>
              <a:gs pos="100000">
                <a:srgbClr val="FF9900"/>
              </a:gs>
            </a:gsLst>
            <a:lin ang="5400000" scaled="1"/>
          </a:gradFill>
          <a:ln w="9525" algn="ctr">
            <a:solidFill>
              <a:schemeClr val="tx1"/>
            </a:solidFill>
            <a:miter lim="800000"/>
            <a:headEnd/>
            <a:tailEnd/>
          </a:ln>
        </p:spPr>
        <p:txBody>
          <a:bodyPr wrap="none" anchor="ctr"/>
          <a:lstStyle/>
          <a:p>
            <a:endParaRPr lang="en-US"/>
          </a:p>
        </p:txBody>
      </p:sp>
      <p:sp>
        <p:nvSpPr>
          <p:cNvPr id="34891" name="Text Box 75"/>
          <p:cNvSpPr txBox="1">
            <a:spLocks noChangeArrowheads="1"/>
          </p:cNvSpPr>
          <p:nvPr/>
        </p:nvSpPr>
        <p:spPr bwMode="auto">
          <a:xfrm>
            <a:off x="1447800" y="3581400"/>
            <a:ext cx="6283325" cy="457200"/>
          </a:xfrm>
          <a:prstGeom prst="rect">
            <a:avLst/>
          </a:prstGeom>
          <a:noFill/>
          <a:ln w="9525">
            <a:noFill/>
            <a:miter lim="800000"/>
            <a:headEnd/>
            <a:tailEnd/>
          </a:ln>
        </p:spPr>
        <p:txBody>
          <a:bodyPr>
            <a:spAutoFit/>
          </a:bodyPr>
          <a:lstStyle/>
          <a:p>
            <a:pPr>
              <a:spcBef>
                <a:spcPct val="50000"/>
              </a:spcBef>
            </a:pPr>
            <a:r>
              <a:rPr lang="en-US" sz="2400" b="1">
                <a:solidFill>
                  <a:srgbClr val="FFFF00"/>
                </a:solidFill>
                <a:latin typeface="Times New Roman" pitchFamily="18" charset="0"/>
              </a:rPr>
              <a:t>H</a:t>
            </a:r>
            <a:r>
              <a:rPr lang="en-US" sz="2400" b="1">
                <a:solidFill>
                  <a:srgbClr val="FFFF00"/>
                </a:solidFill>
              </a:rPr>
              <a:t>   </a:t>
            </a:r>
            <a:r>
              <a:rPr lang="en-US" sz="2400" b="1">
                <a:solidFill>
                  <a:srgbClr val="FFFF00"/>
                </a:solidFill>
                <a:latin typeface="Times New Roman" pitchFamily="18" charset="0"/>
              </a:rPr>
              <a:t>Ô</a:t>
            </a:r>
            <a:r>
              <a:rPr lang="en-US" sz="2400" b="1">
                <a:solidFill>
                  <a:srgbClr val="FFFF00"/>
                </a:solidFill>
              </a:rPr>
              <a:t>̣    </a:t>
            </a:r>
            <a:r>
              <a:rPr lang="en-US" sz="2400" b="1">
                <a:solidFill>
                  <a:srgbClr val="FFFF00"/>
                </a:solidFill>
                <a:latin typeface="Times New Roman" pitchFamily="18" charset="0"/>
              </a:rPr>
              <a:t>I</a:t>
            </a:r>
            <a:r>
              <a:rPr lang="en-US" sz="2400" b="1">
                <a:solidFill>
                  <a:srgbClr val="FFFF00"/>
                </a:solidFill>
              </a:rPr>
              <a:t>     </a:t>
            </a:r>
            <a:r>
              <a:rPr lang="en-US" sz="2400" b="1">
                <a:solidFill>
                  <a:srgbClr val="FFFF00"/>
                </a:solidFill>
                <a:latin typeface="Times New Roman" pitchFamily="18" charset="0"/>
              </a:rPr>
              <a:t>D</a:t>
            </a:r>
            <a:r>
              <a:rPr lang="en-US" sz="2400" b="1">
                <a:solidFill>
                  <a:srgbClr val="FFFF00"/>
                </a:solidFill>
              </a:rPr>
              <a:t>  </a:t>
            </a:r>
            <a:r>
              <a:rPr lang="en-US" sz="2400" b="1">
                <a:solidFill>
                  <a:srgbClr val="FFFF00"/>
                </a:solidFill>
                <a:latin typeface="Times New Roman" pitchFamily="18" charset="0"/>
              </a:rPr>
              <a:t>U</a:t>
            </a:r>
            <a:r>
              <a:rPr lang="en-US" sz="2400" b="1">
                <a:solidFill>
                  <a:srgbClr val="FFFF00"/>
                </a:solidFill>
              </a:rPr>
              <a:t>   </a:t>
            </a:r>
            <a:r>
              <a:rPr lang="en-US" sz="2400" b="1">
                <a:solidFill>
                  <a:srgbClr val="FFFF00"/>
                </a:solidFill>
                <a:latin typeface="Times New Roman" pitchFamily="18" charset="0"/>
              </a:rPr>
              <a:t> </a:t>
            </a:r>
            <a:r>
              <a:rPr lang="en-US" sz="2400" b="1">
                <a:solidFill>
                  <a:srgbClr val="FFFF00"/>
                </a:solidFill>
              </a:rPr>
              <a:t>Y   </a:t>
            </a:r>
            <a:r>
              <a:rPr lang="en-US" sz="2400" b="1">
                <a:solidFill>
                  <a:srgbClr val="FFFF00"/>
                </a:solidFill>
                <a:latin typeface="Times New Roman" pitchFamily="18" charset="0"/>
              </a:rPr>
              <a:t>T</a:t>
            </a:r>
            <a:r>
              <a:rPr lang="en-US" sz="2400" b="1">
                <a:solidFill>
                  <a:srgbClr val="FFFF00"/>
                </a:solidFill>
              </a:rPr>
              <a:t>     </a:t>
            </a:r>
            <a:r>
              <a:rPr lang="en-US" sz="2400" b="1">
                <a:solidFill>
                  <a:srgbClr val="FFFF00"/>
                </a:solidFill>
                <a:latin typeface="Times New Roman" pitchFamily="18" charset="0"/>
              </a:rPr>
              <a:t>Â</a:t>
            </a:r>
            <a:r>
              <a:rPr lang="en-US" sz="2400" b="1">
                <a:solidFill>
                  <a:srgbClr val="FFFF00"/>
                </a:solidFill>
              </a:rPr>
              <a:t>   </a:t>
            </a:r>
            <a:r>
              <a:rPr lang="en-US" sz="2400" b="1">
                <a:solidFill>
                  <a:srgbClr val="FFFF00"/>
                </a:solidFill>
                <a:latin typeface="Times New Roman" pitchFamily="18" charset="0"/>
              </a:rPr>
              <a:t>N</a:t>
            </a:r>
            <a:endParaRPr lang="en-US" sz="2400" b="1">
              <a:solidFill>
                <a:srgbClr val="FFFF00"/>
              </a:solidFill>
              <a:latin typeface="VNI-Cooper" pitchFamily="2" charset="0"/>
            </a:endParaRPr>
          </a:p>
        </p:txBody>
      </p:sp>
      <p:sp>
        <p:nvSpPr>
          <p:cNvPr id="34892" name="Text Box 76"/>
          <p:cNvSpPr txBox="1">
            <a:spLocks noChangeArrowheads="1"/>
          </p:cNvSpPr>
          <p:nvPr/>
        </p:nvSpPr>
        <p:spPr bwMode="auto">
          <a:xfrm>
            <a:off x="2438400" y="2667000"/>
            <a:ext cx="3657600" cy="457200"/>
          </a:xfrm>
          <a:prstGeom prst="rect">
            <a:avLst/>
          </a:prstGeom>
          <a:noFill/>
          <a:ln w="9525">
            <a:noFill/>
            <a:miter lim="800000"/>
            <a:headEnd/>
            <a:tailEnd/>
          </a:ln>
        </p:spPr>
        <p:txBody>
          <a:bodyPr>
            <a:spAutoFit/>
          </a:bodyPr>
          <a:lstStyle/>
          <a:p>
            <a:pPr>
              <a:spcBef>
                <a:spcPct val="50000"/>
              </a:spcBef>
            </a:pPr>
            <a:r>
              <a:rPr lang="en-US" sz="2400" b="1">
                <a:solidFill>
                  <a:schemeClr val="bg1"/>
                </a:solidFill>
              </a:rPr>
              <a:t>Đ    </a:t>
            </a:r>
            <a:r>
              <a:rPr lang="en-US" sz="2400" b="1">
                <a:solidFill>
                  <a:schemeClr val="bg1"/>
                </a:solidFill>
                <a:latin typeface="Times New Roman" pitchFamily="18" charset="0"/>
              </a:rPr>
              <a:t>Ô</a:t>
            </a:r>
            <a:r>
              <a:rPr lang="en-US" sz="2400" b="1">
                <a:solidFill>
                  <a:schemeClr val="bg1"/>
                </a:solidFill>
              </a:rPr>
              <a:t>   </a:t>
            </a:r>
            <a:r>
              <a:rPr lang="en-US" sz="2400" b="1">
                <a:solidFill>
                  <a:schemeClr val="bg1"/>
                </a:solidFill>
                <a:latin typeface="Times New Roman" pitchFamily="18" charset="0"/>
              </a:rPr>
              <a:t>N</a:t>
            </a:r>
            <a:r>
              <a:rPr lang="en-US" sz="2400" b="1">
                <a:solidFill>
                  <a:schemeClr val="bg1"/>
                </a:solidFill>
              </a:rPr>
              <a:t>   </a:t>
            </a:r>
            <a:r>
              <a:rPr lang="en-US" sz="2400" b="1">
                <a:solidFill>
                  <a:schemeClr val="bg1"/>
                </a:solidFill>
                <a:latin typeface="Times New Roman" pitchFamily="18" charset="0"/>
              </a:rPr>
              <a:t>G</a:t>
            </a:r>
            <a:r>
              <a:rPr lang="en-US" sz="2400" b="1">
                <a:solidFill>
                  <a:schemeClr val="bg1"/>
                </a:solidFill>
              </a:rPr>
              <a:t>   </a:t>
            </a:r>
            <a:r>
              <a:rPr lang="en-US" sz="2400" b="1">
                <a:solidFill>
                  <a:schemeClr val="bg1"/>
                </a:solidFill>
                <a:latin typeface="Times New Roman" pitchFamily="18" charset="0"/>
              </a:rPr>
              <a:t> </a:t>
            </a:r>
            <a:r>
              <a:rPr lang="en-US" sz="2400" b="1">
                <a:solidFill>
                  <a:schemeClr val="bg1"/>
                </a:solidFill>
              </a:rPr>
              <a:t>D   </a:t>
            </a:r>
            <a:r>
              <a:rPr lang="en-US" sz="2400" b="1">
                <a:solidFill>
                  <a:schemeClr val="bg1"/>
                </a:solidFill>
                <a:latin typeface="Times New Roman" pitchFamily="18" charset="0"/>
              </a:rPr>
              <a:t>U</a:t>
            </a:r>
          </a:p>
        </p:txBody>
      </p:sp>
      <p:grpSp>
        <p:nvGrpSpPr>
          <p:cNvPr id="20534" name="Group 117"/>
          <p:cNvGrpSpPr>
            <a:grpSpLocks/>
          </p:cNvGrpSpPr>
          <p:nvPr/>
        </p:nvGrpSpPr>
        <p:grpSpPr bwMode="auto">
          <a:xfrm>
            <a:off x="1981200" y="5867400"/>
            <a:ext cx="6248400" cy="685800"/>
            <a:chOff x="1392" y="3792"/>
            <a:chExt cx="3696" cy="288"/>
          </a:xfrm>
        </p:grpSpPr>
        <p:sp>
          <p:nvSpPr>
            <p:cNvPr id="20556" name="Rectangle 6"/>
            <p:cNvSpPr>
              <a:spLocks noChangeArrowheads="1"/>
            </p:cNvSpPr>
            <p:nvPr/>
          </p:nvSpPr>
          <p:spPr bwMode="auto">
            <a:xfrm>
              <a:off x="408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57" name="Rectangle 7"/>
            <p:cNvSpPr>
              <a:spLocks noChangeArrowheads="1"/>
            </p:cNvSpPr>
            <p:nvPr/>
          </p:nvSpPr>
          <p:spPr bwMode="auto">
            <a:xfrm>
              <a:off x="441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58" name="Rectangle 8"/>
            <p:cNvSpPr>
              <a:spLocks noChangeArrowheads="1"/>
            </p:cNvSpPr>
            <p:nvPr/>
          </p:nvSpPr>
          <p:spPr bwMode="auto">
            <a:xfrm>
              <a:off x="475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59" name="Rectangle 77"/>
            <p:cNvSpPr>
              <a:spLocks noChangeArrowheads="1"/>
            </p:cNvSpPr>
            <p:nvPr/>
          </p:nvSpPr>
          <p:spPr bwMode="auto">
            <a:xfrm>
              <a:off x="1392" y="3792"/>
              <a:ext cx="336" cy="288"/>
            </a:xfrm>
            <a:prstGeom prst="rect">
              <a:avLst/>
            </a:prstGeom>
            <a:gradFill rotWithShape="1">
              <a:gsLst>
                <a:gs pos="0">
                  <a:schemeClr val="bg1"/>
                </a:gs>
                <a:gs pos="100000">
                  <a:srgbClr val="00CCFF"/>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20560" name="Rectangle 78"/>
            <p:cNvSpPr>
              <a:spLocks noChangeArrowheads="1"/>
            </p:cNvSpPr>
            <p:nvPr/>
          </p:nvSpPr>
          <p:spPr bwMode="auto">
            <a:xfrm>
              <a:off x="172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1" name="Rectangle 79"/>
            <p:cNvSpPr>
              <a:spLocks noChangeArrowheads="1"/>
            </p:cNvSpPr>
            <p:nvPr/>
          </p:nvSpPr>
          <p:spPr bwMode="auto">
            <a:xfrm>
              <a:off x="206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2" name="Rectangle 80"/>
            <p:cNvSpPr>
              <a:spLocks noChangeArrowheads="1"/>
            </p:cNvSpPr>
            <p:nvPr/>
          </p:nvSpPr>
          <p:spPr bwMode="auto">
            <a:xfrm>
              <a:off x="2400"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3" name="Rectangle 81"/>
            <p:cNvSpPr>
              <a:spLocks noChangeArrowheads="1"/>
            </p:cNvSpPr>
            <p:nvPr/>
          </p:nvSpPr>
          <p:spPr bwMode="auto">
            <a:xfrm>
              <a:off x="2736"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4" name="Rectangle 82"/>
            <p:cNvSpPr>
              <a:spLocks noChangeArrowheads="1"/>
            </p:cNvSpPr>
            <p:nvPr/>
          </p:nvSpPr>
          <p:spPr bwMode="auto">
            <a:xfrm>
              <a:off x="3072"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5" name="Rectangle 83"/>
            <p:cNvSpPr>
              <a:spLocks noChangeArrowheads="1"/>
            </p:cNvSpPr>
            <p:nvPr/>
          </p:nvSpPr>
          <p:spPr bwMode="auto">
            <a:xfrm>
              <a:off x="3408"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sp>
          <p:nvSpPr>
            <p:cNvPr id="20566" name="Rectangle 84"/>
            <p:cNvSpPr>
              <a:spLocks noChangeArrowheads="1"/>
            </p:cNvSpPr>
            <p:nvPr/>
          </p:nvSpPr>
          <p:spPr bwMode="auto">
            <a:xfrm>
              <a:off x="3744" y="3792"/>
              <a:ext cx="336" cy="288"/>
            </a:xfrm>
            <a:prstGeom prst="rect">
              <a:avLst/>
            </a:prstGeom>
            <a:gradFill rotWithShape="1">
              <a:gsLst>
                <a:gs pos="0">
                  <a:schemeClr val="bg1"/>
                </a:gs>
                <a:gs pos="100000">
                  <a:srgbClr val="00CCFF"/>
                </a:gs>
              </a:gsLst>
              <a:path path="shape">
                <a:fillToRect l="50000" t="50000" r="50000" b="50000"/>
              </a:path>
            </a:gradFill>
            <a:ln w="9525" algn="ctr">
              <a:solidFill>
                <a:schemeClr val="tx1"/>
              </a:solidFill>
              <a:miter lim="800000"/>
              <a:headEnd/>
              <a:tailEnd/>
            </a:ln>
          </p:spPr>
          <p:txBody>
            <a:bodyPr wrap="none" anchor="ctr"/>
            <a:lstStyle/>
            <a:p>
              <a:endParaRPr lang="en-US"/>
            </a:p>
          </p:txBody>
        </p:sp>
      </p:grpSp>
      <p:sp>
        <p:nvSpPr>
          <p:cNvPr id="34901" name="Text Box 85"/>
          <p:cNvSpPr txBox="1">
            <a:spLocks noChangeArrowheads="1"/>
          </p:cNvSpPr>
          <p:nvPr/>
        </p:nvSpPr>
        <p:spPr bwMode="auto">
          <a:xfrm>
            <a:off x="533400" y="27432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1</a:t>
            </a:r>
          </a:p>
        </p:txBody>
      </p:sp>
      <p:sp>
        <p:nvSpPr>
          <p:cNvPr id="34902" name="Text Box 86"/>
          <p:cNvSpPr txBox="1">
            <a:spLocks noChangeArrowheads="1"/>
          </p:cNvSpPr>
          <p:nvPr/>
        </p:nvSpPr>
        <p:spPr bwMode="auto">
          <a:xfrm>
            <a:off x="7162800" y="25908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03" name="Text Box 87"/>
          <p:cNvSpPr txBox="1">
            <a:spLocks noChangeArrowheads="1"/>
          </p:cNvSpPr>
          <p:nvPr/>
        </p:nvSpPr>
        <p:spPr bwMode="auto">
          <a:xfrm>
            <a:off x="533400" y="320040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2</a:t>
            </a:r>
          </a:p>
        </p:txBody>
      </p:sp>
      <p:sp>
        <p:nvSpPr>
          <p:cNvPr id="34904" name="Text Box 88"/>
          <p:cNvSpPr txBox="1">
            <a:spLocks noChangeArrowheads="1"/>
          </p:cNvSpPr>
          <p:nvPr/>
        </p:nvSpPr>
        <p:spPr bwMode="auto">
          <a:xfrm>
            <a:off x="7162800" y="31242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08" name="Text Box 92"/>
          <p:cNvSpPr txBox="1">
            <a:spLocks noChangeArrowheads="1"/>
          </p:cNvSpPr>
          <p:nvPr/>
        </p:nvSpPr>
        <p:spPr bwMode="auto">
          <a:xfrm>
            <a:off x="512763" y="4602163"/>
            <a:ext cx="381000" cy="366712"/>
          </a:xfrm>
          <a:prstGeom prst="rect">
            <a:avLst/>
          </a:prstGeom>
          <a:noFill/>
          <a:ln w="9525">
            <a:noFill/>
            <a:miter lim="800000"/>
            <a:headEnd/>
            <a:tailEnd/>
          </a:ln>
        </p:spPr>
        <p:txBody>
          <a:bodyPr>
            <a:spAutoFit/>
          </a:bodyPr>
          <a:lstStyle/>
          <a:p>
            <a:pPr>
              <a:spcBef>
                <a:spcPct val="50000"/>
              </a:spcBef>
            </a:pPr>
            <a:r>
              <a:rPr lang="en-US">
                <a:solidFill>
                  <a:schemeClr val="accent2"/>
                </a:solidFill>
              </a:rPr>
              <a:t>5</a:t>
            </a:r>
          </a:p>
        </p:txBody>
      </p:sp>
      <p:sp>
        <p:nvSpPr>
          <p:cNvPr id="34909" name="Text Box 93"/>
          <p:cNvSpPr txBox="1">
            <a:spLocks noChangeArrowheads="1"/>
          </p:cNvSpPr>
          <p:nvPr/>
        </p:nvSpPr>
        <p:spPr bwMode="auto">
          <a:xfrm>
            <a:off x="7162800" y="45720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10" name="Text Box 94"/>
          <p:cNvSpPr txBox="1">
            <a:spLocks noChangeArrowheads="1"/>
          </p:cNvSpPr>
          <p:nvPr/>
        </p:nvSpPr>
        <p:spPr bwMode="auto">
          <a:xfrm>
            <a:off x="512763" y="4083050"/>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4</a:t>
            </a:r>
          </a:p>
        </p:txBody>
      </p:sp>
      <p:sp>
        <p:nvSpPr>
          <p:cNvPr id="34911" name="Text Box 95"/>
          <p:cNvSpPr txBox="1">
            <a:spLocks noChangeArrowheads="1"/>
          </p:cNvSpPr>
          <p:nvPr/>
        </p:nvSpPr>
        <p:spPr bwMode="auto">
          <a:xfrm>
            <a:off x="7162800" y="41148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12" name="Text Box 96"/>
          <p:cNvSpPr txBox="1">
            <a:spLocks noChangeArrowheads="1"/>
          </p:cNvSpPr>
          <p:nvPr/>
        </p:nvSpPr>
        <p:spPr bwMode="auto">
          <a:xfrm>
            <a:off x="512763" y="3654425"/>
            <a:ext cx="381000" cy="366713"/>
          </a:xfrm>
          <a:prstGeom prst="rect">
            <a:avLst/>
          </a:prstGeom>
          <a:noFill/>
          <a:ln w="9525">
            <a:noFill/>
            <a:miter lim="800000"/>
            <a:headEnd/>
            <a:tailEnd/>
          </a:ln>
        </p:spPr>
        <p:txBody>
          <a:bodyPr>
            <a:spAutoFit/>
          </a:bodyPr>
          <a:lstStyle/>
          <a:p>
            <a:pPr>
              <a:spcBef>
                <a:spcPct val="50000"/>
              </a:spcBef>
            </a:pPr>
            <a:r>
              <a:rPr lang="en-US">
                <a:solidFill>
                  <a:schemeClr val="accent2"/>
                </a:solidFill>
              </a:rPr>
              <a:t>3</a:t>
            </a:r>
          </a:p>
        </p:txBody>
      </p:sp>
      <p:sp>
        <p:nvSpPr>
          <p:cNvPr id="34913" name="Text Box 97"/>
          <p:cNvSpPr txBox="1">
            <a:spLocks noChangeArrowheads="1"/>
          </p:cNvSpPr>
          <p:nvPr/>
        </p:nvSpPr>
        <p:spPr bwMode="auto">
          <a:xfrm>
            <a:off x="7162800" y="3657600"/>
            <a:ext cx="457200" cy="366713"/>
          </a:xfrm>
          <a:prstGeom prst="rect">
            <a:avLst/>
          </a:prstGeom>
          <a:noFill/>
          <a:ln w="9525">
            <a:noFill/>
            <a:miter lim="800000"/>
            <a:headEnd/>
            <a:tailEnd/>
          </a:ln>
        </p:spPr>
        <p:txBody>
          <a:bodyPr>
            <a:spAutoFit/>
          </a:bodyPr>
          <a:lstStyle/>
          <a:p>
            <a:pPr>
              <a:spcBef>
                <a:spcPct val="50000"/>
              </a:spcBef>
            </a:pPr>
            <a:r>
              <a:rPr lang="en-US">
                <a:solidFill>
                  <a:srgbClr val="FF0000"/>
                </a:solidFill>
                <a:sym typeface="Wingdings" pitchFamily="2" charset="2"/>
              </a:rPr>
              <a:t></a:t>
            </a:r>
          </a:p>
        </p:txBody>
      </p:sp>
      <p:sp>
        <p:nvSpPr>
          <p:cNvPr id="34914" name="Text Box 98"/>
          <p:cNvSpPr txBox="1">
            <a:spLocks noChangeArrowheads="1"/>
          </p:cNvSpPr>
          <p:nvPr/>
        </p:nvSpPr>
        <p:spPr bwMode="auto">
          <a:xfrm>
            <a:off x="0" y="6096000"/>
            <a:ext cx="2057400" cy="369888"/>
          </a:xfrm>
          <a:prstGeom prst="rect">
            <a:avLst/>
          </a:prstGeom>
          <a:noFill/>
          <a:ln w="9525">
            <a:noFill/>
            <a:miter lim="800000"/>
            <a:headEnd/>
            <a:tailEnd/>
          </a:ln>
        </p:spPr>
        <p:txBody>
          <a:bodyPr>
            <a:spAutoFit/>
          </a:bodyPr>
          <a:lstStyle/>
          <a:p>
            <a:pPr>
              <a:spcBef>
                <a:spcPct val="50000"/>
              </a:spcBef>
            </a:pPr>
            <a:r>
              <a:rPr lang="en-US">
                <a:solidFill>
                  <a:srgbClr val="9900CC"/>
                </a:solidFill>
                <a:sym typeface="Wingdings" pitchFamily="2" charset="2"/>
              </a:rPr>
              <a:t>  CÂU CHỦ ĐỀ</a:t>
            </a:r>
          </a:p>
        </p:txBody>
      </p:sp>
      <p:sp>
        <p:nvSpPr>
          <p:cNvPr id="34915" name="Text Box 99"/>
          <p:cNvSpPr txBox="1">
            <a:spLocks noChangeArrowheads="1"/>
          </p:cNvSpPr>
          <p:nvPr/>
        </p:nvSpPr>
        <p:spPr bwMode="auto">
          <a:xfrm>
            <a:off x="1905000" y="5867400"/>
            <a:ext cx="6553200" cy="579438"/>
          </a:xfrm>
          <a:prstGeom prst="rect">
            <a:avLst/>
          </a:prstGeom>
          <a:noFill/>
          <a:ln w="9525">
            <a:noFill/>
            <a:miter lim="800000"/>
            <a:headEnd/>
            <a:tailEnd/>
          </a:ln>
        </p:spPr>
        <p:txBody>
          <a:bodyPr>
            <a:spAutoFit/>
          </a:bodyPr>
          <a:lstStyle/>
          <a:p>
            <a:pPr>
              <a:spcBef>
                <a:spcPct val="50000"/>
              </a:spcBef>
            </a:pPr>
            <a:r>
              <a:rPr lang="en-US" sz="3200" b="1">
                <a:solidFill>
                  <a:srgbClr val="9900CC"/>
                </a:solidFill>
              </a:rPr>
              <a:t> P   H   A   N  B  Ộ   I   C  H  Â  U</a:t>
            </a:r>
          </a:p>
        </p:txBody>
      </p:sp>
      <p:sp>
        <p:nvSpPr>
          <p:cNvPr id="34922" name="Text Box 106"/>
          <p:cNvSpPr txBox="1">
            <a:spLocks noChangeArrowheads="1"/>
          </p:cNvSpPr>
          <p:nvPr/>
        </p:nvSpPr>
        <p:spPr bwMode="auto">
          <a:xfrm>
            <a:off x="685800" y="304800"/>
            <a:ext cx="7467600" cy="701675"/>
          </a:xfrm>
          <a:prstGeom prst="rect">
            <a:avLst/>
          </a:prstGeom>
          <a:noFill/>
          <a:ln w="9525">
            <a:noFill/>
            <a:miter lim="800000"/>
            <a:headEnd/>
            <a:tailEnd/>
          </a:ln>
        </p:spPr>
        <p:txBody>
          <a:bodyPr>
            <a:spAutoFit/>
          </a:bodyPr>
          <a:lstStyle/>
          <a:p>
            <a:pPr algn="ctr">
              <a:spcBef>
                <a:spcPct val="50000"/>
              </a:spcBef>
            </a:pPr>
            <a:r>
              <a:rPr lang="en-US" sz="4000" b="1">
                <a:solidFill>
                  <a:srgbClr val="00FF00"/>
                </a:solidFill>
              </a:rPr>
              <a:t>TRÒ CHƠI Ô CHỮ KÌ DIỆU</a:t>
            </a:r>
          </a:p>
        </p:txBody>
      </p:sp>
      <p:pic>
        <p:nvPicPr>
          <p:cNvPr id="20548" name="Picture 107" descr="KATZENSPUR"/>
          <p:cNvPicPr>
            <a:picLocks noChangeAspect="1" noChangeArrowheads="1" noCrop="1"/>
          </p:cNvPicPr>
          <p:nvPr/>
        </p:nvPicPr>
        <p:blipFill>
          <a:blip r:embed="rId6"/>
          <a:srcRect/>
          <a:stretch>
            <a:fillRect/>
          </a:stretch>
        </p:blipFill>
        <p:spPr bwMode="auto">
          <a:xfrm>
            <a:off x="0" y="1371600"/>
            <a:ext cx="9296400" cy="771525"/>
          </a:xfrm>
          <a:prstGeom prst="rect">
            <a:avLst/>
          </a:prstGeom>
          <a:noFill/>
          <a:ln w="9525">
            <a:noFill/>
            <a:miter lim="800000"/>
            <a:headEnd/>
            <a:tailEnd/>
          </a:ln>
        </p:spPr>
      </p:pic>
      <p:grpSp>
        <p:nvGrpSpPr>
          <p:cNvPr id="20549" name="Group 120"/>
          <p:cNvGrpSpPr>
            <a:grpSpLocks/>
          </p:cNvGrpSpPr>
          <p:nvPr/>
        </p:nvGrpSpPr>
        <p:grpSpPr bwMode="auto">
          <a:xfrm>
            <a:off x="8001000" y="0"/>
            <a:ext cx="1447800" cy="6858000"/>
            <a:chOff x="4848" y="0"/>
            <a:chExt cx="912" cy="4320"/>
          </a:xfrm>
        </p:grpSpPr>
        <p:pic>
          <p:nvPicPr>
            <p:cNvPr id="20550" name="Picture 121" descr="bFLOWERred"/>
            <p:cNvPicPr>
              <a:picLocks noChangeAspect="1" noChangeArrowheads="1" noCrop="1"/>
            </p:cNvPicPr>
            <p:nvPr/>
          </p:nvPicPr>
          <p:blipFill>
            <a:blip r:embed="rId7"/>
            <a:srcRect/>
            <a:stretch>
              <a:fillRect/>
            </a:stretch>
          </p:blipFill>
          <p:spPr bwMode="auto">
            <a:xfrm>
              <a:off x="4848" y="0"/>
              <a:ext cx="912" cy="912"/>
            </a:xfrm>
            <a:prstGeom prst="rect">
              <a:avLst/>
            </a:prstGeom>
            <a:noFill/>
            <a:ln w="9525">
              <a:noFill/>
              <a:miter lim="800000"/>
              <a:headEnd/>
              <a:tailEnd/>
            </a:ln>
          </p:spPr>
        </p:pic>
        <p:pic>
          <p:nvPicPr>
            <p:cNvPr id="20551" name="Picture 122" descr="bFLOWERred"/>
            <p:cNvPicPr>
              <a:picLocks noChangeAspect="1" noChangeArrowheads="1" noCrop="1"/>
            </p:cNvPicPr>
            <p:nvPr/>
          </p:nvPicPr>
          <p:blipFill>
            <a:blip r:embed="rId7"/>
            <a:srcRect/>
            <a:stretch>
              <a:fillRect/>
            </a:stretch>
          </p:blipFill>
          <p:spPr bwMode="auto">
            <a:xfrm>
              <a:off x="4848" y="672"/>
              <a:ext cx="912" cy="912"/>
            </a:xfrm>
            <a:prstGeom prst="rect">
              <a:avLst/>
            </a:prstGeom>
            <a:noFill/>
            <a:ln w="9525">
              <a:noFill/>
              <a:miter lim="800000"/>
              <a:headEnd/>
              <a:tailEnd/>
            </a:ln>
          </p:spPr>
        </p:pic>
        <p:pic>
          <p:nvPicPr>
            <p:cNvPr id="20552" name="Picture 123" descr="bFLOWERred"/>
            <p:cNvPicPr>
              <a:picLocks noChangeAspect="1" noChangeArrowheads="1" noCrop="1"/>
            </p:cNvPicPr>
            <p:nvPr/>
          </p:nvPicPr>
          <p:blipFill>
            <a:blip r:embed="rId7"/>
            <a:srcRect/>
            <a:stretch>
              <a:fillRect/>
            </a:stretch>
          </p:blipFill>
          <p:spPr bwMode="auto">
            <a:xfrm>
              <a:off x="4848" y="1344"/>
              <a:ext cx="912" cy="912"/>
            </a:xfrm>
            <a:prstGeom prst="rect">
              <a:avLst/>
            </a:prstGeom>
            <a:noFill/>
            <a:ln w="9525">
              <a:noFill/>
              <a:miter lim="800000"/>
              <a:headEnd/>
              <a:tailEnd/>
            </a:ln>
          </p:spPr>
        </p:pic>
        <p:pic>
          <p:nvPicPr>
            <p:cNvPr id="20553" name="Picture 124" descr="bFLOWERred"/>
            <p:cNvPicPr>
              <a:picLocks noChangeAspect="1" noChangeArrowheads="1" noCrop="1"/>
            </p:cNvPicPr>
            <p:nvPr/>
          </p:nvPicPr>
          <p:blipFill>
            <a:blip r:embed="rId7"/>
            <a:srcRect/>
            <a:stretch>
              <a:fillRect/>
            </a:stretch>
          </p:blipFill>
          <p:spPr bwMode="auto">
            <a:xfrm>
              <a:off x="4848" y="2016"/>
              <a:ext cx="912" cy="912"/>
            </a:xfrm>
            <a:prstGeom prst="rect">
              <a:avLst/>
            </a:prstGeom>
            <a:noFill/>
            <a:ln w="9525">
              <a:noFill/>
              <a:miter lim="800000"/>
              <a:headEnd/>
              <a:tailEnd/>
            </a:ln>
          </p:spPr>
        </p:pic>
        <p:pic>
          <p:nvPicPr>
            <p:cNvPr id="20554" name="Picture 125" descr="bFLOWERred"/>
            <p:cNvPicPr>
              <a:picLocks noChangeAspect="1" noChangeArrowheads="1" noCrop="1"/>
            </p:cNvPicPr>
            <p:nvPr/>
          </p:nvPicPr>
          <p:blipFill>
            <a:blip r:embed="rId7"/>
            <a:srcRect/>
            <a:stretch>
              <a:fillRect/>
            </a:stretch>
          </p:blipFill>
          <p:spPr bwMode="auto">
            <a:xfrm>
              <a:off x="4848" y="2688"/>
              <a:ext cx="912" cy="912"/>
            </a:xfrm>
            <a:prstGeom prst="rect">
              <a:avLst/>
            </a:prstGeom>
            <a:noFill/>
            <a:ln w="9525">
              <a:noFill/>
              <a:miter lim="800000"/>
              <a:headEnd/>
              <a:tailEnd/>
            </a:ln>
          </p:spPr>
        </p:pic>
        <p:pic>
          <p:nvPicPr>
            <p:cNvPr id="20555" name="Picture 126" descr="bFLOWERred"/>
            <p:cNvPicPr>
              <a:picLocks noChangeAspect="1" noChangeArrowheads="1" noCrop="1"/>
            </p:cNvPicPr>
            <p:nvPr/>
          </p:nvPicPr>
          <p:blipFill>
            <a:blip r:embed="rId7"/>
            <a:srcRect/>
            <a:stretch>
              <a:fillRect/>
            </a:stretch>
          </p:blipFill>
          <p:spPr bwMode="auto">
            <a:xfrm>
              <a:off x="4848" y="3408"/>
              <a:ext cx="912" cy="912"/>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2" repeatCount="indefinite" fill="hold" grpId="0" nodeType="withEffect">
                                  <p:stCondLst>
                                    <p:cond delay="0"/>
                                  </p:stCondLst>
                                  <p:childTnLst>
                                    <p:anim calcmode="lin" valueType="num">
                                      <p:cBhvr additive="base">
                                        <p:cTn id="6" dur="5000"/>
                                        <p:tgtEl>
                                          <p:spTgt spid="34843"/>
                                        </p:tgtEl>
                                        <p:attrNameLst>
                                          <p:attrName>ppt_x</p:attrName>
                                        </p:attrNameLst>
                                      </p:cBhvr>
                                      <p:tavLst>
                                        <p:tav tm="0">
                                          <p:val>
                                            <p:strVal val="ppt_x"/>
                                          </p:val>
                                        </p:tav>
                                        <p:tav tm="100000">
                                          <p:val>
                                            <p:strVal val="1+ppt_w/2"/>
                                          </p:val>
                                        </p:tav>
                                      </p:tavLst>
                                    </p:anim>
                                    <p:anim calcmode="lin" valueType="num">
                                      <p:cBhvr additive="base">
                                        <p:cTn id="7" dur="5000"/>
                                        <p:tgtEl>
                                          <p:spTgt spid="34843"/>
                                        </p:tgtEl>
                                        <p:attrNameLst>
                                          <p:attrName>ppt_y</p:attrName>
                                        </p:attrNameLst>
                                      </p:cBhvr>
                                      <p:tavLst>
                                        <p:tav tm="0">
                                          <p:val>
                                            <p:strVal val="ppt_y"/>
                                          </p:val>
                                        </p:tav>
                                        <p:tav tm="100000">
                                          <p:val>
                                            <p:strVal val="ppt_y"/>
                                          </p:val>
                                        </p:tav>
                                      </p:tavLst>
                                    </p:anim>
                                    <p:set>
                                      <p:cBhvr>
                                        <p:cTn id="8" dur="1" fill="hold">
                                          <p:stCondLst>
                                            <p:cond delay="4999"/>
                                          </p:stCondLst>
                                        </p:cTn>
                                        <p:tgtEl>
                                          <p:spTgt spid="34843"/>
                                        </p:tgtEl>
                                        <p:attrNameLst>
                                          <p:attrName>style.visibility</p:attrName>
                                        </p:attrNameLst>
                                      </p:cBhvr>
                                      <p:to>
                                        <p:strVal val="hidden"/>
                                      </p:to>
                                    </p:set>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4922"/>
                                        </p:tgtEl>
                                        <p:attrNameLst>
                                          <p:attrName>ppt_x</p:attrName>
                                          <p:attrName>ppt_y</p:attrName>
                                        </p:attrNameLst>
                                      </p:cBhvr>
                                    </p:animMotion>
                                    <p:animRot by="1500000">
                                      <p:cBhvr>
                                        <p:cTn id="11" dur="125" fill="hold">
                                          <p:stCondLst>
                                            <p:cond delay="0"/>
                                          </p:stCondLst>
                                        </p:cTn>
                                        <p:tgtEl>
                                          <p:spTgt spid="34922"/>
                                        </p:tgtEl>
                                        <p:attrNameLst>
                                          <p:attrName>r</p:attrName>
                                        </p:attrNameLst>
                                      </p:cBhvr>
                                    </p:animRot>
                                    <p:animRot by="-1500000">
                                      <p:cBhvr>
                                        <p:cTn id="12" dur="125" fill="hold">
                                          <p:stCondLst>
                                            <p:cond delay="125"/>
                                          </p:stCondLst>
                                        </p:cTn>
                                        <p:tgtEl>
                                          <p:spTgt spid="34922"/>
                                        </p:tgtEl>
                                        <p:attrNameLst>
                                          <p:attrName>r</p:attrName>
                                        </p:attrNameLst>
                                      </p:cBhvr>
                                    </p:animRot>
                                    <p:animRot by="-1500000">
                                      <p:cBhvr>
                                        <p:cTn id="13" dur="125" fill="hold">
                                          <p:stCondLst>
                                            <p:cond delay="250"/>
                                          </p:stCondLst>
                                        </p:cTn>
                                        <p:tgtEl>
                                          <p:spTgt spid="34922"/>
                                        </p:tgtEl>
                                        <p:attrNameLst>
                                          <p:attrName>r</p:attrName>
                                        </p:attrNameLst>
                                      </p:cBhvr>
                                    </p:animRot>
                                    <p:animRot by="1500000">
                                      <p:cBhvr>
                                        <p:cTn id="14" dur="125" fill="hold">
                                          <p:stCondLst>
                                            <p:cond delay="375"/>
                                          </p:stCondLst>
                                        </p:cTn>
                                        <p:tgtEl>
                                          <p:spTgt spid="349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4901"/>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22" presetClass="emph" presetSubtype="0" repeatCount="3000" fill="hold" grpId="0" nodeType="withEffect">
                                  <p:stCondLst>
                                    <p:cond delay="0"/>
                                  </p:stCondLst>
                                  <p:childTnLst>
                                    <p:animClr clrSpc="hsl" dir="cw">
                                      <p:cBhvr override="childStyle">
                                        <p:cTn id="19" dur="1000" fill="hold"/>
                                        <p:tgtEl>
                                          <p:spTgt spid="34849"/>
                                        </p:tgtEl>
                                        <p:attrNameLst>
                                          <p:attrName>style.color</p:attrName>
                                        </p:attrNameLst>
                                      </p:cBhvr>
                                      <p:by>
                                        <p:hsl h="-7200000" s="0" l="0"/>
                                      </p:by>
                                    </p:animClr>
                                    <p:animClr clrSpc="hsl" dir="cw">
                                      <p:cBhvr>
                                        <p:cTn id="20" dur="1000" fill="hold"/>
                                        <p:tgtEl>
                                          <p:spTgt spid="34849"/>
                                        </p:tgtEl>
                                        <p:attrNameLst>
                                          <p:attrName>fillcolor</p:attrName>
                                        </p:attrNameLst>
                                      </p:cBhvr>
                                      <p:by>
                                        <p:hsl h="-7200000" s="0" l="0"/>
                                      </p:by>
                                    </p:animClr>
                                    <p:animClr clrSpc="hsl" dir="cw">
                                      <p:cBhvr>
                                        <p:cTn id="21" dur="1000" fill="hold"/>
                                        <p:tgtEl>
                                          <p:spTgt spid="34849"/>
                                        </p:tgtEl>
                                        <p:attrNameLst>
                                          <p:attrName>stroke.color</p:attrName>
                                        </p:attrNameLst>
                                      </p:cBhvr>
                                      <p:by>
                                        <p:hsl h="-7200000" s="0" l="0"/>
                                      </p:by>
                                    </p:animClr>
                                    <p:set>
                                      <p:cBhvr>
                                        <p:cTn id="22" dur="1000" fill="hold"/>
                                        <p:tgtEl>
                                          <p:spTgt spid="34849"/>
                                        </p:tgtEl>
                                        <p:attrNameLst>
                                          <p:attrName>fill.type</p:attrName>
                                        </p:attrNameLst>
                                      </p:cBhvr>
                                      <p:to>
                                        <p:strVal val="solid"/>
                                      </p:to>
                                    </p:set>
                                  </p:childTnLst>
                                  <p:subTnLst>
                                    <p:audio>
                                      <p:cMediaNode>
                                        <p:cTn display="0" masterRel="sameClick">
                                          <p:stCondLst>
                                            <p:cond evt="begin" delay="0">
                                              <p:tn val="18"/>
                                            </p:cond>
                                          </p:stCondLst>
                                          <p:endCondLst>
                                            <p:cond evt="onStopAudio" delay="0">
                                              <p:tgtEl>
                                                <p:sldTgt/>
                                              </p:tgtEl>
                                            </p:cond>
                                          </p:endCondLst>
                                        </p:cTn>
                                        <p:tgtEl>
                                          <p:sndTgt r:embed="rId2" name="mo o chu 1.wav"/>
                                        </p:tgtEl>
                                      </p:cMediaNode>
                                    </p:audio>
                                  </p:subTnLst>
                                </p:cTn>
                              </p:par>
                              <p:par>
                                <p:cTn id="23" presetID="22" presetClass="emph" presetSubtype="0" repeatCount="3000" fill="hold" grpId="0" nodeType="withEffect">
                                  <p:stCondLst>
                                    <p:cond delay="0"/>
                                  </p:stCondLst>
                                  <p:childTnLst>
                                    <p:animClr clrSpc="hsl" dir="cw">
                                      <p:cBhvr override="childStyle">
                                        <p:cTn id="24" dur="1000" fill="hold"/>
                                        <p:tgtEl>
                                          <p:spTgt spid="34848"/>
                                        </p:tgtEl>
                                        <p:attrNameLst>
                                          <p:attrName>style.color</p:attrName>
                                        </p:attrNameLst>
                                      </p:cBhvr>
                                      <p:by>
                                        <p:hsl h="-7200000" s="0" l="0"/>
                                      </p:by>
                                    </p:animClr>
                                    <p:animClr clrSpc="hsl" dir="cw">
                                      <p:cBhvr>
                                        <p:cTn id="25" dur="1000" fill="hold"/>
                                        <p:tgtEl>
                                          <p:spTgt spid="34848"/>
                                        </p:tgtEl>
                                        <p:attrNameLst>
                                          <p:attrName>fillcolor</p:attrName>
                                        </p:attrNameLst>
                                      </p:cBhvr>
                                      <p:by>
                                        <p:hsl h="-7200000" s="0" l="0"/>
                                      </p:by>
                                    </p:animClr>
                                    <p:animClr clrSpc="hsl" dir="cw">
                                      <p:cBhvr>
                                        <p:cTn id="26" dur="1000" fill="hold"/>
                                        <p:tgtEl>
                                          <p:spTgt spid="34848"/>
                                        </p:tgtEl>
                                        <p:attrNameLst>
                                          <p:attrName>stroke.color</p:attrName>
                                        </p:attrNameLst>
                                      </p:cBhvr>
                                      <p:by>
                                        <p:hsl h="-7200000" s="0" l="0"/>
                                      </p:by>
                                    </p:animClr>
                                    <p:set>
                                      <p:cBhvr>
                                        <p:cTn id="27" dur="1000" fill="hold"/>
                                        <p:tgtEl>
                                          <p:spTgt spid="34848"/>
                                        </p:tgtEl>
                                        <p:attrNameLst>
                                          <p:attrName>fill.type</p:attrName>
                                        </p:attrNameLst>
                                      </p:cBhvr>
                                      <p:to>
                                        <p:strVal val="solid"/>
                                      </p:to>
                                    </p:set>
                                  </p:childTnLst>
                                </p:cTn>
                              </p:par>
                              <p:par>
                                <p:cTn id="28" presetID="22" presetClass="emph" presetSubtype="0" repeatCount="3000" fill="hold" grpId="0" nodeType="withEffect">
                                  <p:stCondLst>
                                    <p:cond delay="0"/>
                                  </p:stCondLst>
                                  <p:childTnLst>
                                    <p:animClr clrSpc="hsl" dir="cw">
                                      <p:cBhvr override="childStyle">
                                        <p:cTn id="29" dur="1000" fill="hold"/>
                                        <p:tgtEl>
                                          <p:spTgt spid="34847"/>
                                        </p:tgtEl>
                                        <p:attrNameLst>
                                          <p:attrName>style.color</p:attrName>
                                        </p:attrNameLst>
                                      </p:cBhvr>
                                      <p:by>
                                        <p:hsl h="-7200000" s="0" l="0"/>
                                      </p:by>
                                    </p:animClr>
                                    <p:animClr clrSpc="hsl" dir="cw">
                                      <p:cBhvr>
                                        <p:cTn id="30" dur="1000" fill="hold"/>
                                        <p:tgtEl>
                                          <p:spTgt spid="34847"/>
                                        </p:tgtEl>
                                        <p:attrNameLst>
                                          <p:attrName>fillcolor</p:attrName>
                                        </p:attrNameLst>
                                      </p:cBhvr>
                                      <p:by>
                                        <p:hsl h="-7200000" s="0" l="0"/>
                                      </p:by>
                                    </p:animClr>
                                    <p:animClr clrSpc="hsl" dir="cw">
                                      <p:cBhvr>
                                        <p:cTn id="31" dur="1000" fill="hold"/>
                                        <p:tgtEl>
                                          <p:spTgt spid="34847"/>
                                        </p:tgtEl>
                                        <p:attrNameLst>
                                          <p:attrName>stroke.color</p:attrName>
                                        </p:attrNameLst>
                                      </p:cBhvr>
                                      <p:by>
                                        <p:hsl h="-7200000" s="0" l="0"/>
                                      </p:by>
                                    </p:animClr>
                                    <p:set>
                                      <p:cBhvr>
                                        <p:cTn id="32" dur="1000" fill="hold"/>
                                        <p:tgtEl>
                                          <p:spTgt spid="34847"/>
                                        </p:tgtEl>
                                        <p:attrNameLst>
                                          <p:attrName>fill.type</p:attrName>
                                        </p:attrNameLst>
                                      </p:cBhvr>
                                      <p:to>
                                        <p:strVal val="solid"/>
                                      </p:to>
                                    </p:set>
                                  </p:childTnLst>
                                </p:cTn>
                              </p:par>
                              <p:par>
                                <p:cTn id="33" presetID="22" presetClass="emph" presetSubtype="0" repeatCount="3000" fill="hold" grpId="0" nodeType="withEffect">
                                  <p:stCondLst>
                                    <p:cond delay="0"/>
                                  </p:stCondLst>
                                  <p:childTnLst>
                                    <p:animClr clrSpc="hsl" dir="cw">
                                      <p:cBhvr override="childStyle">
                                        <p:cTn id="34" dur="1000" fill="hold"/>
                                        <p:tgtEl>
                                          <p:spTgt spid="34846"/>
                                        </p:tgtEl>
                                        <p:attrNameLst>
                                          <p:attrName>style.color</p:attrName>
                                        </p:attrNameLst>
                                      </p:cBhvr>
                                      <p:by>
                                        <p:hsl h="-7200000" s="0" l="0"/>
                                      </p:by>
                                    </p:animClr>
                                    <p:animClr clrSpc="hsl" dir="cw">
                                      <p:cBhvr>
                                        <p:cTn id="35" dur="1000" fill="hold"/>
                                        <p:tgtEl>
                                          <p:spTgt spid="34846"/>
                                        </p:tgtEl>
                                        <p:attrNameLst>
                                          <p:attrName>fillcolor</p:attrName>
                                        </p:attrNameLst>
                                      </p:cBhvr>
                                      <p:by>
                                        <p:hsl h="-7200000" s="0" l="0"/>
                                      </p:by>
                                    </p:animClr>
                                    <p:animClr clrSpc="hsl" dir="cw">
                                      <p:cBhvr>
                                        <p:cTn id="36" dur="1000" fill="hold"/>
                                        <p:tgtEl>
                                          <p:spTgt spid="34846"/>
                                        </p:tgtEl>
                                        <p:attrNameLst>
                                          <p:attrName>stroke.color</p:attrName>
                                        </p:attrNameLst>
                                      </p:cBhvr>
                                      <p:by>
                                        <p:hsl h="-7200000" s="0" l="0"/>
                                      </p:by>
                                    </p:animClr>
                                    <p:set>
                                      <p:cBhvr>
                                        <p:cTn id="37" dur="1000" fill="hold"/>
                                        <p:tgtEl>
                                          <p:spTgt spid="34846"/>
                                        </p:tgtEl>
                                        <p:attrNameLst>
                                          <p:attrName>fill.type</p:attrName>
                                        </p:attrNameLst>
                                      </p:cBhvr>
                                      <p:to>
                                        <p:strVal val="solid"/>
                                      </p:to>
                                    </p:set>
                                  </p:childTnLst>
                                </p:cTn>
                              </p:par>
                              <p:par>
                                <p:cTn id="38" presetID="22" presetClass="emph" presetSubtype="0" repeatCount="3000" fill="hold" grpId="0" nodeType="withEffect">
                                  <p:stCondLst>
                                    <p:cond delay="0"/>
                                  </p:stCondLst>
                                  <p:childTnLst>
                                    <p:animClr clrSpc="hsl" dir="cw">
                                      <p:cBhvr override="childStyle">
                                        <p:cTn id="39" dur="1000" fill="hold"/>
                                        <p:tgtEl>
                                          <p:spTgt spid="34845"/>
                                        </p:tgtEl>
                                        <p:attrNameLst>
                                          <p:attrName>style.color</p:attrName>
                                        </p:attrNameLst>
                                      </p:cBhvr>
                                      <p:by>
                                        <p:hsl h="-7200000" s="0" l="0"/>
                                      </p:by>
                                    </p:animClr>
                                    <p:animClr clrSpc="hsl" dir="cw">
                                      <p:cBhvr>
                                        <p:cTn id="40" dur="1000" fill="hold"/>
                                        <p:tgtEl>
                                          <p:spTgt spid="34845"/>
                                        </p:tgtEl>
                                        <p:attrNameLst>
                                          <p:attrName>fillcolor</p:attrName>
                                        </p:attrNameLst>
                                      </p:cBhvr>
                                      <p:by>
                                        <p:hsl h="-7200000" s="0" l="0"/>
                                      </p:by>
                                    </p:animClr>
                                    <p:animClr clrSpc="hsl" dir="cw">
                                      <p:cBhvr>
                                        <p:cTn id="41" dur="1000" fill="hold"/>
                                        <p:tgtEl>
                                          <p:spTgt spid="34845"/>
                                        </p:tgtEl>
                                        <p:attrNameLst>
                                          <p:attrName>stroke.color</p:attrName>
                                        </p:attrNameLst>
                                      </p:cBhvr>
                                      <p:by>
                                        <p:hsl h="-7200000" s="0" l="0"/>
                                      </p:by>
                                    </p:animClr>
                                    <p:set>
                                      <p:cBhvr>
                                        <p:cTn id="42" dur="1000" fill="hold"/>
                                        <p:tgtEl>
                                          <p:spTgt spid="34845"/>
                                        </p:tgtEl>
                                        <p:attrNameLst>
                                          <p:attrName>fill.type</p:attrName>
                                        </p:attrNameLst>
                                      </p:cBhvr>
                                      <p:to>
                                        <p:strVal val="solid"/>
                                      </p:to>
                                    </p:set>
                                  </p:childTnLst>
                                </p:cTn>
                              </p:par>
                              <p:par>
                                <p:cTn id="43" presetID="22" presetClass="emph" presetSubtype="0" repeatCount="3000" fill="hold" grpId="0" nodeType="withEffect">
                                  <p:stCondLst>
                                    <p:cond delay="0"/>
                                  </p:stCondLst>
                                  <p:childTnLst>
                                    <p:animClr clrSpc="hsl" dir="cw">
                                      <p:cBhvr override="childStyle">
                                        <p:cTn id="44" dur="1000" fill="hold"/>
                                        <p:tgtEl>
                                          <p:spTgt spid="34844"/>
                                        </p:tgtEl>
                                        <p:attrNameLst>
                                          <p:attrName>style.color</p:attrName>
                                        </p:attrNameLst>
                                      </p:cBhvr>
                                      <p:by>
                                        <p:hsl h="-7200000" s="0" l="0"/>
                                      </p:by>
                                    </p:animClr>
                                    <p:animClr clrSpc="hsl" dir="cw">
                                      <p:cBhvr>
                                        <p:cTn id="45" dur="1000" fill="hold"/>
                                        <p:tgtEl>
                                          <p:spTgt spid="34844"/>
                                        </p:tgtEl>
                                        <p:attrNameLst>
                                          <p:attrName>fillcolor</p:attrName>
                                        </p:attrNameLst>
                                      </p:cBhvr>
                                      <p:by>
                                        <p:hsl h="-7200000" s="0" l="0"/>
                                      </p:by>
                                    </p:animClr>
                                    <p:animClr clrSpc="hsl" dir="cw">
                                      <p:cBhvr>
                                        <p:cTn id="46" dur="1000" fill="hold"/>
                                        <p:tgtEl>
                                          <p:spTgt spid="34844"/>
                                        </p:tgtEl>
                                        <p:attrNameLst>
                                          <p:attrName>stroke.color</p:attrName>
                                        </p:attrNameLst>
                                      </p:cBhvr>
                                      <p:by>
                                        <p:hsl h="-7200000" s="0" l="0"/>
                                      </p:by>
                                    </p:animClr>
                                    <p:set>
                                      <p:cBhvr>
                                        <p:cTn id="47" dur="1000" fill="hold"/>
                                        <p:tgtEl>
                                          <p:spTgt spid="34844"/>
                                        </p:tgtEl>
                                        <p:attrNameLst>
                                          <p:attrName>fill.type</p:attrName>
                                        </p:attrNameLst>
                                      </p:cBhvr>
                                      <p:to>
                                        <p:strVal val="solid"/>
                                      </p:to>
                                    </p:set>
                                  </p:childTnLst>
                                </p:cTn>
                              </p:par>
                            </p:childTnLst>
                          </p:cTn>
                        </p:par>
                      </p:childTnLst>
                    </p:cTn>
                  </p:par>
                </p:childTnLst>
              </p:cTn>
              <p:nextCondLst>
                <p:cond evt="onClick" delay="0">
                  <p:tgtEl>
                    <p:spTgt spid="34901"/>
                  </p:tgtEl>
                </p:cond>
              </p:nextCondLst>
            </p:seq>
            <p:seq concurrent="1" nextAc="seek">
              <p:cTn id="48" restart="whenNotActive" fill="hold" evtFilter="cancelBubble" nodeType="interactiveSeq">
                <p:stCondLst>
                  <p:cond evt="onClick" delay="0">
                    <p:tgtEl>
                      <p:spTgt spid="34902"/>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8" presetClass="entr" presetSubtype="6" fill="hold" grpId="0" nodeType="withEffect">
                                  <p:stCondLst>
                                    <p:cond delay="0"/>
                                  </p:stCondLst>
                                  <p:childTnLst>
                                    <p:set>
                                      <p:cBhvr>
                                        <p:cTn id="52" dur="1" fill="hold">
                                          <p:stCondLst>
                                            <p:cond delay="0"/>
                                          </p:stCondLst>
                                        </p:cTn>
                                        <p:tgtEl>
                                          <p:spTgt spid="34892"/>
                                        </p:tgtEl>
                                        <p:attrNameLst>
                                          <p:attrName>style.visibility</p:attrName>
                                        </p:attrNameLst>
                                      </p:cBhvr>
                                      <p:to>
                                        <p:strVal val="visible"/>
                                      </p:to>
                                    </p:set>
                                    <p:animEffect transition="in" filter="strips(downRight)">
                                      <p:cBhvr>
                                        <p:cTn id="53" dur="1000"/>
                                        <p:tgtEl>
                                          <p:spTgt spid="34892"/>
                                        </p:tgtEl>
                                      </p:cBhvr>
                                    </p:animEffect>
                                  </p:childTnLst>
                                  <p:subTnLst>
                                    <p:audio>
                                      <p:cMediaNode>
                                        <p:cTn display="0" masterRel="sameClick">
                                          <p:stCondLst>
                                            <p:cond evt="begin" delay="0">
                                              <p:tn val="51"/>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02"/>
                  </p:tgtEl>
                </p:cond>
              </p:nextCondLst>
            </p:seq>
            <p:seq concurrent="1" nextAc="seek">
              <p:cTn id="54" restart="whenNotActive" fill="hold" evtFilter="cancelBubble" nodeType="interactiveSeq">
                <p:stCondLst>
                  <p:cond evt="onClick" delay="0">
                    <p:tgtEl>
                      <p:spTgt spid="34903"/>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22" presetClass="emph" presetSubtype="0" repeatCount="3000" fill="hold" grpId="0" nodeType="afterEffect">
                                  <p:stCondLst>
                                    <p:cond delay="0"/>
                                  </p:stCondLst>
                                  <p:childTnLst>
                                    <p:animClr clrSpc="hsl" dir="cw">
                                      <p:cBhvr override="childStyle">
                                        <p:cTn id="58" dur="1000" fill="hold"/>
                                        <p:tgtEl>
                                          <p:spTgt spid="34856"/>
                                        </p:tgtEl>
                                        <p:attrNameLst>
                                          <p:attrName>style.color</p:attrName>
                                        </p:attrNameLst>
                                      </p:cBhvr>
                                      <p:by>
                                        <p:hsl h="-7200000" s="0" l="0"/>
                                      </p:by>
                                    </p:animClr>
                                    <p:animClr clrSpc="hsl" dir="cw">
                                      <p:cBhvr>
                                        <p:cTn id="59" dur="1000" fill="hold"/>
                                        <p:tgtEl>
                                          <p:spTgt spid="34856"/>
                                        </p:tgtEl>
                                        <p:attrNameLst>
                                          <p:attrName>fillcolor</p:attrName>
                                        </p:attrNameLst>
                                      </p:cBhvr>
                                      <p:by>
                                        <p:hsl h="-7200000" s="0" l="0"/>
                                      </p:by>
                                    </p:animClr>
                                    <p:animClr clrSpc="hsl" dir="cw">
                                      <p:cBhvr>
                                        <p:cTn id="60" dur="1000" fill="hold"/>
                                        <p:tgtEl>
                                          <p:spTgt spid="34856"/>
                                        </p:tgtEl>
                                        <p:attrNameLst>
                                          <p:attrName>stroke.color</p:attrName>
                                        </p:attrNameLst>
                                      </p:cBhvr>
                                      <p:by>
                                        <p:hsl h="-7200000" s="0" l="0"/>
                                      </p:by>
                                    </p:animClr>
                                    <p:set>
                                      <p:cBhvr>
                                        <p:cTn id="61" dur="1000" fill="hold"/>
                                        <p:tgtEl>
                                          <p:spTgt spid="34856"/>
                                        </p:tgtEl>
                                        <p:attrNameLst>
                                          <p:attrName>fill.type</p:attrName>
                                        </p:attrNameLst>
                                      </p:cBhvr>
                                      <p:to>
                                        <p:strVal val="solid"/>
                                      </p:to>
                                    </p:set>
                                  </p:childTnLst>
                                  <p:subTnLst>
                                    <p:audio>
                                      <p:cMediaNode>
                                        <p:cTn display="0" masterRel="sameClick">
                                          <p:stCondLst>
                                            <p:cond evt="begin" delay="0">
                                              <p:tn val="57"/>
                                            </p:cond>
                                          </p:stCondLst>
                                          <p:endCondLst>
                                            <p:cond evt="onStopAudio" delay="0">
                                              <p:tgtEl>
                                                <p:sldTgt/>
                                              </p:tgtEl>
                                            </p:cond>
                                          </p:endCondLst>
                                        </p:cTn>
                                        <p:tgtEl>
                                          <p:sndTgt r:embed="rId2" name="mo o chu 1.wav"/>
                                        </p:tgtEl>
                                      </p:cMediaNode>
                                    </p:audio>
                                  </p:subTnLst>
                                </p:cTn>
                              </p:par>
                              <p:par>
                                <p:cTn id="62" presetID="22" presetClass="emph" presetSubtype="0" repeatCount="3000" fill="hold" grpId="0" nodeType="withEffect">
                                  <p:stCondLst>
                                    <p:cond delay="0"/>
                                  </p:stCondLst>
                                  <p:childTnLst>
                                    <p:animClr clrSpc="hsl" dir="cw">
                                      <p:cBhvr override="childStyle">
                                        <p:cTn id="63" dur="1000" fill="hold"/>
                                        <p:tgtEl>
                                          <p:spTgt spid="34857"/>
                                        </p:tgtEl>
                                        <p:attrNameLst>
                                          <p:attrName>style.color</p:attrName>
                                        </p:attrNameLst>
                                      </p:cBhvr>
                                      <p:by>
                                        <p:hsl h="-7200000" s="0" l="0"/>
                                      </p:by>
                                    </p:animClr>
                                    <p:animClr clrSpc="hsl" dir="cw">
                                      <p:cBhvr>
                                        <p:cTn id="64" dur="1000" fill="hold"/>
                                        <p:tgtEl>
                                          <p:spTgt spid="34857"/>
                                        </p:tgtEl>
                                        <p:attrNameLst>
                                          <p:attrName>fillcolor</p:attrName>
                                        </p:attrNameLst>
                                      </p:cBhvr>
                                      <p:by>
                                        <p:hsl h="-7200000" s="0" l="0"/>
                                      </p:by>
                                    </p:animClr>
                                    <p:animClr clrSpc="hsl" dir="cw">
                                      <p:cBhvr>
                                        <p:cTn id="65" dur="1000" fill="hold"/>
                                        <p:tgtEl>
                                          <p:spTgt spid="34857"/>
                                        </p:tgtEl>
                                        <p:attrNameLst>
                                          <p:attrName>stroke.color</p:attrName>
                                        </p:attrNameLst>
                                      </p:cBhvr>
                                      <p:by>
                                        <p:hsl h="-7200000" s="0" l="0"/>
                                      </p:by>
                                    </p:animClr>
                                    <p:set>
                                      <p:cBhvr>
                                        <p:cTn id="66" dur="1000" fill="hold"/>
                                        <p:tgtEl>
                                          <p:spTgt spid="34857"/>
                                        </p:tgtEl>
                                        <p:attrNameLst>
                                          <p:attrName>fill.type</p:attrName>
                                        </p:attrNameLst>
                                      </p:cBhvr>
                                      <p:to>
                                        <p:strVal val="solid"/>
                                      </p:to>
                                    </p:set>
                                  </p:childTnLst>
                                </p:cTn>
                              </p:par>
                              <p:par>
                                <p:cTn id="67" presetID="22" presetClass="emph" presetSubtype="0" repeatCount="3000" fill="hold" grpId="0" nodeType="withEffect">
                                  <p:stCondLst>
                                    <p:cond delay="0"/>
                                  </p:stCondLst>
                                  <p:childTnLst>
                                    <p:animClr clrSpc="hsl" dir="cw">
                                      <p:cBhvr override="childStyle">
                                        <p:cTn id="68" dur="1000" fill="hold"/>
                                        <p:tgtEl>
                                          <p:spTgt spid="34858"/>
                                        </p:tgtEl>
                                        <p:attrNameLst>
                                          <p:attrName>style.color</p:attrName>
                                        </p:attrNameLst>
                                      </p:cBhvr>
                                      <p:by>
                                        <p:hsl h="-7200000" s="0" l="0"/>
                                      </p:by>
                                    </p:animClr>
                                    <p:animClr clrSpc="hsl" dir="cw">
                                      <p:cBhvr>
                                        <p:cTn id="69" dur="1000" fill="hold"/>
                                        <p:tgtEl>
                                          <p:spTgt spid="34858"/>
                                        </p:tgtEl>
                                        <p:attrNameLst>
                                          <p:attrName>fillcolor</p:attrName>
                                        </p:attrNameLst>
                                      </p:cBhvr>
                                      <p:by>
                                        <p:hsl h="-7200000" s="0" l="0"/>
                                      </p:by>
                                    </p:animClr>
                                    <p:animClr clrSpc="hsl" dir="cw">
                                      <p:cBhvr>
                                        <p:cTn id="70" dur="1000" fill="hold"/>
                                        <p:tgtEl>
                                          <p:spTgt spid="34858"/>
                                        </p:tgtEl>
                                        <p:attrNameLst>
                                          <p:attrName>stroke.color</p:attrName>
                                        </p:attrNameLst>
                                      </p:cBhvr>
                                      <p:by>
                                        <p:hsl h="-7200000" s="0" l="0"/>
                                      </p:by>
                                    </p:animClr>
                                    <p:set>
                                      <p:cBhvr>
                                        <p:cTn id="71" dur="1000" fill="hold"/>
                                        <p:tgtEl>
                                          <p:spTgt spid="34858"/>
                                        </p:tgtEl>
                                        <p:attrNameLst>
                                          <p:attrName>fill.type</p:attrName>
                                        </p:attrNameLst>
                                      </p:cBhvr>
                                      <p:to>
                                        <p:strVal val="solid"/>
                                      </p:to>
                                    </p:set>
                                  </p:childTnLst>
                                </p:cTn>
                              </p:par>
                              <p:par>
                                <p:cTn id="72" presetID="22" presetClass="emph" presetSubtype="0" repeatCount="3000" fill="hold" grpId="0" nodeType="withEffect">
                                  <p:stCondLst>
                                    <p:cond delay="0"/>
                                  </p:stCondLst>
                                  <p:childTnLst>
                                    <p:animClr clrSpc="hsl" dir="cw">
                                      <p:cBhvr override="childStyle">
                                        <p:cTn id="73" dur="1000" fill="hold"/>
                                        <p:tgtEl>
                                          <p:spTgt spid="34859"/>
                                        </p:tgtEl>
                                        <p:attrNameLst>
                                          <p:attrName>style.color</p:attrName>
                                        </p:attrNameLst>
                                      </p:cBhvr>
                                      <p:by>
                                        <p:hsl h="-7200000" s="0" l="0"/>
                                      </p:by>
                                    </p:animClr>
                                    <p:animClr clrSpc="hsl" dir="cw">
                                      <p:cBhvr>
                                        <p:cTn id="74" dur="1000" fill="hold"/>
                                        <p:tgtEl>
                                          <p:spTgt spid="34859"/>
                                        </p:tgtEl>
                                        <p:attrNameLst>
                                          <p:attrName>fillcolor</p:attrName>
                                        </p:attrNameLst>
                                      </p:cBhvr>
                                      <p:by>
                                        <p:hsl h="-7200000" s="0" l="0"/>
                                      </p:by>
                                    </p:animClr>
                                    <p:animClr clrSpc="hsl" dir="cw">
                                      <p:cBhvr>
                                        <p:cTn id="75" dur="1000" fill="hold"/>
                                        <p:tgtEl>
                                          <p:spTgt spid="34859"/>
                                        </p:tgtEl>
                                        <p:attrNameLst>
                                          <p:attrName>stroke.color</p:attrName>
                                        </p:attrNameLst>
                                      </p:cBhvr>
                                      <p:by>
                                        <p:hsl h="-7200000" s="0" l="0"/>
                                      </p:by>
                                    </p:animClr>
                                    <p:set>
                                      <p:cBhvr>
                                        <p:cTn id="76" dur="1000" fill="hold"/>
                                        <p:tgtEl>
                                          <p:spTgt spid="34859"/>
                                        </p:tgtEl>
                                        <p:attrNameLst>
                                          <p:attrName>fill.type</p:attrName>
                                        </p:attrNameLst>
                                      </p:cBhvr>
                                      <p:to>
                                        <p:strVal val="solid"/>
                                      </p:to>
                                    </p:set>
                                  </p:childTnLst>
                                </p:cTn>
                              </p:par>
                              <p:par>
                                <p:cTn id="77" presetID="22" presetClass="emph" presetSubtype="0" repeatCount="3000" fill="hold" grpId="0" nodeType="withEffect">
                                  <p:stCondLst>
                                    <p:cond delay="0"/>
                                  </p:stCondLst>
                                  <p:childTnLst>
                                    <p:animClr clrSpc="hsl" dir="cw">
                                      <p:cBhvr override="childStyle">
                                        <p:cTn id="78" dur="1000" fill="hold"/>
                                        <p:tgtEl>
                                          <p:spTgt spid="34860"/>
                                        </p:tgtEl>
                                        <p:attrNameLst>
                                          <p:attrName>style.color</p:attrName>
                                        </p:attrNameLst>
                                      </p:cBhvr>
                                      <p:by>
                                        <p:hsl h="-7200000" s="0" l="0"/>
                                      </p:by>
                                    </p:animClr>
                                    <p:animClr clrSpc="hsl" dir="cw">
                                      <p:cBhvr>
                                        <p:cTn id="79" dur="1000" fill="hold"/>
                                        <p:tgtEl>
                                          <p:spTgt spid="34860"/>
                                        </p:tgtEl>
                                        <p:attrNameLst>
                                          <p:attrName>fillcolor</p:attrName>
                                        </p:attrNameLst>
                                      </p:cBhvr>
                                      <p:by>
                                        <p:hsl h="-7200000" s="0" l="0"/>
                                      </p:by>
                                    </p:animClr>
                                    <p:animClr clrSpc="hsl" dir="cw">
                                      <p:cBhvr>
                                        <p:cTn id="80" dur="1000" fill="hold"/>
                                        <p:tgtEl>
                                          <p:spTgt spid="34860"/>
                                        </p:tgtEl>
                                        <p:attrNameLst>
                                          <p:attrName>stroke.color</p:attrName>
                                        </p:attrNameLst>
                                      </p:cBhvr>
                                      <p:by>
                                        <p:hsl h="-7200000" s="0" l="0"/>
                                      </p:by>
                                    </p:animClr>
                                    <p:set>
                                      <p:cBhvr>
                                        <p:cTn id="81" dur="1000" fill="hold"/>
                                        <p:tgtEl>
                                          <p:spTgt spid="34860"/>
                                        </p:tgtEl>
                                        <p:attrNameLst>
                                          <p:attrName>fill.type</p:attrName>
                                        </p:attrNameLst>
                                      </p:cBhvr>
                                      <p:to>
                                        <p:strVal val="solid"/>
                                      </p:to>
                                    </p:set>
                                  </p:childTnLst>
                                </p:cTn>
                              </p:par>
                              <p:par>
                                <p:cTn id="82" presetID="22" presetClass="emph" presetSubtype="0" repeatCount="3000" fill="hold" grpId="0" nodeType="withEffect">
                                  <p:stCondLst>
                                    <p:cond delay="0"/>
                                  </p:stCondLst>
                                  <p:childTnLst>
                                    <p:animClr clrSpc="hsl" dir="cw">
                                      <p:cBhvr override="childStyle">
                                        <p:cTn id="83" dur="1000" fill="hold"/>
                                        <p:tgtEl>
                                          <p:spTgt spid="34861"/>
                                        </p:tgtEl>
                                        <p:attrNameLst>
                                          <p:attrName>style.color</p:attrName>
                                        </p:attrNameLst>
                                      </p:cBhvr>
                                      <p:by>
                                        <p:hsl h="-7200000" s="0" l="0"/>
                                      </p:by>
                                    </p:animClr>
                                    <p:animClr clrSpc="hsl" dir="cw">
                                      <p:cBhvr>
                                        <p:cTn id="84" dur="1000" fill="hold"/>
                                        <p:tgtEl>
                                          <p:spTgt spid="34861"/>
                                        </p:tgtEl>
                                        <p:attrNameLst>
                                          <p:attrName>fillcolor</p:attrName>
                                        </p:attrNameLst>
                                      </p:cBhvr>
                                      <p:by>
                                        <p:hsl h="-7200000" s="0" l="0"/>
                                      </p:by>
                                    </p:animClr>
                                    <p:animClr clrSpc="hsl" dir="cw">
                                      <p:cBhvr>
                                        <p:cTn id="85" dur="1000" fill="hold"/>
                                        <p:tgtEl>
                                          <p:spTgt spid="34861"/>
                                        </p:tgtEl>
                                        <p:attrNameLst>
                                          <p:attrName>stroke.color</p:attrName>
                                        </p:attrNameLst>
                                      </p:cBhvr>
                                      <p:by>
                                        <p:hsl h="-7200000" s="0" l="0"/>
                                      </p:by>
                                    </p:animClr>
                                    <p:set>
                                      <p:cBhvr>
                                        <p:cTn id="86" dur="1000" fill="hold"/>
                                        <p:tgtEl>
                                          <p:spTgt spid="34861"/>
                                        </p:tgtEl>
                                        <p:attrNameLst>
                                          <p:attrName>fill.type</p:attrName>
                                        </p:attrNameLst>
                                      </p:cBhvr>
                                      <p:to>
                                        <p:strVal val="solid"/>
                                      </p:to>
                                    </p:set>
                                  </p:childTnLst>
                                </p:cTn>
                              </p:par>
                            </p:childTnLst>
                          </p:cTn>
                        </p:par>
                      </p:childTnLst>
                    </p:cTn>
                  </p:par>
                </p:childTnLst>
              </p:cTn>
              <p:nextCondLst>
                <p:cond evt="onClick" delay="0">
                  <p:tgtEl>
                    <p:spTgt spid="34903"/>
                  </p:tgtEl>
                </p:cond>
              </p:nextCondLst>
            </p:seq>
            <p:seq concurrent="1" nextAc="seek">
              <p:cTn id="87" restart="whenNotActive" fill="hold" evtFilter="cancelBubble" nodeType="interactiveSeq">
                <p:stCondLst>
                  <p:cond evt="onClick" delay="0">
                    <p:tgtEl>
                      <p:spTgt spid="34904"/>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18" presetClass="entr" presetSubtype="6" fill="hold" grpId="0" nodeType="afterEffect">
                                  <p:stCondLst>
                                    <p:cond delay="0"/>
                                  </p:stCondLst>
                                  <p:childTnLst>
                                    <p:set>
                                      <p:cBhvr>
                                        <p:cTn id="91" dur="1" fill="hold">
                                          <p:stCondLst>
                                            <p:cond delay="0"/>
                                          </p:stCondLst>
                                        </p:cTn>
                                        <p:tgtEl>
                                          <p:spTgt spid="34864"/>
                                        </p:tgtEl>
                                        <p:attrNameLst>
                                          <p:attrName>style.visibility</p:attrName>
                                        </p:attrNameLst>
                                      </p:cBhvr>
                                      <p:to>
                                        <p:strVal val="visible"/>
                                      </p:to>
                                    </p:set>
                                    <p:animEffect transition="in" filter="strips(downRight)">
                                      <p:cBhvr>
                                        <p:cTn id="92" dur="1000"/>
                                        <p:tgtEl>
                                          <p:spTgt spid="34864"/>
                                        </p:tgtEl>
                                      </p:cBhvr>
                                    </p:animEffect>
                                  </p:childTnLst>
                                  <p:subTnLst>
                                    <p:audio>
                                      <p:cMediaNode>
                                        <p:cTn display="0" masterRel="sameClick">
                                          <p:stCondLst>
                                            <p:cond evt="begin" delay="0">
                                              <p:tn val="90"/>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04"/>
                  </p:tgtEl>
                </p:cond>
              </p:nextCondLst>
            </p:seq>
            <p:seq concurrent="1" nextAc="seek">
              <p:cTn id="93" restart="whenNotActive" fill="hold" evtFilter="cancelBubble" nodeType="interactiveSeq">
                <p:stCondLst>
                  <p:cond evt="onClick" delay="0">
                    <p:tgtEl>
                      <p:spTgt spid="34908"/>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1" presetClass="emph" presetSubtype="0" repeatCount="3000" fill="hold" grpId="0" nodeType="withEffect">
                                  <p:stCondLst>
                                    <p:cond delay="0"/>
                                  </p:stCondLst>
                                  <p:childTnLst>
                                    <p:animClr clrSpc="hsl" dir="cw">
                                      <p:cBhvr override="childStyle">
                                        <p:cTn id="97" dur="1000" fill="hold"/>
                                        <p:tgtEl>
                                          <p:spTgt spid="34837"/>
                                        </p:tgtEl>
                                        <p:attrNameLst>
                                          <p:attrName>style.color</p:attrName>
                                        </p:attrNameLst>
                                      </p:cBhvr>
                                      <p:by>
                                        <p:hsl h="7200000" s="0" l="0"/>
                                      </p:by>
                                    </p:animClr>
                                    <p:animClr clrSpc="hsl" dir="cw">
                                      <p:cBhvr>
                                        <p:cTn id="98" dur="1000" fill="hold"/>
                                        <p:tgtEl>
                                          <p:spTgt spid="34837"/>
                                        </p:tgtEl>
                                        <p:attrNameLst>
                                          <p:attrName>fillcolor</p:attrName>
                                        </p:attrNameLst>
                                      </p:cBhvr>
                                      <p:by>
                                        <p:hsl h="7200000" s="0" l="0"/>
                                      </p:by>
                                    </p:animClr>
                                    <p:animClr clrSpc="hsl" dir="cw">
                                      <p:cBhvr>
                                        <p:cTn id="99" dur="1000" fill="hold"/>
                                        <p:tgtEl>
                                          <p:spTgt spid="34837"/>
                                        </p:tgtEl>
                                        <p:attrNameLst>
                                          <p:attrName>stroke.color</p:attrName>
                                        </p:attrNameLst>
                                      </p:cBhvr>
                                      <p:by>
                                        <p:hsl h="7200000" s="0" l="0"/>
                                      </p:by>
                                    </p:animClr>
                                    <p:set>
                                      <p:cBhvr>
                                        <p:cTn id="100" dur="1000" fill="hold"/>
                                        <p:tgtEl>
                                          <p:spTgt spid="34837"/>
                                        </p:tgtEl>
                                        <p:attrNameLst>
                                          <p:attrName>fill.type</p:attrName>
                                        </p:attrNameLst>
                                      </p:cBhvr>
                                      <p:to>
                                        <p:strVal val="solid"/>
                                      </p:to>
                                    </p:set>
                                  </p:childTnLst>
                                </p:cTn>
                              </p:par>
                              <p:par>
                                <p:cTn id="101" presetID="21" presetClass="emph" presetSubtype="0" repeatCount="3000" fill="hold" grpId="1" nodeType="withEffect">
                                  <p:stCondLst>
                                    <p:cond delay="0"/>
                                  </p:stCondLst>
                                  <p:childTnLst>
                                    <p:animClr clrSpc="hsl" dir="cw">
                                      <p:cBhvr override="childStyle">
                                        <p:cTn id="102" dur="1000" fill="hold"/>
                                        <p:tgtEl>
                                          <p:spTgt spid="34837"/>
                                        </p:tgtEl>
                                        <p:attrNameLst>
                                          <p:attrName>style.color</p:attrName>
                                        </p:attrNameLst>
                                      </p:cBhvr>
                                      <p:by>
                                        <p:hsl h="7200000" s="0" l="0"/>
                                      </p:by>
                                    </p:animClr>
                                    <p:animClr clrSpc="hsl" dir="cw">
                                      <p:cBhvr>
                                        <p:cTn id="103" dur="1000" fill="hold"/>
                                        <p:tgtEl>
                                          <p:spTgt spid="34837"/>
                                        </p:tgtEl>
                                        <p:attrNameLst>
                                          <p:attrName>fillcolor</p:attrName>
                                        </p:attrNameLst>
                                      </p:cBhvr>
                                      <p:by>
                                        <p:hsl h="7200000" s="0" l="0"/>
                                      </p:by>
                                    </p:animClr>
                                    <p:animClr clrSpc="hsl" dir="cw">
                                      <p:cBhvr>
                                        <p:cTn id="104" dur="1000" fill="hold"/>
                                        <p:tgtEl>
                                          <p:spTgt spid="34837"/>
                                        </p:tgtEl>
                                        <p:attrNameLst>
                                          <p:attrName>stroke.color</p:attrName>
                                        </p:attrNameLst>
                                      </p:cBhvr>
                                      <p:by>
                                        <p:hsl h="7200000" s="0" l="0"/>
                                      </p:by>
                                    </p:animClr>
                                    <p:set>
                                      <p:cBhvr>
                                        <p:cTn id="105" dur="1000" fill="hold"/>
                                        <p:tgtEl>
                                          <p:spTgt spid="34837"/>
                                        </p:tgtEl>
                                        <p:attrNameLst>
                                          <p:attrName>fill.type</p:attrName>
                                        </p:attrNameLst>
                                      </p:cBhvr>
                                      <p:to>
                                        <p:strVal val="solid"/>
                                      </p:to>
                                    </p:set>
                                  </p:childTnLst>
                                  <p:subTnLst>
                                    <p:audio>
                                      <p:cMediaNode>
                                        <p:cTn display="0" masterRel="sameClick">
                                          <p:stCondLst>
                                            <p:cond evt="begin" delay="0">
                                              <p:tn val="101"/>
                                            </p:cond>
                                          </p:stCondLst>
                                          <p:endCondLst>
                                            <p:cond evt="onStopAudio" delay="0">
                                              <p:tgtEl>
                                                <p:sldTgt/>
                                              </p:tgtEl>
                                            </p:cond>
                                          </p:endCondLst>
                                        </p:cTn>
                                        <p:tgtEl>
                                          <p:sndTgt r:embed="rId2" name="mo o chu 1.wav"/>
                                        </p:tgtEl>
                                      </p:cMediaNode>
                                    </p:audio>
                                  </p:subTnLst>
                                </p:cTn>
                              </p:par>
                              <p:par>
                                <p:cTn id="106" presetID="21" presetClass="emph" presetSubtype="0" repeatCount="3000" fill="hold" grpId="0" nodeType="withEffect">
                                  <p:stCondLst>
                                    <p:cond delay="0"/>
                                  </p:stCondLst>
                                  <p:childTnLst>
                                    <p:animClr clrSpc="hsl" dir="cw">
                                      <p:cBhvr override="childStyle">
                                        <p:cTn id="107" dur="1000" fill="hold"/>
                                        <p:tgtEl>
                                          <p:spTgt spid="34838"/>
                                        </p:tgtEl>
                                        <p:attrNameLst>
                                          <p:attrName>style.color</p:attrName>
                                        </p:attrNameLst>
                                      </p:cBhvr>
                                      <p:by>
                                        <p:hsl h="7200000" s="0" l="0"/>
                                      </p:by>
                                    </p:animClr>
                                    <p:animClr clrSpc="hsl" dir="cw">
                                      <p:cBhvr>
                                        <p:cTn id="108" dur="1000" fill="hold"/>
                                        <p:tgtEl>
                                          <p:spTgt spid="34838"/>
                                        </p:tgtEl>
                                        <p:attrNameLst>
                                          <p:attrName>fillcolor</p:attrName>
                                        </p:attrNameLst>
                                      </p:cBhvr>
                                      <p:by>
                                        <p:hsl h="7200000" s="0" l="0"/>
                                      </p:by>
                                    </p:animClr>
                                    <p:animClr clrSpc="hsl" dir="cw">
                                      <p:cBhvr>
                                        <p:cTn id="109" dur="1000" fill="hold"/>
                                        <p:tgtEl>
                                          <p:spTgt spid="34838"/>
                                        </p:tgtEl>
                                        <p:attrNameLst>
                                          <p:attrName>stroke.color</p:attrName>
                                        </p:attrNameLst>
                                      </p:cBhvr>
                                      <p:by>
                                        <p:hsl h="7200000" s="0" l="0"/>
                                      </p:by>
                                    </p:animClr>
                                    <p:set>
                                      <p:cBhvr>
                                        <p:cTn id="110" dur="1000" fill="hold"/>
                                        <p:tgtEl>
                                          <p:spTgt spid="34838"/>
                                        </p:tgtEl>
                                        <p:attrNameLst>
                                          <p:attrName>fill.type</p:attrName>
                                        </p:attrNameLst>
                                      </p:cBhvr>
                                      <p:to>
                                        <p:strVal val="solid"/>
                                      </p:to>
                                    </p:set>
                                  </p:childTnLst>
                                </p:cTn>
                              </p:par>
                              <p:par>
                                <p:cTn id="111" presetID="21" presetClass="emph" presetSubtype="0" repeatCount="3000" fill="hold" grpId="1" nodeType="withEffect">
                                  <p:stCondLst>
                                    <p:cond delay="0"/>
                                  </p:stCondLst>
                                  <p:childTnLst>
                                    <p:animClr clrSpc="hsl" dir="cw">
                                      <p:cBhvr override="childStyle">
                                        <p:cTn id="112" dur="1000" fill="hold"/>
                                        <p:tgtEl>
                                          <p:spTgt spid="34838"/>
                                        </p:tgtEl>
                                        <p:attrNameLst>
                                          <p:attrName>style.color</p:attrName>
                                        </p:attrNameLst>
                                      </p:cBhvr>
                                      <p:by>
                                        <p:hsl h="7200000" s="0" l="0"/>
                                      </p:by>
                                    </p:animClr>
                                    <p:animClr clrSpc="hsl" dir="cw">
                                      <p:cBhvr>
                                        <p:cTn id="113" dur="1000" fill="hold"/>
                                        <p:tgtEl>
                                          <p:spTgt spid="34838"/>
                                        </p:tgtEl>
                                        <p:attrNameLst>
                                          <p:attrName>fillcolor</p:attrName>
                                        </p:attrNameLst>
                                      </p:cBhvr>
                                      <p:by>
                                        <p:hsl h="7200000" s="0" l="0"/>
                                      </p:by>
                                    </p:animClr>
                                    <p:animClr clrSpc="hsl" dir="cw">
                                      <p:cBhvr>
                                        <p:cTn id="114" dur="1000" fill="hold"/>
                                        <p:tgtEl>
                                          <p:spTgt spid="34838"/>
                                        </p:tgtEl>
                                        <p:attrNameLst>
                                          <p:attrName>stroke.color</p:attrName>
                                        </p:attrNameLst>
                                      </p:cBhvr>
                                      <p:by>
                                        <p:hsl h="7200000" s="0" l="0"/>
                                      </p:by>
                                    </p:animClr>
                                    <p:set>
                                      <p:cBhvr>
                                        <p:cTn id="115" dur="1000" fill="hold"/>
                                        <p:tgtEl>
                                          <p:spTgt spid="34838"/>
                                        </p:tgtEl>
                                        <p:attrNameLst>
                                          <p:attrName>fill.type</p:attrName>
                                        </p:attrNameLst>
                                      </p:cBhvr>
                                      <p:to>
                                        <p:strVal val="solid"/>
                                      </p:to>
                                    </p:set>
                                  </p:childTnLst>
                                  <p:subTnLst>
                                    <p:audio>
                                      <p:cMediaNode>
                                        <p:cTn display="0" masterRel="sameClick">
                                          <p:stCondLst>
                                            <p:cond evt="begin" delay="0">
                                              <p:tn val="111"/>
                                            </p:cond>
                                          </p:stCondLst>
                                          <p:endCondLst>
                                            <p:cond evt="onStopAudio" delay="0">
                                              <p:tgtEl>
                                                <p:sldTgt/>
                                              </p:tgtEl>
                                            </p:cond>
                                          </p:endCondLst>
                                        </p:cTn>
                                        <p:tgtEl>
                                          <p:sndTgt r:embed="rId2" name="mo o chu 1.wav"/>
                                        </p:tgtEl>
                                      </p:cMediaNode>
                                    </p:audio>
                                  </p:subTnLst>
                                </p:cTn>
                              </p:par>
                              <p:par>
                                <p:cTn id="116" presetID="22" presetClass="emph" presetSubtype="0" repeatCount="3000" fill="hold" grpId="0" nodeType="withEffect">
                                  <p:stCondLst>
                                    <p:cond delay="0"/>
                                  </p:stCondLst>
                                  <p:childTnLst>
                                    <p:animClr clrSpc="hsl" dir="cw">
                                      <p:cBhvr override="childStyle">
                                        <p:cTn id="117" dur="1000" fill="hold"/>
                                        <p:tgtEl>
                                          <p:spTgt spid="34865"/>
                                        </p:tgtEl>
                                        <p:attrNameLst>
                                          <p:attrName>style.color</p:attrName>
                                        </p:attrNameLst>
                                      </p:cBhvr>
                                      <p:by>
                                        <p:hsl h="-7200000" s="0" l="0"/>
                                      </p:by>
                                    </p:animClr>
                                    <p:animClr clrSpc="hsl" dir="cw">
                                      <p:cBhvr>
                                        <p:cTn id="118" dur="1000" fill="hold"/>
                                        <p:tgtEl>
                                          <p:spTgt spid="34865"/>
                                        </p:tgtEl>
                                        <p:attrNameLst>
                                          <p:attrName>fillcolor</p:attrName>
                                        </p:attrNameLst>
                                      </p:cBhvr>
                                      <p:by>
                                        <p:hsl h="-7200000" s="0" l="0"/>
                                      </p:by>
                                    </p:animClr>
                                    <p:animClr clrSpc="hsl" dir="cw">
                                      <p:cBhvr>
                                        <p:cTn id="119" dur="1000" fill="hold"/>
                                        <p:tgtEl>
                                          <p:spTgt spid="34865"/>
                                        </p:tgtEl>
                                        <p:attrNameLst>
                                          <p:attrName>stroke.color</p:attrName>
                                        </p:attrNameLst>
                                      </p:cBhvr>
                                      <p:by>
                                        <p:hsl h="-7200000" s="0" l="0"/>
                                      </p:by>
                                    </p:animClr>
                                    <p:set>
                                      <p:cBhvr>
                                        <p:cTn id="120" dur="1000" fill="hold"/>
                                        <p:tgtEl>
                                          <p:spTgt spid="34865"/>
                                        </p:tgtEl>
                                        <p:attrNameLst>
                                          <p:attrName>fill.type</p:attrName>
                                        </p:attrNameLst>
                                      </p:cBhvr>
                                      <p:to>
                                        <p:strVal val="solid"/>
                                      </p:to>
                                    </p:set>
                                  </p:childTnLst>
                                  <p:subTnLst>
                                    <p:audio>
                                      <p:cMediaNode>
                                        <p:cTn display="0" masterRel="sameClick">
                                          <p:stCondLst>
                                            <p:cond evt="begin" delay="0">
                                              <p:tn val="116"/>
                                            </p:cond>
                                          </p:stCondLst>
                                          <p:endCondLst>
                                            <p:cond evt="onStopAudio" delay="0">
                                              <p:tgtEl>
                                                <p:sldTgt/>
                                              </p:tgtEl>
                                            </p:cond>
                                          </p:endCondLst>
                                        </p:cTn>
                                        <p:tgtEl>
                                          <p:sndTgt r:embed="rId2" name="mo o chu 1.wav"/>
                                        </p:tgtEl>
                                      </p:cMediaNode>
                                    </p:audio>
                                  </p:subTnLst>
                                </p:cTn>
                              </p:par>
                              <p:par>
                                <p:cTn id="121" presetID="22" presetClass="emph" presetSubtype="0" repeatCount="3000" fill="hold" grpId="0" nodeType="withEffect">
                                  <p:stCondLst>
                                    <p:cond delay="0"/>
                                  </p:stCondLst>
                                  <p:childTnLst>
                                    <p:animClr clrSpc="hsl" dir="cw">
                                      <p:cBhvr override="childStyle">
                                        <p:cTn id="122" dur="1000" fill="hold"/>
                                        <p:tgtEl>
                                          <p:spTgt spid="34866"/>
                                        </p:tgtEl>
                                        <p:attrNameLst>
                                          <p:attrName>style.color</p:attrName>
                                        </p:attrNameLst>
                                      </p:cBhvr>
                                      <p:by>
                                        <p:hsl h="-7200000" s="0" l="0"/>
                                      </p:by>
                                    </p:animClr>
                                    <p:animClr clrSpc="hsl" dir="cw">
                                      <p:cBhvr>
                                        <p:cTn id="123" dur="1000" fill="hold"/>
                                        <p:tgtEl>
                                          <p:spTgt spid="34866"/>
                                        </p:tgtEl>
                                        <p:attrNameLst>
                                          <p:attrName>fillcolor</p:attrName>
                                        </p:attrNameLst>
                                      </p:cBhvr>
                                      <p:by>
                                        <p:hsl h="-7200000" s="0" l="0"/>
                                      </p:by>
                                    </p:animClr>
                                    <p:animClr clrSpc="hsl" dir="cw">
                                      <p:cBhvr>
                                        <p:cTn id="124" dur="1000" fill="hold"/>
                                        <p:tgtEl>
                                          <p:spTgt spid="34866"/>
                                        </p:tgtEl>
                                        <p:attrNameLst>
                                          <p:attrName>stroke.color</p:attrName>
                                        </p:attrNameLst>
                                      </p:cBhvr>
                                      <p:by>
                                        <p:hsl h="-7200000" s="0" l="0"/>
                                      </p:by>
                                    </p:animClr>
                                    <p:set>
                                      <p:cBhvr>
                                        <p:cTn id="125" dur="1000" fill="hold"/>
                                        <p:tgtEl>
                                          <p:spTgt spid="34866"/>
                                        </p:tgtEl>
                                        <p:attrNameLst>
                                          <p:attrName>fill.type</p:attrName>
                                        </p:attrNameLst>
                                      </p:cBhvr>
                                      <p:to>
                                        <p:strVal val="solid"/>
                                      </p:to>
                                    </p:set>
                                  </p:childTnLst>
                                </p:cTn>
                              </p:par>
                              <p:par>
                                <p:cTn id="126" presetID="22" presetClass="emph" presetSubtype="0" repeatCount="3000" fill="hold" grpId="0" nodeType="withEffect">
                                  <p:stCondLst>
                                    <p:cond delay="0"/>
                                  </p:stCondLst>
                                  <p:childTnLst>
                                    <p:animClr clrSpc="hsl" dir="cw">
                                      <p:cBhvr override="childStyle">
                                        <p:cTn id="127" dur="1000" fill="hold"/>
                                        <p:tgtEl>
                                          <p:spTgt spid="34867"/>
                                        </p:tgtEl>
                                        <p:attrNameLst>
                                          <p:attrName>style.color</p:attrName>
                                        </p:attrNameLst>
                                      </p:cBhvr>
                                      <p:by>
                                        <p:hsl h="-7200000" s="0" l="0"/>
                                      </p:by>
                                    </p:animClr>
                                    <p:animClr clrSpc="hsl" dir="cw">
                                      <p:cBhvr>
                                        <p:cTn id="128" dur="1000" fill="hold"/>
                                        <p:tgtEl>
                                          <p:spTgt spid="34867"/>
                                        </p:tgtEl>
                                        <p:attrNameLst>
                                          <p:attrName>fillcolor</p:attrName>
                                        </p:attrNameLst>
                                      </p:cBhvr>
                                      <p:by>
                                        <p:hsl h="-7200000" s="0" l="0"/>
                                      </p:by>
                                    </p:animClr>
                                    <p:animClr clrSpc="hsl" dir="cw">
                                      <p:cBhvr>
                                        <p:cTn id="129" dur="1000" fill="hold"/>
                                        <p:tgtEl>
                                          <p:spTgt spid="34867"/>
                                        </p:tgtEl>
                                        <p:attrNameLst>
                                          <p:attrName>stroke.color</p:attrName>
                                        </p:attrNameLst>
                                      </p:cBhvr>
                                      <p:by>
                                        <p:hsl h="-7200000" s="0" l="0"/>
                                      </p:by>
                                    </p:animClr>
                                    <p:set>
                                      <p:cBhvr>
                                        <p:cTn id="130" dur="1000" fill="hold"/>
                                        <p:tgtEl>
                                          <p:spTgt spid="34867"/>
                                        </p:tgtEl>
                                        <p:attrNameLst>
                                          <p:attrName>fill.type</p:attrName>
                                        </p:attrNameLst>
                                      </p:cBhvr>
                                      <p:to>
                                        <p:strVal val="solid"/>
                                      </p:to>
                                    </p:set>
                                  </p:childTnLst>
                                </p:cTn>
                              </p:par>
                              <p:par>
                                <p:cTn id="131" presetID="22" presetClass="emph" presetSubtype="0" repeatCount="3000" fill="hold" grpId="0" nodeType="withEffect">
                                  <p:stCondLst>
                                    <p:cond delay="0"/>
                                  </p:stCondLst>
                                  <p:childTnLst>
                                    <p:animClr clrSpc="hsl" dir="cw">
                                      <p:cBhvr override="childStyle">
                                        <p:cTn id="132" dur="1000" fill="hold"/>
                                        <p:tgtEl>
                                          <p:spTgt spid="34868"/>
                                        </p:tgtEl>
                                        <p:attrNameLst>
                                          <p:attrName>style.color</p:attrName>
                                        </p:attrNameLst>
                                      </p:cBhvr>
                                      <p:by>
                                        <p:hsl h="-7200000" s="0" l="0"/>
                                      </p:by>
                                    </p:animClr>
                                    <p:animClr clrSpc="hsl" dir="cw">
                                      <p:cBhvr>
                                        <p:cTn id="133" dur="1000" fill="hold"/>
                                        <p:tgtEl>
                                          <p:spTgt spid="34868"/>
                                        </p:tgtEl>
                                        <p:attrNameLst>
                                          <p:attrName>fillcolor</p:attrName>
                                        </p:attrNameLst>
                                      </p:cBhvr>
                                      <p:by>
                                        <p:hsl h="-7200000" s="0" l="0"/>
                                      </p:by>
                                    </p:animClr>
                                    <p:animClr clrSpc="hsl" dir="cw">
                                      <p:cBhvr>
                                        <p:cTn id="134" dur="1000" fill="hold"/>
                                        <p:tgtEl>
                                          <p:spTgt spid="34868"/>
                                        </p:tgtEl>
                                        <p:attrNameLst>
                                          <p:attrName>stroke.color</p:attrName>
                                        </p:attrNameLst>
                                      </p:cBhvr>
                                      <p:by>
                                        <p:hsl h="-7200000" s="0" l="0"/>
                                      </p:by>
                                    </p:animClr>
                                    <p:set>
                                      <p:cBhvr>
                                        <p:cTn id="135" dur="1000" fill="hold"/>
                                        <p:tgtEl>
                                          <p:spTgt spid="34868"/>
                                        </p:tgtEl>
                                        <p:attrNameLst>
                                          <p:attrName>fill.type</p:attrName>
                                        </p:attrNameLst>
                                      </p:cBhvr>
                                      <p:to>
                                        <p:strVal val="solid"/>
                                      </p:to>
                                    </p:set>
                                  </p:childTnLst>
                                </p:cTn>
                              </p:par>
                              <p:par>
                                <p:cTn id="136" presetID="22" presetClass="emph" presetSubtype="0" repeatCount="3000" fill="hold" grpId="0" nodeType="withEffect">
                                  <p:stCondLst>
                                    <p:cond delay="0"/>
                                  </p:stCondLst>
                                  <p:childTnLst>
                                    <p:animClr clrSpc="hsl" dir="cw">
                                      <p:cBhvr override="childStyle">
                                        <p:cTn id="137" dur="1000" fill="hold"/>
                                        <p:tgtEl>
                                          <p:spTgt spid="34869"/>
                                        </p:tgtEl>
                                        <p:attrNameLst>
                                          <p:attrName>style.color</p:attrName>
                                        </p:attrNameLst>
                                      </p:cBhvr>
                                      <p:by>
                                        <p:hsl h="-7200000" s="0" l="0"/>
                                      </p:by>
                                    </p:animClr>
                                    <p:animClr clrSpc="hsl" dir="cw">
                                      <p:cBhvr>
                                        <p:cTn id="138" dur="1000" fill="hold"/>
                                        <p:tgtEl>
                                          <p:spTgt spid="34869"/>
                                        </p:tgtEl>
                                        <p:attrNameLst>
                                          <p:attrName>fillcolor</p:attrName>
                                        </p:attrNameLst>
                                      </p:cBhvr>
                                      <p:by>
                                        <p:hsl h="-7200000" s="0" l="0"/>
                                      </p:by>
                                    </p:animClr>
                                    <p:animClr clrSpc="hsl" dir="cw">
                                      <p:cBhvr>
                                        <p:cTn id="139" dur="1000" fill="hold"/>
                                        <p:tgtEl>
                                          <p:spTgt spid="34869"/>
                                        </p:tgtEl>
                                        <p:attrNameLst>
                                          <p:attrName>stroke.color</p:attrName>
                                        </p:attrNameLst>
                                      </p:cBhvr>
                                      <p:by>
                                        <p:hsl h="-7200000" s="0" l="0"/>
                                      </p:by>
                                    </p:animClr>
                                    <p:set>
                                      <p:cBhvr>
                                        <p:cTn id="140" dur="1000" fill="hold"/>
                                        <p:tgtEl>
                                          <p:spTgt spid="34869"/>
                                        </p:tgtEl>
                                        <p:attrNameLst>
                                          <p:attrName>fill.type</p:attrName>
                                        </p:attrNameLst>
                                      </p:cBhvr>
                                      <p:to>
                                        <p:strVal val="solid"/>
                                      </p:to>
                                    </p:set>
                                  </p:childTnLst>
                                </p:cTn>
                              </p:par>
                              <p:par>
                                <p:cTn id="141" presetID="22" presetClass="emph" presetSubtype="0" repeatCount="3000" fill="hold" grpId="0" nodeType="withEffect">
                                  <p:stCondLst>
                                    <p:cond delay="0"/>
                                  </p:stCondLst>
                                  <p:childTnLst>
                                    <p:animClr clrSpc="hsl" dir="cw">
                                      <p:cBhvr override="childStyle">
                                        <p:cTn id="142" dur="1000" fill="hold"/>
                                        <p:tgtEl>
                                          <p:spTgt spid="34870"/>
                                        </p:tgtEl>
                                        <p:attrNameLst>
                                          <p:attrName>style.color</p:attrName>
                                        </p:attrNameLst>
                                      </p:cBhvr>
                                      <p:by>
                                        <p:hsl h="-7200000" s="0" l="0"/>
                                      </p:by>
                                    </p:animClr>
                                    <p:animClr clrSpc="hsl" dir="cw">
                                      <p:cBhvr>
                                        <p:cTn id="143" dur="1000" fill="hold"/>
                                        <p:tgtEl>
                                          <p:spTgt spid="34870"/>
                                        </p:tgtEl>
                                        <p:attrNameLst>
                                          <p:attrName>fillcolor</p:attrName>
                                        </p:attrNameLst>
                                      </p:cBhvr>
                                      <p:by>
                                        <p:hsl h="-7200000" s="0" l="0"/>
                                      </p:by>
                                    </p:animClr>
                                    <p:animClr clrSpc="hsl" dir="cw">
                                      <p:cBhvr>
                                        <p:cTn id="144" dur="1000" fill="hold"/>
                                        <p:tgtEl>
                                          <p:spTgt spid="34870"/>
                                        </p:tgtEl>
                                        <p:attrNameLst>
                                          <p:attrName>stroke.color</p:attrName>
                                        </p:attrNameLst>
                                      </p:cBhvr>
                                      <p:by>
                                        <p:hsl h="-7200000" s="0" l="0"/>
                                      </p:by>
                                    </p:animClr>
                                    <p:set>
                                      <p:cBhvr>
                                        <p:cTn id="145" dur="1000" fill="hold"/>
                                        <p:tgtEl>
                                          <p:spTgt spid="34870"/>
                                        </p:tgtEl>
                                        <p:attrNameLst>
                                          <p:attrName>fill.type</p:attrName>
                                        </p:attrNameLst>
                                      </p:cBhvr>
                                      <p:to>
                                        <p:strVal val="solid"/>
                                      </p:to>
                                    </p:set>
                                  </p:childTnLst>
                                </p:cTn>
                              </p:par>
                              <p:par>
                                <p:cTn id="146" presetID="22" presetClass="emph" presetSubtype="0" repeatCount="3000" fill="hold" grpId="0" nodeType="withEffect">
                                  <p:stCondLst>
                                    <p:cond delay="0"/>
                                  </p:stCondLst>
                                  <p:childTnLst>
                                    <p:animClr clrSpc="hsl" dir="cw">
                                      <p:cBhvr override="childStyle">
                                        <p:cTn id="147" dur="1000" fill="hold"/>
                                        <p:tgtEl>
                                          <p:spTgt spid="34871"/>
                                        </p:tgtEl>
                                        <p:attrNameLst>
                                          <p:attrName>style.color</p:attrName>
                                        </p:attrNameLst>
                                      </p:cBhvr>
                                      <p:by>
                                        <p:hsl h="-7200000" s="0" l="0"/>
                                      </p:by>
                                    </p:animClr>
                                    <p:animClr clrSpc="hsl" dir="cw">
                                      <p:cBhvr>
                                        <p:cTn id="148" dur="1000" fill="hold"/>
                                        <p:tgtEl>
                                          <p:spTgt spid="34871"/>
                                        </p:tgtEl>
                                        <p:attrNameLst>
                                          <p:attrName>fillcolor</p:attrName>
                                        </p:attrNameLst>
                                      </p:cBhvr>
                                      <p:by>
                                        <p:hsl h="-7200000" s="0" l="0"/>
                                      </p:by>
                                    </p:animClr>
                                    <p:animClr clrSpc="hsl" dir="cw">
                                      <p:cBhvr>
                                        <p:cTn id="149" dur="1000" fill="hold"/>
                                        <p:tgtEl>
                                          <p:spTgt spid="34871"/>
                                        </p:tgtEl>
                                        <p:attrNameLst>
                                          <p:attrName>stroke.color</p:attrName>
                                        </p:attrNameLst>
                                      </p:cBhvr>
                                      <p:by>
                                        <p:hsl h="-7200000" s="0" l="0"/>
                                      </p:by>
                                    </p:animClr>
                                    <p:set>
                                      <p:cBhvr>
                                        <p:cTn id="150" dur="1000" fill="hold"/>
                                        <p:tgtEl>
                                          <p:spTgt spid="34871"/>
                                        </p:tgtEl>
                                        <p:attrNameLst>
                                          <p:attrName>fill.type</p:attrName>
                                        </p:attrNameLst>
                                      </p:cBhvr>
                                      <p:to>
                                        <p:strVal val="solid"/>
                                      </p:to>
                                    </p:set>
                                  </p:childTnLst>
                                </p:cTn>
                              </p:par>
                            </p:childTnLst>
                          </p:cTn>
                        </p:par>
                      </p:childTnLst>
                    </p:cTn>
                  </p:par>
                </p:childTnLst>
              </p:cTn>
              <p:nextCondLst>
                <p:cond evt="onClick" delay="0">
                  <p:tgtEl>
                    <p:spTgt spid="34908"/>
                  </p:tgtEl>
                </p:cond>
              </p:nextCondLst>
            </p:seq>
            <p:seq concurrent="1" nextAc="seek">
              <p:cTn id="151" restart="whenNotActive" fill="hold" evtFilter="cancelBubble" nodeType="interactiveSeq">
                <p:stCondLst>
                  <p:cond evt="onClick" delay="0">
                    <p:tgtEl>
                      <p:spTgt spid="34909"/>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18" presetClass="entr" presetSubtype="6" fill="hold" grpId="0" nodeType="afterEffect">
                                  <p:stCondLst>
                                    <p:cond delay="0"/>
                                  </p:stCondLst>
                                  <p:childTnLst>
                                    <p:set>
                                      <p:cBhvr>
                                        <p:cTn id="155" dur="1" fill="hold">
                                          <p:stCondLst>
                                            <p:cond delay="0"/>
                                          </p:stCondLst>
                                        </p:cTn>
                                        <p:tgtEl>
                                          <p:spTgt spid="34873"/>
                                        </p:tgtEl>
                                        <p:attrNameLst>
                                          <p:attrName>style.visibility</p:attrName>
                                        </p:attrNameLst>
                                      </p:cBhvr>
                                      <p:to>
                                        <p:strVal val="visible"/>
                                      </p:to>
                                    </p:set>
                                    <p:animEffect transition="in" filter="strips(downRight)">
                                      <p:cBhvr>
                                        <p:cTn id="156" dur="500"/>
                                        <p:tgtEl>
                                          <p:spTgt spid="34873"/>
                                        </p:tgtEl>
                                      </p:cBhvr>
                                    </p:animEffect>
                                  </p:childTnLst>
                                  <p:subTnLst>
                                    <p:audio>
                                      <p:cMediaNode>
                                        <p:cTn display="0" masterRel="sameClick">
                                          <p:stCondLst>
                                            <p:cond evt="begin" delay="0">
                                              <p:tn val="154"/>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09"/>
                  </p:tgtEl>
                </p:cond>
              </p:nextCondLst>
            </p:seq>
            <p:seq concurrent="1" nextAc="seek">
              <p:cTn id="157" restart="whenNotActive" fill="hold" evtFilter="cancelBubble" nodeType="interactiveSeq">
                <p:stCondLst>
                  <p:cond evt="onClick" delay="0">
                    <p:tgtEl>
                      <p:spTgt spid="34910"/>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22" presetClass="emph" presetSubtype="0" repeatCount="3000" fill="hold" grpId="0" nodeType="withEffect">
                                  <p:stCondLst>
                                    <p:cond delay="0"/>
                                  </p:stCondLst>
                                  <p:childTnLst>
                                    <p:animClr clrSpc="hsl" dir="cw">
                                      <p:cBhvr override="childStyle">
                                        <p:cTn id="161" dur="1000" fill="hold"/>
                                        <p:tgtEl>
                                          <p:spTgt spid="34874"/>
                                        </p:tgtEl>
                                        <p:attrNameLst>
                                          <p:attrName>style.color</p:attrName>
                                        </p:attrNameLst>
                                      </p:cBhvr>
                                      <p:by>
                                        <p:hsl h="-7200000" s="0" l="0"/>
                                      </p:by>
                                    </p:animClr>
                                    <p:animClr clrSpc="hsl" dir="cw">
                                      <p:cBhvr>
                                        <p:cTn id="162" dur="1000" fill="hold"/>
                                        <p:tgtEl>
                                          <p:spTgt spid="34874"/>
                                        </p:tgtEl>
                                        <p:attrNameLst>
                                          <p:attrName>fillcolor</p:attrName>
                                        </p:attrNameLst>
                                      </p:cBhvr>
                                      <p:by>
                                        <p:hsl h="-7200000" s="0" l="0"/>
                                      </p:by>
                                    </p:animClr>
                                    <p:animClr clrSpc="hsl" dir="cw">
                                      <p:cBhvr>
                                        <p:cTn id="163" dur="1000" fill="hold"/>
                                        <p:tgtEl>
                                          <p:spTgt spid="34874"/>
                                        </p:tgtEl>
                                        <p:attrNameLst>
                                          <p:attrName>stroke.color</p:attrName>
                                        </p:attrNameLst>
                                      </p:cBhvr>
                                      <p:by>
                                        <p:hsl h="-7200000" s="0" l="0"/>
                                      </p:by>
                                    </p:animClr>
                                    <p:set>
                                      <p:cBhvr>
                                        <p:cTn id="164" dur="1000" fill="hold"/>
                                        <p:tgtEl>
                                          <p:spTgt spid="34874"/>
                                        </p:tgtEl>
                                        <p:attrNameLst>
                                          <p:attrName>fill.type</p:attrName>
                                        </p:attrNameLst>
                                      </p:cBhvr>
                                      <p:to>
                                        <p:strVal val="solid"/>
                                      </p:to>
                                    </p:set>
                                  </p:childTnLst>
                                  <p:subTnLst>
                                    <p:audio>
                                      <p:cMediaNode>
                                        <p:cTn display="0" masterRel="sameClick">
                                          <p:stCondLst>
                                            <p:cond evt="begin" delay="0">
                                              <p:tn val="160"/>
                                            </p:cond>
                                          </p:stCondLst>
                                          <p:endCondLst>
                                            <p:cond evt="onStopAudio" delay="0">
                                              <p:tgtEl>
                                                <p:sldTgt/>
                                              </p:tgtEl>
                                            </p:cond>
                                          </p:endCondLst>
                                        </p:cTn>
                                        <p:tgtEl>
                                          <p:sndTgt r:embed="rId2" name="mo o chu 1.wav"/>
                                        </p:tgtEl>
                                      </p:cMediaNode>
                                    </p:audio>
                                  </p:subTnLst>
                                </p:cTn>
                              </p:par>
                              <p:par>
                                <p:cTn id="165" presetID="22" presetClass="emph" presetSubtype="0" repeatCount="3000" fill="hold" grpId="0" nodeType="withEffect">
                                  <p:stCondLst>
                                    <p:cond delay="0"/>
                                  </p:stCondLst>
                                  <p:childTnLst>
                                    <p:animClr clrSpc="hsl" dir="cw">
                                      <p:cBhvr override="childStyle">
                                        <p:cTn id="166" dur="1000" fill="hold"/>
                                        <p:tgtEl>
                                          <p:spTgt spid="34875"/>
                                        </p:tgtEl>
                                        <p:attrNameLst>
                                          <p:attrName>style.color</p:attrName>
                                        </p:attrNameLst>
                                      </p:cBhvr>
                                      <p:by>
                                        <p:hsl h="-7200000" s="0" l="0"/>
                                      </p:by>
                                    </p:animClr>
                                    <p:animClr clrSpc="hsl" dir="cw">
                                      <p:cBhvr>
                                        <p:cTn id="167" dur="1000" fill="hold"/>
                                        <p:tgtEl>
                                          <p:spTgt spid="34875"/>
                                        </p:tgtEl>
                                        <p:attrNameLst>
                                          <p:attrName>fillcolor</p:attrName>
                                        </p:attrNameLst>
                                      </p:cBhvr>
                                      <p:by>
                                        <p:hsl h="-7200000" s="0" l="0"/>
                                      </p:by>
                                    </p:animClr>
                                    <p:animClr clrSpc="hsl" dir="cw">
                                      <p:cBhvr>
                                        <p:cTn id="168" dur="1000" fill="hold"/>
                                        <p:tgtEl>
                                          <p:spTgt spid="34875"/>
                                        </p:tgtEl>
                                        <p:attrNameLst>
                                          <p:attrName>stroke.color</p:attrName>
                                        </p:attrNameLst>
                                      </p:cBhvr>
                                      <p:by>
                                        <p:hsl h="-7200000" s="0" l="0"/>
                                      </p:by>
                                    </p:animClr>
                                    <p:set>
                                      <p:cBhvr>
                                        <p:cTn id="169" dur="1000" fill="hold"/>
                                        <p:tgtEl>
                                          <p:spTgt spid="34875"/>
                                        </p:tgtEl>
                                        <p:attrNameLst>
                                          <p:attrName>fill.type</p:attrName>
                                        </p:attrNameLst>
                                      </p:cBhvr>
                                      <p:to>
                                        <p:strVal val="solid"/>
                                      </p:to>
                                    </p:set>
                                  </p:childTnLst>
                                </p:cTn>
                              </p:par>
                              <p:par>
                                <p:cTn id="170" presetID="22" presetClass="emph" presetSubtype="0" repeatCount="3000" fill="hold" grpId="0" nodeType="withEffect">
                                  <p:stCondLst>
                                    <p:cond delay="0"/>
                                  </p:stCondLst>
                                  <p:childTnLst>
                                    <p:animClr clrSpc="hsl" dir="cw">
                                      <p:cBhvr override="childStyle">
                                        <p:cTn id="171" dur="1000" fill="hold"/>
                                        <p:tgtEl>
                                          <p:spTgt spid="34876"/>
                                        </p:tgtEl>
                                        <p:attrNameLst>
                                          <p:attrName>style.color</p:attrName>
                                        </p:attrNameLst>
                                      </p:cBhvr>
                                      <p:by>
                                        <p:hsl h="-7200000" s="0" l="0"/>
                                      </p:by>
                                    </p:animClr>
                                    <p:animClr clrSpc="hsl" dir="cw">
                                      <p:cBhvr>
                                        <p:cTn id="172" dur="1000" fill="hold"/>
                                        <p:tgtEl>
                                          <p:spTgt spid="34876"/>
                                        </p:tgtEl>
                                        <p:attrNameLst>
                                          <p:attrName>fillcolor</p:attrName>
                                        </p:attrNameLst>
                                      </p:cBhvr>
                                      <p:by>
                                        <p:hsl h="-7200000" s="0" l="0"/>
                                      </p:by>
                                    </p:animClr>
                                    <p:animClr clrSpc="hsl" dir="cw">
                                      <p:cBhvr>
                                        <p:cTn id="173" dur="1000" fill="hold"/>
                                        <p:tgtEl>
                                          <p:spTgt spid="34876"/>
                                        </p:tgtEl>
                                        <p:attrNameLst>
                                          <p:attrName>stroke.color</p:attrName>
                                        </p:attrNameLst>
                                      </p:cBhvr>
                                      <p:by>
                                        <p:hsl h="-7200000" s="0" l="0"/>
                                      </p:by>
                                    </p:animClr>
                                    <p:set>
                                      <p:cBhvr>
                                        <p:cTn id="174" dur="1000" fill="hold"/>
                                        <p:tgtEl>
                                          <p:spTgt spid="34876"/>
                                        </p:tgtEl>
                                        <p:attrNameLst>
                                          <p:attrName>fill.type</p:attrName>
                                        </p:attrNameLst>
                                      </p:cBhvr>
                                      <p:to>
                                        <p:strVal val="solid"/>
                                      </p:to>
                                    </p:set>
                                  </p:childTnLst>
                                </p:cTn>
                              </p:par>
                              <p:par>
                                <p:cTn id="175" presetID="22" presetClass="emph" presetSubtype="0" repeatCount="3000" fill="hold" grpId="0" nodeType="withEffect">
                                  <p:stCondLst>
                                    <p:cond delay="0"/>
                                  </p:stCondLst>
                                  <p:childTnLst>
                                    <p:animClr clrSpc="hsl" dir="cw">
                                      <p:cBhvr override="childStyle">
                                        <p:cTn id="176" dur="1000" fill="hold"/>
                                        <p:tgtEl>
                                          <p:spTgt spid="34877"/>
                                        </p:tgtEl>
                                        <p:attrNameLst>
                                          <p:attrName>style.color</p:attrName>
                                        </p:attrNameLst>
                                      </p:cBhvr>
                                      <p:by>
                                        <p:hsl h="-7200000" s="0" l="0"/>
                                      </p:by>
                                    </p:animClr>
                                    <p:animClr clrSpc="hsl" dir="cw">
                                      <p:cBhvr>
                                        <p:cTn id="177" dur="1000" fill="hold"/>
                                        <p:tgtEl>
                                          <p:spTgt spid="34877"/>
                                        </p:tgtEl>
                                        <p:attrNameLst>
                                          <p:attrName>fillcolor</p:attrName>
                                        </p:attrNameLst>
                                      </p:cBhvr>
                                      <p:by>
                                        <p:hsl h="-7200000" s="0" l="0"/>
                                      </p:by>
                                    </p:animClr>
                                    <p:animClr clrSpc="hsl" dir="cw">
                                      <p:cBhvr>
                                        <p:cTn id="178" dur="1000" fill="hold"/>
                                        <p:tgtEl>
                                          <p:spTgt spid="34877"/>
                                        </p:tgtEl>
                                        <p:attrNameLst>
                                          <p:attrName>stroke.color</p:attrName>
                                        </p:attrNameLst>
                                      </p:cBhvr>
                                      <p:by>
                                        <p:hsl h="-7200000" s="0" l="0"/>
                                      </p:by>
                                    </p:animClr>
                                    <p:set>
                                      <p:cBhvr>
                                        <p:cTn id="179" dur="1000" fill="hold"/>
                                        <p:tgtEl>
                                          <p:spTgt spid="34877"/>
                                        </p:tgtEl>
                                        <p:attrNameLst>
                                          <p:attrName>fill.type</p:attrName>
                                        </p:attrNameLst>
                                      </p:cBhvr>
                                      <p:to>
                                        <p:strVal val="solid"/>
                                      </p:to>
                                    </p:set>
                                  </p:childTnLst>
                                </p:cTn>
                              </p:par>
                              <p:par>
                                <p:cTn id="180" presetID="22" presetClass="emph" presetSubtype="0" repeatCount="3000" fill="hold" grpId="0" nodeType="withEffect">
                                  <p:stCondLst>
                                    <p:cond delay="0"/>
                                  </p:stCondLst>
                                  <p:childTnLst>
                                    <p:animClr clrSpc="hsl" dir="cw">
                                      <p:cBhvr override="childStyle">
                                        <p:cTn id="181" dur="1000" fill="hold"/>
                                        <p:tgtEl>
                                          <p:spTgt spid="34878"/>
                                        </p:tgtEl>
                                        <p:attrNameLst>
                                          <p:attrName>style.color</p:attrName>
                                        </p:attrNameLst>
                                      </p:cBhvr>
                                      <p:by>
                                        <p:hsl h="-7200000" s="0" l="0"/>
                                      </p:by>
                                    </p:animClr>
                                    <p:animClr clrSpc="hsl" dir="cw">
                                      <p:cBhvr>
                                        <p:cTn id="182" dur="1000" fill="hold"/>
                                        <p:tgtEl>
                                          <p:spTgt spid="34878"/>
                                        </p:tgtEl>
                                        <p:attrNameLst>
                                          <p:attrName>fillcolor</p:attrName>
                                        </p:attrNameLst>
                                      </p:cBhvr>
                                      <p:by>
                                        <p:hsl h="-7200000" s="0" l="0"/>
                                      </p:by>
                                    </p:animClr>
                                    <p:animClr clrSpc="hsl" dir="cw">
                                      <p:cBhvr>
                                        <p:cTn id="183" dur="1000" fill="hold"/>
                                        <p:tgtEl>
                                          <p:spTgt spid="34878"/>
                                        </p:tgtEl>
                                        <p:attrNameLst>
                                          <p:attrName>stroke.color</p:attrName>
                                        </p:attrNameLst>
                                      </p:cBhvr>
                                      <p:by>
                                        <p:hsl h="-7200000" s="0" l="0"/>
                                      </p:by>
                                    </p:animClr>
                                    <p:set>
                                      <p:cBhvr>
                                        <p:cTn id="184" dur="1000" fill="hold"/>
                                        <p:tgtEl>
                                          <p:spTgt spid="34878"/>
                                        </p:tgtEl>
                                        <p:attrNameLst>
                                          <p:attrName>fill.type</p:attrName>
                                        </p:attrNameLst>
                                      </p:cBhvr>
                                      <p:to>
                                        <p:strVal val="solid"/>
                                      </p:to>
                                    </p:set>
                                  </p:childTnLst>
                                </p:cTn>
                              </p:par>
                              <p:par>
                                <p:cTn id="185" presetID="22" presetClass="emph" presetSubtype="0" repeatCount="3000" fill="hold" grpId="0" nodeType="withEffect">
                                  <p:stCondLst>
                                    <p:cond delay="0"/>
                                  </p:stCondLst>
                                  <p:childTnLst>
                                    <p:animClr clrSpc="hsl" dir="cw">
                                      <p:cBhvr override="childStyle">
                                        <p:cTn id="186" dur="1000" fill="hold"/>
                                        <p:tgtEl>
                                          <p:spTgt spid="34879"/>
                                        </p:tgtEl>
                                        <p:attrNameLst>
                                          <p:attrName>style.color</p:attrName>
                                        </p:attrNameLst>
                                      </p:cBhvr>
                                      <p:by>
                                        <p:hsl h="-7200000" s="0" l="0"/>
                                      </p:by>
                                    </p:animClr>
                                    <p:animClr clrSpc="hsl" dir="cw">
                                      <p:cBhvr>
                                        <p:cTn id="187" dur="1000" fill="hold"/>
                                        <p:tgtEl>
                                          <p:spTgt spid="34879"/>
                                        </p:tgtEl>
                                        <p:attrNameLst>
                                          <p:attrName>fillcolor</p:attrName>
                                        </p:attrNameLst>
                                      </p:cBhvr>
                                      <p:by>
                                        <p:hsl h="-7200000" s="0" l="0"/>
                                      </p:by>
                                    </p:animClr>
                                    <p:animClr clrSpc="hsl" dir="cw">
                                      <p:cBhvr>
                                        <p:cTn id="188" dur="1000" fill="hold"/>
                                        <p:tgtEl>
                                          <p:spTgt spid="34879"/>
                                        </p:tgtEl>
                                        <p:attrNameLst>
                                          <p:attrName>stroke.color</p:attrName>
                                        </p:attrNameLst>
                                      </p:cBhvr>
                                      <p:by>
                                        <p:hsl h="-7200000" s="0" l="0"/>
                                      </p:by>
                                    </p:animClr>
                                    <p:set>
                                      <p:cBhvr>
                                        <p:cTn id="189" dur="1000" fill="hold"/>
                                        <p:tgtEl>
                                          <p:spTgt spid="34879"/>
                                        </p:tgtEl>
                                        <p:attrNameLst>
                                          <p:attrName>fill.type</p:attrName>
                                        </p:attrNameLst>
                                      </p:cBhvr>
                                      <p:to>
                                        <p:strVal val="solid"/>
                                      </p:to>
                                    </p:set>
                                  </p:childTnLst>
                                </p:cTn>
                              </p:par>
                              <p:par>
                                <p:cTn id="190" presetID="22" presetClass="emph" presetSubtype="0" repeatCount="3000" fill="hold" grpId="0" nodeType="withEffect">
                                  <p:stCondLst>
                                    <p:cond delay="0"/>
                                  </p:stCondLst>
                                  <p:childTnLst>
                                    <p:animClr clrSpc="hsl" dir="cw">
                                      <p:cBhvr override="childStyle">
                                        <p:cTn id="191" dur="1000" fill="hold"/>
                                        <p:tgtEl>
                                          <p:spTgt spid="34880"/>
                                        </p:tgtEl>
                                        <p:attrNameLst>
                                          <p:attrName>style.color</p:attrName>
                                        </p:attrNameLst>
                                      </p:cBhvr>
                                      <p:by>
                                        <p:hsl h="-7200000" s="0" l="0"/>
                                      </p:by>
                                    </p:animClr>
                                    <p:animClr clrSpc="hsl" dir="cw">
                                      <p:cBhvr>
                                        <p:cTn id="192" dur="1000" fill="hold"/>
                                        <p:tgtEl>
                                          <p:spTgt spid="34880"/>
                                        </p:tgtEl>
                                        <p:attrNameLst>
                                          <p:attrName>fillcolor</p:attrName>
                                        </p:attrNameLst>
                                      </p:cBhvr>
                                      <p:by>
                                        <p:hsl h="-7200000" s="0" l="0"/>
                                      </p:by>
                                    </p:animClr>
                                    <p:animClr clrSpc="hsl" dir="cw">
                                      <p:cBhvr>
                                        <p:cTn id="193" dur="1000" fill="hold"/>
                                        <p:tgtEl>
                                          <p:spTgt spid="34880"/>
                                        </p:tgtEl>
                                        <p:attrNameLst>
                                          <p:attrName>stroke.color</p:attrName>
                                        </p:attrNameLst>
                                      </p:cBhvr>
                                      <p:by>
                                        <p:hsl h="-7200000" s="0" l="0"/>
                                      </p:by>
                                    </p:animClr>
                                    <p:set>
                                      <p:cBhvr>
                                        <p:cTn id="194" dur="1000" fill="hold"/>
                                        <p:tgtEl>
                                          <p:spTgt spid="34880"/>
                                        </p:tgtEl>
                                        <p:attrNameLst>
                                          <p:attrName>fill.type</p:attrName>
                                        </p:attrNameLst>
                                      </p:cBhvr>
                                      <p:to>
                                        <p:strVal val="solid"/>
                                      </p:to>
                                    </p:set>
                                  </p:childTnLst>
                                </p:cTn>
                              </p:par>
                            </p:childTnLst>
                          </p:cTn>
                        </p:par>
                      </p:childTnLst>
                    </p:cTn>
                  </p:par>
                </p:childTnLst>
              </p:cTn>
              <p:nextCondLst>
                <p:cond evt="onClick" delay="0">
                  <p:tgtEl>
                    <p:spTgt spid="34910"/>
                  </p:tgtEl>
                </p:cond>
              </p:nextCondLst>
            </p:seq>
            <p:seq concurrent="1" nextAc="seek">
              <p:cTn id="195" restart="whenNotActive" fill="hold" evtFilter="cancelBubble" nodeType="interactiveSeq">
                <p:stCondLst>
                  <p:cond evt="onClick" delay="0">
                    <p:tgtEl>
                      <p:spTgt spid="34911"/>
                    </p:tgtEl>
                  </p:cond>
                </p:stCondLst>
                <p:endSync evt="end" delay="0">
                  <p:rtn val="all"/>
                </p:endSync>
                <p:childTnLst>
                  <p:par>
                    <p:cTn id="196" fill="hold" nodeType="clickPar">
                      <p:stCondLst>
                        <p:cond delay="0"/>
                      </p:stCondLst>
                      <p:childTnLst>
                        <p:par>
                          <p:cTn id="197" fill="hold" nodeType="withGroup">
                            <p:stCondLst>
                              <p:cond delay="0"/>
                            </p:stCondLst>
                            <p:childTnLst>
                              <p:par>
                                <p:cTn id="198" presetID="18" presetClass="entr" presetSubtype="6" fill="hold" grpId="0" nodeType="afterEffect">
                                  <p:stCondLst>
                                    <p:cond delay="0"/>
                                  </p:stCondLst>
                                  <p:childTnLst>
                                    <p:set>
                                      <p:cBhvr>
                                        <p:cTn id="199" dur="1" fill="hold">
                                          <p:stCondLst>
                                            <p:cond delay="0"/>
                                          </p:stCondLst>
                                        </p:cTn>
                                        <p:tgtEl>
                                          <p:spTgt spid="34881"/>
                                        </p:tgtEl>
                                        <p:attrNameLst>
                                          <p:attrName>style.visibility</p:attrName>
                                        </p:attrNameLst>
                                      </p:cBhvr>
                                      <p:to>
                                        <p:strVal val="visible"/>
                                      </p:to>
                                    </p:set>
                                    <p:animEffect transition="in" filter="strips(downRight)">
                                      <p:cBhvr>
                                        <p:cTn id="200" dur="500"/>
                                        <p:tgtEl>
                                          <p:spTgt spid="34881"/>
                                        </p:tgtEl>
                                      </p:cBhvr>
                                    </p:animEffect>
                                  </p:childTnLst>
                                  <p:subTnLst>
                                    <p:audio>
                                      <p:cMediaNode>
                                        <p:cTn display="0" masterRel="sameClick">
                                          <p:stCondLst>
                                            <p:cond evt="begin" delay="0">
                                              <p:tn val="198"/>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11"/>
                  </p:tgtEl>
                </p:cond>
              </p:nextCondLst>
            </p:seq>
            <p:seq concurrent="1" nextAc="seek">
              <p:cTn id="201" restart="whenNotActive" fill="hold" evtFilter="cancelBubble" nodeType="interactiveSeq">
                <p:stCondLst>
                  <p:cond evt="onClick" delay="0">
                    <p:tgtEl>
                      <p:spTgt spid="34912"/>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22" presetClass="emph" presetSubtype="0" repeatCount="3000" fill="hold" grpId="0" nodeType="afterEffect">
                                  <p:stCondLst>
                                    <p:cond delay="0"/>
                                  </p:stCondLst>
                                  <p:childTnLst>
                                    <p:animClr clrSpc="hsl" dir="cw">
                                      <p:cBhvr override="childStyle">
                                        <p:cTn id="205" dur="1000" fill="hold"/>
                                        <p:tgtEl>
                                          <p:spTgt spid="34882"/>
                                        </p:tgtEl>
                                        <p:attrNameLst>
                                          <p:attrName>style.color</p:attrName>
                                        </p:attrNameLst>
                                      </p:cBhvr>
                                      <p:by>
                                        <p:hsl h="-7200000" s="0" l="0"/>
                                      </p:by>
                                    </p:animClr>
                                    <p:animClr clrSpc="hsl" dir="cw">
                                      <p:cBhvr>
                                        <p:cTn id="206" dur="1000" fill="hold"/>
                                        <p:tgtEl>
                                          <p:spTgt spid="34882"/>
                                        </p:tgtEl>
                                        <p:attrNameLst>
                                          <p:attrName>fillcolor</p:attrName>
                                        </p:attrNameLst>
                                      </p:cBhvr>
                                      <p:by>
                                        <p:hsl h="-7200000" s="0" l="0"/>
                                      </p:by>
                                    </p:animClr>
                                    <p:animClr clrSpc="hsl" dir="cw">
                                      <p:cBhvr>
                                        <p:cTn id="207" dur="1000" fill="hold"/>
                                        <p:tgtEl>
                                          <p:spTgt spid="34882"/>
                                        </p:tgtEl>
                                        <p:attrNameLst>
                                          <p:attrName>stroke.color</p:attrName>
                                        </p:attrNameLst>
                                      </p:cBhvr>
                                      <p:by>
                                        <p:hsl h="-7200000" s="0" l="0"/>
                                      </p:by>
                                    </p:animClr>
                                    <p:set>
                                      <p:cBhvr>
                                        <p:cTn id="208" dur="1000" fill="hold"/>
                                        <p:tgtEl>
                                          <p:spTgt spid="34882"/>
                                        </p:tgtEl>
                                        <p:attrNameLst>
                                          <p:attrName>fill.type</p:attrName>
                                        </p:attrNameLst>
                                      </p:cBhvr>
                                      <p:to>
                                        <p:strVal val="solid"/>
                                      </p:to>
                                    </p:set>
                                  </p:childTnLst>
                                  <p:subTnLst>
                                    <p:audio>
                                      <p:cMediaNode>
                                        <p:cTn display="0" masterRel="sameClick">
                                          <p:stCondLst>
                                            <p:cond evt="begin" delay="0">
                                              <p:tn val="204"/>
                                            </p:cond>
                                          </p:stCondLst>
                                          <p:endCondLst>
                                            <p:cond evt="onStopAudio" delay="0">
                                              <p:tgtEl>
                                                <p:sldTgt/>
                                              </p:tgtEl>
                                            </p:cond>
                                          </p:endCondLst>
                                        </p:cTn>
                                        <p:tgtEl>
                                          <p:sndTgt r:embed="rId2" name="mo o chu 1.wav"/>
                                        </p:tgtEl>
                                      </p:cMediaNode>
                                    </p:audio>
                                  </p:subTnLst>
                                </p:cTn>
                              </p:par>
                              <p:par>
                                <p:cTn id="209" presetID="22" presetClass="emph" presetSubtype="0" repeatCount="3000" fill="hold" grpId="0" nodeType="withEffect">
                                  <p:stCondLst>
                                    <p:cond delay="0"/>
                                  </p:stCondLst>
                                  <p:childTnLst>
                                    <p:animClr clrSpc="hsl" dir="cw">
                                      <p:cBhvr override="childStyle">
                                        <p:cTn id="210" dur="1000" fill="hold"/>
                                        <p:tgtEl>
                                          <p:spTgt spid="34883"/>
                                        </p:tgtEl>
                                        <p:attrNameLst>
                                          <p:attrName>style.color</p:attrName>
                                        </p:attrNameLst>
                                      </p:cBhvr>
                                      <p:by>
                                        <p:hsl h="-7200000" s="0" l="0"/>
                                      </p:by>
                                    </p:animClr>
                                    <p:animClr clrSpc="hsl" dir="cw">
                                      <p:cBhvr>
                                        <p:cTn id="211" dur="1000" fill="hold"/>
                                        <p:tgtEl>
                                          <p:spTgt spid="34883"/>
                                        </p:tgtEl>
                                        <p:attrNameLst>
                                          <p:attrName>fillcolor</p:attrName>
                                        </p:attrNameLst>
                                      </p:cBhvr>
                                      <p:by>
                                        <p:hsl h="-7200000" s="0" l="0"/>
                                      </p:by>
                                    </p:animClr>
                                    <p:animClr clrSpc="hsl" dir="cw">
                                      <p:cBhvr>
                                        <p:cTn id="212" dur="1000" fill="hold"/>
                                        <p:tgtEl>
                                          <p:spTgt spid="34883"/>
                                        </p:tgtEl>
                                        <p:attrNameLst>
                                          <p:attrName>stroke.color</p:attrName>
                                        </p:attrNameLst>
                                      </p:cBhvr>
                                      <p:by>
                                        <p:hsl h="-7200000" s="0" l="0"/>
                                      </p:by>
                                    </p:animClr>
                                    <p:set>
                                      <p:cBhvr>
                                        <p:cTn id="213" dur="1000" fill="hold"/>
                                        <p:tgtEl>
                                          <p:spTgt spid="34883"/>
                                        </p:tgtEl>
                                        <p:attrNameLst>
                                          <p:attrName>fill.type</p:attrName>
                                        </p:attrNameLst>
                                      </p:cBhvr>
                                      <p:to>
                                        <p:strVal val="solid"/>
                                      </p:to>
                                    </p:set>
                                  </p:childTnLst>
                                </p:cTn>
                              </p:par>
                              <p:par>
                                <p:cTn id="214" presetID="22" presetClass="emph" presetSubtype="0" repeatCount="3000" fill="hold" grpId="0" nodeType="withEffect">
                                  <p:stCondLst>
                                    <p:cond delay="0"/>
                                  </p:stCondLst>
                                  <p:childTnLst>
                                    <p:animClr clrSpc="hsl" dir="cw">
                                      <p:cBhvr override="childStyle">
                                        <p:cTn id="215" dur="1000" fill="hold"/>
                                        <p:tgtEl>
                                          <p:spTgt spid="34884"/>
                                        </p:tgtEl>
                                        <p:attrNameLst>
                                          <p:attrName>style.color</p:attrName>
                                        </p:attrNameLst>
                                      </p:cBhvr>
                                      <p:by>
                                        <p:hsl h="-7200000" s="0" l="0"/>
                                      </p:by>
                                    </p:animClr>
                                    <p:animClr clrSpc="hsl" dir="cw">
                                      <p:cBhvr>
                                        <p:cTn id="216" dur="1000" fill="hold"/>
                                        <p:tgtEl>
                                          <p:spTgt spid="34884"/>
                                        </p:tgtEl>
                                        <p:attrNameLst>
                                          <p:attrName>fillcolor</p:attrName>
                                        </p:attrNameLst>
                                      </p:cBhvr>
                                      <p:by>
                                        <p:hsl h="-7200000" s="0" l="0"/>
                                      </p:by>
                                    </p:animClr>
                                    <p:animClr clrSpc="hsl" dir="cw">
                                      <p:cBhvr>
                                        <p:cTn id="217" dur="1000" fill="hold"/>
                                        <p:tgtEl>
                                          <p:spTgt spid="34884"/>
                                        </p:tgtEl>
                                        <p:attrNameLst>
                                          <p:attrName>stroke.color</p:attrName>
                                        </p:attrNameLst>
                                      </p:cBhvr>
                                      <p:by>
                                        <p:hsl h="-7200000" s="0" l="0"/>
                                      </p:by>
                                    </p:animClr>
                                    <p:set>
                                      <p:cBhvr>
                                        <p:cTn id="218" dur="1000" fill="hold"/>
                                        <p:tgtEl>
                                          <p:spTgt spid="34884"/>
                                        </p:tgtEl>
                                        <p:attrNameLst>
                                          <p:attrName>fill.type</p:attrName>
                                        </p:attrNameLst>
                                      </p:cBhvr>
                                      <p:to>
                                        <p:strVal val="solid"/>
                                      </p:to>
                                    </p:set>
                                  </p:childTnLst>
                                </p:cTn>
                              </p:par>
                              <p:par>
                                <p:cTn id="219" presetID="22" presetClass="emph" presetSubtype="0" repeatCount="3000" fill="hold" grpId="0" nodeType="withEffect">
                                  <p:stCondLst>
                                    <p:cond delay="0"/>
                                  </p:stCondLst>
                                  <p:childTnLst>
                                    <p:animClr clrSpc="hsl" dir="cw">
                                      <p:cBhvr override="childStyle">
                                        <p:cTn id="220" dur="1000" fill="hold"/>
                                        <p:tgtEl>
                                          <p:spTgt spid="34885"/>
                                        </p:tgtEl>
                                        <p:attrNameLst>
                                          <p:attrName>style.color</p:attrName>
                                        </p:attrNameLst>
                                      </p:cBhvr>
                                      <p:by>
                                        <p:hsl h="-7200000" s="0" l="0"/>
                                      </p:by>
                                    </p:animClr>
                                    <p:animClr clrSpc="hsl" dir="cw">
                                      <p:cBhvr>
                                        <p:cTn id="221" dur="1000" fill="hold"/>
                                        <p:tgtEl>
                                          <p:spTgt spid="34885"/>
                                        </p:tgtEl>
                                        <p:attrNameLst>
                                          <p:attrName>fillcolor</p:attrName>
                                        </p:attrNameLst>
                                      </p:cBhvr>
                                      <p:by>
                                        <p:hsl h="-7200000" s="0" l="0"/>
                                      </p:by>
                                    </p:animClr>
                                    <p:animClr clrSpc="hsl" dir="cw">
                                      <p:cBhvr>
                                        <p:cTn id="222" dur="1000" fill="hold"/>
                                        <p:tgtEl>
                                          <p:spTgt spid="34885"/>
                                        </p:tgtEl>
                                        <p:attrNameLst>
                                          <p:attrName>stroke.color</p:attrName>
                                        </p:attrNameLst>
                                      </p:cBhvr>
                                      <p:by>
                                        <p:hsl h="-7200000" s="0" l="0"/>
                                      </p:by>
                                    </p:animClr>
                                    <p:set>
                                      <p:cBhvr>
                                        <p:cTn id="223" dur="1000" fill="hold"/>
                                        <p:tgtEl>
                                          <p:spTgt spid="34885"/>
                                        </p:tgtEl>
                                        <p:attrNameLst>
                                          <p:attrName>fill.type</p:attrName>
                                        </p:attrNameLst>
                                      </p:cBhvr>
                                      <p:to>
                                        <p:strVal val="solid"/>
                                      </p:to>
                                    </p:set>
                                  </p:childTnLst>
                                </p:cTn>
                              </p:par>
                              <p:par>
                                <p:cTn id="224" presetID="22" presetClass="emph" presetSubtype="0" repeatCount="3000" fill="hold" grpId="0" nodeType="withEffect">
                                  <p:stCondLst>
                                    <p:cond delay="0"/>
                                  </p:stCondLst>
                                  <p:childTnLst>
                                    <p:animClr clrSpc="hsl" dir="cw">
                                      <p:cBhvr override="childStyle">
                                        <p:cTn id="225" dur="1000" fill="hold"/>
                                        <p:tgtEl>
                                          <p:spTgt spid="34886"/>
                                        </p:tgtEl>
                                        <p:attrNameLst>
                                          <p:attrName>style.color</p:attrName>
                                        </p:attrNameLst>
                                      </p:cBhvr>
                                      <p:by>
                                        <p:hsl h="-7200000" s="0" l="0"/>
                                      </p:by>
                                    </p:animClr>
                                    <p:animClr clrSpc="hsl" dir="cw">
                                      <p:cBhvr>
                                        <p:cTn id="226" dur="1000" fill="hold"/>
                                        <p:tgtEl>
                                          <p:spTgt spid="34886"/>
                                        </p:tgtEl>
                                        <p:attrNameLst>
                                          <p:attrName>fillcolor</p:attrName>
                                        </p:attrNameLst>
                                      </p:cBhvr>
                                      <p:by>
                                        <p:hsl h="-7200000" s="0" l="0"/>
                                      </p:by>
                                    </p:animClr>
                                    <p:animClr clrSpc="hsl" dir="cw">
                                      <p:cBhvr>
                                        <p:cTn id="227" dur="1000" fill="hold"/>
                                        <p:tgtEl>
                                          <p:spTgt spid="34886"/>
                                        </p:tgtEl>
                                        <p:attrNameLst>
                                          <p:attrName>stroke.color</p:attrName>
                                        </p:attrNameLst>
                                      </p:cBhvr>
                                      <p:by>
                                        <p:hsl h="-7200000" s="0" l="0"/>
                                      </p:by>
                                    </p:animClr>
                                    <p:set>
                                      <p:cBhvr>
                                        <p:cTn id="228" dur="1000" fill="hold"/>
                                        <p:tgtEl>
                                          <p:spTgt spid="34886"/>
                                        </p:tgtEl>
                                        <p:attrNameLst>
                                          <p:attrName>fill.type</p:attrName>
                                        </p:attrNameLst>
                                      </p:cBhvr>
                                      <p:to>
                                        <p:strVal val="solid"/>
                                      </p:to>
                                    </p:set>
                                  </p:childTnLst>
                                </p:cTn>
                              </p:par>
                              <p:par>
                                <p:cTn id="229" presetID="22" presetClass="emph" presetSubtype="0" repeatCount="3000" fill="hold" grpId="0" nodeType="withEffect">
                                  <p:stCondLst>
                                    <p:cond delay="0"/>
                                  </p:stCondLst>
                                  <p:childTnLst>
                                    <p:animClr clrSpc="hsl" dir="cw">
                                      <p:cBhvr override="childStyle">
                                        <p:cTn id="230" dur="1000" fill="hold"/>
                                        <p:tgtEl>
                                          <p:spTgt spid="34887"/>
                                        </p:tgtEl>
                                        <p:attrNameLst>
                                          <p:attrName>style.color</p:attrName>
                                        </p:attrNameLst>
                                      </p:cBhvr>
                                      <p:by>
                                        <p:hsl h="-7200000" s="0" l="0"/>
                                      </p:by>
                                    </p:animClr>
                                    <p:animClr clrSpc="hsl" dir="cw">
                                      <p:cBhvr>
                                        <p:cTn id="231" dur="1000" fill="hold"/>
                                        <p:tgtEl>
                                          <p:spTgt spid="34887"/>
                                        </p:tgtEl>
                                        <p:attrNameLst>
                                          <p:attrName>fillcolor</p:attrName>
                                        </p:attrNameLst>
                                      </p:cBhvr>
                                      <p:by>
                                        <p:hsl h="-7200000" s="0" l="0"/>
                                      </p:by>
                                    </p:animClr>
                                    <p:animClr clrSpc="hsl" dir="cw">
                                      <p:cBhvr>
                                        <p:cTn id="232" dur="1000" fill="hold"/>
                                        <p:tgtEl>
                                          <p:spTgt spid="34887"/>
                                        </p:tgtEl>
                                        <p:attrNameLst>
                                          <p:attrName>stroke.color</p:attrName>
                                        </p:attrNameLst>
                                      </p:cBhvr>
                                      <p:by>
                                        <p:hsl h="-7200000" s="0" l="0"/>
                                      </p:by>
                                    </p:animClr>
                                    <p:set>
                                      <p:cBhvr>
                                        <p:cTn id="233" dur="1000" fill="hold"/>
                                        <p:tgtEl>
                                          <p:spTgt spid="34887"/>
                                        </p:tgtEl>
                                        <p:attrNameLst>
                                          <p:attrName>fill.type</p:attrName>
                                        </p:attrNameLst>
                                      </p:cBhvr>
                                      <p:to>
                                        <p:strVal val="solid"/>
                                      </p:to>
                                    </p:set>
                                  </p:childTnLst>
                                </p:cTn>
                              </p:par>
                              <p:par>
                                <p:cTn id="234" presetID="22" presetClass="emph" presetSubtype="0" repeatCount="3000" fill="hold" grpId="0" nodeType="withEffect">
                                  <p:stCondLst>
                                    <p:cond delay="0"/>
                                  </p:stCondLst>
                                  <p:childTnLst>
                                    <p:animClr clrSpc="hsl" dir="cw">
                                      <p:cBhvr override="childStyle">
                                        <p:cTn id="235" dur="1000" fill="hold"/>
                                        <p:tgtEl>
                                          <p:spTgt spid="34888"/>
                                        </p:tgtEl>
                                        <p:attrNameLst>
                                          <p:attrName>style.color</p:attrName>
                                        </p:attrNameLst>
                                      </p:cBhvr>
                                      <p:by>
                                        <p:hsl h="-7200000" s="0" l="0"/>
                                      </p:by>
                                    </p:animClr>
                                    <p:animClr clrSpc="hsl" dir="cw">
                                      <p:cBhvr>
                                        <p:cTn id="236" dur="1000" fill="hold"/>
                                        <p:tgtEl>
                                          <p:spTgt spid="34888"/>
                                        </p:tgtEl>
                                        <p:attrNameLst>
                                          <p:attrName>fillcolor</p:attrName>
                                        </p:attrNameLst>
                                      </p:cBhvr>
                                      <p:by>
                                        <p:hsl h="-7200000" s="0" l="0"/>
                                      </p:by>
                                    </p:animClr>
                                    <p:animClr clrSpc="hsl" dir="cw">
                                      <p:cBhvr>
                                        <p:cTn id="237" dur="1000" fill="hold"/>
                                        <p:tgtEl>
                                          <p:spTgt spid="34888"/>
                                        </p:tgtEl>
                                        <p:attrNameLst>
                                          <p:attrName>stroke.color</p:attrName>
                                        </p:attrNameLst>
                                      </p:cBhvr>
                                      <p:by>
                                        <p:hsl h="-7200000" s="0" l="0"/>
                                      </p:by>
                                    </p:animClr>
                                    <p:set>
                                      <p:cBhvr>
                                        <p:cTn id="238" dur="1000" fill="hold"/>
                                        <p:tgtEl>
                                          <p:spTgt spid="34888"/>
                                        </p:tgtEl>
                                        <p:attrNameLst>
                                          <p:attrName>fill.type</p:attrName>
                                        </p:attrNameLst>
                                      </p:cBhvr>
                                      <p:to>
                                        <p:strVal val="solid"/>
                                      </p:to>
                                    </p:set>
                                  </p:childTnLst>
                                </p:cTn>
                              </p:par>
                              <p:par>
                                <p:cTn id="239" presetID="22" presetClass="emph" presetSubtype="0" repeatCount="3000" fill="hold" grpId="0" nodeType="withEffect">
                                  <p:stCondLst>
                                    <p:cond delay="0"/>
                                  </p:stCondLst>
                                  <p:childTnLst>
                                    <p:animClr clrSpc="hsl" dir="cw">
                                      <p:cBhvr override="childStyle">
                                        <p:cTn id="240" dur="1000" fill="hold"/>
                                        <p:tgtEl>
                                          <p:spTgt spid="34889"/>
                                        </p:tgtEl>
                                        <p:attrNameLst>
                                          <p:attrName>style.color</p:attrName>
                                        </p:attrNameLst>
                                      </p:cBhvr>
                                      <p:by>
                                        <p:hsl h="-7200000" s="0" l="0"/>
                                      </p:by>
                                    </p:animClr>
                                    <p:animClr clrSpc="hsl" dir="cw">
                                      <p:cBhvr>
                                        <p:cTn id="241" dur="1000" fill="hold"/>
                                        <p:tgtEl>
                                          <p:spTgt spid="34889"/>
                                        </p:tgtEl>
                                        <p:attrNameLst>
                                          <p:attrName>fillcolor</p:attrName>
                                        </p:attrNameLst>
                                      </p:cBhvr>
                                      <p:by>
                                        <p:hsl h="-7200000" s="0" l="0"/>
                                      </p:by>
                                    </p:animClr>
                                    <p:animClr clrSpc="hsl" dir="cw">
                                      <p:cBhvr>
                                        <p:cTn id="242" dur="1000" fill="hold"/>
                                        <p:tgtEl>
                                          <p:spTgt spid="34889"/>
                                        </p:tgtEl>
                                        <p:attrNameLst>
                                          <p:attrName>stroke.color</p:attrName>
                                        </p:attrNameLst>
                                      </p:cBhvr>
                                      <p:by>
                                        <p:hsl h="-7200000" s="0" l="0"/>
                                      </p:by>
                                    </p:animClr>
                                    <p:set>
                                      <p:cBhvr>
                                        <p:cTn id="243" dur="1000" fill="hold"/>
                                        <p:tgtEl>
                                          <p:spTgt spid="34889"/>
                                        </p:tgtEl>
                                        <p:attrNameLst>
                                          <p:attrName>fill.type</p:attrName>
                                        </p:attrNameLst>
                                      </p:cBhvr>
                                      <p:to>
                                        <p:strVal val="solid"/>
                                      </p:to>
                                    </p:set>
                                  </p:childTnLst>
                                </p:cTn>
                              </p:par>
                              <p:par>
                                <p:cTn id="244" presetID="22" presetClass="emph" presetSubtype="0" repeatCount="3000" fill="hold" grpId="0" nodeType="withEffect">
                                  <p:stCondLst>
                                    <p:cond delay="0"/>
                                  </p:stCondLst>
                                  <p:childTnLst>
                                    <p:animClr clrSpc="hsl" dir="cw">
                                      <p:cBhvr override="childStyle">
                                        <p:cTn id="245" dur="1000" fill="hold"/>
                                        <p:tgtEl>
                                          <p:spTgt spid="34890"/>
                                        </p:tgtEl>
                                        <p:attrNameLst>
                                          <p:attrName>style.color</p:attrName>
                                        </p:attrNameLst>
                                      </p:cBhvr>
                                      <p:by>
                                        <p:hsl h="-7200000" s="0" l="0"/>
                                      </p:by>
                                    </p:animClr>
                                    <p:animClr clrSpc="hsl" dir="cw">
                                      <p:cBhvr>
                                        <p:cTn id="246" dur="1000" fill="hold"/>
                                        <p:tgtEl>
                                          <p:spTgt spid="34890"/>
                                        </p:tgtEl>
                                        <p:attrNameLst>
                                          <p:attrName>fillcolor</p:attrName>
                                        </p:attrNameLst>
                                      </p:cBhvr>
                                      <p:by>
                                        <p:hsl h="-7200000" s="0" l="0"/>
                                      </p:by>
                                    </p:animClr>
                                    <p:animClr clrSpc="hsl" dir="cw">
                                      <p:cBhvr>
                                        <p:cTn id="247" dur="1000" fill="hold"/>
                                        <p:tgtEl>
                                          <p:spTgt spid="34890"/>
                                        </p:tgtEl>
                                        <p:attrNameLst>
                                          <p:attrName>stroke.color</p:attrName>
                                        </p:attrNameLst>
                                      </p:cBhvr>
                                      <p:by>
                                        <p:hsl h="-7200000" s="0" l="0"/>
                                      </p:by>
                                    </p:animClr>
                                    <p:set>
                                      <p:cBhvr>
                                        <p:cTn id="248" dur="1000" fill="hold"/>
                                        <p:tgtEl>
                                          <p:spTgt spid="34890"/>
                                        </p:tgtEl>
                                        <p:attrNameLst>
                                          <p:attrName>fill.type</p:attrName>
                                        </p:attrNameLst>
                                      </p:cBhvr>
                                      <p:to>
                                        <p:strVal val="solid"/>
                                      </p:to>
                                    </p:set>
                                  </p:childTnLst>
                                </p:cTn>
                              </p:par>
                            </p:childTnLst>
                          </p:cTn>
                        </p:par>
                      </p:childTnLst>
                    </p:cTn>
                  </p:par>
                </p:childTnLst>
              </p:cTn>
              <p:nextCondLst>
                <p:cond evt="onClick" delay="0">
                  <p:tgtEl>
                    <p:spTgt spid="34912"/>
                  </p:tgtEl>
                </p:cond>
              </p:nextCondLst>
            </p:seq>
            <p:seq concurrent="1" nextAc="seek">
              <p:cTn id="249" restart="whenNotActive" fill="hold" evtFilter="cancelBubble" nodeType="interactiveSeq">
                <p:stCondLst>
                  <p:cond evt="onClick" delay="0">
                    <p:tgtEl>
                      <p:spTgt spid="34913"/>
                    </p:tgtEl>
                  </p:cond>
                </p:stCondLst>
                <p:endSync evt="end" delay="0">
                  <p:rtn val="all"/>
                </p:endSync>
                <p:childTnLst>
                  <p:par>
                    <p:cTn id="250" fill="hold" nodeType="clickPar">
                      <p:stCondLst>
                        <p:cond delay="0"/>
                      </p:stCondLst>
                      <p:childTnLst>
                        <p:par>
                          <p:cTn id="251" fill="hold" nodeType="withGroup">
                            <p:stCondLst>
                              <p:cond delay="0"/>
                            </p:stCondLst>
                            <p:childTnLst>
                              <p:par>
                                <p:cTn id="252" presetID="18" presetClass="entr" presetSubtype="6" fill="hold" grpId="0" nodeType="afterEffect">
                                  <p:stCondLst>
                                    <p:cond delay="0"/>
                                  </p:stCondLst>
                                  <p:childTnLst>
                                    <p:set>
                                      <p:cBhvr>
                                        <p:cTn id="253" dur="1" fill="hold">
                                          <p:stCondLst>
                                            <p:cond delay="0"/>
                                          </p:stCondLst>
                                        </p:cTn>
                                        <p:tgtEl>
                                          <p:spTgt spid="34891"/>
                                        </p:tgtEl>
                                        <p:attrNameLst>
                                          <p:attrName>style.visibility</p:attrName>
                                        </p:attrNameLst>
                                      </p:cBhvr>
                                      <p:to>
                                        <p:strVal val="visible"/>
                                      </p:to>
                                    </p:set>
                                    <p:animEffect transition="in" filter="strips(downRight)">
                                      <p:cBhvr>
                                        <p:cTn id="254" dur="500"/>
                                        <p:tgtEl>
                                          <p:spTgt spid="34891"/>
                                        </p:tgtEl>
                                      </p:cBhvr>
                                    </p:animEffect>
                                  </p:childTnLst>
                                  <p:subTnLst>
                                    <p:audio>
                                      <p:cMediaNode>
                                        <p:cTn display="0" masterRel="sameClick">
                                          <p:stCondLst>
                                            <p:cond evt="begin" delay="0">
                                              <p:tn val="252"/>
                                            </p:cond>
                                          </p:stCondLst>
                                          <p:endCondLst>
                                            <p:cond evt="onStopAudio" delay="0">
                                              <p:tgtEl>
                                                <p:sldTgt/>
                                              </p:tgtEl>
                                            </p:cond>
                                          </p:endCondLst>
                                        </p:cTn>
                                        <p:tgtEl>
                                          <p:sndTgt r:embed="rId3" name="mo o chu 2.wav"/>
                                        </p:tgtEl>
                                      </p:cMediaNode>
                                    </p:audio>
                                  </p:subTnLst>
                                </p:cTn>
                              </p:par>
                            </p:childTnLst>
                          </p:cTn>
                        </p:par>
                      </p:childTnLst>
                    </p:cTn>
                  </p:par>
                </p:childTnLst>
              </p:cTn>
              <p:nextCondLst>
                <p:cond evt="onClick" delay="0">
                  <p:tgtEl>
                    <p:spTgt spid="34913"/>
                  </p:tgtEl>
                </p:cond>
              </p:nextCondLst>
            </p:seq>
            <p:seq concurrent="1" nextAc="seek">
              <p:cTn id="255" restart="whenNotActive" fill="hold" evtFilter="cancelBubble" nodeType="interactiveSeq">
                <p:stCondLst>
                  <p:cond evt="onClick" delay="0">
                    <p:tgtEl>
                      <p:spTgt spid="34914"/>
                    </p:tgtEl>
                  </p:cond>
                </p:stCondLst>
                <p:endSync evt="end" delay="0">
                  <p:rtn val="all"/>
                </p:endSync>
                <p:childTnLst>
                  <p:par>
                    <p:cTn id="256" fill="hold" nodeType="clickPar">
                      <p:stCondLst>
                        <p:cond delay="0"/>
                      </p:stCondLst>
                      <p:childTnLst>
                        <p:par>
                          <p:cTn id="257" fill="hold" nodeType="withGroup">
                            <p:stCondLst>
                              <p:cond delay="0"/>
                            </p:stCondLst>
                            <p:childTnLst>
                              <p:par>
                                <p:cTn id="258" presetID="5" presetClass="entr" presetSubtype="10" fill="hold" grpId="0" nodeType="afterEffect">
                                  <p:stCondLst>
                                    <p:cond delay="0"/>
                                  </p:stCondLst>
                                  <p:childTnLst>
                                    <p:set>
                                      <p:cBhvr>
                                        <p:cTn id="259" dur="1" fill="hold">
                                          <p:stCondLst>
                                            <p:cond delay="0"/>
                                          </p:stCondLst>
                                        </p:cTn>
                                        <p:tgtEl>
                                          <p:spTgt spid="34915"/>
                                        </p:tgtEl>
                                        <p:attrNameLst>
                                          <p:attrName>style.visibility</p:attrName>
                                        </p:attrNameLst>
                                      </p:cBhvr>
                                      <p:to>
                                        <p:strVal val="visible"/>
                                      </p:to>
                                    </p:set>
                                    <p:animEffect transition="in" filter="checkerboard(across)">
                                      <p:cBhvr>
                                        <p:cTn id="260" dur="500"/>
                                        <p:tgtEl>
                                          <p:spTgt spid="34915"/>
                                        </p:tgtEl>
                                      </p:cBhvr>
                                    </p:animEffect>
                                  </p:childTnLst>
                                  <p:subTnLst>
                                    <p:audio>
                                      <p:cMediaNode>
                                        <p:cTn display="0" masterRel="sameClick">
                                          <p:stCondLst>
                                            <p:cond evt="begin" delay="0">
                                              <p:tn val="258"/>
                                            </p:cond>
                                          </p:stCondLst>
                                          <p:endCondLst>
                                            <p:cond evt="onStopAudio" delay="0">
                                              <p:tgtEl>
                                                <p:sldTgt/>
                                              </p:tgtEl>
                                            </p:cond>
                                          </p:endCondLst>
                                        </p:cTn>
                                        <p:tgtEl>
                                          <p:sndTgt r:embed="rId4" name="mo o chu.wav"/>
                                        </p:tgtEl>
                                      </p:cMediaNode>
                                    </p:audio>
                                  </p:subTnLst>
                                </p:cTn>
                              </p:par>
                            </p:childTnLst>
                          </p:cTn>
                        </p:par>
                      </p:childTnLst>
                    </p:cTn>
                  </p:par>
                </p:childTnLst>
              </p:cTn>
              <p:nextCondLst>
                <p:cond evt="onClick" delay="0">
                  <p:tgtEl>
                    <p:spTgt spid="34914"/>
                  </p:tgtEl>
                </p:cond>
              </p:nextCondLst>
            </p:seq>
          </p:childTnLst>
        </p:cTn>
      </p:par>
    </p:tnLst>
    <p:bldLst>
      <p:bldP spid="34837" grpId="0" animBg="1"/>
      <p:bldP spid="34837" grpId="1" animBg="1"/>
      <p:bldP spid="34838" grpId="0" animBg="1"/>
      <p:bldP spid="34838" grpId="1" animBg="1"/>
      <p:bldP spid="34843" grpId="0"/>
      <p:bldP spid="34844" grpId="0" animBg="1"/>
      <p:bldP spid="34845" grpId="0" animBg="1"/>
      <p:bldP spid="34846" grpId="0" animBg="1"/>
      <p:bldP spid="34847" grpId="0" animBg="1"/>
      <p:bldP spid="34848" grpId="0" animBg="1"/>
      <p:bldP spid="34849" grpId="0" animBg="1"/>
      <p:bldP spid="34856" grpId="0" animBg="1"/>
      <p:bldP spid="34857" grpId="0" animBg="1"/>
      <p:bldP spid="34858" grpId="0" animBg="1"/>
      <p:bldP spid="34859" grpId="0" animBg="1"/>
      <p:bldP spid="34860" grpId="0" animBg="1"/>
      <p:bldP spid="34861" grpId="0" animBg="1"/>
      <p:bldP spid="34864" grpId="0"/>
      <p:bldP spid="34865" grpId="0" animBg="1"/>
      <p:bldP spid="34866" grpId="0" animBg="1"/>
      <p:bldP spid="34867" grpId="0" animBg="1"/>
      <p:bldP spid="34868" grpId="0" animBg="1"/>
      <p:bldP spid="34869" grpId="0" animBg="1"/>
      <p:bldP spid="34870" grpId="0" animBg="1"/>
      <p:bldP spid="34871" grpId="0" animBg="1"/>
      <p:bldP spid="34873" grpId="0"/>
      <p:bldP spid="34874" grpId="0" animBg="1"/>
      <p:bldP spid="34875" grpId="0" animBg="1"/>
      <p:bldP spid="34876" grpId="0" animBg="1"/>
      <p:bldP spid="34877" grpId="0" animBg="1"/>
      <p:bldP spid="34878" grpId="0" animBg="1"/>
      <p:bldP spid="34879" grpId="0" animBg="1"/>
      <p:bldP spid="34880" grpId="0" animBg="1"/>
      <p:bldP spid="34881" grpId="0"/>
      <p:bldP spid="34882" grpId="0" animBg="1"/>
      <p:bldP spid="34883" grpId="0" animBg="1"/>
      <p:bldP spid="34884" grpId="0" animBg="1"/>
      <p:bldP spid="34885" grpId="0" animBg="1"/>
      <p:bldP spid="34886" grpId="0" animBg="1"/>
      <p:bldP spid="34887" grpId="0" animBg="1"/>
      <p:bldP spid="34888" grpId="0" animBg="1"/>
      <p:bldP spid="34889" grpId="0" animBg="1"/>
      <p:bldP spid="34890" grpId="0" animBg="1"/>
      <p:bldP spid="34891" grpId="0"/>
      <p:bldP spid="34892" grpId="0"/>
      <p:bldP spid="34915" grpId="0"/>
      <p:bldP spid="349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p:cNvSpPr txBox="1">
            <a:spLocks noChangeArrowheads="1"/>
          </p:cNvSpPr>
          <p:nvPr/>
        </p:nvSpPr>
        <p:spPr bwMode="auto">
          <a:xfrm>
            <a:off x="533400" y="1219200"/>
            <a:ext cx="8229600" cy="892175"/>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Cuối thế kỉ XIX đầu thế kỉ XX, xã hội Việt Nam có những tầng lớp, giai cấp mới</a:t>
            </a:r>
            <a:r>
              <a:rPr lang="en-US" sz="1400" b="1"/>
              <a:t> </a:t>
            </a:r>
            <a:r>
              <a:rPr lang="en-US" sz="2400" b="1">
                <a:solidFill>
                  <a:srgbClr val="0000FF"/>
                </a:solidFill>
              </a:rPr>
              <a:t>nào ra</a:t>
            </a:r>
            <a:r>
              <a:rPr lang="en-US" sz="2800" b="1">
                <a:solidFill>
                  <a:srgbClr val="0000FF"/>
                </a:solidFill>
              </a:rPr>
              <a:t> </a:t>
            </a:r>
            <a:r>
              <a:rPr lang="en-US" sz="2400" b="1">
                <a:solidFill>
                  <a:srgbClr val="0000FF"/>
                </a:solidFill>
              </a:rPr>
              <a:t>đời</a:t>
            </a:r>
            <a:r>
              <a:rPr lang="en-US" sz="1400" b="1"/>
              <a:t> </a:t>
            </a:r>
            <a:r>
              <a:rPr lang="en-US" sz="2400" b="1">
                <a:solidFill>
                  <a:srgbClr val="0000FF"/>
                </a:solidFill>
              </a:rPr>
              <a:t>? </a:t>
            </a:r>
          </a:p>
        </p:txBody>
      </p:sp>
      <p:sp>
        <p:nvSpPr>
          <p:cNvPr id="3075" name="Text Box 5"/>
          <p:cNvSpPr txBox="1">
            <a:spLocks noChangeArrowheads="1"/>
          </p:cNvSpPr>
          <p:nvPr/>
        </p:nvSpPr>
        <p:spPr bwMode="auto">
          <a:xfrm>
            <a:off x="1600200" y="381000"/>
            <a:ext cx="5334000" cy="646113"/>
          </a:xfrm>
          <a:prstGeom prst="rect">
            <a:avLst/>
          </a:prstGeom>
          <a:noFill/>
          <a:ln w="9525">
            <a:noFill/>
            <a:miter lim="800000"/>
            <a:headEnd/>
            <a:tailEnd/>
          </a:ln>
        </p:spPr>
        <p:txBody>
          <a:bodyPr>
            <a:spAutoFit/>
          </a:bodyPr>
          <a:lstStyle/>
          <a:p>
            <a:pPr>
              <a:spcBef>
                <a:spcPct val="50000"/>
              </a:spcBef>
            </a:pPr>
            <a:r>
              <a:rPr lang="en-US" sz="3600" b="1">
                <a:solidFill>
                  <a:srgbClr val="FF0000"/>
                </a:solidFill>
              </a:rPr>
              <a:t>KIỂM TRA BÀI CŨ</a:t>
            </a:r>
          </a:p>
        </p:txBody>
      </p:sp>
      <p:sp>
        <p:nvSpPr>
          <p:cNvPr id="38918" name="Rectangle 6"/>
          <p:cNvSpPr>
            <a:spLocks noChangeArrowheads="1"/>
          </p:cNvSpPr>
          <p:nvPr/>
        </p:nvSpPr>
        <p:spPr bwMode="auto">
          <a:xfrm>
            <a:off x="685800" y="1447800"/>
            <a:ext cx="6354763" cy="523875"/>
          </a:xfrm>
          <a:prstGeom prst="rect">
            <a:avLst/>
          </a:prstGeom>
          <a:noFill/>
          <a:ln w="9525">
            <a:noFill/>
            <a:miter lim="800000"/>
            <a:headEnd/>
            <a:tailEnd/>
          </a:ln>
        </p:spPr>
        <p:txBody>
          <a:bodyPr wrap="none">
            <a:spAutoFit/>
          </a:bodyPr>
          <a:lstStyle/>
          <a:p>
            <a:pPr>
              <a:spcBef>
                <a:spcPct val="50000"/>
              </a:spcBef>
            </a:pPr>
            <a:r>
              <a:rPr lang="en-US" sz="2800" b="1">
                <a:solidFill>
                  <a:srgbClr val="0000FF"/>
                </a:solidFill>
              </a:rPr>
              <a:t>Vì sao xuất hiện những giai cấp đó?</a:t>
            </a:r>
          </a:p>
        </p:txBody>
      </p:sp>
      <p:sp>
        <p:nvSpPr>
          <p:cNvPr id="38919" name="Rectangle 7"/>
          <p:cNvSpPr>
            <a:spLocks noChangeArrowheads="1"/>
          </p:cNvSpPr>
          <p:nvPr/>
        </p:nvSpPr>
        <p:spPr bwMode="auto">
          <a:xfrm>
            <a:off x="228600" y="2286000"/>
            <a:ext cx="8763000" cy="1200150"/>
          </a:xfrm>
          <a:prstGeom prst="rect">
            <a:avLst/>
          </a:prstGeom>
          <a:noFill/>
          <a:ln w="9525">
            <a:noFill/>
            <a:miter lim="800000"/>
            <a:headEnd/>
            <a:tailEnd/>
          </a:ln>
        </p:spPr>
        <p:txBody>
          <a:bodyPr>
            <a:spAutoFit/>
          </a:bodyPr>
          <a:lstStyle/>
          <a:p>
            <a:pPr>
              <a:spcBef>
                <a:spcPct val="50000"/>
              </a:spcBef>
            </a:pPr>
            <a:r>
              <a:rPr lang="en-US" sz="2400" b="1">
                <a:solidFill>
                  <a:srgbClr val="990099"/>
                </a:solidFill>
              </a:rPr>
              <a:t>Cuối thế kỉ XIX đầu thế kỉ XX, xã hội Việt Nam có những tầng lớp, giai cấp mới ra đời như công nhân, chủ xưởng, nhà buôn, viên chức, trí thức,…</a:t>
            </a:r>
            <a:r>
              <a:rPr lang="en-US" sz="2400">
                <a:solidFill>
                  <a:srgbClr val="990099"/>
                </a:solidFill>
              </a:rPr>
              <a:t> </a:t>
            </a:r>
          </a:p>
        </p:txBody>
      </p:sp>
      <p:sp>
        <p:nvSpPr>
          <p:cNvPr id="38920" name="Text Box 8"/>
          <p:cNvSpPr txBox="1">
            <a:spLocks noChangeArrowheads="1"/>
          </p:cNvSpPr>
          <p:nvPr/>
        </p:nvSpPr>
        <p:spPr bwMode="auto">
          <a:xfrm>
            <a:off x="304800" y="3886200"/>
            <a:ext cx="8305800" cy="830263"/>
          </a:xfrm>
          <a:prstGeom prst="rect">
            <a:avLst/>
          </a:prstGeom>
          <a:noFill/>
          <a:ln w="9525">
            <a:noFill/>
            <a:miter lim="800000"/>
            <a:headEnd/>
            <a:tailEnd/>
          </a:ln>
        </p:spPr>
        <p:txBody>
          <a:bodyPr>
            <a:spAutoFit/>
          </a:bodyPr>
          <a:lstStyle/>
          <a:p>
            <a:pPr>
              <a:spcBef>
                <a:spcPct val="50000"/>
              </a:spcBef>
            </a:pPr>
            <a:r>
              <a:rPr lang="en-US" sz="2400" b="1">
                <a:solidFill>
                  <a:srgbClr val="990099"/>
                </a:solidFill>
              </a:rPr>
              <a:t>Vì thực dân Pháp tăng cường khai mỏ, lập nhà máy, đồn điền để vơ vét tài nguyên và bóc lột nhân dân 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blinds(horizontal)">
                                      <p:cBhvr>
                                        <p:cTn id="7" dur="500"/>
                                        <p:tgtEl>
                                          <p:spTgt spid="38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919"/>
                                        </p:tgtEl>
                                        <p:attrNameLst>
                                          <p:attrName>style.visibility</p:attrName>
                                        </p:attrNameLst>
                                      </p:cBhvr>
                                      <p:to>
                                        <p:strVal val="visible"/>
                                      </p:to>
                                    </p:set>
                                    <p:anim calcmode="lin" valueType="num">
                                      <p:cBhvr additive="base">
                                        <p:cTn id="12" dur="500" fill="hold"/>
                                        <p:tgtEl>
                                          <p:spTgt spid="38919"/>
                                        </p:tgtEl>
                                        <p:attrNameLst>
                                          <p:attrName>ppt_x</p:attrName>
                                        </p:attrNameLst>
                                      </p:cBhvr>
                                      <p:tavLst>
                                        <p:tav tm="0">
                                          <p:val>
                                            <p:strVal val="#ppt_x"/>
                                          </p:val>
                                        </p:tav>
                                        <p:tav tm="100000">
                                          <p:val>
                                            <p:strVal val="#ppt_x"/>
                                          </p:val>
                                        </p:tav>
                                      </p:tavLst>
                                    </p:anim>
                                    <p:anim calcmode="lin" valueType="num">
                                      <p:cBhvr additive="base">
                                        <p:cTn id="13" dur="500" fill="hold"/>
                                        <p:tgtEl>
                                          <p:spTgt spid="3891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1" nodeType="clickEffect">
                                  <p:stCondLst>
                                    <p:cond delay="0"/>
                                  </p:stCondLst>
                                  <p:childTnLst>
                                    <p:animEffect transition="out" filter="blinds(horizontal)">
                                      <p:cBhvr>
                                        <p:cTn id="17" dur="500"/>
                                        <p:tgtEl>
                                          <p:spTgt spid="38916"/>
                                        </p:tgtEl>
                                      </p:cBhvr>
                                    </p:animEffect>
                                    <p:set>
                                      <p:cBhvr>
                                        <p:cTn id="18" dur="1" fill="hold">
                                          <p:stCondLst>
                                            <p:cond delay="499"/>
                                          </p:stCondLst>
                                        </p:cTn>
                                        <p:tgtEl>
                                          <p:spTgt spid="38916"/>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8918"/>
                                        </p:tgtEl>
                                        <p:attrNameLst>
                                          <p:attrName>style.visibility</p:attrName>
                                        </p:attrNameLst>
                                      </p:cBhvr>
                                      <p:to>
                                        <p:strVal val="visible"/>
                                      </p:to>
                                    </p:set>
                                    <p:animEffect transition="in" filter="blinds(horizontal)">
                                      <p:cBhvr>
                                        <p:cTn id="23" dur="500"/>
                                        <p:tgtEl>
                                          <p:spTgt spid="3891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8920"/>
                                        </p:tgtEl>
                                        <p:attrNameLst>
                                          <p:attrName>style.visibility</p:attrName>
                                        </p:attrNameLst>
                                      </p:cBhvr>
                                      <p:to>
                                        <p:strVal val="visible"/>
                                      </p:to>
                                    </p:set>
                                    <p:animEffect transition="in" filter="blinds(horizontal)">
                                      <p:cBhvr>
                                        <p:cTn id="28" dur="500"/>
                                        <p:tgtEl>
                                          <p:spTgt spid="3892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38918"/>
                                        </p:tgtEl>
                                      </p:cBhvr>
                                    </p:animEffect>
                                    <p:set>
                                      <p:cBhvr>
                                        <p:cTn id="33" dur="1" fill="hold">
                                          <p:stCondLst>
                                            <p:cond delay="499"/>
                                          </p:stCondLst>
                                        </p:cTn>
                                        <p:tgtEl>
                                          <p:spTgt spid="389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6" grpId="1"/>
      <p:bldP spid="38918" grpId="0"/>
      <p:bldP spid="38918" grpId="1"/>
      <p:bldP spid="38919" grpId="0"/>
      <p:bldP spid="389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Z169"/>
          <p:cNvPicPr>
            <a:picLocks noChangeAspect="1" noChangeArrowheads="1"/>
          </p:cNvPicPr>
          <p:nvPr/>
        </p:nvPicPr>
        <p:blipFill>
          <a:blip r:embed="rId3"/>
          <a:srcRect l="8594" t="2061" r="10156" b="5154"/>
          <a:stretch>
            <a:fillRect/>
          </a:stretch>
        </p:blipFill>
        <p:spPr bwMode="auto">
          <a:xfrm>
            <a:off x="0" y="0"/>
            <a:ext cx="9144000" cy="6858000"/>
          </a:xfrm>
          <a:prstGeom prst="rect">
            <a:avLst/>
          </a:prstGeom>
          <a:solidFill>
            <a:srgbClr val="FF0066"/>
          </a:solidFill>
          <a:ln w="9525">
            <a:noFill/>
            <a:miter lim="800000"/>
            <a:headEnd/>
            <a:tailEnd/>
          </a:ln>
        </p:spPr>
      </p:pic>
      <p:sp>
        <p:nvSpPr>
          <p:cNvPr id="30726" name="WordArt 6"/>
          <p:cNvSpPr>
            <a:spLocks noChangeArrowheads="1" noChangeShapeType="1" noTextEdit="1"/>
          </p:cNvSpPr>
          <p:nvPr/>
        </p:nvSpPr>
        <p:spPr bwMode="auto">
          <a:xfrm>
            <a:off x="1447800" y="2133600"/>
            <a:ext cx="5962650" cy="755650"/>
          </a:xfrm>
          <a:prstGeom prst="rect">
            <a:avLst/>
          </a:prstGeom>
        </p:spPr>
        <p:txBody>
          <a:bodyPr wrap="none" fromWordArt="1">
            <a:prstTxWarp prst="textDoubleWave1">
              <a:avLst>
                <a:gd name="adj1" fmla="val 6500"/>
                <a:gd name="adj2" fmla="val 0"/>
              </a:avLst>
            </a:prstTxWarp>
          </a:bodyPr>
          <a:lstStyle/>
          <a:p>
            <a:pPr algn="ctr"/>
            <a:r>
              <a:rPr lang="en-US" sz="4400" b="1" kern="10" spc="-440">
                <a:ln w="12700">
                  <a:solidFill>
                    <a:srgbClr val="000099"/>
                  </a:solidFill>
                  <a:round/>
                  <a:headEnd/>
                  <a:tailEnd/>
                </a:ln>
                <a:solidFill>
                  <a:srgbClr val="FF0000"/>
                </a:solidFill>
                <a:effectLst>
                  <a:outerShdw dist="125724" dir="18900000" algn="ctr" rotWithShape="0">
                    <a:srgbClr val="000099"/>
                  </a:outerShdw>
                </a:effectLst>
                <a:latin typeface="Arial"/>
                <a:cs typeface="Arial"/>
              </a:rPr>
              <a:t>LÀM VÀO VỞ BÀI TẬP</a:t>
            </a:r>
          </a:p>
        </p:txBody>
      </p:sp>
    </p:spTree>
  </p:cSld>
  <p:clrMapOvr>
    <a:masterClrMapping/>
  </p:clrMapOvr>
  <p:transition advTm="0">
    <p:sndAc>
      <p:stSnd>
        <p:snd r:embed="rId2" name="Track02.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30726"/>
                                        </p:tgtEl>
                                        <p:attrNameLst>
                                          <p:attrName>style.color</p:attrName>
                                        </p:attrNameLst>
                                      </p:cBhvr>
                                      <p:by>
                                        <p:hsl h="7200000" s="0" l="0"/>
                                      </p:by>
                                    </p:animClr>
                                    <p:animClr clrSpc="hsl" dir="cw">
                                      <p:cBhvr>
                                        <p:cTn id="7" dur="500" fill="hold"/>
                                        <p:tgtEl>
                                          <p:spTgt spid="30726"/>
                                        </p:tgtEl>
                                        <p:attrNameLst>
                                          <p:attrName>fillcolor</p:attrName>
                                        </p:attrNameLst>
                                      </p:cBhvr>
                                      <p:by>
                                        <p:hsl h="7200000" s="0" l="0"/>
                                      </p:by>
                                    </p:animClr>
                                    <p:animClr clrSpc="hsl" dir="cw">
                                      <p:cBhvr>
                                        <p:cTn id="8" dur="500" fill="hold"/>
                                        <p:tgtEl>
                                          <p:spTgt spid="30726"/>
                                        </p:tgtEl>
                                        <p:attrNameLst>
                                          <p:attrName>stroke.color</p:attrName>
                                        </p:attrNameLst>
                                      </p:cBhvr>
                                      <p:by>
                                        <p:hsl h="7200000" s="0" l="0"/>
                                      </p:by>
                                    </p:animClr>
                                    <p:set>
                                      <p:cBhvr>
                                        <p:cTn id="9" dur="500" fill="hold"/>
                                        <p:tgtEl>
                                          <p:spTgt spid="307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3248025" y="4763"/>
            <a:ext cx="2397125" cy="901700"/>
            <a:chOff x="2730" y="1875"/>
            <a:chExt cx="1510" cy="568"/>
          </a:xfrm>
        </p:grpSpPr>
        <p:sp>
          <p:nvSpPr>
            <p:cNvPr id="4181" name="Rectangle 4"/>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2" name="Rectangle 5"/>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3" name="Rectangle 6"/>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grpSp>
        <p:nvGrpSpPr>
          <p:cNvPr id="3" name="Group 7"/>
          <p:cNvGrpSpPr>
            <a:grpSpLocks/>
          </p:cNvGrpSpPr>
          <p:nvPr/>
        </p:nvGrpSpPr>
        <p:grpSpPr bwMode="auto">
          <a:xfrm>
            <a:off x="933450" y="0"/>
            <a:ext cx="2397125" cy="901700"/>
            <a:chOff x="2730" y="1875"/>
            <a:chExt cx="1510" cy="568"/>
          </a:xfrm>
        </p:grpSpPr>
        <p:sp>
          <p:nvSpPr>
            <p:cNvPr id="4178" name="Rectangle 8"/>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9" name="Rectangle 9"/>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80" name="Rectangle 10"/>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grpSp>
        <p:nvGrpSpPr>
          <p:cNvPr id="4" name="Group 11"/>
          <p:cNvGrpSpPr>
            <a:grpSpLocks/>
          </p:cNvGrpSpPr>
          <p:nvPr/>
        </p:nvGrpSpPr>
        <p:grpSpPr bwMode="auto">
          <a:xfrm>
            <a:off x="5543550" y="19050"/>
            <a:ext cx="2397125" cy="901700"/>
            <a:chOff x="2730" y="1875"/>
            <a:chExt cx="1510" cy="568"/>
          </a:xfrm>
        </p:grpSpPr>
        <p:sp>
          <p:nvSpPr>
            <p:cNvPr id="4175" name="Rectangle 12"/>
            <p:cNvSpPr>
              <a:spLocks noChangeArrowheads="1"/>
            </p:cNvSpPr>
            <p:nvPr/>
          </p:nvSpPr>
          <p:spPr bwMode="auto">
            <a:xfrm>
              <a:off x="2730" y="1875"/>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6" name="Rectangle 13"/>
            <p:cNvSpPr>
              <a:spLocks noChangeArrowheads="1"/>
            </p:cNvSpPr>
            <p:nvPr/>
          </p:nvSpPr>
          <p:spPr bwMode="auto">
            <a:xfrm>
              <a:off x="3696" y="1920"/>
              <a:ext cx="544"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sp>
          <p:nvSpPr>
            <p:cNvPr id="4177" name="Rectangle 14"/>
            <p:cNvSpPr>
              <a:spLocks noChangeArrowheads="1"/>
            </p:cNvSpPr>
            <p:nvPr/>
          </p:nvSpPr>
          <p:spPr bwMode="auto">
            <a:xfrm>
              <a:off x="3264" y="1920"/>
              <a:ext cx="502" cy="523"/>
            </a:xfrm>
            <a:prstGeom prst="rect">
              <a:avLst/>
            </a:prstGeom>
            <a:noFill/>
            <a:ln w="9525">
              <a:noFill/>
              <a:miter lim="800000"/>
              <a:headEnd/>
              <a:tailEnd/>
            </a:ln>
          </p:spPr>
          <p:txBody>
            <a:bodyPr wrap="none" anchor="ctr">
              <a:spAutoFit/>
            </a:bodyPr>
            <a:lstStyle/>
            <a:p>
              <a:r>
                <a:rPr lang="en-US" sz="4800">
                  <a:solidFill>
                    <a:srgbClr val="FF5050"/>
                  </a:solidFill>
                  <a:sym typeface="Wingdings" pitchFamily="2" charset="2"/>
                </a:rPr>
                <a:t></a:t>
              </a:r>
              <a:r>
                <a:rPr lang="en-US" sz="1600"/>
                <a:t> </a:t>
              </a:r>
            </a:p>
          </p:txBody>
        </p:sp>
      </p:grpSp>
      <p:sp>
        <p:nvSpPr>
          <p:cNvPr id="4101" name="Line 15"/>
          <p:cNvSpPr>
            <a:spLocks noChangeShapeType="1"/>
          </p:cNvSpPr>
          <p:nvPr/>
        </p:nvSpPr>
        <p:spPr bwMode="auto">
          <a:xfrm>
            <a:off x="419100" y="171450"/>
            <a:ext cx="8305800" cy="0"/>
          </a:xfrm>
          <a:prstGeom prst="line">
            <a:avLst/>
          </a:prstGeom>
          <a:noFill/>
          <a:ln w="38100" cmpd="dbl">
            <a:solidFill>
              <a:srgbClr val="00FF00"/>
            </a:solidFill>
            <a:round/>
            <a:headEnd/>
            <a:tailEnd/>
          </a:ln>
        </p:spPr>
        <p:txBody>
          <a:bodyPr/>
          <a:lstStyle/>
          <a:p>
            <a:endParaRPr lang="en-US"/>
          </a:p>
        </p:txBody>
      </p:sp>
      <p:sp>
        <p:nvSpPr>
          <p:cNvPr id="21575" name="AutoShape 71"/>
          <p:cNvSpPr>
            <a:spLocks noChangeArrowheads="1"/>
          </p:cNvSpPr>
          <p:nvPr/>
        </p:nvSpPr>
        <p:spPr bwMode="gray">
          <a:xfrm>
            <a:off x="4343400" y="990600"/>
            <a:ext cx="4800600" cy="83820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3200" b="1">
                <a:solidFill>
                  <a:srgbClr val="FFFF00"/>
                </a:solidFill>
                <a:latin typeface="Arial"/>
              </a:rPr>
              <a:t>Ông là ai?</a:t>
            </a:r>
          </a:p>
        </p:txBody>
      </p:sp>
      <p:sp>
        <p:nvSpPr>
          <p:cNvPr id="21526" name="Freeform 22"/>
          <p:cNvSpPr>
            <a:spLocks/>
          </p:cNvSpPr>
          <p:nvPr/>
        </p:nvSpPr>
        <p:spPr bwMode="gray">
          <a:xfrm>
            <a:off x="4592638" y="2603500"/>
            <a:ext cx="490537" cy="468313"/>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sz="1600">
              <a:latin typeface="Arial" charset="0"/>
            </a:endParaRPr>
          </a:p>
        </p:txBody>
      </p:sp>
      <p:sp>
        <p:nvSpPr>
          <p:cNvPr id="21579" name="Freeform 75"/>
          <p:cNvSpPr>
            <a:spLocks/>
          </p:cNvSpPr>
          <p:nvPr/>
        </p:nvSpPr>
        <p:spPr bwMode="gray">
          <a:xfrm>
            <a:off x="3136900" y="5565775"/>
            <a:ext cx="312738" cy="222250"/>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gamma/>
                  <a:tint val="42353"/>
                  <a:invGamma/>
                </a:schemeClr>
              </a:gs>
              <a:gs pos="100000">
                <a:schemeClr val="hlink">
                  <a:alpha val="0"/>
                </a:schemeClr>
              </a:gs>
            </a:gsLst>
            <a:lin ang="2700000" scaled="1"/>
          </a:gradFill>
          <a:ln w="0">
            <a:noFill/>
            <a:prstDash val="solid"/>
            <a:round/>
            <a:headEnd/>
            <a:tailEnd/>
          </a:ln>
        </p:spPr>
        <p:txBody>
          <a:bodyPr/>
          <a:lstStyle/>
          <a:p>
            <a:pPr>
              <a:defRPr/>
            </a:pPr>
            <a:endParaRPr lang="en-US" sz="1600">
              <a:latin typeface="Arial" charset="0"/>
            </a:endParaRPr>
          </a:p>
        </p:txBody>
      </p:sp>
      <p:sp>
        <p:nvSpPr>
          <p:cNvPr id="21581" name="Text Box 77"/>
          <p:cNvSpPr txBox="1">
            <a:spLocks noChangeArrowheads="1"/>
          </p:cNvSpPr>
          <p:nvPr/>
        </p:nvSpPr>
        <p:spPr bwMode="auto">
          <a:xfrm>
            <a:off x="9525000" y="2209800"/>
            <a:ext cx="685800" cy="338138"/>
          </a:xfrm>
          <a:prstGeom prst="rect">
            <a:avLst/>
          </a:prstGeom>
          <a:noFill/>
          <a:ln w="9525">
            <a:noFill/>
            <a:miter lim="800000"/>
            <a:headEnd/>
            <a:tailEnd/>
          </a:ln>
        </p:spPr>
        <p:txBody>
          <a:bodyPr>
            <a:spAutoFit/>
          </a:bodyPr>
          <a:lstStyle/>
          <a:p>
            <a:pPr>
              <a:spcBef>
                <a:spcPct val="50000"/>
              </a:spcBef>
            </a:pPr>
            <a:r>
              <a:rPr lang="en-US" sz="1600"/>
              <a:t>a</a:t>
            </a:r>
          </a:p>
        </p:txBody>
      </p:sp>
      <p:pic>
        <p:nvPicPr>
          <p:cNvPr id="21610" name="Picture 106" descr="Tien Boi 1"/>
          <p:cNvPicPr>
            <a:picLocks noChangeAspect="1" noChangeArrowheads="1"/>
          </p:cNvPicPr>
          <p:nvPr/>
        </p:nvPicPr>
        <p:blipFill>
          <a:blip r:embed="rId6"/>
          <a:srcRect t="47778" r="51645" b="1111"/>
          <a:stretch>
            <a:fillRect/>
          </a:stretch>
        </p:blipFill>
        <p:spPr bwMode="auto">
          <a:xfrm>
            <a:off x="0" y="2057400"/>
            <a:ext cx="3657600" cy="4800600"/>
          </a:xfrm>
          <a:prstGeom prst="rect">
            <a:avLst/>
          </a:prstGeom>
          <a:noFill/>
          <a:ln w="9525">
            <a:noFill/>
            <a:miter lim="800000"/>
            <a:headEnd/>
            <a:tailEnd/>
          </a:ln>
        </p:spPr>
      </p:pic>
      <p:grpSp>
        <p:nvGrpSpPr>
          <p:cNvPr id="5" name="Group 118"/>
          <p:cNvGrpSpPr>
            <a:grpSpLocks/>
          </p:cNvGrpSpPr>
          <p:nvPr/>
        </p:nvGrpSpPr>
        <p:grpSpPr bwMode="auto">
          <a:xfrm>
            <a:off x="3197225" y="912813"/>
            <a:ext cx="1023938" cy="5945187"/>
            <a:chOff x="2158" y="575"/>
            <a:chExt cx="645" cy="3745"/>
          </a:xfrm>
        </p:grpSpPr>
        <p:grpSp>
          <p:nvGrpSpPr>
            <p:cNvPr id="4132" name="Group 38"/>
            <p:cNvGrpSpPr>
              <a:grpSpLocks/>
            </p:cNvGrpSpPr>
            <p:nvPr/>
          </p:nvGrpSpPr>
          <p:grpSpPr bwMode="auto">
            <a:xfrm rot="5400000">
              <a:off x="744" y="2365"/>
              <a:ext cx="3552" cy="357"/>
              <a:chOff x="0" y="1896"/>
              <a:chExt cx="5760" cy="120"/>
            </a:xfrm>
          </p:grpSpPr>
          <p:sp>
            <p:nvSpPr>
              <p:cNvPr id="4173" name="Rectangle 39"/>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w="9525" algn="ctr">
                <a:noFill/>
                <a:miter lim="800000"/>
                <a:headEnd/>
                <a:tailEnd/>
              </a:ln>
            </p:spPr>
            <p:txBody>
              <a:bodyPr wrap="none" anchor="ctr"/>
              <a:lstStyle/>
              <a:p>
                <a:endParaRPr lang="en-US" sz="1600"/>
              </a:p>
            </p:txBody>
          </p:sp>
          <p:sp>
            <p:nvSpPr>
              <p:cNvPr id="4174" name="Rectangle 40"/>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w="9525" algn="ctr">
                <a:noFill/>
                <a:miter lim="800000"/>
                <a:headEnd/>
                <a:tailEnd/>
              </a:ln>
            </p:spPr>
            <p:txBody>
              <a:bodyPr wrap="none" anchor="ctr"/>
              <a:lstStyle/>
              <a:p>
                <a:endParaRPr lang="en-US" sz="1600"/>
              </a:p>
            </p:txBody>
          </p:sp>
        </p:grpSp>
        <p:grpSp>
          <p:nvGrpSpPr>
            <p:cNvPr id="4133" name="Group 41"/>
            <p:cNvGrpSpPr>
              <a:grpSpLocks/>
            </p:cNvGrpSpPr>
            <p:nvPr/>
          </p:nvGrpSpPr>
          <p:grpSpPr bwMode="auto">
            <a:xfrm rot="5400000">
              <a:off x="2332" y="3835"/>
              <a:ext cx="298" cy="645"/>
              <a:chOff x="1874" y="1824"/>
              <a:chExt cx="2015" cy="1824"/>
            </a:xfrm>
          </p:grpSpPr>
          <p:sp>
            <p:nvSpPr>
              <p:cNvPr id="21546" name="AutoShape 42"/>
              <p:cNvSpPr>
                <a:spLocks noChangeArrowheads="1"/>
              </p:cNvSpPr>
              <p:nvPr/>
            </p:nvSpPr>
            <p:spPr bwMode="gray">
              <a:xfrm rot="16200000" flipH="1">
                <a:off x="1825" y="2537"/>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47" name="AutoShape 43"/>
              <p:cNvSpPr>
                <a:spLocks noChangeArrowheads="1"/>
              </p:cNvSpPr>
              <p:nvPr/>
            </p:nvSpPr>
            <p:spPr bwMode="gray">
              <a:xfrm rot="5400000" flipH="1">
                <a:off x="3637" y="2503"/>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48" name="AutoShape 44"/>
              <p:cNvSpPr>
                <a:spLocks noChangeArrowheads="1"/>
              </p:cNvSpPr>
              <p:nvPr/>
            </p:nvSpPr>
            <p:spPr bwMode="gray">
              <a:xfrm rot="10800000" flipH="1">
                <a:off x="2729" y="3443"/>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67" name="Oval 4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68" name="Oval 4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51" name="Oval 47"/>
              <p:cNvSpPr>
                <a:spLocks noChangeArrowheads="1"/>
              </p:cNvSpPr>
              <p:nvPr/>
            </p:nvSpPr>
            <p:spPr bwMode="gray">
              <a:xfrm>
                <a:off x="2337" y="2210"/>
                <a:ext cx="1109"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70" name="Oval 48"/>
              <p:cNvSpPr>
                <a:spLocks noChangeArrowheads="1"/>
              </p:cNvSpPr>
              <p:nvPr/>
            </p:nvSpPr>
            <p:spPr bwMode="gray">
              <a:xfrm>
                <a:off x="2335" y="2209"/>
                <a:ext cx="1106"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53" name="Oval 49"/>
              <p:cNvSpPr>
                <a:spLocks noChangeArrowheads="1"/>
              </p:cNvSpPr>
              <p:nvPr/>
            </p:nvSpPr>
            <p:spPr bwMode="gray">
              <a:xfrm>
                <a:off x="2351" y="2204"/>
                <a:ext cx="1089"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72" name="Oval 50"/>
              <p:cNvSpPr>
                <a:spLocks noChangeArrowheads="1"/>
              </p:cNvSpPr>
              <p:nvPr/>
            </p:nvSpPr>
            <p:spPr bwMode="gray">
              <a:xfrm>
                <a:off x="2340" y="2209"/>
                <a:ext cx="1096"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4" name="Group 51"/>
            <p:cNvGrpSpPr>
              <a:grpSpLocks/>
            </p:cNvGrpSpPr>
            <p:nvPr/>
          </p:nvGrpSpPr>
          <p:grpSpPr bwMode="auto">
            <a:xfrm rot="5400000">
              <a:off x="2303" y="1534"/>
              <a:ext cx="355" cy="645"/>
              <a:chOff x="1867" y="1824"/>
              <a:chExt cx="2013" cy="1824"/>
            </a:xfrm>
          </p:grpSpPr>
          <p:sp>
            <p:nvSpPr>
              <p:cNvPr id="21556" name="AutoShape 52"/>
              <p:cNvSpPr>
                <a:spLocks noChangeArrowheads="1"/>
              </p:cNvSpPr>
              <p:nvPr/>
            </p:nvSpPr>
            <p:spPr bwMode="gray">
              <a:xfrm rot="16200000" flipH="1">
                <a:off x="1816" y="2528"/>
                <a:ext cx="305"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57" name="AutoShape 53"/>
              <p:cNvSpPr>
                <a:spLocks noChangeArrowheads="1"/>
              </p:cNvSpPr>
              <p:nvPr/>
            </p:nvSpPr>
            <p:spPr bwMode="gray">
              <a:xfrm rot="5400000" flipH="1">
                <a:off x="3624" y="2498"/>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58" name="AutoShape 54"/>
              <p:cNvSpPr>
                <a:spLocks noChangeArrowheads="1"/>
              </p:cNvSpPr>
              <p:nvPr/>
            </p:nvSpPr>
            <p:spPr bwMode="gray">
              <a:xfrm rot="10800000" flipH="1">
                <a:off x="2718" y="3442"/>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58" name="Oval 5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59" name="Oval 5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61" name="Oval 57"/>
              <p:cNvSpPr>
                <a:spLocks noChangeArrowheads="1"/>
              </p:cNvSpPr>
              <p:nvPr/>
            </p:nvSpPr>
            <p:spPr bwMode="gray">
              <a:xfrm>
                <a:off x="2411" y="2206"/>
                <a:ext cx="930"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61" name="Oval 58"/>
              <p:cNvSpPr>
                <a:spLocks noChangeArrowheads="1"/>
              </p:cNvSpPr>
              <p:nvPr/>
            </p:nvSpPr>
            <p:spPr bwMode="gray">
              <a:xfrm>
                <a:off x="2421" y="2206"/>
                <a:ext cx="928"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63" name="Oval 59"/>
              <p:cNvSpPr>
                <a:spLocks noChangeArrowheads="1"/>
              </p:cNvSpPr>
              <p:nvPr/>
            </p:nvSpPr>
            <p:spPr bwMode="gray">
              <a:xfrm>
                <a:off x="2332" y="2206"/>
                <a:ext cx="1094"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63" name="Oval 60"/>
              <p:cNvSpPr>
                <a:spLocks noChangeArrowheads="1"/>
              </p:cNvSpPr>
              <p:nvPr/>
            </p:nvSpPr>
            <p:spPr bwMode="gray">
              <a:xfrm>
                <a:off x="2338" y="2206"/>
                <a:ext cx="1095"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5" name="Group 61"/>
            <p:cNvGrpSpPr>
              <a:grpSpLocks/>
            </p:cNvGrpSpPr>
            <p:nvPr/>
          </p:nvGrpSpPr>
          <p:grpSpPr bwMode="auto">
            <a:xfrm rot="5400000">
              <a:off x="2332" y="2562"/>
              <a:ext cx="298" cy="645"/>
              <a:chOff x="1874" y="1824"/>
              <a:chExt cx="2015" cy="1824"/>
            </a:xfrm>
          </p:grpSpPr>
          <p:sp>
            <p:nvSpPr>
              <p:cNvPr id="21566" name="AutoShape 62"/>
              <p:cNvSpPr>
                <a:spLocks noChangeArrowheads="1"/>
              </p:cNvSpPr>
              <p:nvPr/>
            </p:nvSpPr>
            <p:spPr bwMode="gray">
              <a:xfrm rot="16200000" flipH="1">
                <a:off x="1825" y="2537"/>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67" name="AutoShape 63"/>
              <p:cNvSpPr>
                <a:spLocks noChangeArrowheads="1"/>
              </p:cNvSpPr>
              <p:nvPr/>
            </p:nvSpPr>
            <p:spPr bwMode="gray">
              <a:xfrm rot="5400000" flipH="1">
                <a:off x="3637" y="2503"/>
                <a:ext cx="308" cy="203"/>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568" name="AutoShape 64"/>
              <p:cNvSpPr>
                <a:spLocks noChangeArrowheads="1"/>
              </p:cNvSpPr>
              <p:nvPr/>
            </p:nvSpPr>
            <p:spPr bwMode="gray">
              <a:xfrm rot="10800000" flipH="1">
                <a:off x="2729" y="3443"/>
                <a:ext cx="311"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49" name="Oval 65"/>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50" name="Oval 66"/>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571" name="Oval 67"/>
              <p:cNvSpPr>
                <a:spLocks noChangeArrowheads="1"/>
              </p:cNvSpPr>
              <p:nvPr/>
            </p:nvSpPr>
            <p:spPr bwMode="gray">
              <a:xfrm>
                <a:off x="2337" y="2210"/>
                <a:ext cx="1109"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52" name="Oval 68"/>
              <p:cNvSpPr>
                <a:spLocks noChangeArrowheads="1"/>
              </p:cNvSpPr>
              <p:nvPr/>
            </p:nvSpPr>
            <p:spPr bwMode="gray">
              <a:xfrm>
                <a:off x="2335" y="2209"/>
                <a:ext cx="1106"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573" name="Oval 69"/>
              <p:cNvSpPr>
                <a:spLocks noChangeArrowheads="1"/>
              </p:cNvSpPr>
              <p:nvPr/>
            </p:nvSpPr>
            <p:spPr bwMode="gray">
              <a:xfrm>
                <a:off x="2351" y="2204"/>
                <a:ext cx="1089"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54" name="Oval 70"/>
              <p:cNvSpPr>
                <a:spLocks noChangeArrowheads="1"/>
              </p:cNvSpPr>
              <p:nvPr/>
            </p:nvSpPr>
            <p:spPr bwMode="gray">
              <a:xfrm>
                <a:off x="2340" y="2209"/>
                <a:ext cx="1096"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nvGrpSpPr>
            <p:cNvPr id="4136" name="Group 108"/>
            <p:cNvGrpSpPr>
              <a:grpSpLocks/>
            </p:cNvGrpSpPr>
            <p:nvPr/>
          </p:nvGrpSpPr>
          <p:grpSpPr bwMode="auto">
            <a:xfrm rot="5400000">
              <a:off x="2303" y="430"/>
              <a:ext cx="355" cy="645"/>
              <a:chOff x="1867" y="1824"/>
              <a:chExt cx="2013" cy="1824"/>
            </a:xfrm>
          </p:grpSpPr>
          <p:sp>
            <p:nvSpPr>
              <p:cNvPr id="21613" name="AutoShape 109"/>
              <p:cNvSpPr>
                <a:spLocks noChangeArrowheads="1"/>
              </p:cNvSpPr>
              <p:nvPr/>
            </p:nvSpPr>
            <p:spPr bwMode="gray">
              <a:xfrm rot="16200000" flipH="1">
                <a:off x="1816" y="2528"/>
                <a:ext cx="305"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614" name="AutoShape 110"/>
              <p:cNvSpPr>
                <a:spLocks noChangeArrowheads="1"/>
              </p:cNvSpPr>
              <p:nvPr/>
            </p:nvSpPr>
            <p:spPr bwMode="gray">
              <a:xfrm rot="5400000" flipH="1">
                <a:off x="3624" y="2498"/>
                <a:ext cx="308"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21615" name="AutoShape 111"/>
              <p:cNvSpPr>
                <a:spLocks noChangeArrowheads="1"/>
              </p:cNvSpPr>
              <p:nvPr/>
            </p:nvSpPr>
            <p:spPr bwMode="gray">
              <a:xfrm rot="10800000" flipH="1">
                <a:off x="2718" y="3442"/>
                <a:ext cx="312"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sz="1600">
                  <a:latin typeface="Arial"/>
                </a:endParaRPr>
              </a:p>
            </p:txBody>
          </p:sp>
          <p:sp>
            <p:nvSpPr>
              <p:cNvPr id="4140" name="Oval 112"/>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p>
                <a:endParaRPr lang="en-US" sz="1600"/>
              </a:p>
            </p:txBody>
          </p:sp>
          <p:sp>
            <p:nvSpPr>
              <p:cNvPr id="4141" name="Oval 113"/>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en-US" sz="1600"/>
              </a:p>
            </p:txBody>
          </p:sp>
          <p:sp>
            <p:nvSpPr>
              <p:cNvPr id="21618" name="Oval 114"/>
              <p:cNvSpPr>
                <a:spLocks noChangeArrowheads="1"/>
              </p:cNvSpPr>
              <p:nvPr/>
            </p:nvSpPr>
            <p:spPr bwMode="gray">
              <a:xfrm>
                <a:off x="2411" y="2206"/>
                <a:ext cx="930" cy="84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sz="1600">
                  <a:latin typeface="Arial"/>
                </a:endParaRPr>
              </a:p>
            </p:txBody>
          </p:sp>
          <p:sp>
            <p:nvSpPr>
              <p:cNvPr id="4143" name="Oval 115"/>
              <p:cNvSpPr>
                <a:spLocks noChangeArrowheads="1"/>
              </p:cNvSpPr>
              <p:nvPr/>
            </p:nvSpPr>
            <p:spPr bwMode="gray">
              <a:xfrm>
                <a:off x="2421" y="2206"/>
                <a:ext cx="928" cy="848"/>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en-US" sz="1600"/>
              </a:p>
            </p:txBody>
          </p:sp>
          <p:sp>
            <p:nvSpPr>
              <p:cNvPr id="21620" name="Oval 116"/>
              <p:cNvSpPr>
                <a:spLocks noChangeArrowheads="1"/>
              </p:cNvSpPr>
              <p:nvPr/>
            </p:nvSpPr>
            <p:spPr bwMode="gray">
              <a:xfrm>
                <a:off x="2332" y="2206"/>
                <a:ext cx="1094" cy="84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sz="1600">
                  <a:latin typeface="Arial"/>
                </a:endParaRPr>
              </a:p>
            </p:txBody>
          </p:sp>
          <p:sp>
            <p:nvSpPr>
              <p:cNvPr id="4145" name="Oval 117"/>
              <p:cNvSpPr>
                <a:spLocks noChangeArrowheads="1"/>
              </p:cNvSpPr>
              <p:nvPr/>
            </p:nvSpPr>
            <p:spPr bwMode="gray">
              <a:xfrm>
                <a:off x="2338" y="2206"/>
                <a:ext cx="1095" cy="84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en-US" sz="1600"/>
              </a:p>
            </p:txBody>
          </p:sp>
        </p:grpSp>
      </p:grpSp>
      <p:grpSp>
        <p:nvGrpSpPr>
          <p:cNvPr id="11" name="Group 143"/>
          <p:cNvGrpSpPr>
            <a:grpSpLocks/>
          </p:cNvGrpSpPr>
          <p:nvPr/>
        </p:nvGrpSpPr>
        <p:grpSpPr bwMode="auto">
          <a:xfrm>
            <a:off x="4267200" y="2438400"/>
            <a:ext cx="5222875" cy="984250"/>
            <a:chOff x="2688" y="1488"/>
            <a:chExt cx="3290" cy="620"/>
          </a:xfrm>
        </p:grpSpPr>
        <p:sp>
          <p:nvSpPr>
            <p:cNvPr id="21635" name="AutoShape 131"/>
            <p:cNvSpPr>
              <a:spLocks noChangeArrowheads="1"/>
            </p:cNvSpPr>
            <p:nvPr/>
          </p:nvSpPr>
          <p:spPr bwMode="gray">
            <a:xfrm>
              <a:off x="2688" y="1488"/>
              <a:ext cx="3072" cy="620"/>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grpSp>
          <p:nvGrpSpPr>
            <p:cNvPr id="4129" name="Group 142"/>
            <p:cNvGrpSpPr>
              <a:grpSpLocks/>
            </p:cNvGrpSpPr>
            <p:nvPr/>
          </p:nvGrpSpPr>
          <p:grpSpPr bwMode="auto">
            <a:xfrm>
              <a:off x="2784" y="1584"/>
              <a:ext cx="3194" cy="508"/>
              <a:chOff x="2736" y="960"/>
              <a:chExt cx="3194" cy="508"/>
            </a:xfrm>
          </p:grpSpPr>
          <p:sp>
            <p:nvSpPr>
              <p:cNvPr id="21637" name="AutoShape 133"/>
              <p:cNvSpPr>
                <a:spLocks noChangeArrowheads="1"/>
              </p:cNvSpPr>
              <p:nvPr/>
            </p:nvSpPr>
            <p:spPr bwMode="gray">
              <a:xfrm>
                <a:off x="2736" y="960"/>
                <a:ext cx="624" cy="508"/>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lgn="ctr">
                  <a:defRPr/>
                </a:pPr>
                <a:r>
                  <a:rPr lang="en-US" sz="3200">
                    <a:solidFill>
                      <a:srgbClr val="FF0000"/>
                    </a:solidFill>
                    <a:latin typeface="Arial"/>
                  </a:rPr>
                  <a:t>1</a:t>
                </a:r>
              </a:p>
            </p:txBody>
          </p:sp>
          <p:sp>
            <p:nvSpPr>
              <p:cNvPr id="4131" name="Text Box 134"/>
              <p:cNvSpPr txBox="1">
                <a:spLocks noChangeArrowheads="1"/>
              </p:cNvSpPr>
              <p:nvPr/>
            </p:nvSpPr>
            <p:spPr bwMode="auto">
              <a:xfrm>
                <a:off x="3360" y="1008"/>
                <a:ext cx="2570" cy="330"/>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Nhà nho yêu nước</a:t>
                </a:r>
              </a:p>
            </p:txBody>
          </p:sp>
        </p:grpSp>
      </p:grpSp>
      <p:grpSp>
        <p:nvGrpSpPr>
          <p:cNvPr id="13" name="Group 150"/>
          <p:cNvGrpSpPr>
            <a:grpSpLocks/>
          </p:cNvGrpSpPr>
          <p:nvPr/>
        </p:nvGrpSpPr>
        <p:grpSpPr bwMode="auto">
          <a:xfrm>
            <a:off x="4191000" y="4114800"/>
            <a:ext cx="4953000" cy="984250"/>
            <a:chOff x="2640" y="2592"/>
            <a:chExt cx="3120" cy="620"/>
          </a:xfrm>
        </p:grpSpPr>
        <p:grpSp>
          <p:nvGrpSpPr>
            <p:cNvPr id="4122" name="Group 145"/>
            <p:cNvGrpSpPr>
              <a:grpSpLocks/>
            </p:cNvGrpSpPr>
            <p:nvPr/>
          </p:nvGrpSpPr>
          <p:grpSpPr bwMode="auto">
            <a:xfrm>
              <a:off x="2640" y="2592"/>
              <a:ext cx="3120" cy="620"/>
              <a:chOff x="2640" y="2400"/>
              <a:chExt cx="3120" cy="620"/>
            </a:xfrm>
          </p:grpSpPr>
          <p:sp>
            <p:nvSpPr>
              <p:cNvPr id="21536" name="AutoShape 32"/>
              <p:cNvSpPr>
                <a:spLocks noChangeArrowheads="1"/>
              </p:cNvSpPr>
              <p:nvPr/>
            </p:nvSpPr>
            <p:spPr bwMode="gray">
              <a:xfrm>
                <a:off x="2640" y="2400"/>
                <a:ext cx="3120" cy="620"/>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grpSp>
            <p:nvGrpSpPr>
              <p:cNvPr id="4125" name="Group 126"/>
              <p:cNvGrpSpPr>
                <a:grpSpLocks/>
              </p:cNvGrpSpPr>
              <p:nvPr/>
            </p:nvGrpSpPr>
            <p:grpSpPr bwMode="auto">
              <a:xfrm>
                <a:off x="2736" y="2496"/>
                <a:ext cx="2812" cy="508"/>
                <a:chOff x="2708" y="2553"/>
                <a:chExt cx="2812" cy="508"/>
              </a:xfrm>
            </p:grpSpPr>
            <p:sp>
              <p:nvSpPr>
                <p:cNvPr id="21631" name="AutoShape 127"/>
                <p:cNvSpPr>
                  <a:spLocks noChangeArrowheads="1"/>
                </p:cNvSpPr>
                <p:nvPr/>
              </p:nvSpPr>
              <p:spPr bwMode="gray">
                <a:xfrm>
                  <a:off x="2708" y="2553"/>
                  <a:ext cx="601" cy="508"/>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defRPr/>
                  </a:pPr>
                  <a:endParaRPr lang="en-US" sz="1600">
                    <a:latin typeface="Arial"/>
                  </a:endParaRPr>
                </a:p>
              </p:txBody>
            </p:sp>
            <p:sp>
              <p:nvSpPr>
                <p:cNvPr id="4127" name="Text Box 128"/>
                <p:cNvSpPr txBox="1">
                  <a:spLocks noChangeArrowheads="1"/>
                </p:cNvSpPr>
                <p:nvPr/>
              </p:nvSpPr>
              <p:spPr bwMode="auto">
                <a:xfrm>
                  <a:off x="3552" y="2640"/>
                  <a:ext cx="1968" cy="330"/>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Sinh năm 1867</a:t>
                  </a:r>
                </a:p>
              </p:txBody>
            </p:sp>
          </p:grpSp>
        </p:grpSp>
        <p:sp>
          <p:nvSpPr>
            <p:cNvPr id="4123" name="Text Box 147"/>
            <p:cNvSpPr txBox="1">
              <a:spLocks noChangeArrowheads="1"/>
            </p:cNvSpPr>
            <p:nvPr/>
          </p:nvSpPr>
          <p:spPr bwMode="auto">
            <a:xfrm>
              <a:off x="2928" y="2736"/>
              <a:ext cx="288" cy="36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2</a:t>
              </a:r>
            </a:p>
          </p:txBody>
        </p:sp>
      </p:grpSp>
      <p:grpSp>
        <p:nvGrpSpPr>
          <p:cNvPr id="16" name="Group 151"/>
          <p:cNvGrpSpPr>
            <a:grpSpLocks/>
          </p:cNvGrpSpPr>
          <p:nvPr/>
        </p:nvGrpSpPr>
        <p:grpSpPr bwMode="auto">
          <a:xfrm>
            <a:off x="4191000" y="5470525"/>
            <a:ext cx="4953000" cy="1371600"/>
            <a:chOff x="2640" y="3446"/>
            <a:chExt cx="3120" cy="864"/>
          </a:xfrm>
        </p:grpSpPr>
        <p:grpSp>
          <p:nvGrpSpPr>
            <p:cNvPr id="4117" name="Group 144"/>
            <p:cNvGrpSpPr>
              <a:grpSpLocks/>
            </p:cNvGrpSpPr>
            <p:nvPr/>
          </p:nvGrpSpPr>
          <p:grpSpPr bwMode="auto">
            <a:xfrm>
              <a:off x="2640" y="3446"/>
              <a:ext cx="3120" cy="864"/>
              <a:chOff x="2640" y="3264"/>
              <a:chExt cx="3120" cy="864"/>
            </a:xfrm>
          </p:grpSpPr>
          <p:sp>
            <p:nvSpPr>
              <p:cNvPr id="21640" name="AutoShape 136"/>
              <p:cNvSpPr>
                <a:spLocks noChangeArrowheads="1"/>
              </p:cNvSpPr>
              <p:nvPr/>
            </p:nvSpPr>
            <p:spPr bwMode="gray">
              <a:xfrm>
                <a:off x="2640" y="3264"/>
                <a:ext cx="3120" cy="864"/>
              </a:xfrm>
              <a:prstGeom prst="roundRect">
                <a:avLst>
                  <a:gd name="adj" fmla="val 10889"/>
                </a:avLst>
              </a:prstGeom>
              <a:gradFill rotWithShape="1">
                <a:gsLst>
                  <a:gs pos="0">
                    <a:srgbClr val="777777"/>
                  </a:gs>
                  <a:gs pos="50000">
                    <a:schemeClr val="bg1"/>
                  </a:gs>
                  <a:gs pos="100000">
                    <a:srgbClr val="777777"/>
                  </a:gs>
                </a:gsLst>
                <a:lin ang="54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lgn="ctr">
                  <a:defRPr/>
                </a:pPr>
                <a:r>
                  <a:rPr lang="en-US" sz="3200" b="1">
                    <a:solidFill>
                      <a:srgbClr val="FF0000"/>
                    </a:solidFill>
                    <a:latin typeface="Arial"/>
                  </a:rPr>
                  <a:t>    </a:t>
                </a:r>
              </a:p>
            </p:txBody>
          </p:sp>
          <p:sp>
            <p:nvSpPr>
              <p:cNvPr id="21642" name="AutoShape 138"/>
              <p:cNvSpPr>
                <a:spLocks noChangeArrowheads="1"/>
              </p:cNvSpPr>
              <p:nvPr/>
            </p:nvSpPr>
            <p:spPr bwMode="gray">
              <a:xfrm>
                <a:off x="2784" y="3360"/>
                <a:ext cx="601" cy="739"/>
              </a:xfrm>
              <a:prstGeom prst="roundRect">
                <a:avLst>
                  <a:gd name="adj" fmla="val 11921"/>
                </a:avLst>
              </a:prstGeom>
              <a:gradFill rotWithShape="1">
                <a:gsLst>
                  <a:gs pos="0">
                    <a:srgbClr val="777777"/>
                  </a:gs>
                  <a:gs pos="50000">
                    <a:schemeClr val="bg1"/>
                  </a:gs>
                  <a:gs pos="100000">
                    <a:srgbClr val="777777"/>
                  </a:gs>
                </a:gsLst>
                <a:lin ang="5400000" scaled="1"/>
              </a:gradFill>
              <a:ln w="38100">
                <a:solidFill>
                  <a:schemeClr val="bg1"/>
                </a:solidFill>
                <a:round/>
                <a:headEnd/>
                <a:tailEnd/>
              </a:ln>
              <a:effectLst/>
            </p:spPr>
            <p:txBody>
              <a:bodyPr wrap="none" anchor="ctr"/>
              <a:lstStyle/>
              <a:p>
                <a:pPr>
                  <a:defRPr/>
                </a:pPr>
                <a:endParaRPr lang="en-US" sz="1600">
                  <a:latin typeface="Arial"/>
                </a:endParaRPr>
              </a:p>
            </p:txBody>
          </p:sp>
          <p:sp>
            <p:nvSpPr>
              <p:cNvPr id="4121" name="Text Box 139"/>
              <p:cNvSpPr txBox="1">
                <a:spLocks noChangeArrowheads="1"/>
              </p:cNvSpPr>
              <p:nvPr/>
            </p:nvSpPr>
            <p:spPr bwMode="auto">
              <a:xfrm>
                <a:off x="3408" y="3312"/>
                <a:ext cx="2352" cy="737"/>
              </a:xfrm>
              <a:prstGeom prst="rect">
                <a:avLst/>
              </a:prstGeom>
              <a:noFill/>
              <a:ln w="9525">
                <a:noFill/>
                <a:miter lim="800000"/>
                <a:headEnd/>
                <a:tailEnd/>
              </a:ln>
            </p:spPr>
            <p:txBody>
              <a:bodyPr>
                <a:spAutoFit/>
              </a:bodyPr>
              <a:lstStyle/>
              <a:p>
                <a:pPr>
                  <a:spcBef>
                    <a:spcPct val="50000"/>
                  </a:spcBef>
                </a:pPr>
                <a:r>
                  <a:rPr lang="en-US" sz="2800" b="1">
                    <a:solidFill>
                      <a:srgbClr val="0000FF"/>
                    </a:solidFill>
                  </a:rPr>
                  <a:t>Huyện Nam Đàn </a:t>
                </a:r>
              </a:p>
              <a:p>
                <a:pPr>
                  <a:spcBef>
                    <a:spcPct val="50000"/>
                  </a:spcBef>
                </a:pPr>
                <a:r>
                  <a:rPr lang="en-US" sz="2800" b="1">
                    <a:solidFill>
                      <a:srgbClr val="0000FF"/>
                    </a:solidFill>
                  </a:rPr>
                  <a:t>Tỉnh Nghệ An.</a:t>
                </a:r>
              </a:p>
            </p:txBody>
          </p:sp>
        </p:grpSp>
        <p:sp>
          <p:nvSpPr>
            <p:cNvPr id="4118" name="Text Box 148"/>
            <p:cNvSpPr txBox="1">
              <a:spLocks noChangeArrowheads="1"/>
            </p:cNvSpPr>
            <p:nvPr/>
          </p:nvSpPr>
          <p:spPr bwMode="auto">
            <a:xfrm>
              <a:off x="2880" y="3696"/>
              <a:ext cx="480" cy="368"/>
            </a:xfrm>
            <a:prstGeom prst="rect">
              <a:avLst/>
            </a:prstGeom>
            <a:noFill/>
            <a:ln w="9525">
              <a:noFill/>
              <a:miter lim="800000"/>
              <a:headEnd/>
              <a:tailEnd/>
            </a:ln>
          </p:spPr>
          <p:txBody>
            <a:bodyPr>
              <a:spAutoFit/>
            </a:bodyPr>
            <a:lstStyle/>
            <a:p>
              <a:pPr>
                <a:spcBef>
                  <a:spcPct val="50000"/>
                </a:spcBef>
              </a:pPr>
              <a:r>
                <a:rPr lang="en-US" sz="3200" b="1">
                  <a:solidFill>
                    <a:srgbClr val="FF0000"/>
                  </a:solidFill>
                </a:rPr>
                <a:t>3</a:t>
              </a:r>
            </a:p>
          </p:txBody>
        </p:sp>
      </p:grpSp>
      <p:grpSp>
        <p:nvGrpSpPr>
          <p:cNvPr id="18" name="Group 155"/>
          <p:cNvGrpSpPr>
            <a:grpSpLocks/>
          </p:cNvGrpSpPr>
          <p:nvPr/>
        </p:nvGrpSpPr>
        <p:grpSpPr bwMode="auto">
          <a:xfrm>
            <a:off x="1143000" y="2209800"/>
            <a:ext cx="6934200" cy="2362200"/>
            <a:chOff x="624" y="1344"/>
            <a:chExt cx="4368" cy="1488"/>
          </a:xfrm>
        </p:grpSpPr>
        <p:sp>
          <p:nvSpPr>
            <p:cNvPr id="4115" name="Oval 153" descr="Green marble"/>
            <p:cNvSpPr>
              <a:spLocks noChangeArrowheads="1"/>
            </p:cNvSpPr>
            <p:nvPr/>
          </p:nvSpPr>
          <p:spPr bwMode="auto">
            <a:xfrm>
              <a:off x="624" y="1344"/>
              <a:ext cx="4368" cy="1488"/>
            </a:xfrm>
            <a:prstGeom prst="ellipse">
              <a:avLst/>
            </a:prstGeom>
            <a:blipFill dpi="0" rotWithShape="1">
              <a:blip r:embed="rId7"/>
              <a:srcRect/>
              <a:tile tx="0" ty="0" sx="100000" sy="100000" flip="none" algn="tl"/>
            </a:blipFill>
            <a:ln w="9525">
              <a:solidFill>
                <a:schemeClr val="tx1"/>
              </a:solidFill>
              <a:round/>
              <a:headEnd/>
              <a:tailEnd/>
            </a:ln>
          </p:spPr>
          <p:txBody>
            <a:bodyPr wrap="none" anchor="ctr"/>
            <a:lstStyle/>
            <a:p>
              <a:endParaRPr lang="en-US" sz="1600"/>
            </a:p>
          </p:txBody>
        </p:sp>
        <p:sp>
          <p:nvSpPr>
            <p:cNvPr id="4116" name="Text Box 154"/>
            <p:cNvSpPr txBox="1">
              <a:spLocks noChangeArrowheads="1"/>
            </p:cNvSpPr>
            <p:nvPr/>
          </p:nvSpPr>
          <p:spPr bwMode="auto">
            <a:xfrm>
              <a:off x="960" y="1728"/>
              <a:ext cx="3792" cy="523"/>
            </a:xfrm>
            <a:prstGeom prst="rect">
              <a:avLst/>
            </a:prstGeom>
            <a:noFill/>
            <a:ln w="9525">
              <a:noFill/>
              <a:miter lim="800000"/>
              <a:headEnd/>
              <a:tailEnd/>
            </a:ln>
          </p:spPr>
          <p:txBody>
            <a:bodyPr>
              <a:spAutoFit/>
            </a:bodyPr>
            <a:lstStyle/>
            <a:p>
              <a:pPr>
                <a:spcBef>
                  <a:spcPct val="50000"/>
                </a:spcBef>
              </a:pPr>
              <a:r>
                <a:rPr lang="en-US" sz="4800" b="1">
                  <a:solidFill>
                    <a:srgbClr val="FFFF00"/>
                  </a:solidFill>
                </a:rPr>
                <a:t>Nhân vật lịch sử?</a:t>
              </a:r>
            </a:p>
          </p:txBody>
        </p:sp>
      </p:grpSp>
      <p:grpSp>
        <p:nvGrpSpPr>
          <p:cNvPr id="19" name="Group 159"/>
          <p:cNvGrpSpPr>
            <a:grpSpLocks/>
          </p:cNvGrpSpPr>
          <p:nvPr/>
        </p:nvGrpSpPr>
        <p:grpSpPr bwMode="auto">
          <a:xfrm>
            <a:off x="0" y="1295400"/>
            <a:ext cx="3505200" cy="990600"/>
            <a:chOff x="0" y="816"/>
            <a:chExt cx="2208" cy="624"/>
          </a:xfrm>
        </p:grpSpPr>
        <p:sp>
          <p:nvSpPr>
            <p:cNvPr id="21660" name="AutoShape 156"/>
            <p:cNvSpPr>
              <a:spLocks noChangeArrowheads="1"/>
            </p:cNvSpPr>
            <p:nvPr/>
          </p:nvSpPr>
          <p:spPr bwMode="auto">
            <a:xfrm>
              <a:off x="0" y="816"/>
              <a:ext cx="2208" cy="624"/>
            </a:xfrm>
            <a:prstGeom prst="bevel">
              <a:avLst>
                <a:gd name="adj" fmla="val 12500"/>
              </a:avLst>
            </a:prstGeom>
            <a:gradFill rotWithShape="1">
              <a:gsLst>
                <a:gs pos="0">
                  <a:srgbClr val="FF00FF"/>
                </a:gs>
                <a:gs pos="50000">
                  <a:schemeClr val="bg1"/>
                </a:gs>
                <a:gs pos="100000">
                  <a:srgbClr val="FF00FF"/>
                </a:gs>
              </a:gsLst>
              <a:lin ang="5400000" scaled="1"/>
            </a:gradFill>
            <a:ln w="9525">
              <a:solidFill>
                <a:schemeClr val="tx1"/>
              </a:solidFill>
              <a:miter lim="800000"/>
              <a:headEnd/>
              <a:tailEnd/>
            </a:ln>
            <a:effectLst/>
          </p:spPr>
          <p:txBody>
            <a:bodyPr wrap="none" anchor="ctr"/>
            <a:lstStyle/>
            <a:p>
              <a:pPr>
                <a:defRPr/>
              </a:pPr>
              <a:endParaRPr lang="en-US" sz="1600">
                <a:latin typeface="Arial"/>
              </a:endParaRPr>
            </a:p>
          </p:txBody>
        </p:sp>
        <p:sp>
          <p:nvSpPr>
            <p:cNvPr id="4114" name="Text Box 157"/>
            <p:cNvSpPr txBox="1">
              <a:spLocks noChangeArrowheads="1"/>
            </p:cNvSpPr>
            <p:nvPr/>
          </p:nvSpPr>
          <p:spPr bwMode="auto">
            <a:xfrm>
              <a:off x="0" y="960"/>
              <a:ext cx="2208" cy="291"/>
            </a:xfrm>
            <a:prstGeom prst="rect">
              <a:avLst/>
            </a:prstGeom>
            <a:noFill/>
            <a:ln w="9525">
              <a:noFill/>
              <a:miter lim="800000"/>
              <a:headEnd/>
              <a:tailEnd/>
            </a:ln>
          </p:spPr>
          <p:txBody>
            <a:bodyPr>
              <a:spAutoFit/>
            </a:bodyPr>
            <a:lstStyle/>
            <a:p>
              <a:pPr>
                <a:spcBef>
                  <a:spcPct val="50000"/>
                </a:spcBef>
              </a:pPr>
              <a:r>
                <a:rPr lang="en-US" sz="2400" b="1">
                  <a:solidFill>
                    <a:srgbClr val="0000FF"/>
                  </a:solidFill>
                </a:rPr>
                <a:t>  PHAN BỘI CHÂU</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afterEffect">
                                  <p:stCondLst>
                                    <p:cond delay="0"/>
                                  </p:stCondLst>
                                  <p:endCondLst>
                                    <p:cond evt="onNext" delay="0">
                                      <p:tgtEl>
                                        <p:sldTgt/>
                                      </p:tgtEl>
                                    </p:cond>
                                  </p:endCondLst>
                                  <p:childTnLst>
                                    <p:animClr clrSpc="rgb" dir="cw">
                                      <p:cBhvr override="childStyle">
                                        <p:cTn id="6" dur="300" fill="hold"/>
                                        <p:tgtEl>
                                          <p:spTgt spid="3"/>
                                        </p:tgtEl>
                                        <p:attrNameLst>
                                          <p:attrName>style.color</p:attrName>
                                        </p:attrNameLst>
                                      </p:cBhvr>
                                      <p:to>
                                        <a:schemeClr val="accent2"/>
                                      </p:to>
                                    </p:animClr>
                                    <p:animClr clrSpc="rgb" dir="cw">
                                      <p:cBhvr>
                                        <p:cTn id="7" dur="300" fill="hold"/>
                                        <p:tgtEl>
                                          <p:spTgt spid="3"/>
                                        </p:tgtEl>
                                        <p:attrNameLst>
                                          <p:attrName>fillcolor</p:attrName>
                                        </p:attrNameLst>
                                      </p:cBhvr>
                                      <p:to>
                                        <a:schemeClr val="accent2"/>
                                      </p:to>
                                    </p:animClr>
                                    <p:set>
                                      <p:cBhvr>
                                        <p:cTn id="8" dur="300" fill="hold"/>
                                        <p:tgtEl>
                                          <p:spTgt spid="3"/>
                                        </p:tgtEl>
                                        <p:attrNameLst>
                                          <p:attrName>fill.type</p:attrName>
                                        </p:attrNameLst>
                                      </p:cBhvr>
                                      <p:to>
                                        <p:strVal val="solid"/>
                                      </p:to>
                                    </p:set>
                                    <p:set>
                                      <p:cBhvr>
                                        <p:cTn id="9" dur="300" fill="hold"/>
                                        <p:tgtEl>
                                          <p:spTgt spid="3"/>
                                        </p:tgtEl>
                                        <p:attrNameLst>
                                          <p:attrName>fill.on</p:attrName>
                                        </p:attrNameLst>
                                      </p:cBhvr>
                                      <p:to>
                                        <p:strVal val="true"/>
                                      </p:to>
                                    </p:set>
                                    <p:animRot by="120000">
                                      <p:cBhvr>
                                        <p:cTn id="10" dur="300" fill="hold">
                                          <p:stCondLst>
                                            <p:cond delay="0"/>
                                          </p:stCondLst>
                                        </p:cTn>
                                        <p:tgtEl>
                                          <p:spTgt spid="3"/>
                                        </p:tgtEl>
                                        <p:attrNameLst>
                                          <p:attrName>r</p:attrName>
                                        </p:attrNameLst>
                                      </p:cBhvr>
                                    </p:animRot>
                                    <p:animRot by="-240000">
                                      <p:cBhvr>
                                        <p:cTn id="11" dur="600" fill="hold">
                                          <p:stCondLst>
                                            <p:cond delay="600"/>
                                          </p:stCondLst>
                                        </p:cTn>
                                        <p:tgtEl>
                                          <p:spTgt spid="3"/>
                                        </p:tgtEl>
                                        <p:attrNameLst>
                                          <p:attrName>r</p:attrName>
                                        </p:attrNameLst>
                                      </p:cBhvr>
                                    </p:animRot>
                                    <p:animRot by="240000">
                                      <p:cBhvr>
                                        <p:cTn id="12" dur="600" fill="hold">
                                          <p:stCondLst>
                                            <p:cond delay="1200"/>
                                          </p:stCondLst>
                                        </p:cTn>
                                        <p:tgtEl>
                                          <p:spTgt spid="3"/>
                                        </p:tgtEl>
                                        <p:attrNameLst>
                                          <p:attrName>r</p:attrName>
                                        </p:attrNameLst>
                                      </p:cBhvr>
                                    </p:animRot>
                                    <p:animRot by="-240000">
                                      <p:cBhvr>
                                        <p:cTn id="13" dur="600" fill="hold">
                                          <p:stCondLst>
                                            <p:cond delay="1800"/>
                                          </p:stCondLst>
                                        </p:cTn>
                                        <p:tgtEl>
                                          <p:spTgt spid="3"/>
                                        </p:tgtEl>
                                        <p:attrNameLst>
                                          <p:attrName>r</p:attrName>
                                        </p:attrNameLst>
                                      </p:cBhvr>
                                    </p:animRot>
                                    <p:animRot by="120000">
                                      <p:cBhvr>
                                        <p:cTn id="14" dur="600" fill="hold">
                                          <p:stCondLst>
                                            <p:cond delay="2400"/>
                                          </p:stCondLst>
                                        </p:cTn>
                                        <p:tgtEl>
                                          <p:spTgt spid="3"/>
                                        </p:tgtEl>
                                        <p:attrNameLst>
                                          <p:attrName>r</p:attrName>
                                        </p:attrNameLst>
                                      </p:cBhvr>
                                    </p:animRot>
                                  </p:childTnLst>
                                </p:cTn>
                              </p:par>
                            </p:childTnLst>
                          </p:cTn>
                        </p:par>
                        <p:par>
                          <p:cTn id="15" fill="hold" nodeType="afterGroup">
                            <p:stCondLst>
                              <p:cond delay="3000"/>
                            </p:stCondLst>
                            <p:childTnLst>
                              <p:par>
                                <p:cTn id="16" presetID="32" presetClass="emph" presetSubtype="0" repeatCount="indefinite" fill="hold" nodeType="afterEffect">
                                  <p:stCondLst>
                                    <p:cond delay="0"/>
                                  </p:stCondLst>
                                  <p:endCondLst>
                                    <p:cond evt="onNext" delay="0">
                                      <p:tgtEl>
                                        <p:sldTgt/>
                                      </p:tgtEl>
                                    </p:cond>
                                  </p:endCondLst>
                                  <p:childTnLst>
                                    <p:animClr clrSpc="rgb" dir="cw">
                                      <p:cBhvr override="childStyle">
                                        <p:cTn id="17" dur="300" fill="hold"/>
                                        <p:tgtEl>
                                          <p:spTgt spid="2"/>
                                        </p:tgtEl>
                                        <p:attrNameLst>
                                          <p:attrName>style.color</p:attrName>
                                        </p:attrNameLst>
                                      </p:cBhvr>
                                      <p:to>
                                        <a:schemeClr val="accent2"/>
                                      </p:to>
                                    </p:animClr>
                                    <p:animClr clrSpc="rgb" dir="cw">
                                      <p:cBhvr>
                                        <p:cTn id="18" dur="300" fill="hold"/>
                                        <p:tgtEl>
                                          <p:spTgt spid="2"/>
                                        </p:tgtEl>
                                        <p:attrNameLst>
                                          <p:attrName>fillcolor</p:attrName>
                                        </p:attrNameLst>
                                      </p:cBhvr>
                                      <p:to>
                                        <a:schemeClr val="accent2"/>
                                      </p:to>
                                    </p:animClr>
                                    <p:set>
                                      <p:cBhvr>
                                        <p:cTn id="19" dur="300" fill="hold"/>
                                        <p:tgtEl>
                                          <p:spTgt spid="2"/>
                                        </p:tgtEl>
                                        <p:attrNameLst>
                                          <p:attrName>fill.type</p:attrName>
                                        </p:attrNameLst>
                                      </p:cBhvr>
                                      <p:to>
                                        <p:strVal val="solid"/>
                                      </p:to>
                                    </p:set>
                                    <p:set>
                                      <p:cBhvr>
                                        <p:cTn id="20" dur="300" fill="hold"/>
                                        <p:tgtEl>
                                          <p:spTgt spid="2"/>
                                        </p:tgtEl>
                                        <p:attrNameLst>
                                          <p:attrName>fill.on</p:attrName>
                                        </p:attrNameLst>
                                      </p:cBhvr>
                                      <p:to>
                                        <p:strVal val="true"/>
                                      </p:to>
                                    </p:set>
                                    <p:animRot by="120000">
                                      <p:cBhvr>
                                        <p:cTn id="21" dur="300" fill="hold">
                                          <p:stCondLst>
                                            <p:cond delay="0"/>
                                          </p:stCondLst>
                                        </p:cTn>
                                        <p:tgtEl>
                                          <p:spTgt spid="2"/>
                                        </p:tgtEl>
                                        <p:attrNameLst>
                                          <p:attrName>r</p:attrName>
                                        </p:attrNameLst>
                                      </p:cBhvr>
                                    </p:animRot>
                                    <p:animRot by="-240000">
                                      <p:cBhvr>
                                        <p:cTn id="22" dur="600" fill="hold">
                                          <p:stCondLst>
                                            <p:cond delay="600"/>
                                          </p:stCondLst>
                                        </p:cTn>
                                        <p:tgtEl>
                                          <p:spTgt spid="2"/>
                                        </p:tgtEl>
                                        <p:attrNameLst>
                                          <p:attrName>r</p:attrName>
                                        </p:attrNameLst>
                                      </p:cBhvr>
                                    </p:animRot>
                                    <p:animRot by="240000">
                                      <p:cBhvr>
                                        <p:cTn id="23" dur="600" fill="hold">
                                          <p:stCondLst>
                                            <p:cond delay="1200"/>
                                          </p:stCondLst>
                                        </p:cTn>
                                        <p:tgtEl>
                                          <p:spTgt spid="2"/>
                                        </p:tgtEl>
                                        <p:attrNameLst>
                                          <p:attrName>r</p:attrName>
                                        </p:attrNameLst>
                                      </p:cBhvr>
                                    </p:animRot>
                                    <p:animRot by="-240000">
                                      <p:cBhvr>
                                        <p:cTn id="24" dur="600" fill="hold">
                                          <p:stCondLst>
                                            <p:cond delay="1800"/>
                                          </p:stCondLst>
                                        </p:cTn>
                                        <p:tgtEl>
                                          <p:spTgt spid="2"/>
                                        </p:tgtEl>
                                        <p:attrNameLst>
                                          <p:attrName>r</p:attrName>
                                        </p:attrNameLst>
                                      </p:cBhvr>
                                    </p:animRot>
                                    <p:animRot by="120000">
                                      <p:cBhvr>
                                        <p:cTn id="25" dur="600" fill="hold">
                                          <p:stCondLst>
                                            <p:cond delay="2400"/>
                                          </p:stCondLst>
                                        </p:cTn>
                                        <p:tgtEl>
                                          <p:spTgt spid="2"/>
                                        </p:tgtEl>
                                        <p:attrNameLst>
                                          <p:attrName>r</p:attrName>
                                        </p:attrNameLst>
                                      </p:cBhvr>
                                    </p:animRot>
                                  </p:childTnLst>
                                </p:cTn>
                              </p:par>
                            </p:childTnLst>
                          </p:cTn>
                        </p:par>
                        <p:par>
                          <p:cTn id="26" fill="hold" nodeType="afterGroup">
                            <p:stCondLst>
                              <p:cond delay="6000"/>
                            </p:stCondLst>
                            <p:childTnLst>
                              <p:par>
                                <p:cTn id="27" presetID="32" presetClass="emph" presetSubtype="0" repeatCount="indefinite" fill="hold" nodeType="afterEffect">
                                  <p:stCondLst>
                                    <p:cond delay="0"/>
                                  </p:stCondLst>
                                  <p:endCondLst>
                                    <p:cond evt="onNext" delay="0">
                                      <p:tgtEl>
                                        <p:sldTgt/>
                                      </p:tgtEl>
                                    </p:cond>
                                  </p:endCondLst>
                                  <p:childTnLst>
                                    <p:animClr clrSpc="rgb" dir="cw">
                                      <p:cBhvr override="childStyle">
                                        <p:cTn id="28" dur="300" fill="hold"/>
                                        <p:tgtEl>
                                          <p:spTgt spid="4"/>
                                        </p:tgtEl>
                                        <p:attrNameLst>
                                          <p:attrName>style.color</p:attrName>
                                        </p:attrNameLst>
                                      </p:cBhvr>
                                      <p:to>
                                        <a:schemeClr val="accent2"/>
                                      </p:to>
                                    </p:animClr>
                                    <p:animClr clrSpc="rgb" dir="cw">
                                      <p:cBhvr>
                                        <p:cTn id="29" dur="300" fill="hold"/>
                                        <p:tgtEl>
                                          <p:spTgt spid="4"/>
                                        </p:tgtEl>
                                        <p:attrNameLst>
                                          <p:attrName>fillcolor</p:attrName>
                                        </p:attrNameLst>
                                      </p:cBhvr>
                                      <p:to>
                                        <a:schemeClr val="accent2"/>
                                      </p:to>
                                    </p:animClr>
                                    <p:set>
                                      <p:cBhvr>
                                        <p:cTn id="30" dur="300" fill="hold"/>
                                        <p:tgtEl>
                                          <p:spTgt spid="4"/>
                                        </p:tgtEl>
                                        <p:attrNameLst>
                                          <p:attrName>fill.type</p:attrName>
                                        </p:attrNameLst>
                                      </p:cBhvr>
                                      <p:to>
                                        <p:strVal val="solid"/>
                                      </p:to>
                                    </p:set>
                                    <p:set>
                                      <p:cBhvr>
                                        <p:cTn id="31" dur="300" fill="hold"/>
                                        <p:tgtEl>
                                          <p:spTgt spid="4"/>
                                        </p:tgtEl>
                                        <p:attrNameLst>
                                          <p:attrName>fill.on</p:attrName>
                                        </p:attrNameLst>
                                      </p:cBhvr>
                                      <p:to>
                                        <p:strVal val="true"/>
                                      </p:to>
                                    </p:se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childTnLst>
                          </p:cTn>
                        </p:par>
                      </p:childTnLst>
                    </p:cTn>
                  </p:par>
                  <p:par>
                    <p:cTn id="37" fill="hold" nodeType="clickPar">
                      <p:stCondLst>
                        <p:cond delay="indefinite"/>
                      </p:stCondLst>
                      <p:childTnLst>
                        <p:par>
                          <p:cTn id="38" fill="hold" nodeType="withGroup">
                            <p:stCondLst>
                              <p:cond delay="0"/>
                            </p:stCondLst>
                            <p:childTnLst>
                              <p:par>
                                <p:cTn id="39" presetID="8"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amond(in)">
                                      <p:cBhvr>
                                        <p:cTn id="41" dur="20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2" name="mo o chu.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8" presetClass="exit" presetSubtype="32" fill="hold" nodeType="clickEffect">
                                  <p:stCondLst>
                                    <p:cond delay="0"/>
                                  </p:stCondLst>
                                  <p:childTnLst>
                                    <p:animEffect transition="out" filter="diamond(out)">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par>
                          <p:cTn id="47" fill="hold" nodeType="afterGroup">
                            <p:stCondLst>
                              <p:cond delay="500"/>
                            </p:stCondLst>
                            <p:childTnLst>
                              <p:par>
                                <p:cTn id="48" presetID="10" presetClass="entr" presetSubtype="0" fill="hold"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childTnLst>
                                </p:cTn>
                              </p:par>
                            </p:childTnLst>
                          </p:cTn>
                        </p:par>
                        <p:par>
                          <p:cTn id="51" fill="hold" nodeType="afterGroup">
                            <p:stCondLst>
                              <p:cond delay="2500"/>
                            </p:stCondLst>
                            <p:childTnLst>
                              <p:par>
                                <p:cTn id="52" presetID="2" presetClass="entr" presetSubtype="4" repeatCount="2000" fill="hold" grpId="0" nodeType="afterEffect">
                                  <p:stCondLst>
                                    <p:cond delay="0"/>
                                  </p:stCondLst>
                                  <p:iterate type="wd">
                                    <p:tmPct val="10000"/>
                                  </p:iterate>
                                  <p:childTnLst>
                                    <p:set>
                                      <p:cBhvr>
                                        <p:cTn id="53" dur="1" fill="hold">
                                          <p:stCondLst>
                                            <p:cond delay="0"/>
                                          </p:stCondLst>
                                        </p:cTn>
                                        <p:tgtEl>
                                          <p:spTgt spid="21581"/>
                                        </p:tgtEl>
                                        <p:attrNameLst>
                                          <p:attrName>style.visibility</p:attrName>
                                        </p:attrNameLst>
                                      </p:cBhvr>
                                      <p:to>
                                        <p:strVal val="visible"/>
                                      </p:to>
                                    </p:set>
                                    <p:anim calcmode="lin" valueType="num">
                                      <p:cBhvr additive="base">
                                        <p:cTn id="54" dur="500" fill="hold"/>
                                        <p:tgtEl>
                                          <p:spTgt spid="21581"/>
                                        </p:tgtEl>
                                        <p:attrNameLst>
                                          <p:attrName>ppt_x</p:attrName>
                                        </p:attrNameLst>
                                      </p:cBhvr>
                                      <p:tavLst>
                                        <p:tav tm="0">
                                          <p:val>
                                            <p:strVal val="#ppt_x"/>
                                          </p:val>
                                        </p:tav>
                                        <p:tav tm="100000">
                                          <p:val>
                                            <p:strVal val="#ppt_x"/>
                                          </p:val>
                                        </p:tav>
                                      </p:tavLst>
                                    </p:anim>
                                    <p:anim calcmode="lin" valueType="num">
                                      <p:cBhvr additive="base">
                                        <p:cTn id="55" dur="500" fill="hold"/>
                                        <p:tgtEl>
                                          <p:spTgt spid="215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2" name="mo o chu.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2"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1+#ppt_w/2"/>
                                          </p:val>
                                        </p:tav>
                                        <p:tav tm="100000">
                                          <p:val>
                                            <p:strVal val="#ppt_x"/>
                                          </p:val>
                                        </p:tav>
                                      </p:tavLst>
                                    </p:anim>
                                    <p:anim calcmode="lin" valueType="num">
                                      <p:cBhvr additive="base">
                                        <p:cTn id="61" dur="500" fill="hold"/>
                                        <p:tgtEl>
                                          <p:spTgt spid="1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2"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1+#ppt_w/2"/>
                                          </p:val>
                                        </p:tav>
                                        <p:tav tm="100000">
                                          <p:val>
                                            <p:strVal val="#ppt_x"/>
                                          </p:val>
                                        </p:tav>
                                      </p:tavLst>
                                    </p:anim>
                                    <p:anim calcmode="lin" valueType="num">
                                      <p:cBhvr additive="base">
                                        <p:cTn id="67" dur="500" fill="hold"/>
                                        <p:tgtEl>
                                          <p:spTgt spid="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2" fill="hold"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nodeType="clickEffect">
                                  <p:stCondLst>
                                    <p:cond delay="0"/>
                                  </p:stCondLst>
                                  <p:childTnLst>
                                    <p:set>
                                      <p:cBhvr>
                                        <p:cTn id="77" dur="1" fill="hold">
                                          <p:stCondLst>
                                            <p:cond delay="0"/>
                                          </p:stCondLst>
                                        </p:cTn>
                                        <p:tgtEl>
                                          <p:spTgt spid="21610"/>
                                        </p:tgtEl>
                                        <p:attrNameLst>
                                          <p:attrName>style.visibility</p:attrName>
                                        </p:attrNameLst>
                                      </p:cBhvr>
                                      <p:to>
                                        <p:strVal val="visible"/>
                                      </p:to>
                                    </p:set>
                                    <p:animEffect transition="in" filter="fade">
                                      <p:cBhvr>
                                        <p:cTn id="78" dur="2000"/>
                                        <p:tgtEl>
                                          <p:spTgt spid="21610"/>
                                        </p:tgtEl>
                                      </p:cBhvr>
                                    </p:animEffec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childTnLst>
                    </p:cTn>
                  </p:par>
                  <p:par>
                    <p:cTn id="79" fill="hold" nodeType="clickPar">
                      <p:stCondLst>
                        <p:cond delay="indefinite"/>
                      </p:stCondLst>
                      <p:childTnLst>
                        <p:par>
                          <p:cTn id="80" fill="hold" nodeType="withGroup">
                            <p:stCondLst>
                              <p:cond delay="0"/>
                            </p:stCondLst>
                            <p:childTnLst>
                              <p:par>
                                <p:cTn id="81" presetID="12" presetClass="entr" presetSubtype="1" fill="hold" grpId="0" nodeType="clickEffect">
                                  <p:stCondLst>
                                    <p:cond delay="0"/>
                                  </p:stCondLst>
                                  <p:childTnLst>
                                    <p:set>
                                      <p:cBhvr>
                                        <p:cTn id="82" dur="1" fill="hold">
                                          <p:stCondLst>
                                            <p:cond delay="0"/>
                                          </p:stCondLst>
                                        </p:cTn>
                                        <p:tgtEl>
                                          <p:spTgt spid="21575"/>
                                        </p:tgtEl>
                                        <p:attrNameLst>
                                          <p:attrName>style.visibility</p:attrName>
                                        </p:attrNameLst>
                                      </p:cBhvr>
                                      <p:to>
                                        <p:strVal val="visible"/>
                                      </p:to>
                                    </p:set>
                                    <p:animEffect transition="in" filter="slide(fromTop)">
                                      <p:cBhvr>
                                        <p:cTn id="83" dur="500"/>
                                        <p:tgtEl>
                                          <p:spTgt spid="21575"/>
                                        </p:tgtEl>
                                      </p:cBhvr>
                                    </p:animEffect>
                                  </p:childTnLst>
                                  <p:subTnLst>
                                    <p:audio>
                                      <p:cMediaNode>
                                        <p:cTn display="0" masterRel="sameClick">
                                          <p:stCondLst>
                                            <p:cond evt="begin" delay="0">
                                              <p:tn val="81"/>
                                            </p:cond>
                                          </p:stCondLst>
                                          <p:endCondLst>
                                            <p:cond evt="onStopAudio" delay="0">
                                              <p:tgtEl>
                                                <p:sldTgt/>
                                              </p:tgtEl>
                                            </p:cond>
                                          </p:endCondLst>
                                        </p:cTn>
                                        <p:tgtEl>
                                          <p:sndTgt r:embed="rId4" name="mo o chu 2.wav"/>
                                        </p:tgtEl>
                                      </p:cMediaNode>
                                    </p:audio>
                                  </p:subTnLst>
                                </p:cTn>
                              </p:par>
                            </p:childTnLst>
                          </p:cTn>
                        </p:par>
                      </p:childTnLst>
                    </p:cTn>
                  </p:par>
                  <p:par>
                    <p:cTn id="84" fill="hold" nodeType="clickPar">
                      <p:stCondLst>
                        <p:cond delay="indefinite"/>
                      </p:stCondLst>
                      <p:childTnLst>
                        <p:par>
                          <p:cTn id="85" fill="hold" nodeType="withGroup">
                            <p:stCondLst>
                              <p:cond delay="0"/>
                            </p:stCondLst>
                            <p:childTnLst>
                              <p:par>
                                <p:cTn id="86" presetID="6" presetClass="entr" presetSubtype="32" fill="hold"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circle(out)">
                                      <p:cBhvr>
                                        <p:cTn id="88" dur="2000"/>
                                        <p:tgtEl>
                                          <p:spTgt spid="19"/>
                                        </p:tgtEl>
                                      </p:cBhvr>
                                    </p:animEffect>
                                  </p:childTnLst>
                                  <p:subTnLst>
                                    <p:audio>
                                      <p:cMediaNode>
                                        <p:cTn display="0" masterRel="sameClick">
                                          <p:stCondLst>
                                            <p:cond evt="begin" delay="0">
                                              <p:tn val="86"/>
                                            </p:cond>
                                          </p:stCondLst>
                                          <p:endCondLst>
                                            <p:cond evt="onStopAudio" delay="0">
                                              <p:tgtEl>
                                                <p:sldTgt/>
                                              </p:tgtEl>
                                            </p:cond>
                                          </p:endCondLst>
                                        </p:cTn>
                                        <p:tgtEl>
                                          <p:sndTgt r:embed="rId5" name="mo o chu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75" grpId="0" animBg="1"/>
      <p:bldP spid="215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a sen 1234"/>
          <p:cNvPicPr>
            <a:picLocks noChangeAspect="1" noChangeArrowheads="1"/>
          </p:cNvPicPr>
          <p:nvPr/>
        </p:nvPicPr>
        <p:blipFill>
          <a:blip r:embed="rId3">
            <a:lum bright="-6000"/>
          </a:blip>
          <a:srcRect/>
          <a:stretch>
            <a:fillRect/>
          </a:stretch>
        </p:blipFill>
        <p:spPr bwMode="auto">
          <a:xfrm>
            <a:off x="0" y="169863"/>
            <a:ext cx="9144000" cy="6688137"/>
          </a:xfrm>
          <a:prstGeom prst="rect">
            <a:avLst/>
          </a:prstGeom>
          <a:noFill/>
          <a:ln w="9525">
            <a:noFill/>
            <a:miter lim="800000"/>
            <a:headEnd/>
            <a:tailEnd/>
          </a:ln>
        </p:spPr>
      </p:pic>
      <p:grpSp>
        <p:nvGrpSpPr>
          <p:cNvPr id="5123" name="Group 3"/>
          <p:cNvGrpSpPr>
            <a:grpSpLocks/>
          </p:cNvGrpSpPr>
          <p:nvPr/>
        </p:nvGrpSpPr>
        <p:grpSpPr bwMode="auto">
          <a:xfrm>
            <a:off x="76200" y="0"/>
            <a:ext cx="9067800" cy="6799263"/>
            <a:chOff x="48" y="13"/>
            <a:chExt cx="5712" cy="4283"/>
          </a:xfrm>
        </p:grpSpPr>
        <p:grpSp>
          <p:nvGrpSpPr>
            <p:cNvPr id="5127" name="Group 4"/>
            <p:cNvGrpSpPr>
              <a:grpSpLocks/>
            </p:cNvGrpSpPr>
            <p:nvPr/>
          </p:nvGrpSpPr>
          <p:grpSpPr bwMode="auto">
            <a:xfrm>
              <a:off x="48" y="3560"/>
              <a:ext cx="5712" cy="736"/>
              <a:chOff x="48" y="3560"/>
              <a:chExt cx="5712" cy="736"/>
            </a:xfrm>
          </p:grpSpPr>
          <p:sp>
            <p:nvSpPr>
              <p:cNvPr id="5326" name="Freeform 5"/>
              <p:cNvSpPr>
                <a:spLocks/>
              </p:cNvSpPr>
              <p:nvPr/>
            </p:nvSpPr>
            <p:spPr bwMode="auto">
              <a:xfrm rot="5400000">
                <a:off x="362" y="3246"/>
                <a:ext cx="736" cy="1364"/>
              </a:xfrm>
              <a:custGeom>
                <a:avLst/>
                <a:gdLst>
                  <a:gd name="T0" fmla="*/ 22 w 4809"/>
                  <a:gd name="T1" fmla="*/ 423 h 4316"/>
                  <a:gd name="T2" fmla="*/ 19 w 4809"/>
                  <a:gd name="T3" fmla="*/ 430 h 4316"/>
                  <a:gd name="T4" fmla="*/ 15 w 4809"/>
                  <a:gd name="T5" fmla="*/ 420 h 4316"/>
                  <a:gd name="T6" fmla="*/ 7 w 4809"/>
                  <a:gd name="T7" fmla="*/ 420 h 4316"/>
                  <a:gd name="T8" fmla="*/ 4 w 4809"/>
                  <a:gd name="T9" fmla="*/ 418 h 4316"/>
                  <a:gd name="T10" fmla="*/ 2 w 4809"/>
                  <a:gd name="T11" fmla="*/ 421 h 4316"/>
                  <a:gd name="T12" fmla="*/ 0 w 4809"/>
                  <a:gd name="T13" fmla="*/ 392 h 4316"/>
                  <a:gd name="T14" fmla="*/ 2 w 4809"/>
                  <a:gd name="T15" fmla="*/ 388 h 4316"/>
                  <a:gd name="T16" fmla="*/ 5 w 4809"/>
                  <a:gd name="T17" fmla="*/ 393 h 4316"/>
                  <a:gd name="T18" fmla="*/ 7 w 4809"/>
                  <a:gd name="T19" fmla="*/ 388 h 4316"/>
                  <a:gd name="T20" fmla="*/ 15 w 4809"/>
                  <a:gd name="T21" fmla="*/ 388 h 4316"/>
                  <a:gd name="T22" fmla="*/ 19 w 4809"/>
                  <a:gd name="T23" fmla="*/ 382 h 4316"/>
                  <a:gd name="T24" fmla="*/ 39 w 4809"/>
                  <a:gd name="T25" fmla="*/ 388 h 4316"/>
                  <a:gd name="T26" fmla="*/ 36 w 4809"/>
                  <a:gd name="T27" fmla="*/ 382 h 4316"/>
                  <a:gd name="T28" fmla="*/ 34 w 4809"/>
                  <a:gd name="T29" fmla="*/ 379 h 4316"/>
                  <a:gd name="T30" fmla="*/ 37 w 4809"/>
                  <a:gd name="T31" fmla="*/ 375 h 4316"/>
                  <a:gd name="T32" fmla="*/ 44 w 4809"/>
                  <a:gd name="T33" fmla="*/ 370 h 4316"/>
                  <a:gd name="T34" fmla="*/ 48 w 4809"/>
                  <a:gd name="T35" fmla="*/ 375 h 4316"/>
                  <a:gd name="T36" fmla="*/ 59 w 4809"/>
                  <a:gd name="T37" fmla="*/ 365 h 4316"/>
                  <a:gd name="T38" fmla="*/ 69 w 4809"/>
                  <a:gd name="T39" fmla="*/ 346 h 4316"/>
                  <a:gd name="T40" fmla="*/ 71 w 4809"/>
                  <a:gd name="T41" fmla="*/ 317 h 4316"/>
                  <a:gd name="T42" fmla="*/ 69 w 4809"/>
                  <a:gd name="T43" fmla="*/ 333 h 4316"/>
                  <a:gd name="T44" fmla="*/ 66 w 4809"/>
                  <a:gd name="T45" fmla="*/ 324 h 4316"/>
                  <a:gd name="T46" fmla="*/ 63 w 4809"/>
                  <a:gd name="T47" fmla="*/ 314 h 4316"/>
                  <a:gd name="T48" fmla="*/ 65 w 4809"/>
                  <a:gd name="T49" fmla="*/ 307 h 4316"/>
                  <a:gd name="T50" fmla="*/ 66 w 4809"/>
                  <a:gd name="T51" fmla="*/ 282 h 4316"/>
                  <a:gd name="T52" fmla="*/ 68 w 4809"/>
                  <a:gd name="T53" fmla="*/ 272 h 4316"/>
                  <a:gd name="T54" fmla="*/ 69 w 4809"/>
                  <a:gd name="T55" fmla="*/ 255 h 4316"/>
                  <a:gd name="T56" fmla="*/ 74 w 4809"/>
                  <a:gd name="T57" fmla="*/ 250 h 4316"/>
                  <a:gd name="T58" fmla="*/ 81 w 4809"/>
                  <a:gd name="T59" fmla="*/ 250 h 4316"/>
                  <a:gd name="T60" fmla="*/ 84 w 4809"/>
                  <a:gd name="T61" fmla="*/ 240 h 4316"/>
                  <a:gd name="T62" fmla="*/ 85 w 4809"/>
                  <a:gd name="T63" fmla="*/ 252 h 4316"/>
                  <a:gd name="T64" fmla="*/ 86 w 4809"/>
                  <a:gd name="T65" fmla="*/ 266 h 4316"/>
                  <a:gd name="T66" fmla="*/ 83 w 4809"/>
                  <a:gd name="T67" fmla="*/ 266 h 4316"/>
                  <a:gd name="T68" fmla="*/ 89 w 4809"/>
                  <a:gd name="T69" fmla="*/ 263 h 4316"/>
                  <a:gd name="T70" fmla="*/ 95 w 4809"/>
                  <a:gd name="T71" fmla="*/ 226 h 4316"/>
                  <a:gd name="T72" fmla="*/ 97 w 4809"/>
                  <a:gd name="T73" fmla="*/ 182 h 4316"/>
                  <a:gd name="T74" fmla="*/ 95 w 4809"/>
                  <a:gd name="T75" fmla="*/ 165 h 4316"/>
                  <a:gd name="T76" fmla="*/ 95 w 4809"/>
                  <a:gd name="T77" fmla="*/ 156 h 4316"/>
                  <a:gd name="T78" fmla="*/ 97 w 4809"/>
                  <a:gd name="T79" fmla="*/ 133 h 4316"/>
                  <a:gd name="T80" fmla="*/ 99 w 4809"/>
                  <a:gd name="T81" fmla="*/ 144 h 4316"/>
                  <a:gd name="T82" fmla="*/ 101 w 4809"/>
                  <a:gd name="T83" fmla="*/ 91 h 4316"/>
                  <a:gd name="T84" fmla="*/ 100 w 4809"/>
                  <a:gd name="T85" fmla="*/ 77 h 4316"/>
                  <a:gd name="T86" fmla="*/ 101 w 4809"/>
                  <a:gd name="T87" fmla="*/ 49 h 4316"/>
                  <a:gd name="T88" fmla="*/ 103 w 4809"/>
                  <a:gd name="T89" fmla="*/ 27 h 4316"/>
                  <a:gd name="T90" fmla="*/ 102 w 4809"/>
                  <a:gd name="T91" fmla="*/ 15 h 4316"/>
                  <a:gd name="T92" fmla="*/ 103 w 4809"/>
                  <a:gd name="T93" fmla="*/ 4 h 4316"/>
                  <a:gd name="T94" fmla="*/ 110 w 4809"/>
                  <a:gd name="T95" fmla="*/ 10 h 4316"/>
                  <a:gd name="T96" fmla="*/ 110 w 4809"/>
                  <a:gd name="T97" fmla="*/ 20 h 4316"/>
                  <a:gd name="T98" fmla="*/ 111 w 4809"/>
                  <a:gd name="T99" fmla="*/ 33 h 4316"/>
                  <a:gd name="T100" fmla="*/ 111 w 4809"/>
                  <a:gd name="T101" fmla="*/ 69 h 4316"/>
                  <a:gd name="T102" fmla="*/ 112 w 4809"/>
                  <a:gd name="T103" fmla="*/ 81 h 4316"/>
                  <a:gd name="T104" fmla="*/ 110 w 4809"/>
                  <a:gd name="T105" fmla="*/ 360 h 4316"/>
                  <a:gd name="T106" fmla="*/ 112 w 4809"/>
                  <a:gd name="T107" fmla="*/ 393 h 4316"/>
                  <a:gd name="T108" fmla="*/ 112 w 4809"/>
                  <a:gd name="T109" fmla="*/ 420 h 4316"/>
                  <a:gd name="T110" fmla="*/ 104 w 4809"/>
                  <a:gd name="T111" fmla="*/ 427 h 4316"/>
                  <a:gd name="T112" fmla="*/ 98 w 4809"/>
                  <a:gd name="T113" fmla="*/ 43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5327" name="Freeform 6"/>
              <p:cNvSpPr>
                <a:spLocks/>
              </p:cNvSpPr>
              <p:nvPr/>
            </p:nvSpPr>
            <p:spPr bwMode="auto">
              <a:xfrm rot="5400000">
                <a:off x="45" y="4197"/>
                <a:ext cx="47" cy="23"/>
              </a:xfrm>
              <a:custGeom>
                <a:avLst/>
                <a:gdLst>
                  <a:gd name="T0" fmla="*/ 0 w 305"/>
                  <a:gd name="T1" fmla="*/ 1 h 71"/>
                  <a:gd name="T2" fmla="*/ 0 w 305"/>
                  <a:gd name="T3" fmla="*/ 0 h 71"/>
                  <a:gd name="T4" fmla="*/ 1 w 305"/>
                  <a:gd name="T5" fmla="*/ 1 h 71"/>
                  <a:gd name="T6" fmla="*/ 3 w 305"/>
                  <a:gd name="T7" fmla="*/ 3 h 71"/>
                  <a:gd name="T8" fmla="*/ 4 w 305"/>
                  <a:gd name="T9" fmla="*/ 5 h 71"/>
                  <a:gd name="T10" fmla="*/ 5 w 305"/>
                  <a:gd name="T11" fmla="*/ 5 h 71"/>
                  <a:gd name="T12" fmla="*/ 7 w 305"/>
                  <a:gd name="T13" fmla="*/ 3 h 71"/>
                  <a:gd name="T14" fmla="*/ 7 w 305"/>
                  <a:gd name="T15" fmla="*/ 5 h 71"/>
                  <a:gd name="T16" fmla="*/ 6 w 305"/>
                  <a:gd name="T17" fmla="*/ 6 h 71"/>
                  <a:gd name="T18" fmla="*/ 5 w 305"/>
                  <a:gd name="T19" fmla="*/ 7 h 71"/>
                  <a:gd name="T20" fmla="*/ 4 w 305"/>
                  <a:gd name="T21" fmla="*/ 7 h 71"/>
                  <a:gd name="T22" fmla="*/ 3 w 305"/>
                  <a:gd name="T23" fmla="*/ 6 h 71"/>
                  <a:gd name="T24" fmla="*/ 2 w 305"/>
                  <a:gd name="T25" fmla="*/ 5 h 71"/>
                  <a:gd name="T26" fmla="*/ 0 w 305"/>
                  <a:gd name="T27" fmla="*/ 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328" name="Freeform 7"/>
              <p:cNvSpPr>
                <a:spLocks/>
              </p:cNvSpPr>
              <p:nvPr/>
            </p:nvSpPr>
            <p:spPr bwMode="auto">
              <a:xfrm rot="5400000">
                <a:off x="96" y="4181"/>
                <a:ext cx="76" cy="138"/>
              </a:xfrm>
              <a:custGeom>
                <a:avLst/>
                <a:gdLst>
                  <a:gd name="T0" fmla="*/ 1 w 497"/>
                  <a:gd name="T1" fmla="*/ 29 h 436"/>
                  <a:gd name="T2" fmla="*/ 0 w 497"/>
                  <a:gd name="T3" fmla="*/ 25 h 436"/>
                  <a:gd name="T4" fmla="*/ 0 w 497"/>
                  <a:gd name="T5" fmla="*/ 22 h 436"/>
                  <a:gd name="T6" fmla="*/ 0 w 497"/>
                  <a:gd name="T7" fmla="*/ 13 h 436"/>
                  <a:gd name="T8" fmla="*/ 0 w 497"/>
                  <a:gd name="T9" fmla="*/ 12 h 436"/>
                  <a:gd name="T10" fmla="*/ 0 w 497"/>
                  <a:gd name="T11" fmla="*/ 13 h 436"/>
                  <a:gd name="T12" fmla="*/ 1 w 497"/>
                  <a:gd name="T13" fmla="*/ 21 h 436"/>
                  <a:gd name="T14" fmla="*/ 2 w 497"/>
                  <a:gd name="T15" fmla="*/ 26 h 436"/>
                  <a:gd name="T16" fmla="*/ 2 w 497"/>
                  <a:gd name="T17" fmla="*/ 32 h 436"/>
                  <a:gd name="T18" fmla="*/ 3 w 497"/>
                  <a:gd name="T19" fmla="*/ 34 h 436"/>
                  <a:gd name="T20" fmla="*/ 4 w 497"/>
                  <a:gd name="T21" fmla="*/ 36 h 436"/>
                  <a:gd name="T22" fmla="*/ 5 w 497"/>
                  <a:gd name="T23" fmla="*/ 39 h 436"/>
                  <a:gd name="T24" fmla="*/ 6 w 497"/>
                  <a:gd name="T25" fmla="*/ 41 h 436"/>
                  <a:gd name="T26" fmla="*/ 9 w 497"/>
                  <a:gd name="T27" fmla="*/ 42 h 436"/>
                  <a:gd name="T28" fmla="*/ 11 w 497"/>
                  <a:gd name="T29" fmla="*/ 41 h 436"/>
                  <a:gd name="T30" fmla="*/ 11 w 497"/>
                  <a:gd name="T31" fmla="*/ 41 h 436"/>
                  <a:gd name="T32" fmla="*/ 11 w 497"/>
                  <a:gd name="T33" fmla="*/ 39 h 436"/>
                  <a:gd name="T34" fmla="*/ 11 w 497"/>
                  <a:gd name="T35" fmla="*/ 34 h 436"/>
                  <a:gd name="T36" fmla="*/ 11 w 497"/>
                  <a:gd name="T37" fmla="*/ 29 h 436"/>
                  <a:gd name="T38" fmla="*/ 11 w 497"/>
                  <a:gd name="T39" fmla="*/ 25 h 436"/>
                  <a:gd name="T40" fmla="*/ 11 w 497"/>
                  <a:gd name="T41" fmla="*/ 19 h 436"/>
                  <a:gd name="T42" fmla="*/ 10 w 497"/>
                  <a:gd name="T43" fmla="*/ 15 h 436"/>
                  <a:gd name="T44" fmla="*/ 9 w 497"/>
                  <a:gd name="T45" fmla="*/ 12 h 436"/>
                  <a:gd name="T46" fmla="*/ 8 w 497"/>
                  <a:gd name="T47" fmla="*/ 7 h 436"/>
                  <a:gd name="T48" fmla="*/ 7 w 497"/>
                  <a:gd name="T49" fmla="*/ 4 h 436"/>
                  <a:gd name="T50" fmla="*/ 6 w 497"/>
                  <a:gd name="T51" fmla="*/ 3 h 436"/>
                  <a:gd name="T52" fmla="*/ 5 w 497"/>
                  <a:gd name="T53" fmla="*/ 2 h 436"/>
                  <a:gd name="T54" fmla="*/ 4 w 497"/>
                  <a:gd name="T55" fmla="*/ 2 h 436"/>
                  <a:gd name="T56" fmla="*/ 3 w 497"/>
                  <a:gd name="T57" fmla="*/ 0 h 436"/>
                  <a:gd name="T58" fmla="*/ 4 w 497"/>
                  <a:gd name="T59" fmla="*/ 0 h 436"/>
                  <a:gd name="T60" fmla="*/ 5 w 497"/>
                  <a:gd name="T61" fmla="*/ 0 h 436"/>
                  <a:gd name="T62" fmla="*/ 7 w 497"/>
                  <a:gd name="T63" fmla="*/ 2 h 436"/>
                  <a:gd name="T64" fmla="*/ 8 w 497"/>
                  <a:gd name="T65" fmla="*/ 4 h 436"/>
                  <a:gd name="T66" fmla="*/ 9 w 497"/>
                  <a:gd name="T67" fmla="*/ 7 h 436"/>
                  <a:gd name="T68" fmla="*/ 10 w 497"/>
                  <a:gd name="T69" fmla="*/ 12 h 436"/>
                  <a:gd name="T70" fmla="*/ 11 w 497"/>
                  <a:gd name="T71" fmla="*/ 16 h 436"/>
                  <a:gd name="T72" fmla="*/ 11 w 497"/>
                  <a:gd name="T73" fmla="*/ 21 h 436"/>
                  <a:gd name="T74" fmla="*/ 12 w 497"/>
                  <a:gd name="T75" fmla="*/ 25 h 436"/>
                  <a:gd name="T76" fmla="*/ 12 w 497"/>
                  <a:gd name="T77" fmla="*/ 34 h 436"/>
                  <a:gd name="T78" fmla="*/ 11 w 497"/>
                  <a:gd name="T79" fmla="*/ 44 h 436"/>
                  <a:gd name="T80" fmla="*/ 10 w 497"/>
                  <a:gd name="T81" fmla="*/ 44 h 436"/>
                  <a:gd name="T82" fmla="*/ 9 w 497"/>
                  <a:gd name="T83" fmla="*/ 44 h 436"/>
                  <a:gd name="T84" fmla="*/ 7 w 497"/>
                  <a:gd name="T85" fmla="*/ 44 h 436"/>
                  <a:gd name="T86" fmla="*/ 6 w 497"/>
                  <a:gd name="T87" fmla="*/ 42 h 436"/>
                  <a:gd name="T88" fmla="*/ 4 w 497"/>
                  <a:gd name="T89" fmla="*/ 41 h 436"/>
                  <a:gd name="T90" fmla="*/ 3 w 497"/>
                  <a:gd name="T91" fmla="*/ 38 h 436"/>
                  <a:gd name="T92" fmla="*/ 2 w 497"/>
                  <a:gd name="T93" fmla="*/ 34 h 436"/>
                  <a:gd name="T94" fmla="*/ 1 w 497"/>
                  <a:gd name="T95" fmla="*/ 29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5329" name="Freeform 8"/>
              <p:cNvSpPr>
                <a:spLocks/>
              </p:cNvSpPr>
              <p:nvPr/>
            </p:nvSpPr>
            <p:spPr bwMode="auto">
              <a:xfrm rot="5400000">
                <a:off x="92" y="3588"/>
                <a:ext cx="78" cy="119"/>
              </a:xfrm>
              <a:custGeom>
                <a:avLst/>
                <a:gdLst>
                  <a:gd name="T0" fmla="*/ 2 w 512"/>
                  <a:gd name="T1" fmla="*/ 32 h 377"/>
                  <a:gd name="T2" fmla="*/ 0 w 512"/>
                  <a:gd name="T3" fmla="*/ 29 h 377"/>
                  <a:gd name="T4" fmla="*/ 1 w 512"/>
                  <a:gd name="T5" fmla="*/ 23 h 377"/>
                  <a:gd name="T6" fmla="*/ 2 w 512"/>
                  <a:gd name="T7" fmla="*/ 19 h 377"/>
                  <a:gd name="T8" fmla="*/ 1 w 512"/>
                  <a:gd name="T9" fmla="*/ 13 h 377"/>
                  <a:gd name="T10" fmla="*/ 0 w 512"/>
                  <a:gd name="T11" fmla="*/ 7 h 377"/>
                  <a:gd name="T12" fmla="*/ 2 w 512"/>
                  <a:gd name="T13" fmla="*/ 4 h 377"/>
                  <a:gd name="T14" fmla="*/ 4 w 512"/>
                  <a:gd name="T15" fmla="*/ 3 h 377"/>
                  <a:gd name="T16" fmla="*/ 9 w 512"/>
                  <a:gd name="T17" fmla="*/ 4 h 377"/>
                  <a:gd name="T18" fmla="*/ 12 w 512"/>
                  <a:gd name="T19" fmla="*/ 0 h 377"/>
                  <a:gd name="T20" fmla="*/ 11 w 512"/>
                  <a:gd name="T21" fmla="*/ 3 h 377"/>
                  <a:gd name="T22" fmla="*/ 10 w 512"/>
                  <a:gd name="T23" fmla="*/ 4 h 377"/>
                  <a:gd name="T24" fmla="*/ 10 w 512"/>
                  <a:gd name="T25" fmla="*/ 7 h 377"/>
                  <a:gd name="T26" fmla="*/ 10 w 512"/>
                  <a:gd name="T27" fmla="*/ 7 h 377"/>
                  <a:gd name="T28" fmla="*/ 9 w 512"/>
                  <a:gd name="T29" fmla="*/ 6 h 377"/>
                  <a:gd name="T30" fmla="*/ 9 w 512"/>
                  <a:gd name="T31" fmla="*/ 9 h 377"/>
                  <a:gd name="T32" fmla="*/ 10 w 512"/>
                  <a:gd name="T33" fmla="*/ 13 h 377"/>
                  <a:gd name="T34" fmla="*/ 9 w 512"/>
                  <a:gd name="T35" fmla="*/ 13 h 377"/>
                  <a:gd name="T36" fmla="*/ 7 w 512"/>
                  <a:gd name="T37" fmla="*/ 7 h 377"/>
                  <a:gd name="T38" fmla="*/ 6 w 512"/>
                  <a:gd name="T39" fmla="*/ 7 h 377"/>
                  <a:gd name="T40" fmla="*/ 6 w 512"/>
                  <a:gd name="T41" fmla="*/ 10 h 377"/>
                  <a:gd name="T42" fmla="*/ 7 w 512"/>
                  <a:gd name="T43" fmla="*/ 15 h 377"/>
                  <a:gd name="T44" fmla="*/ 4 w 512"/>
                  <a:gd name="T45" fmla="*/ 7 h 377"/>
                  <a:gd name="T46" fmla="*/ 2 w 512"/>
                  <a:gd name="T47" fmla="*/ 7 h 377"/>
                  <a:gd name="T48" fmla="*/ 3 w 512"/>
                  <a:gd name="T49" fmla="*/ 9 h 377"/>
                  <a:gd name="T50" fmla="*/ 3 w 512"/>
                  <a:gd name="T51" fmla="*/ 10 h 377"/>
                  <a:gd name="T52" fmla="*/ 6 w 512"/>
                  <a:gd name="T53" fmla="*/ 17 h 377"/>
                  <a:gd name="T54" fmla="*/ 5 w 512"/>
                  <a:gd name="T55" fmla="*/ 16 h 377"/>
                  <a:gd name="T56" fmla="*/ 4 w 512"/>
                  <a:gd name="T57" fmla="*/ 13 h 377"/>
                  <a:gd name="T58" fmla="*/ 3 w 512"/>
                  <a:gd name="T59" fmla="*/ 17 h 377"/>
                  <a:gd name="T60" fmla="*/ 3 w 512"/>
                  <a:gd name="T61" fmla="*/ 23 h 377"/>
                  <a:gd name="T62" fmla="*/ 4 w 512"/>
                  <a:gd name="T63" fmla="*/ 23 h 377"/>
                  <a:gd name="T64" fmla="*/ 6 w 512"/>
                  <a:gd name="T65" fmla="*/ 20 h 377"/>
                  <a:gd name="T66" fmla="*/ 6 w 512"/>
                  <a:gd name="T67" fmla="*/ 23 h 377"/>
                  <a:gd name="T68" fmla="*/ 2 w 512"/>
                  <a:gd name="T69" fmla="*/ 27 h 377"/>
                  <a:gd name="T70" fmla="*/ 2 w 512"/>
                  <a:gd name="T71" fmla="*/ 30 h 377"/>
                  <a:gd name="T72" fmla="*/ 4 w 512"/>
                  <a:gd name="T73" fmla="*/ 30 h 377"/>
                  <a:gd name="T74" fmla="*/ 6 w 512"/>
                  <a:gd name="T75" fmla="*/ 25 h 377"/>
                  <a:gd name="T76" fmla="*/ 8 w 512"/>
                  <a:gd name="T77" fmla="*/ 22 h 377"/>
                  <a:gd name="T78" fmla="*/ 7 w 512"/>
                  <a:gd name="T79" fmla="*/ 25 h 377"/>
                  <a:gd name="T80" fmla="*/ 6 w 512"/>
                  <a:gd name="T81" fmla="*/ 27 h 377"/>
                  <a:gd name="T82" fmla="*/ 7 w 512"/>
                  <a:gd name="T83" fmla="*/ 29 h 377"/>
                  <a:gd name="T84" fmla="*/ 9 w 512"/>
                  <a:gd name="T85" fmla="*/ 22 h 377"/>
                  <a:gd name="T86" fmla="*/ 10 w 512"/>
                  <a:gd name="T87" fmla="*/ 23 h 377"/>
                  <a:gd name="T88" fmla="*/ 9 w 512"/>
                  <a:gd name="T89" fmla="*/ 26 h 377"/>
                  <a:gd name="T90" fmla="*/ 9 w 512"/>
                  <a:gd name="T91" fmla="*/ 30 h 377"/>
                  <a:gd name="T92" fmla="*/ 10 w 512"/>
                  <a:gd name="T93" fmla="*/ 27 h 377"/>
                  <a:gd name="T94" fmla="*/ 10 w 512"/>
                  <a:gd name="T95" fmla="*/ 32 h 377"/>
                  <a:gd name="T96" fmla="*/ 11 w 512"/>
                  <a:gd name="T97" fmla="*/ 33 h 377"/>
                  <a:gd name="T98" fmla="*/ 12 w 512"/>
                  <a:gd name="T99" fmla="*/ 36 h 377"/>
                  <a:gd name="T100" fmla="*/ 11 w 512"/>
                  <a:gd name="T101" fmla="*/ 35 h 377"/>
                  <a:gd name="T102" fmla="*/ 9 w 512"/>
                  <a:gd name="T103" fmla="*/ 32 h 377"/>
                  <a:gd name="T104" fmla="*/ 5 w 512"/>
                  <a:gd name="T105" fmla="*/ 32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5330" name="Freeform 9"/>
              <p:cNvSpPr>
                <a:spLocks/>
              </p:cNvSpPr>
              <p:nvPr/>
            </p:nvSpPr>
            <p:spPr bwMode="auto">
              <a:xfrm rot="5400000">
                <a:off x="79" y="3686"/>
                <a:ext cx="9" cy="18"/>
              </a:xfrm>
              <a:custGeom>
                <a:avLst/>
                <a:gdLst>
                  <a:gd name="T0" fmla="*/ 0 w 64"/>
                  <a:gd name="T1" fmla="*/ 3 h 57"/>
                  <a:gd name="T2" fmla="*/ 0 w 64"/>
                  <a:gd name="T3" fmla="*/ 1 h 57"/>
                  <a:gd name="T4" fmla="*/ 1 w 64"/>
                  <a:gd name="T5" fmla="*/ 0 h 57"/>
                  <a:gd name="T6" fmla="*/ 1 w 64"/>
                  <a:gd name="T7" fmla="*/ 1 h 57"/>
                  <a:gd name="T8" fmla="*/ 1 w 64"/>
                  <a:gd name="T9" fmla="*/ 3 h 57"/>
                  <a:gd name="T10" fmla="*/ 1 w 64"/>
                  <a:gd name="T11" fmla="*/ 4 h 57"/>
                  <a:gd name="T12" fmla="*/ 1 w 64"/>
                  <a:gd name="T13" fmla="*/ 6 h 57"/>
                  <a:gd name="T14" fmla="*/ 0 w 64"/>
                  <a:gd name="T15" fmla="*/ 4 h 57"/>
                  <a:gd name="T16" fmla="*/ 0 w 64"/>
                  <a:gd name="T17" fmla="*/ 3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5331" name="Freeform 10"/>
              <p:cNvSpPr>
                <a:spLocks/>
              </p:cNvSpPr>
              <p:nvPr/>
            </p:nvSpPr>
            <p:spPr bwMode="auto">
              <a:xfrm rot="5400000">
                <a:off x="-150" y="3936"/>
                <a:ext cx="481" cy="13"/>
              </a:xfrm>
              <a:custGeom>
                <a:avLst/>
                <a:gdLst>
                  <a:gd name="T0" fmla="*/ 1 w 3142"/>
                  <a:gd name="T1" fmla="*/ 3 h 44"/>
                  <a:gd name="T2" fmla="*/ 0 w 3142"/>
                  <a:gd name="T3" fmla="*/ 0 h 44"/>
                  <a:gd name="T4" fmla="*/ 0 w 3142"/>
                  <a:gd name="T5" fmla="*/ 0 h 44"/>
                  <a:gd name="T6" fmla="*/ 1 w 3142"/>
                  <a:gd name="T7" fmla="*/ 0 h 44"/>
                  <a:gd name="T8" fmla="*/ 1 w 3142"/>
                  <a:gd name="T9" fmla="*/ 0 h 44"/>
                  <a:gd name="T10" fmla="*/ 2 w 3142"/>
                  <a:gd name="T11" fmla="*/ 0 h 44"/>
                  <a:gd name="T12" fmla="*/ 4 w 3142"/>
                  <a:gd name="T13" fmla="*/ 0 h 44"/>
                  <a:gd name="T14" fmla="*/ 5 w 3142"/>
                  <a:gd name="T15" fmla="*/ 0 h 44"/>
                  <a:gd name="T16" fmla="*/ 7 w 3142"/>
                  <a:gd name="T17" fmla="*/ 0 h 44"/>
                  <a:gd name="T18" fmla="*/ 9 w 3142"/>
                  <a:gd name="T19" fmla="*/ 0 h 44"/>
                  <a:gd name="T20" fmla="*/ 12 w 3142"/>
                  <a:gd name="T21" fmla="*/ 0 h 44"/>
                  <a:gd name="T22" fmla="*/ 15 w 3142"/>
                  <a:gd name="T23" fmla="*/ 0 h 44"/>
                  <a:gd name="T24" fmla="*/ 18 w 3142"/>
                  <a:gd name="T25" fmla="*/ 0 h 44"/>
                  <a:gd name="T26" fmla="*/ 24 w 3142"/>
                  <a:gd name="T27" fmla="*/ 0 h 44"/>
                  <a:gd name="T28" fmla="*/ 30 w 3142"/>
                  <a:gd name="T29" fmla="*/ 0 h 44"/>
                  <a:gd name="T30" fmla="*/ 37 w 3142"/>
                  <a:gd name="T31" fmla="*/ 0 h 44"/>
                  <a:gd name="T32" fmla="*/ 44 w 3142"/>
                  <a:gd name="T33" fmla="*/ 0 h 44"/>
                  <a:gd name="T34" fmla="*/ 50 w 3142"/>
                  <a:gd name="T35" fmla="*/ 0 h 44"/>
                  <a:gd name="T36" fmla="*/ 57 w 3142"/>
                  <a:gd name="T37" fmla="*/ 0 h 44"/>
                  <a:gd name="T38" fmla="*/ 59 w 3142"/>
                  <a:gd name="T39" fmla="*/ 0 h 44"/>
                  <a:gd name="T40" fmla="*/ 62 w 3142"/>
                  <a:gd name="T41" fmla="*/ 0 h 44"/>
                  <a:gd name="T42" fmla="*/ 65 w 3142"/>
                  <a:gd name="T43" fmla="*/ 0 h 44"/>
                  <a:gd name="T44" fmla="*/ 67 w 3142"/>
                  <a:gd name="T45" fmla="*/ 0 h 44"/>
                  <a:gd name="T46" fmla="*/ 69 w 3142"/>
                  <a:gd name="T47" fmla="*/ 0 h 44"/>
                  <a:gd name="T48" fmla="*/ 71 w 3142"/>
                  <a:gd name="T49" fmla="*/ 0 h 44"/>
                  <a:gd name="T50" fmla="*/ 72 w 3142"/>
                  <a:gd name="T51" fmla="*/ 0 h 44"/>
                  <a:gd name="T52" fmla="*/ 73 w 3142"/>
                  <a:gd name="T53" fmla="*/ 0 h 44"/>
                  <a:gd name="T54" fmla="*/ 74 w 3142"/>
                  <a:gd name="T55" fmla="*/ 0 h 44"/>
                  <a:gd name="T56" fmla="*/ 74 w 3142"/>
                  <a:gd name="T57" fmla="*/ 3 h 44"/>
                  <a:gd name="T58" fmla="*/ 73 w 3142"/>
                  <a:gd name="T59" fmla="*/ 4 h 44"/>
                  <a:gd name="T60" fmla="*/ 1 w 3142"/>
                  <a:gd name="T61" fmla="*/ 3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5332" name="Freeform 11"/>
              <p:cNvSpPr>
                <a:spLocks/>
              </p:cNvSpPr>
              <p:nvPr/>
            </p:nvSpPr>
            <p:spPr bwMode="auto">
              <a:xfrm rot="5400000">
                <a:off x="108" y="4199"/>
                <a:ext cx="54" cy="100"/>
              </a:xfrm>
              <a:custGeom>
                <a:avLst/>
                <a:gdLst>
                  <a:gd name="T0" fmla="*/ 6 w 353"/>
                  <a:gd name="T1" fmla="*/ 27 h 319"/>
                  <a:gd name="T2" fmla="*/ 7 w 353"/>
                  <a:gd name="T3" fmla="*/ 30 h 319"/>
                  <a:gd name="T4" fmla="*/ 6 w 353"/>
                  <a:gd name="T5" fmla="*/ 24 h 319"/>
                  <a:gd name="T6" fmla="*/ 5 w 353"/>
                  <a:gd name="T7" fmla="*/ 26 h 319"/>
                  <a:gd name="T8" fmla="*/ 5 w 353"/>
                  <a:gd name="T9" fmla="*/ 21 h 319"/>
                  <a:gd name="T10" fmla="*/ 4 w 353"/>
                  <a:gd name="T11" fmla="*/ 21 h 319"/>
                  <a:gd name="T12" fmla="*/ 3 w 353"/>
                  <a:gd name="T13" fmla="*/ 20 h 319"/>
                  <a:gd name="T14" fmla="*/ 3 w 353"/>
                  <a:gd name="T15" fmla="*/ 18 h 319"/>
                  <a:gd name="T16" fmla="*/ 2 w 353"/>
                  <a:gd name="T17" fmla="*/ 14 h 319"/>
                  <a:gd name="T18" fmla="*/ 2 w 353"/>
                  <a:gd name="T19" fmla="*/ 13 h 319"/>
                  <a:gd name="T20" fmla="*/ 1 w 353"/>
                  <a:gd name="T21" fmla="*/ 13 h 319"/>
                  <a:gd name="T22" fmla="*/ 1 w 353"/>
                  <a:gd name="T23" fmla="*/ 17 h 319"/>
                  <a:gd name="T24" fmla="*/ 1 w 353"/>
                  <a:gd name="T25" fmla="*/ 20 h 319"/>
                  <a:gd name="T26" fmla="*/ 0 w 353"/>
                  <a:gd name="T27" fmla="*/ 14 h 319"/>
                  <a:gd name="T28" fmla="*/ 0 w 353"/>
                  <a:gd name="T29" fmla="*/ 7 h 319"/>
                  <a:gd name="T30" fmla="*/ 2 w 353"/>
                  <a:gd name="T31" fmla="*/ 10 h 319"/>
                  <a:gd name="T32" fmla="*/ 3 w 353"/>
                  <a:gd name="T33" fmla="*/ 0 h 319"/>
                  <a:gd name="T34" fmla="*/ 6 w 353"/>
                  <a:gd name="T35" fmla="*/ 4 h 319"/>
                  <a:gd name="T36" fmla="*/ 4 w 353"/>
                  <a:gd name="T37" fmla="*/ 6 h 319"/>
                  <a:gd name="T38" fmla="*/ 4 w 353"/>
                  <a:gd name="T39" fmla="*/ 7 h 319"/>
                  <a:gd name="T40" fmla="*/ 6 w 353"/>
                  <a:gd name="T41" fmla="*/ 7 h 319"/>
                  <a:gd name="T42" fmla="*/ 6 w 353"/>
                  <a:gd name="T43" fmla="*/ 10 h 319"/>
                  <a:gd name="T44" fmla="*/ 6 w 353"/>
                  <a:gd name="T45" fmla="*/ 10 h 319"/>
                  <a:gd name="T46" fmla="*/ 5 w 353"/>
                  <a:gd name="T47" fmla="*/ 10 h 319"/>
                  <a:gd name="T48" fmla="*/ 5 w 353"/>
                  <a:gd name="T49" fmla="*/ 13 h 319"/>
                  <a:gd name="T50" fmla="*/ 6 w 353"/>
                  <a:gd name="T51" fmla="*/ 16 h 319"/>
                  <a:gd name="T52" fmla="*/ 8 w 353"/>
                  <a:gd name="T53" fmla="*/ 17 h 319"/>
                  <a:gd name="T54" fmla="*/ 7 w 353"/>
                  <a:gd name="T55" fmla="*/ 17 h 319"/>
                  <a:gd name="T56" fmla="*/ 6 w 353"/>
                  <a:gd name="T57" fmla="*/ 17 h 319"/>
                  <a:gd name="T58" fmla="*/ 6 w 353"/>
                  <a:gd name="T59" fmla="*/ 18 h 319"/>
                  <a:gd name="T60" fmla="*/ 8 w 353"/>
                  <a:gd name="T61" fmla="*/ 21 h 319"/>
                  <a:gd name="T62" fmla="*/ 7 w 353"/>
                  <a:gd name="T63" fmla="*/ 20 h 319"/>
                  <a:gd name="T64" fmla="*/ 6 w 353"/>
                  <a:gd name="T65" fmla="*/ 21 h 319"/>
                  <a:gd name="T66" fmla="*/ 7 w 353"/>
                  <a:gd name="T67" fmla="*/ 23 h 319"/>
                  <a:gd name="T68" fmla="*/ 8 w 353"/>
                  <a:gd name="T69" fmla="*/ 24 h 319"/>
                  <a:gd name="T70" fmla="*/ 8 w 353"/>
                  <a:gd name="T71" fmla="*/ 27 h 319"/>
                  <a:gd name="T72" fmla="*/ 8 w 353"/>
                  <a:gd name="T73" fmla="*/ 30 h 319"/>
                  <a:gd name="T74" fmla="*/ 8 w 353"/>
                  <a:gd name="T75" fmla="*/ 30 h 319"/>
                  <a:gd name="T76" fmla="*/ 7 w 353"/>
                  <a:gd name="T77" fmla="*/ 2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5333" name="Freeform 12"/>
              <p:cNvSpPr>
                <a:spLocks/>
              </p:cNvSpPr>
              <p:nvPr/>
            </p:nvSpPr>
            <p:spPr bwMode="auto">
              <a:xfrm rot="5400000">
                <a:off x="92" y="4205"/>
                <a:ext cx="10" cy="23"/>
              </a:xfrm>
              <a:custGeom>
                <a:avLst/>
                <a:gdLst>
                  <a:gd name="T0" fmla="*/ 0 w 64"/>
                  <a:gd name="T1" fmla="*/ 0 h 72"/>
                  <a:gd name="T2" fmla="*/ 2 w 64"/>
                  <a:gd name="T3" fmla="*/ 7 h 72"/>
                  <a:gd name="T4" fmla="*/ 1 w 64"/>
                  <a:gd name="T5" fmla="*/ 3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5334" name="Freeform 13"/>
              <p:cNvSpPr>
                <a:spLocks/>
              </p:cNvSpPr>
              <p:nvPr/>
            </p:nvSpPr>
            <p:spPr bwMode="auto">
              <a:xfrm rot="5400000">
                <a:off x="90" y="4208"/>
                <a:ext cx="2" cy="5"/>
              </a:xfrm>
              <a:custGeom>
                <a:avLst/>
                <a:gdLst>
                  <a:gd name="T0" fmla="*/ 0 w 17"/>
                  <a:gd name="T1" fmla="*/ 0 h 14"/>
                  <a:gd name="T2" fmla="*/ 0 w 17"/>
                  <a:gd name="T3" fmla="*/ 2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5335" name="Freeform 14"/>
              <p:cNvSpPr>
                <a:spLocks/>
              </p:cNvSpPr>
              <p:nvPr/>
            </p:nvSpPr>
            <p:spPr bwMode="auto">
              <a:xfrm rot="5400000">
                <a:off x="125" y="3537"/>
                <a:ext cx="10" cy="83"/>
              </a:xfrm>
              <a:custGeom>
                <a:avLst/>
                <a:gdLst>
                  <a:gd name="T0" fmla="*/ 0 w 65"/>
                  <a:gd name="T1" fmla="*/ 24 h 261"/>
                  <a:gd name="T2" fmla="*/ 0 w 65"/>
                  <a:gd name="T3" fmla="*/ 2 h 261"/>
                  <a:gd name="T4" fmla="*/ 0 w 65"/>
                  <a:gd name="T5" fmla="*/ 0 h 261"/>
                  <a:gd name="T6" fmla="*/ 0 w 65"/>
                  <a:gd name="T7" fmla="*/ 0 h 261"/>
                  <a:gd name="T8" fmla="*/ 1 w 65"/>
                  <a:gd name="T9" fmla="*/ 0 h 261"/>
                  <a:gd name="T10" fmla="*/ 2 w 65"/>
                  <a:gd name="T11" fmla="*/ 0 h 261"/>
                  <a:gd name="T12" fmla="*/ 2 w 65"/>
                  <a:gd name="T13" fmla="*/ 2 h 261"/>
                  <a:gd name="T14" fmla="*/ 2 w 65"/>
                  <a:gd name="T15" fmla="*/ 13 h 261"/>
                  <a:gd name="T16" fmla="*/ 2 w 65"/>
                  <a:gd name="T17" fmla="*/ 25 h 261"/>
                  <a:gd name="T18" fmla="*/ 1 w 65"/>
                  <a:gd name="T19" fmla="*/ 26 h 261"/>
                  <a:gd name="T20" fmla="*/ 1 w 65"/>
                  <a:gd name="T21" fmla="*/ 26 h 261"/>
                  <a:gd name="T22" fmla="*/ 0 w 65"/>
                  <a:gd name="T23" fmla="*/ 25 h 261"/>
                  <a:gd name="T24" fmla="*/ 0 w 65"/>
                  <a:gd name="T25" fmla="*/ 24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5336" name="Freeform 15"/>
              <p:cNvSpPr>
                <a:spLocks/>
              </p:cNvSpPr>
              <p:nvPr/>
            </p:nvSpPr>
            <p:spPr bwMode="auto">
              <a:xfrm rot="5400000">
                <a:off x="121" y="4160"/>
                <a:ext cx="17" cy="83"/>
              </a:xfrm>
              <a:custGeom>
                <a:avLst/>
                <a:gdLst>
                  <a:gd name="T0" fmla="*/ 0 w 111"/>
                  <a:gd name="T1" fmla="*/ 25 h 261"/>
                  <a:gd name="T2" fmla="*/ 0 w 111"/>
                  <a:gd name="T3" fmla="*/ 22 h 261"/>
                  <a:gd name="T4" fmla="*/ 0 w 111"/>
                  <a:gd name="T5" fmla="*/ 19 h 261"/>
                  <a:gd name="T6" fmla="*/ 0 w 111"/>
                  <a:gd name="T7" fmla="*/ 12 h 261"/>
                  <a:gd name="T8" fmla="*/ 0 w 111"/>
                  <a:gd name="T9" fmla="*/ 6 h 261"/>
                  <a:gd name="T10" fmla="*/ 0 w 111"/>
                  <a:gd name="T11" fmla="*/ 2 h 261"/>
                  <a:gd name="T12" fmla="*/ 1 w 111"/>
                  <a:gd name="T13" fmla="*/ 0 h 261"/>
                  <a:gd name="T14" fmla="*/ 2 w 111"/>
                  <a:gd name="T15" fmla="*/ 0 h 261"/>
                  <a:gd name="T16" fmla="*/ 2 w 111"/>
                  <a:gd name="T17" fmla="*/ 0 h 261"/>
                  <a:gd name="T18" fmla="*/ 2 w 111"/>
                  <a:gd name="T19" fmla="*/ 3 h 261"/>
                  <a:gd name="T20" fmla="*/ 2 w 111"/>
                  <a:gd name="T21" fmla="*/ 8 h 261"/>
                  <a:gd name="T22" fmla="*/ 2 w 111"/>
                  <a:gd name="T23" fmla="*/ 10 h 261"/>
                  <a:gd name="T24" fmla="*/ 3 w 111"/>
                  <a:gd name="T25" fmla="*/ 15 h 261"/>
                  <a:gd name="T26" fmla="*/ 2 w 111"/>
                  <a:gd name="T27" fmla="*/ 13 h 261"/>
                  <a:gd name="T28" fmla="*/ 2 w 111"/>
                  <a:gd name="T29" fmla="*/ 12 h 261"/>
                  <a:gd name="T30" fmla="*/ 2 w 111"/>
                  <a:gd name="T31" fmla="*/ 12 h 261"/>
                  <a:gd name="T32" fmla="*/ 2 w 111"/>
                  <a:gd name="T33" fmla="*/ 15 h 261"/>
                  <a:gd name="T34" fmla="*/ 2 w 111"/>
                  <a:gd name="T35" fmla="*/ 17 h 261"/>
                  <a:gd name="T36" fmla="*/ 2 w 111"/>
                  <a:gd name="T37" fmla="*/ 22 h 261"/>
                  <a:gd name="T38" fmla="*/ 2 w 111"/>
                  <a:gd name="T39" fmla="*/ 17 h 261"/>
                  <a:gd name="T40" fmla="*/ 2 w 111"/>
                  <a:gd name="T41" fmla="*/ 16 h 261"/>
                  <a:gd name="T42" fmla="*/ 1 w 111"/>
                  <a:gd name="T43" fmla="*/ 15 h 261"/>
                  <a:gd name="T44" fmla="*/ 1 w 111"/>
                  <a:gd name="T45" fmla="*/ 16 h 261"/>
                  <a:gd name="T46" fmla="*/ 1 w 111"/>
                  <a:gd name="T47" fmla="*/ 17 h 261"/>
                  <a:gd name="T48" fmla="*/ 1 w 111"/>
                  <a:gd name="T49" fmla="*/ 21 h 261"/>
                  <a:gd name="T50" fmla="*/ 0 w 111"/>
                  <a:gd name="T51" fmla="*/ 21 h 261"/>
                  <a:gd name="T52" fmla="*/ 0 w 111"/>
                  <a:gd name="T53" fmla="*/ 24 h 261"/>
                  <a:gd name="T54" fmla="*/ 0 w 111"/>
                  <a:gd name="T55" fmla="*/ 25 h 261"/>
                  <a:gd name="T56" fmla="*/ 0 w 111"/>
                  <a:gd name="T57" fmla="*/ 26 h 261"/>
                  <a:gd name="T58" fmla="*/ 0 w 111"/>
                  <a:gd name="T59" fmla="*/ 26 h 261"/>
                  <a:gd name="T60" fmla="*/ 0 w 111"/>
                  <a:gd name="T61" fmla="*/ 25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5337" name="Freeform 16"/>
              <p:cNvSpPr>
                <a:spLocks/>
              </p:cNvSpPr>
              <p:nvPr/>
            </p:nvSpPr>
            <p:spPr bwMode="auto">
              <a:xfrm rot="5400000">
                <a:off x="93" y="4196"/>
                <a:ext cx="2" cy="9"/>
              </a:xfrm>
              <a:custGeom>
                <a:avLst/>
                <a:gdLst>
                  <a:gd name="T0" fmla="*/ 0 w 15"/>
                  <a:gd name="T1" fmla="*/ 0 h 29"/>
                  <a:gd name="T2" fmla="*/ 0 w 15"/>
                  <a:gd name="T3" fmla="*/ 3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5338" name="Freeform 17"/>
              <p:cNvSpPr>
                <a:spLocks/>
              </p:cNvSpPr>
              <p:nvPr/>
            </p:nvSpPr>
            <p:spPr bwMode="auto">
              <a:xfrm rot="5400000">
                <a:off x="126" y="3563"/>
                <a:ext cx="3" cy="60"/>
              </a:xfrm>
              <a:custGeom>
                <a:avLst/>
                <a:gdLst>
                  <a:gd name="T0" fmla="*/ 0 w 16"/>
                  <a:gd name="T1" fmla="*/ 18 h 188"/>
                  <a:gd name="T2" fmla="*/ 0 w 16"/>
                  <a:gd name="T3" fmla="*/ 0 h 188"/>
                  <a:gd name="T4" fmla="*/ 1 w 16"/>
                  <a:gd name="T5" fmla="*/ 3 h 188"/>
                  <a:gd name="T6" fmla="*/ 1 w 16"/>
                  <a:gd name="T7" fmla="*/ 9 h 188"/>
                  <a:gd name="T8" fmla="*/ 1 w 16"/>
                  <a:gd name="T9" fmla="*/ 18 h 188"/>
                  <a:gd name="T10" fmla="*/ 0 w 16"/>
                  <a:gd name="T11" fmla="*/ 19 h 188"/>
                  <a:gd name="T12" fmla="*/ 0 w 16"/>
                  <a:gd name="T13" fmla="*/ 18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5339" name="Freeform 18"/>
              <p:cNvSpPr>
                <a:spLocks/>
              </p:cNvSpPr>
              <p:nvPr/>
            </p:nvSpPr>
            <p:spPr bwMode="auto">
              <a:xfrm rot="5400000">
                <a:off x="128" y="3539"/>
                <a:ext cx="5" cy="55"/>
              </a:xfrm>
              <a:custGeom>
                <a:avLst/>
                <a:gdLst>
                  <a:gd name="T0" fmla="*/ 0 w 34"/>
                  <a:gd name="T1" fmla="*/ 2 h 173"/>
                  <a:gd name="T2" fmla="*/ 0 w 34"/>
                  <a:gd name="T3" fmla="*/ 0 h 173"/>
                  <a:gd name="T4" fmla="*/ 1 w 34"/>
                  <a:gd name="T5" fmla="*/ 2 h 173"/>
                  <a:gd name="T6" fmla="*/ 1 w 34"/>
                  <a:gd name="T7" fmla="*/ 16 h 173"/>
                  <a:gd name="T8" fmla="*/ 0 w 34"/>
                  <a:gd name="T9" fmla="*/ 17 h 173"/>
                  <a:gd name="T10" fmla="*/ 0 w 34"/>
                  <a:gd name="T11" fmla="*/ 16 h 173"/>
                  <a:gd name="T12" fmla="*/ 0 w 34"/>
                  <a:gd name="T13" fmla="*/ 2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5340" name="Freeform 19"/>
              <p:cNvSpPr>
                <a:spLocks/>
              </p:cNvSpPr>
              <p:nvPr/>
            </p:nvSpPr>
            <p:spPr bwMode="auto">
              <a:xfrm rot="5400000">
                <a:off x="117" y="3673"/>
                <a:ext cx="27" cy="55"/>
              </a:xfrm>
              <a:custGeom>
                <a:avLst/>
                <a:gdLst>
                  <a:gd name="T0" fmla="*/ 0 w 177"/>
                  <a:gd name="T1" fmla="*/ 16 h 173"/>
                  <a:gd name="T2" fmla="*/ 3 w 177"/>
                  <a:gd name="T3" fmla="*/ 7 h 173"/>
                  <a:gd name="T4" fmla="*/ 3 w 177"/>
                  <a:gd name="T5" fmla="*/ 6 h 173"/>
                  <a:gd name="T6" fmla="*/ 2 w 177"/>
                  <a:gd name="T7" fmla="*/ 3 h 173"/>
                  <a:gd name="T8" fmla="*/ 0 w 177"/>
                  <a:gd name="T9" fmla="*/ 2 h 173"/>
                  <a:gd name="T10" fmla="*/ 0 w 177"/>
                  <a:gd name="T11" fmla="*/ 0 h 173"/>
                  <a:gd name="T12" fmla="*/ 1 w 177"/>
                  <a:gd name="T13" fmla="*/ 2 h 173"/>
                  <a:gd name="T14" fmla="*/ 2 w 177"/>
                  <a:gd name="T15" fmla="*/ 3 h 173"/>
                  <a:gd name="T16" fmla="*/ 3 w 177"/>
                  <a:gd name="T17" fmla="*/ 6 h 173"/>
                  <a:gd name="T18" fmla="*/ 4 w 177"/>
                  <a:gd name="T19" fmla="*/ 7 h 173"/>
                  <a:gd name="T20" fmla="*/ 3 w 177"/>
                  <a:gd name="T21" fmla="*/ 12 h 173"/>
                  <a:gd name="T22" fmla="*/ 2 w 177"/>
                  <a:gd name="T23" fmla="*/ 13 h 173"/>
                  <a:gd name="T24" fmla="*/ 0 w 177"/>
                  <a:gd name="T25" fmla="*/ 17 h 173"/>
                  <a:gd name="T26" fmla="*/ 0 w 177"/>
                  <a:gd name="T27" fmla="*/ 16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5341" name="Freeform 20"/>
              <p:cNvSpPr>
                <a:spLocks/>
              </p:cNvSpPr>
              <p:nvPr/>
            </p:nvSpPr>
            <p:spPr bwMode="auto">
              <a:xfrm rot="5400000">
                <a:off x="110" y="4231"/>
                <a:ext cx="3" cy="10"/>
              </a:xfrm>
              <a:custGeom>
                <a:avLst/>
                <a:gdLst>
                  <a:gd name="T0" fmla="*/ 1 w 16"/>
                  <a:gd name="T1" fmla="*/ 0 h 30"/>
                  <a:gd name="T2" fmla="*/ 1 w 16"/>
                  <a:gd name="T3" fmla="*/ 2 h 30"/>
                  <a:gd name="T4" fmla="*/ 1 w 16"/>
                  <a:gd name="T5" fmla="*/ 3 h 30"/>
                  <a:gd name="T6" fmla="*/ 0 w 16"/>
                  <a:gd name="T7" fmla="*/ 2 h 30"/>
                  <a:gd name="T8" fmla="*/ 1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5342" name="Freeform 21"/>
              <p:cNvSpPr>
                <a:spLocks/>
              </p:cNvSpPr>
              <p:nvPr/>
            </p:nvSpPr>
            <p:spPr bwMode="auto">
              <a:xfrm rot="5400000">
                <a:off x="-125" y="3946"/>
                <a:ext cx="473" cy="10"/>
              </a:xfrm>
              <a:custGeom>
                <a:avLst/>
                <a:gdLst>
                  <a:gd name="T0" fmla="*/ 1 w 3093"/>
                  <a:gd name="T1" fmla="*/ 2 h 30"/>
                  <a:gd name="T2" fmla="*/ 0 w 3093"/>
                  <a:gd name="T3" fmla="*/ 0 h 30"/>
                  <a:gd name="T4" fmla="*/ 0 w 3093"/>
                  <a:gd name="T5" fmla="*/ 0 h 30"/>
                  <a:gd name="T6" fmla="*/ 2 w 3093"/>
                  <a:gd name="T7" fmla="*/ 0 h 30"/>
                  <a:gd name="T8" fmla="*/ 4 w 3093"/>
                  <a:gd name="T9" fmla="*/ 0 h 30"/>
                  <a:gd name="T10" fmla="*/ 6 w 3093"/>
                  <a:gd name="T11" fmla="*/ 0 h 30"/>
                  <a:gd name="T12" fmla="*/ 8 w 3093"/>
                  <a:gd name="T13" fmla="*/ 0 h 30"/>
                  <a:gd name="T14" fmla="*/ 11 w 3093"/>
                  <a:gd name="T15" fmla="*/ 0 h 30"/>
                  <a:gd name="T16" fmla="*/ 13 w 3093"/>
                  <a:gd name="T17" fmla="*/ 0 h 30"/>
                  <a:gd name="T18" fmla="*/ 18 w 3093"/>
                  <a:gd name="T19" fmla="*/ 0 h 30"/>
                  <a:gd name="T20" fmla="*/ 24 w 3093"/>
                  <a:gd name="T21" fmla="*/ 0 h 30"/>
                  <a:gd name="T22" fmla="*/ 30 w 3093"/>
                  <a:gd name="T23" fmla="*/ 0 h 30"/>
                  <a:gd name="T24" fmla="*/ 42 w 3093"/>
                  <a:gd name="T25" fmla="*/ 0 h 30"/>
                  <a:gd name="T26" fmla="*/ 48 w 3093"/>
                  <a:gd name="T27" fmla="*/ 0 h 30"/>
                  <a:gd name="T28" fmla="*/ 54 w 3093"/>
                  <a:gd name="T29" fmla="*/ 0 h 30"/>
                  <a:gd name="T30" fmla="*/ 58 w 3093"/>
                  <a:gd name="T31" fmla="*/ 0 h 30"/>
                  <a:gd name="T32" fmla="*/ 61 w 3093"/>
                  <a:gd name="T33" fmla="*/ 0 h 30"/>
                  <a:gd name="T34" fmla="*/ 63 w 3093"/>
                  <a:gd name="T35" fmla="*/ 0 h 30"/>
                  <a:gd name="T36" fmla="*/ 65 w 3093"/>
                  <a:gd name="T37" fmla="*/ 0 h 30"/>
                  <a:gd name="T38" fmla="*/ 67 w 3093"/>
                  <a:gd name="T39" fmla="*/ 0 h 30"/>
                  <a:gd name="T40" fmla="*/ 68 w 3093"/>
                  <a:gd name="T41" fmla="*/ 0 h 30"/>
                  <a:gd name="T42" fmla="*/ 69 w 3093"/>
                  <a:gd name="T43" fmla="*/ 0 h 30"/>
                  <a:gd name="T44" fmla="*/ 70 w 3093"/>
                  <a:gd name="T45" fmla="*/ 0 h 30"/>
                  <a:gd name="T46" fmla="*/ 71 w 3093"/>
                  <a:gd name="T47" fmla="*/ 0 h 30"/>
                  <a:gd name="T48" fmla="*/ 72 w 3093"/>
                  <a:gd name="T49" fmla="*/ 0 h 30"/>
                  <a:gd name="T50" fmla="*/ 72 w 3093"/>
                  <a:gd name="T51" fmla="*/ 0 h 30"/>
                  <a:gd name="T52" fmla="*/ 72 w 3093"/>
                  <a:gd name="T53" fmla="*/ 2 h 30"/>
                  <a:gd name="T54" fmla="*/ 72 w 3093"/>
                  <a:gd name="T55" fmla="*/ 3 h 30"/>
                  <a:gd name="T56" fmla="*/ 72 w 3093"/>
                  <a:gd name="T57" fmla="*/ 3 h 30"/>
                  <a:gd name="T58" fmla="*/ 71 w 3093"/>
                  <a:gd name="T59" fmla="*/ 3 h 30"/>
                  <a:gd name="T60" fmla="*/ 70 w 3093"/>
                  <a:gd name="T61" fmla="*/ 3 h 30"/>
                  <a:gd name="T62" fmla="*/ 69 w 3093"/>
                  <a:gd name="T63" fmla="*/ 3 h 30"/>
                  <a:gd name="T64" fmla="*/ 67 w 3093"/>
                  <a:gd name="T65" fmla="*/ 3 h 30"/>
                  <a:gd name="T66" fmla="*/ 66 w 3093"/>
                  <a:gd name="T67" fmla="*/ 3 h 30"/>
                  <a:gd name="T68" fmla="*/ 63 w 3093"/>
                  <a:gd name="T69" fmla="*/ 3 h 30"/>
                  <a:gd name="T70" fmla="*/ 61 w 3093"/>
                  <a:gd name="T71" fmla="*/ 3 h 30"/>
                  <a:gd name="T72" fmla="*/ 58 w 3093"/>
                  <a:gd name="T73" fmla="*/ 3 h 30"/>
                  <a:gd name="T74" fmla="*/ 56 w 3093"/>
                  <a:gd name="T75" fmla="*/ 3 h 30"/>
                  <a:gd name="T76" fmla="*/ 50 w 3093"/>
                  <a:gd name="T77" fmla="*/ 3 h 30"/>
                  <a:gd name="T78" fmla="*/ 43 w 3093"/>
                  <a:gd name="T79" fmla="*/ 3 h 30"/>
                  <a:gd name="T80" fmla="*/ 37 w 3093"/>
                  <a:gd name="T81" fmla="*/ 3 h 30"/>
                  <a:gd name="T82" fmla="*/ 30 w 3093"/>
                  <a:gd name="T83" fmla="*/ 3 h 30"/>
                  <a:gd name="T84" fmla="*/ 24 w 3093"/>
                  <a:gd name="T85" fmla="*/ 2 h 30"/>
                  <a:gd name="T86" fmla="*/ 18 w 3093"/>
                  <a:gd name="T87" fmla="*/ 2 h 30"/>
                  <a:gd name="T88" fmla="*/ 15 w 3093"/>
                  <a:gd name="T89" fmla="*/ 2 h 30"/>
                  <a:gd name="T90" fmla="*/ 12 w 3093"/>
                  <a:gd name="T91" fmla="*/ 2 h 30"/>
                  <a:gd name="T92" fmla="*/ 10 w 3093"/>
                  <a:gd name="T93" fmla="*/ 2 h 30"/>
                  <a:gd name="T94" fmla="*/ 8 w 3093"/>
                  <a:gd name="T95" fmla="*/ 2 h 30"/>
                  <a:gd name="T96" fmla="*/ 6 w 3093"/>
                  <a:gd name="T97" fmla="*/ 2 h 30"/>
                  <a:gd name="T98" fmla="*/ 5 w 3093"/>
                  <a:gd name="T99" fmla="*/ 2 h 30"/>
                  <a:gd name="T100" fmla="*/ 3 w 3093"/>
                  <a:gd name="T101" fmla="*/ 2 h 30"/>
                  <a:gd name="T102" fmla="*/ 2 w 3093"/>
                  <a:gd name="T103" fmla="*/ 2 h 30"/>
                  <a:gd name="T104" fmla="*/ 2 w 3093"/>
                  <a:gd name="T105" fmla="*/ 2 h 30"/>
                  <a:gd name="T106" fmla="*/ 1 w 3093"/>
                  <a:gd name="T107" fmla="*/ 2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5343" name="Freeform 22"/>
              <p:cNvSpPr>
                <a:spLocks/>
              </p:cNvSpPr>
              <p:nvPr/>
            </p:nvSpPr>
            <p:spPr bwMode="auto">
              <a:xfrm rot="5400000">
                <a:off x="125" y="3593"/>
                <a:ext cx="15" cy="31"/>
              </a:xfrm>
              <a:custGeom>
                <a:avLst/>
                <a:gdLst>
                  <a:gd name="T0" fmla="*/ 0 w 96"/>
                  <a:gd name="T1" fmla="*/ 0 h 100"/>
                  <a:gd name="T2" fmla="*/ 1 w 96"/>
                  <a:gd name="T3" fmla="*/ 0 h 100"/>
                  <a:gd name="T4" fmla="*/ 2 w 96"/>
                  <a:gd name="T5" fmla="*/ 1 h 100"/>
                  <a:gd name="T6" fmla="*/ 2 w 96"/>
                  <a:gd name="T7" fmla="*/ 3 h 100"/>
                  <a:gd name="T8" fmla="*/ 2 w 96"/>
                  <a:gd name="T9" fmla="*/ 4 h 100"/>
                  <a:gd name="T10" fmla="*/ 2 w 96"/>
                  <a:gd name="T11" fmla="*/ 5 h 100"/>
                  <a:gd name="T12" fmla="*/ 2 w 96"/>
                  <a:gd name="T13" fmla="*/ 7 h 100"/>
                  <a:gd name="T14" fmla="*/ 1 w 96"/>
                  <a:gd name="T15" fmla="*/ 8 h 100"/>
                  <a:gd name="T16" fmla="*/ 0 w 96"/>
                  <a:gd name="T17" fmla="*/ 1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5344" name="Freeform 23"/>
              <p:cNvSpPr>
                <a:spLocks/>
              </p:cNvSpPr>
              <p:nvPr/>
            </p:nvSpPr>
            <p:spPr bwMode="auto">
              <a:xfrm rot="5400000">
                <a:off x="117" y="3667"/>
                <a:ext cx="32" cy="31"/>
              </a:xfrm>
              <a:custGeom>
                <a:avLst/>
                <a:gdLst>
                  <a:gd name="T0" fmla="*/ 2 w 208"/>
                  <a:gd name="T1" fmla="*/ 7 h 100"/>
                  <a:gd name="T2" fmla="*/ 1 w 208"/>
                  <a:gd name="T3" fmla="*/ 5 h 100"/>
                  <a:gd name="T4" fmla="*/ 1 w 208"/>
                  <a:gd name="T5" fmla="*/ 5 h 100"/>
                  <a:gd name="T6" fmla="*/ 0 w 208"/>
                  <a:gd name="T7" fmla="*/ 4 h 100"/>
                  <a:gd name="T8" fmla="*/ 0 w 208"/>
                  <a:gd name="T9" fmla="*/ 4 h 100"/>
                  <a:gd name="T10" fmla="*/ 1 w 208"/>
                  <a:gd name="T11" fmla="*/ 4 h 100"/>
                  <a:gd name="T12" fmla="*/ 2 w 208"/>
                  <a:gd name="T13" fmla="*/ 3 h 100"/>
                  <a:gd name="T14" fmla="*/ 2 w 208"/>
                  <a:gd name="T15" fmla="*/ 0 h 100"/>
                  <a:gd name="T16" fmla="*/ 3 w 208"/>
                  <a:gd name="T17" fmla="*/ 1 h 100"/>
                  <a:gd name="T18" fmla="*/ 5 w 208"/>
                  <a:gd name="T19" fmla="*/ 4 h 100"/>
                  <a:gd name="T20" fmla="*/ 5 w 208"/>
                  <a:gd name="T21" fmla="*/ 7 h 100"/>
                  <a:gd name="T22" fmla="*/ 4 w 208"/>
                  <a:gd name="T23" fmla="*/ 7 h 100"/>
                  <a:gd name="T24" fmla="*/ 2 w 208"/>
                  <a:gd name="T25" fmla="*/ 10 h 100"/>
                  <a:gd name="T26" fmla="*/ 2 w 208"/>
                  <a:gd name="T27" fmla="*/ 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5345" name="Freeform 24"/>
              <p:cNvSpPr>
                <a:spLocks/>
              </p:cNvSpPr>
              <p:nvPr/>
            </p:nvSpPr>
            <p:spPr bwMode="auto">
              <a:xfrm rot="5400000">
                <a:off x="276" y="3756"/>
                <a:ext cx="346" cy="645"/>
              </a:xfrm>
              <a:custGeom>
                <a:avLst/>
                <a:gdLst>
                  <a:gd name="T0" fmla="*/ 4 w 2259"/>
                  <a:gd name="T1" fmla="*/ 201 h 2042"/>
                  <a:gd name="T2" fmla="*/ 3 w 2259"/>
                  <a:gd name="T3" fmla="*/ 185 h 2042"/>
                  <a:gd name="T4" fmla="*/ 1 w 2259"/>
                  <a:gd name="T5" fmla="*/ 188 h 2042"/>
                  <a:gd name="T6" fmla="*/ 11 w 2259"/>
                  <a:gd name="T7" fmla="*/ 179 h 2042"/>
                  <a:gd name="T8" fmla="*/ 25 w 2259"/>
                  <a:gd name="T9" fmla="*/ 197 h 2042"/>
                  <a:gd name="T10" fmla="*/ 23 w 2259"/>
                  <a:gd name="T11" fmla="*/ 140 h 2042"/>
                  <a:gd name="T12" fmla="*/ 23 w 2259"/>
                  <a:gd name="T13" fmla="*/ 114 h 2042"/>
                  <a:gd name="T14" fmla="*/ 23 w 2259"/>
                  <a:gd name="T15" fmla="*/ 113 h 2042"/>
                  <a:gd name="T16" fmla="*/ 27 w 2259"/>
                  <a:gd name="T17" fmla="*/ 127 h 2042"/>
                  <a:gd name="T18" fmla="*/ 24 w 2259"/>
                  <a:gd name="T19" fmla="*/ 144 h 2042"/>
                  <a:gd name="T20" fmla="*/ 21 w 2259"/>
                  <a:gd name="T21" fmla="*/ 171 h 2042"/>
                  <a:gd name="T22" fmla="*/ 23 w 2259"/>
                  <a:gd name="T23" fmla="*/ 159 h 2042"/>
                  <a:gd name="T24" fmla="*/ 25 w 2259"/>
                  <a:gd name="T25" fmla="*/ 162 h 2042"/>
                  <a:gd name="T26" fmla="*/ 23 w 2259"/>
                  <a:gd name="T27" fmla="*/ 152 h 2042"/>
                  <a:gd name="T28" fmla="*/ 28 w 2259"/>
                  <a:gd name="T29" fmla="*/ 144 h 2042"/>
                  <a:gd name="T30" fmla="*/ 32 w 2259"/>
                  <a:gd name="T31" fmla="*/ 153 h 2042"/>
                  <a:gd name="T32" fmla="*/ 32 w 2259"/>
                  <a:gd name="T33" fmla="*/ 169 h 2042"/>
                  <a:gd name="T34" fmla="*/ 28 w 2259"/>
                  <a:gd name="T35" fmla="*/ 185 h 2042"/>
                  <a:gd name="T36" fmla="*/ 26 w 2259"/>
                  <a:gd name="T37" fmla="*/ 179 h 2042"/>
                  <a:gd name="T38" fmla="*/ 23 w 2259"/>
                  <a:gd name="T39" fmla="*/ 171 h 2042"/>
                  <a:gd name="T40" fmla="*/ 33 w 2259"/>
                  <a:gd name="T41" fmla="*/ 189 h 2042"/>
                  <a:gd name="T42" fmla="*/ 35 w 2259"/>
                  <a:gd name="T43" fmla="*/ 142 h 2042"/>
                  <a:gd name="T44" fmla="*/ 43 w 2259"/>
                  <a:gd name="T45" fmla="*/ 139 h 2042"/>
                  <a:gd name="T46" fmla="*/ 50 w 2259"/>
                  <a:gd name="T47" fmla="*/ 101 h 2042"/>
                  <a:gd name="T48" fmla="*/ 43 w 2259"/>
                  <a:gd name="T49" fmla="*/ 97 h 2042"/>
                  <a:gd name="T50" fmla="*/ 49 w 2259"/>
                  <a:gd name="T51" fmla="*/ 104 h 2042"/>
                  <a:gd name="T52" fmla="*/ 47 w 2259"/>
                  <a:gd name="T53" fmla="*/ 124 h 2042"/>
                  <a:gd name="T54" fmla="*/ 43 w 2259"/>
                  <a:gd name="T55" fmla="*/ 133 h 2042"/>
                  <a:gd name="T56" fmla="*/ 37 w 2259"/>
                  <a:gd name="T57" fmla="*/ 121 h 2042"/>
                  <a:gd name="T58" fmla="*/ 37 w 2259"/>
                  <a:gd name="T59" fmla="*/ 95 h 2042"/>
                  <a:gd name="T60" fmla="*/ 42 w 2259"/>
                  <a:gd name="T61" fmla="*/ 80 h 2042"/>
                  <a:gd name="T62" fmla="*/ 42 w 2259"/>
                  <a:gd name="T63" fmla="*/ 76 h 2042"/>
                  <a:gd name="T64" fmla="*/ 35 w 2259"/>
                  <a:gd name="T65" fmla="*/ 105 h 2042"/>
                  <a:gd name="T66" fmla="*/ 29 w 2259"/>
                  <a:gd name="T67" fmla="*/ 100 h 2042"/>
                  <a:gd name="T68" fmla="*/ 31 w 2259"/>
                  <a:gd name="T69" fmla="*/ 91 h 2042"/>
                  <a:gd name="T70" fmla="*/ 35 w 2259"/>
                  <a:gd name="T71" fmla="*/ 94 h 2042"/>
                  <a:gd name="T72" fmla="*/ 50 w 2259"/>
                  <a:gd name="T73" fmla="*/ 91 h 2042"/>
                  <a:gd name="T74" fmla="*/ 46 w 2259"/>
                  <a:gd name="T75" fmla="*/ 51 h 2042"/>
                  <a:gd name="T76" fmla="*/ 50 w 2259"/>
                  <a:gd name="T77" fmla="*/ 3 h 2042"/>
                  <a:gd name="T78" fmla="*/ 50 w 2259"/>
                  <a:gd name="T79" fmla="*/ 12 h 2042"/>
                  <a:gd name="T80" fmla="*/ 50 w 2259"/>
                  <a:gd name="T81" fmla="*/ 0 h 2042"/>
                  <a:gd name="T82" fmla="*/ 50 w 2259"/>
                  <a:gd name="T83" fmla="*/ 29 h 2042"/>
                  <a:gd name="T84" fmla="*/ 51 w 2259"/>
                  <a:gd name="T85" fmla="*/ 63 h 2042"/>
                  <a:gd name="T86" fmla="*/ 51 w 2259"/>
                  <a:gd name="T87" fmla="*/ 42 h 2042"/>
                  <a:gd name="T88" fmla="*/ 47 w 2259"/>
                  <a:gd name="T89" fmla="*/ 48 h 2042"/>
                  <a:gd name="T90" fmla="*/ 51 w 2259"/>
                  <a:gd name="T91" fmla="*/ 127 h 2042"/>
                  <a:gd name="T92" fmla="*/ 53 w 2259"/>
                  <a:gd name="T93" fmla="*/ 149 h 2042"/>
                  <a:gd name="T94" fmla="*/ 47 w 2259"/>
                  <a:gd name="T95" fmla="*/ 153 h 2042"/>
                  <a:gd name="T96" fmla="*/ 50 w 2259"/>
                  <a:gd name="T97" fmla="*/ 149 h 2042"/>
                  <a:gd name="T98" fmla="*/ 35 w 2259"/>
                  <a:gd name="T99" fmla="*/ 130 h 2042"/>
                  <a:gd name="T100" fmla="*/ 40 w 2259"/>
                  <a:gd name="T101" fmla="*/ 192 h 2042"/>
                  <a:gd name="T102" fmla="*/ 40 w 2259"/>
                  <a:gd name="T103" fmla="*/ 178 h 2042"/>
                  <a:gd name="T104" fmla="*/ 41 w 2259"/>
                  <a:gd name="T105" fmla="*/ 201 h 2042"/>
                  <a:gd name="T106" fmla="*/ 36 w 2259"/>
                  <a:gd name="T107" fmla="*/ 182 h 2042"/>
                  <a:gd name="T108" fmla="*/ 26 w 2259"/>
                  <a:gd name="T109" fmla="*/ 202 h 2042"/>
                  <a:gd name="T110" fmla="*/ 9 w 2259"/>
                  <a:gd name="T111" fmla="*/ 191 h 2042"/>
                  <a:gd name="T112" fmla="*/ 12 w 2259"/>
                  <a:gd name="T113" fmla="*/ 186 h 2042"/>
                  <a:gd name="T114" fmla="*/ 10 w 2259"/>
                  <a:gd name="T115" fmla="*/ 202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5346" name="Freeform 25"/>
              <p:cNvSpPr>
                <a:spLocks/>
              </p:cNvSpPr>
              <p:nvPr/>
            </p:nvSpPr>
            <p:spPr bwMode="auto">
              <a:xfrm rot="5400000">
                <a:off x="90" y="3761"/>
                <a:ext cx="337" cy="247"/>
              </a:xfrm>
              <a:custGeom>
                <a:avLst/>
                <a:gdLst>
                  <a:gd name="T0" fmla="*/ 0 w 2197"/>
                  <a:gd name="T1" fmla="*/ 76 h 783"/>
                  <a:gd name="T2" fmla="*/ 0 w 2197"/>
                  <a:gd name="T3" fmla="*/ 74 h 783"/>
                  <a:gd name="T4" fmla="*/ 6 w 2197"/>
                  <a:gd name="T5" fmla="*/ 74 h 783"/>
                  <a:gd name="T6" fmla="*/ 24 w 2197"/>
                  <a:gd name="T7" fmla="*/ 75 h 783"/>
                  <a:gd name="T8" fmla="*/ 27 w 2197"/>
                  <a:gd name="T9" fmla="*/ 74 h 783"/>
                  <a:gd name="T10" fmla="*/ 27 w 2197"/>
                  <a:gd name="T11" fmla="*/ 74 h 783"/>
                  <a:gd name="T12" fmla="*/ 27 w 2197"/>
                  <a:gd name="T13" fmla="*/ 55 h 783"/>
                  <a:gd name="T14" fmla="*/ 27 w 2197"/>
                  <a:gd name="T15" fmla="*/ 53 h 783"/>
                  <a:gd name="T16" fmla="*/ 33 w 2197"/>
                  <a:gd name="T17" fmla="*/ 53 h 783"/>
                  <a:gd name="T18" fmla="*/ 35 w 2197"/>
                  <a:gd name="T19" fmla="*/ 52 h 783"/>
                  <a:gd name="T20" fmla="*/ 38 w 2197"/>
                  <a:gd name="T21" fmla="*/ 50 h 783"/>
                  <a:gd name="T22" fmla="*/ 40 w 2197"/>
                  <a:gd name="T23" fmla="*/ 48 h 783"/>
                  <a:gd name="T24" fmla="*/ 43 w 2197"/>
                  <a:gd name="T25" fmla="*/ 43 h 783"/>
                  <a:gd name="T26" fmla="*/ 45 w 2197"/>
                  <a:gd name="T27" fmla="*/ 38 h 783"/>
                  <a:gd name="T28" fmla="*/ 47 w 2197"/>
                  <a:gd name="T29" fmla="*/ 32 h 783"/>
                  <a:gd name="T30" fmla="*/ 48 w 2197"/>
                  <a:gd name="T31" fmla="*/ 25 h 783"/>
                  <a:gd name="T32" fmla="*/ 50 w 2197"/>
                  <a:gd name="T33" fmla="*/ 16 h 783"/>
                  <a:gd name="T34" fmla="*/ 51 w 2197"/>
                  <a:gd name="T35" fmla="*/ 0 h 783"/>
                  <a:gd name="T36" fmla="*/ 52 w 2197"/>
                  <a:gd name="T37" fmla="*/ 2 h 783"/>
                  <a:gd name="T38" fmla="*/ 52 w 2197"/>
                  <a:gd name="T39" fmla="*/ 4 h 783"/>
                  <a:gd name="T40" fmla="*/ 51 w 2197"/>
                  <a:gd name="T41" fmla="*/ 9 h 783"/>
                  <a:gd name="T42" fmla="*/ 51 w 2197"/>
                  <a:gd name="T43" fmla="*/ 16 h 783"/>
                  <a:gd name="T44" fmla="*/ 50 w 2197"/>
                  <a:gd name="T45" fmla="*/ 21 h 783"/>
                  <a:gd name="T46" fmla="*/ 48 w 2197"/>
                  <a:gd name="T47" fmla="*/ 29 h 783"/>
                  <a:gd name="T48" fmla="*/ 47 w 2197"/>
                  <a:gd name="T49" fmla="*/ 34 h 783"/>
                  <a:gd name="T50" fmla="*/ 46 w 2197"/>
                  <a:gd name="T51" fmla="*/ 40 h 783"/>
                  <a:gd name="T52" fmla="*/ 44 w 2197"/>
                  <a:gd name="T53" fmla="*/ 45 h 783"/>
                  <a:gd name="T54" fmla="*/ 42 w 2197"/>
                  <a:gd name="T55" fmla="*/ 49 h 783"/>
                  <a:gd name="T56" fmla="*/ 40 w 2197"/>
                  <a:gd name="T57" fmla="*/ 50 h 783"/>
                  <a:gd name="T58" fmla="*/ 37 w 2197"/>
                  <a:gd name="T59" fmla="*/ 55 h 783"/>
                  <a:gd name="T60" fmla="*/ 35 w 2197"/>
                  <a:gd name="T61" fmla="*/ 56 h 783"/>
                  <a:gd name="T62" fmla="*/ 33 w 2197"/>
                  <a:gd name="T63" fmla="*/ 56 h 783"/>
                  <a:gd name="T64" fmla="*/ 28 w 2197"/>
                  <a:gd name="T65" fmla="*/ 58 h 783"/>
                  <a:gd name="T66" fmla="*/ 28 w 2197"/>
                  <a:gd name="T67" fmla="*/ 59 h 783"/>
                  <a:gd name="T68" fmla="*/ 28 w 2197"/>
                  <a:gd name="T69" fmla="*/ 78 h 783"/>
                  <a:gd name="T70" fmla="*/ 0 w 2197"/>
                  <a:gd name="T71" fmla="*/ 76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5347" name="Freeform 26"/>
              <p:cNvSpPr>
                <a:spLocks/>
              </p:cNvSpPr>
              <p:nvPr/>
            </p:nvSpPr>
            <p:spPr bwMode="auto">
              <a:xfrm rot="5400000">
                <a:off x="137" y="4265"/>
                <a:ext cx="7" cy="6"/>
              </a:xfrm>
              <a:custGeom>
                <a:avLst/>
                <a:gdLst>
                  <a:gd name="T0" fmla="*/ 0 w 48"/>
                  <a:gd name="T1" fmla="*/ 0 h 15"/>
                  <a:gd name="T2" fmla="*/ 0 w 48"/>
                  <a:gd name="T3" fmla="*/ 0 h 15"/>
                  <a:gd name="T4" fmla="*/ 1 w 48"/>
                  <a:gd name="T5" fmla="*/ 0 h 15"/>
                  <a:gd name="T6" fmla="*/ 1 w 48"/>
                  <a:gd name="T7" fmla="*/ 2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5348" name="Freeform 27"/>
              <p:cNvSpPr>
                <a:spLocks/>
              </p:cNvSpPr>
              <p:nvPr/>
            </p:nvSpPr>
            <p:spPr bwMode="auto">
              <a:xfrm rot="5400000">
                <a:off x="135" y="3719"/>
                <a:ext cx="346" cy="312"/>
              </a:xfrm>
              <a:custGeom>
                <a:avLst/>
                <a:gdLst>
                  <a:gd name="T0" fmla="*/ 0 w 2261"/>
                  <a:gd name="T1" fmla="*/ 96 h 985"/>
                  <a:gd name="T2" fmla="*/ 0 w 2261"/>
                  <a:gd name="T3" fmla="*/ 93 h 985"/>
                  <a:gd name="T4" fmla="*/ 3 w 2261"/>
                  <a:gd name="T5" fmla="*/ 92 h 985"/>
                  <a:gd name="T6" fmla="*/ 27 w 2261"/>
                  <a:gd name="T7" fmla="*/ 93 h 985"/>
                  <a:gd name="T8" fmla="*/ 27 w 2261"/>
                  <a:gd name="T9" fmla="*/ 92 h 985"/>
                  <a:gd name="T10" fmla="*/ 27 w 2261"/>
                  <a:gd name="T11" fmla="*/ 71 h 985"/>
                  <a:gd name="T12" fmla="*/ 33 w 2261"/>
                  <a:gd name="T13" fmla="*/ 71 h 985"/>
                  <a:gd name="T14" fmla="*/ 36 w 2261"/>
                  <a:gd name="T15" fmla="*/ 70 h 985"/>
                  <a:gd name="T16" fmla="*/ 38 w 2261"/>
                  <a:gd name="T17" fmla="*/ 68 h 985"/>
                  <a:gd name="T18" fmla="*/ 41 w 2261"/>
                  <a:gd name="T19" fmla="*/ 65 h 985"/>
                  <a:gd name="T20" fmla="*/ 43 w 2261"/>
                  <a:gd name="T21" fmla="*/ 61 h 985"/>
                  <a:gd name="T22" fmla="*/ 45 w 2261"/>
                  <a:gd name="T23" fmla="*/ 55 h 985"/>
                  <a:gd name="T24" fmla="*/ 47 w 2261"/>
                  <a:gd name="T25" fmla="*/ 52 h 985"/>
                  <a:gd name="T26" fmla="*/ 48 w 2261"/>
                  <a:gd name="T27" fmla="*/ 48 h 985"/>
                  <a:gd name="T28" fmla="*/ 49 w 2261"/>
                  <a:gd name="T29" fmla="*/ 42 h 985"/>
                  <a:gd name="T30" fmla="*/ 50 w 2261"/>
                  <a:gd name="T31" fmla="*/ 36 h 985"/>
                  <a:gd name="T32" fmla="*/ 50 w 2261"/>
                  <a:gd name="T33" fmla="*/ 30 h 985"/>
                  <a:gd name="T34" fmla="*/ 51 w 2261"/>
                  <a:gd name="T35" fmla="*/ 25 h 985"/>
                  <a:gd name="T36" fmla="*/ 51 w 2261"/>
                  <a:gd name="T37" fmla="*/ 13 h 985"/>
                  <a:gd name="T38" fmla="*/ 52 w 2261"/>
                  <a:gd name="T39" fmla="*/ 0 h 985"/>
                  <a:gd name="T40" fmla="*/ 53 w 2261"/>
                  <a:gd name="T41" fmla="*/ 0 h 985"/>
                  <a:gd name="T42" fmla="*/ 53 w 2261"/>
                  <a:gd name="T43" fmla="*/ 2 h 985"/>
                  <a:gd name="T44" fmla="*/ 53 w 2261"/>
                  <a:gd name="T45" fmla="*/ 7 h 985"/>
                  <a:gd name="T46" fmla="*/ 53 w 2261"/>
                  <a:gd name="T47" fmla="*/ 13 h 985"/>
                  <a:gd name="T48" fmla="*/ 53 w 2261"/>
                  <a:gd name="T49" fmla="*/ 20 h 985"/>
                  <a:gd name="T50" fmla="*/ 52 w 2261"/>
                  <a:gd name="T51" fmla="*/ 26 h 985"/>
                  <a:gd name="T52" fmla="*/ 51 w 2261"/>
                  <a:gd name="T53" fmla="*/ 39 h 985"/>
                  <a:gd name="T54" fmla="*/ 50 w 2261"/>
                  <a:gd name="T55" fmla="*/ 49 h 985"/>
                  <a:gd name="T56" fmla="*/ 48 w 2261"/>
                  <a:gd name="T57" fmla="*/ 57 h 985"/>
                  <a:gd name="T58" fmla="*/ 46 w 2261"/>
                  <a:gd name="T59" fmla="*/ 62 h 985"/>
                  <a:gd name="T60" fmla="*/ 44 w 2261"/>
                  <a:gd name="T61" fmla="*/ 67 h 985"/>
                  <a:gd name="T62" fmla="*/ 42 w 2261"/>
                  <a:gd name="T63" fmla="*/ 71 h 985"/>
                  <a:gd name="T64" fmla="*/ 40 w 2261"/>
                  <a:gd name="T65" fmla="*/ 74 h 985"/>
                  <a:gd name="T66" fmla="*/ 38 w 2261"/>
                  <a:gd name="T67" fmla="*/ 76 h 985"/>
                  <a:gd name="T68" fmla="*/ 36 w 2261"/>
                  <a:gd name="T69" fmla="*/ 77 h 985"/>
                  <a:gd name="T70" fmla="*/ 34 w 2261"/>
                  <a:gd name="T71" fmla="*/ 77 h 985"/>
                  <a:gd name="T72" fmla="*/ 31 w 2261"/>
                  <a:gd name="T73" fmla="*/ 77 h 985"/>
                  <a:gd name="T74" fmla="*/ 29 w 2261"/>
                  <a:gd name="T75" fmla="*/ 77 h 985"/>
                  <a:gd name="T76" fmla="*/ 29 w 2261"/>
                  <a:gd name="T77" fmla="*/ 77 h 985"/>
                  <a:gd name="T78" fmla="*/ 29 w 2261"/>
                  <a:gd name="T79" fmla="*/ 99 h 985"/>
                  <a:gd name="T80" fmla="*/ 28 w 2261"/>
                  <a:gd name="T81" fmla="*/ 99 h 985"/>
                  <a:gd name="T82" fmla="*/ 0 w 2261"/>
                  <a:gd name="T83" fmla="*/ 97 h 985"/>
                  <a:gd name="T84" fmla="*/ 0 w 2261"/>
                  <a:gd name="T85" fmla="*/ 96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5349" name="Freeform 28"/>
              <p:cNvSpPr>
                <a:spLocks/>
              </p:cNvSpPr>
              <p:nvPr/>
            </p:nvSpPr>
            <p:spPr bwMode="auto">
              <a:xfrm rot="5400000">
                <a:off x="206" y="4242"/>
                <a:ext cx="10" cy="88"/>
              </a:xfrm>
              <a:custGeom>
                <a:avLst/>
                <a:gdLst>
                  <a:gd name="T0" fmla="*/ 1 w 64"/>
                  <a:gd name="T1" fmla="*/ 22 h 275"/>
                  <a:gd name="T2" fmla="*/ 1 w 64"/>
                  <a:gd name="T3" fmla="*/ 16 h 275"/>
                  <a:gd name="T4" fmla="*/ 1 w 64"/>
                  <a:gd name="T5" fmla="*/ 11 h 275"/>
                  <a:gd name="T6" fmla="*/ 0 w 64"/>
                  <a:gd name="T7" fmla="*/ 6 h 275"/>
                  <a:gd name="T8" fmla="*/ 0 w 64"/>
                  <a:gd name="T9" fmla="*/ 2 h 275"/>
                  <a:gd name="T10" fmla="*/ 0 w 64"/>
                  <a:gd name="T11" fmla="*/ 0 h 275"/>
                  <a:gd name="T12" fmla="*/ 1 w 64"/>
                  <a:gd name="T13" fmla="*/ 6 h 275"/>
                  <a:gd name="T14" fmla="*/ 2 w 64"/>
                  <a:gd name="T15" fmla="*/ 12 h 275"/>
                  <a:gd name="T16" fmla="*/ 2 w 64"/>
                  <a:gd name="T17" fmla="*/ 19 h 275"/>
                  <a:gd name="T18" fmla="*/ 1 w 64"/>
                  <a:gd name="T19" fmla="*/ 27 h 275"/>
                  <a:gd name="T20" fmla="*/ 1 w 64"/>
                  <a:gd name="T21" fmla="*/ 28 h 275"/>
                  <a:gd name="T22" fmla="*/ 1 w 64"/>
                  <a:gd name="T23" fmla="*/ 27 h 275"/>
                  <a:gd name="T24" fmla="*/ 1 w 64"/>
                  <a:gd name="T25" fmla="*/ 25 h 275"/>
                  <a:gd name="T26" fmla="*/ 1 w 64"/>
                  <a:gd name="T27" fmla="*/ 22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5350" name="Freeform 29"/>
              <p:cNvSpPr>
                <a:spLocks/>
              </p:cNvSpPr>
              <p:nvPr/>
            </p:nvSpPr>
            <p:spPr bwMode="auto">
              <a:xfrm rot="5400000">
                <a:off x="206" y="4107"/>
                <a:ext cx="88" cy="165"/>
              </a:xfrm>
              <a:custGeom>
                <a:avLst/>
                <a:gdLst>
                  <a:gd name="T0" fmla="*/ 9 w 577"/>
                  <a:gd name="T1" fmla="*/ 46 h 522"/>
                  <a:gd name="T2" fmla="*/ 9 w 577"/>
                  <a:gd name="T3" fmla="*/ 46 h 522"/>
                  <a:gd name="T4" fmla="*/ 10 w 577"/>
                  <a:gd name="T5" fmla="*/ 46 h 522"/>
                  <a:gd name="T6" fmla="*/ 10 w 577"/>
                  <a:gd name="T7" fmla="*/ 45 h 522"/>
                  <a:gd name="T8" fmla="*/ 10 w 577"/>
                  <a:gd name="T9" fmla="*/ 44 h 522"/>
                  <a:gd name="T10" fmla="*/ 9 w 577"/>
                  <a:gd name="T11" fmla="*/ 40 h 522"/>
                  <a:gd name="T12" fmla="*/ 8 w 577"/>
                  <a:gd name="T13" fmla="*/ 36 h 522"/>
                  <a:gd name="T14" fmla="*/ 8 w 577"/>
                  <a:gd name="T15" fmla="*/ 35 h 522"/>
                  <a:gd name="T16" fmla="*/ 8 w 577"/>
                  <a:gd name="T17" fmla="*/ 34 h 522"/>
                  <a:gd name="T18" fmla="*/ 9 w 577"/>
                  <a:gd name="T19" fmla="*/ 32 h 522"/>
                  <a:gd name="T20" fmla="*/ 9 w 577"/>
                  <a:gd name="T21" fmla="*/ 34 h 522"/>
                  <a:gd name="T22" fmla="*/ 10 w 577"/>
                  <a:gd name="T23" fmla="*/ 35 h 522"/>
                  <a:gd name="T24" fmla="*/ 11 w 577"/>
                  <a:gd name="T25" fmla="*/ 39 h 522"/>
                  <a:gd name="T26" fmla="*/ 12 w 577"/>
                  <a:gd name="T27" fmla="*/ 39 h 522"/>
                  <a:gd name="T28" fmla="*/ 12 w 577"/>
                  <a:gd name="T29" fmla="*/ 38 h 522"/>
                  <a:gd name="T30" fmla="*/ 10 w 577"/>
                  <a:gd name="T31" fmla="*/ 30 h 522"/>
                  <a:gd name="T32" fmla="*/ 10 w 577"/>
                  <a:gd name="T33" fmla="*/ 29 h 522"/>
                  <a:gd name="T34" fmla="*/ 9 w 577"/>
                  <a:gd name="T35" fmla="*/ 26 h 522"/>
                  <a:gd name="T36" fmla="*/ 8 w 577"/>
                  <a:gd name="T37" fmla="*/ 26 h 522"/>
                  <a:gd name="T38" fmla="*/ 7 w 577"/>
                  <a:gd name="T39" fmla="*/ 27 h 522"/>
                  <a:gd name="T40" fmla="*/ 7 w 577"/>
                  <a:gd name="T41" fmla="*/ 29 h 522"/>
                  <a:gd name="T42" fmla="*/ 7 w 577"/>
                  <a:gd name="T43" fmla="*/ 30 h 522"/>
                  <a:gd name="T44" fmla="*/ 6 w 577"/>
                  <a:gd name="T45" fmla="*/ 35 h 522"/>
                  <a:gd name="T46" fmla="*/ 7 w 577"/>
                  <a:gd name="T47" fmla="*/ 40 h 522"/>
                  <a:gd name="T48" fmla="*/ 9 w 577"/>
                  <a:gd name="T49" fmla="*/ 45 h 522"/>
                  <a:gd name="T50" fmla="*/ 8 w 577"/>
                  <a:gd name="T51" fmla="*/ 44 h 522"/>
                  <a:gd name="T52" fmla="*/ 7 w 577"/>
                  <a:gd name="T53" fmla="*/ 40 h 522"/>
                  <a:gd name="T54" fmla="*/ 6 w 577"/>
                  <a:gd name="T55" fmla="*/ 38 h 522"/>
                  <a:gd name="T56" fmla="*/ 6 w 577"/>
                  <a:gd name="T57" fmla="*/ 34 h 522"/>
                  <a:gd name="T58" fmla="*/ 6 w 577"/>
                  <a:gd name="T59" fmla="*/ 32 h 522"/>
                  <a:gd name="T60" fmla="*/ 6 w 577"/>
                  <a:gd name="T61" fmla="*/ 30 h 522"/>
                  <a:gd name="T62" fmla="*/ 6 w 577"/>
                  <a:gd name="T63" fmla="*/ 27 h 522"/>
                  <a:gd name="T64" fmla="*/ 6 w 577"/>
                  <a:gd name="T65" fmla="*/ 26 h 522"/>
                  <a:gd name="T66" fmla="*/ 4 w 577"/>
                  <a:gd name="T67" fmla="*/ 29 h 522"/>
                  <a:gd name="T68" fmla="*/ 4 w 577"/>
                  <a:gd name="T69" fmla="*/ 29 h 522"/>
                  <a:gd name="T70" fmla="*/ 3 w 577"/>
                  <a:gd name="T71" fmla="*/ 29 h 522"/>
                  <a:gd name="T72" fmla="*/ 3 w 577"/>
                  <a:gd name="T73" fmla="*/ 27 h 522"/>
                  <a:gd name="T74" fmla="*/ 2 w 577"/>
                  <a:gd name="T75" fmla="*/ 26 h 522"/>
                  <a:gd name="T76" fmla="*/ 2 w 577"/>
                  <a:gd name="T77" fmla="*/ 19 h 522"/>
                  <a:gd name="T78" fmla="*/ 2 w 577"/>
                  <a:gd name="T79" fmla="*/ 15 h 522"/>
                  <a:gd name="T80" fmla="*/ 1 w 577"/>
                  <a:gd name="T81" fmla="*/ 7 h 522"/>
                  <a:gd name="T82" fmla="*/ 0 w 577"/>
                  <a:gd name="T83" fmla="*/ 0 h 522"/>
                  <a:gd name="T84" fmla="*/ 3 w 577"/>
                  <a:gd name="T85" fmla="*/ 6 h 522"/>
                  <a:gd name="T86" fmla="*/ 6 w 577"/>
                  <a:gd name="T87" fmla="*/ 10 h 522"/>
                  <a:gd name="T88" fmla="*/ 7 w 577"/>
                  <a:gd name="T89" fmla="*/ 13 h 522"/>
                  <a:gd name="T90" fmla="*/ 7 w 577"/>
                  <a:gd name="T91" fmla="*/ 15 h 522"/>
                  <a:gd name="T92" fmla="*/ 7 w 577"/>
                  <a:gd name="T93" fmla="*/ 17 h 522"/>
                  <a:gd name="T94" fmla="*/ 7 w 577"/>
                  <a:gd name="T95" fmla="*/ 19 h 522"/>
                  <a:gd name="T96" fmla="*/ 7 w 577"/>
                  <a:gd name="T97" fmla="*/ 20 h 522"/>
                  <a:gd name="T98" fmla="*/ 7 w 577"/>
                  <a:gd name="T99" fmla="*/ 23 h 522"/>
                  <a:gd name="T100" fmla="*/ 7 w 577"/>
                  <a:gd name="T101" fmla="*/ 25 h 522"/>
                  <a:gd name="T102" fmla="*/ 7 w 577"/>
                  <a:gd name="T103" fmla="*/ 23 h 522"/>
                  <a:gd name="T104" fmla="*/ 8 w 577"/>
                  <a:gd name="T105" fmla="*/ 23 h 522"/>
                  <a:gd name="T106" fmla="*/ 9 w 577"/>
                  <a:gd name="T107" fmla="*/ 26 h 522"/>
                  <a:gd name="T108" fmla="*/ 11 w 577"/>
                  <a:gd name="T109" fmla="*/ 32 h 522"/>
                  <a:gd name="T110" fmla="*/ 12 w 577"/>
                  <a:gd name="T111" fmla="*/ 36 h 522"/>
                  <a:gd name="T112" fmla="*/ 12 w 577"/>
                  <a:gd name="T113" fmla="*/ 40 h 522"/>
                  <a:gd name="T114" fmla="*/ 13 w 577"/>
                  <a:gd name="T115" fmla="*/ 52 h 522"/>
                  <a:gd name="T116" fmla="*/ 11 w 577"/>
                  <a:gd name="T117" fmla="*/ 49 h 522"/>
                  <a:gd name="T118" fmla="*/ 10 w 577"/>
                  <a:gd name="T119" fmla="*/ 48 h 522"/>
                  <a:gd name="T120" fmla="*/ 9 w 577"/>
                  <a:gd name="T121" fmla="*/ 46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5351" name="Freeform 30"/>
              <p:cNvSpPr>
                <a:spLocks/>
              </p:cNvSpPr>
              <p:nvPr/>
            </p:nvSpPr>
            <p:spPr bwMode="auto">
              <a:xfrm rot="5400000">
                <a:off x="173" y="3688"/>
                <a:ext cx="9" cy="14"/>
              </a:xfrm>
              <a:custGeom>
                <a:avLst/>
                <a:gdLst>
                  <a:gd name="T0" fmla="*/ 0 w 64"/>
                  <a:gd name="T1" fmla="*/ 3 h 43"/>
                  <a:gd name="T2" fmla="*/ 0 w 64"/>
                  <a:gd name="T3" fmla="*/ 0 h 43"/>
                  <a:gd name="T4" fmla="*/ 1 w 64"/>
                  <a:gd name="T5" fmla="*/ 0 h 43"/>
                  <a:gd name="T6" fmla="*/ 1 w 64"/>
                  <a:gd name="T7" fmla="*/ 0 h 43"/>
                  <a:gd name="T8" fmla="*/ 1 w 64"/>
                  <a:gd name="T9" fmla="*/ 2 h 43"/>
                  <a:gd name="T10" fmla="*/ 1 w 64"/>
                  <a:gd name="T11" fmla="*/ 3 h 43"/>
                  <a:gd name="T12" fmla="*/ 1 w 64"/>
                  <a:gd name="T13" fmla="*/ 5 h 43"/>
                  <a:gd name="T14" fmla="*/ 0 w 64"/>
                  <a:gd name="T15" fmla="*/ 5 h 43"/>
                  <a:gd name="T16" fmla="*/ 0 w 64"/>
                  <a:gd name="T17" fmla="*/ 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352" name="Freeform 31"/>
              <p:cNvSpPr>
                <a:spLocks/>
              </p:cNvSpPr>
              <p:nvPr/>
            </p:nvSpPr>
            <p:spPr bwMode="auto">
              <a:xfrm rot="5400000">
                <a:off x="205" y="3812"/>
                <a:ext cx="20" cy="60"/>
              </a:xfrm>
              <a:custGeom>
                <a:avLst/>
                <a:gdLst>
                  <a:gd name="T0" fmla="*/ 0 w 129"/>
                  <a:gd name="T1" fmla="*/ 15 h 189"/>
                  <a:gd name="T2" fmla="*/ 1 w 129"/>
                  <a:gd name="T3" fmla="*/ 12 h 189"/>
                  <a:gd name="T4" fmla="*/ 2 w 129"/>
                  <a:gd name="T5" fmla="*/ 10 h 189"/>
                  <a:gd name="T6" fmla="*/ 2 w 129"/>
                  <a:gd name="T7" fmla="*/ 10 h 189"/>
                  <a:gd name="T8" fmla="*/ 2 w 129"/>
                  <a:gd name="T9" fmla="*/ 9 h 189"/>
                  <a:gd name="T10" fmla="*/ 2 w 129"/>
                  <a:gd name="T11" fmla="*/ 7 h 189"/>
                  <a:gd name="T12" fmla="*/ 1 w 129"/>
                  <a:gd name="T13" fmla="*/ 6 h 189"/>
                  <a:gd name="T14" fmla="*/ 0 w 129"/>
                  <a:gd name="T15" fmla="*/ 3 h 189"/>
                  <a:gd name="T16" fmla="*/ 0 w 129"/>
                  <a:gd name="T17" fmla="*/ 0 h 189"/>
                  <a:gd name="T18" fmla="*/ 3 w 129"/>
                  <a:gd name="T19" fmla="*/ 4 h 189"/>
                  <a:gd name="T20" fmla="*/ 3 w 129"/>
                  <a:gd name="T21" fmla="*/ 6 h 189"/>
                  <a:gd name="T22" fmla="*/ 3 w 129"/>
                  <a:gd name="T23" fmla="*/ 7 h 189"/>
                  <a:gd name="T24" fmla="*/ 3 w 129"/>
                  <a:gd name="T25" fmla="*/ 10 h 189"/>
                  <a:gd name="T26" fmla="*/ 2 w 129"/>
                  <a:gd name="T27" fmla="*/ 13 h 189"/>
                  <a:gd name="T28" fmla="*/ 2 w 129"/>
                  <a:gd name="T29" fmla="*/ 15 h 189"/>
                  <a:gd name="T30" fmla="*/ 1 w 129"/>
                  <a:gd name="T31" fmla="*/ 16 h 189"/>
                  <a:gd name="T32" fmla="*/ 0 w 129"/>
                  <a:gd name="T33" fmla="*/ 19 h 189"/>
                  <a:gd name="T34" fmla="*/ 0 w 129"/>
                  <a:gd name="T35" fmla="*/ 17 h 189"/>
                  <a:gd name="T36" fmla="*/ 0 w 129"/>
                  <a:gd name="T37" fmla="*/ 1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5353" name="Freeform 32"/>
              <p:cNvSpPr>
                <a:spLocks/>
              </p:cNvSpPr>
              <p:nvPr/>
            </p:nvSpPr>
            <p:spPr bwMode="auto">
              <a:xfrm rot="5400000">
                <a:off x="187" y="4267"/>
                <a:ext cx="9" cy="14"/>
              </a:xfrm>
              <a:custGeom>
                <a:avLst/>
                <a:gdLst>
                  <a:gd name="T0" fmla="*/ 0 w 63"/>
                  <a:gd name="T1" fmla="*/ 0 h 44"/>
                  <a:gd name="T2" fmla="*/ 0 w 63"/>
                  <a:gd name="T3" fmla="*/ 0 h 44"/>
                  <a:gd name="T4" fmla="*/ 1 w 63"/>
                  <a:gd name="T5" fmla="*/ 0 h 44"/>
                  <a:gd name="T6" fmla="*/ 1 w 63"/>
                  <a:gd name="T7" fmla="*/ 3 h 44"/>
                  <a:gd name="T8" fmla="*/ 1 w 63"/>
                  <a:gd name="T9" fmla="*/ 4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5354" name="Freeform 33"/>
              <p:cNvSpPr>
                <a:spLocks/>
              </p:cNvSpPr>
              <p:nvPr/>
            </p:nvSpPr>
            <p:spPr bwMode="auto">
              <a:xfrm rot="5400000">
                <a:off x="193" y="3999"/>
                <a:ext cx="23" cy="42"/>
              </a:xfrm>
              <a:custGeom>
                <a:avLst/>
                <a:gdLst>
                  <a:gd name="T0" fmla="*/ 0 w 144"/>
                  <a:gd name="T1" fmla="*/ 0 h 130"/>
                  <a:gd name="T2" fmla="*/ 1 w 144"/>
                  <a:gd name="T3" fmla="*/ 0 h 130"/>
                  <a:gd name="T4" fmla="*/ 2 w 144"/>
                  <a:gd name="T5" fmla="*/ 0 h 130"/>
                  <a:gd name="T6" fmla="*/ 2 w 144"/>
                  <a:gd name="T7" fmla="*/ 2 h 130"/>
                  <a:gd name="T8" fmla="*/ 3 w 144"/>
                  <a:gd name="T9" fmla="*/ 7 h 130"/>
                  <a:gd name="T10" fmla="*/ 4 w 144"/>
                  <a:gd name="T11" fmla="*/ 14 h 130"/>
                  <a:gd name="T12" fmla="*/ 2 w 144"/>
                  <a:gd name="T13" fmla="*/ 11 h 130"/>
                  <a:gd name="T14" fmla="*/ 1 w 144"/>
                  <a:gd name="T15" fmla="*/ 7 h 130"/>
                  <a:gd name="T16" fmla="*/ 0 w 144"/>
                  <a:gd name="T17" fmla="*/ 7 h 130"/>
                  <a:gd name="T18" fmla="*/ 0 w 144"/>
                  <a:gd name="T19" fmla="*/ 5 h 130"/>
                  <a:gd name="T20" fmla="*/ 0 w 144"/>
                  <a:gd name="T21" fmla="*/ 3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5355" name="Freeform 34"/>
              <p:cNvSpPr>
                <a:spLocks/>
              </p:cNvSpPr>
              <p:nvPr/>
            </p:nvSpPr>
            <p:spPr bwMode="auto">
              <a:xfrm rot="5400000">
                <a:off x="209" y="4058"/>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0 h 174"/>
                  <a:gd name="T18" fmla="*/ 2 w 113"/>
                  <a:gd name="T19" fmla="*/ 0 h 174"/>
                  <a:gd name="T20" fmla="*/ 2 w 113"/>
                  <a:gd name="T21" fmla="*/ 0 h 174"/>
                  <a:gd name="T22" fmla="*/ 2 w 113"/>
                  <a:gd name="T23" fmla="*/ 4 h 174"/>
                  <a:gd name="T24" fmla="*/ 3 w 113"/>
                  <a:gd name="T25" fmla="*/ 9 h 174"/>
                  <a:gd name="T26" fmla="*/ 2 w 113"/>
                  <a:gd name="T27" fmla="*/ 13 h 174"/>
                  <a:gd name="T28" fmla="*/ 2 w 113"/>
                  <a:gd name="T29" fmla="*/ 16 h 174"/>
                  <a:gd name="T30" fmla="*/ 1 w 113"/>
                  <a:gd name="T31" fmla="*/ 17 h 174"/>
                  <a:gd name="T32" fmla="*/ 1 w 113"/>
                  <a:gd name="T33" fmla="*/ 17 h 174"/>
                  <a:gd name="T34" fmla="*/ 0 w 113"/>
                  <a:gd name="T35" fmla="*/ 17 h 174"/>
                  <a:gd name="T36" fmla="*/ 0 w 113"/>
                  <a:gd name="T37" fmla="*/ 16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5356" name="Freeform 35"/>
              <p:cNvSpPr>
                <a:spLocks/>
              </p:cNvSpPr>
              <p:nvPr/>
            </p:nvSpPr>
            <p:spPr bwMode="auto">
              <a:xfrm rot="5400000">
                <a:off x="209" y="4058"/>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2 h 174"/>
                  <a:gd name="T18" fmla="*/ 1 w 113"/>
                  <a:gd name="T19" fmla="*/ 0 h 174"/>
                  <a:gd name="T20" fmla="*/ 2 w 113"/>
                  <a:gd name="T21" fmla="*/ 0 h 174"/>
                  <a:gd name="T22" fmla="*/ 2 w 113"/>
                  <a:gd name="T23" fmla="*/ 0 h 174"/>
                  <a:gd name="T24" fmla="*/ 2 w 113"/>
                  <a:gd name="T25" fmla="*/ 4 h 174"/>
                  <a:gd name="T26" fmla="*/ 3 w 113"/>
                  <a:gd name="T27" fmla="*/ 9 h 174"/>
                  <a:gd name="T28" fmla="*/ 2 w 113"/>
                  <a:gd name="T29" fmla="*/ 13 h 174"/>
                  <a:gd name="T30" fmla="*/ 2 w 113"/>
                  <a:gd name="T31" fmla="*/ 16 h 174"/>
                  <a:gd name="T32" fmla="*/ 1 w 113"/>
                  <a:gd name="T33" fmla="*/ 17 h 174"/>
                  <a:gd name="T34" fmla="*/ 1 w 113"/>
                  <a:gd name="T35" fmla="*/ 17 h 174"/>
                  <a:gd name="T36" fmla="*/ 0 w 113"/>
                  <a:gd name="T37" fmla="*/ 17 h 174"/>
                  <a:gd name="T38" fmla="*/ 0 w 113"/>
                  <a:gd name="T39" fmla="*/ 16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5357" name="Freeform 36"/>
              <p:cNvSpPr>
                <a:spLocks/>
              </p:cNvSpPr>
              <p:nvPr/>
            </p:nvSpPr>
            <p:spPr bwMode="auto">
              <a:xfrm rot="5400000">
                <a:off x="211" y="4080"/>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5358" name="Freeform 37"/>
              <p:cNvSpPr>
                <a:spLocks/>
              </p:cNvSpPr>
              <p:nvPr/>
            </p:nvSpPr>
            <p:spPr bwMode="auto">
              <a:xfrm rot="5400000">
                <a:off x="211" y="4080"/>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5359" name="Freeform 38"/>
              <p:cNvSpPr>
                <a:spLocks/>
              </p:cNvSpPr>
              <p:nvPr/>
            </p:nvSpPr>
            <p:spPr bwMode="auto">
              <a:xfrm rot="5400000">
                <a:off x="196" y="3813"/>
                <a:ext cx="9" cy="14"/>
              </a:xfrm>
              <a:custGeom>
                <a:avLst/>
                <a:gdLst>
                  <a:gd name="T0" fmla="*/ 0 w 65"/>
                  <a:gd name="T1" fmla="*/ 1 h 43"/>
                  <a:gd name="T2" fmla="*/ 0 w 65"/>
                  <a:gd name="T3" fmla="*/ 0 h 43"/>
                  <a:gd name="T4" fmla="*/ 0 w 65"/>
                  <a:gd name="T5" fmla="*/ 0 h 43"/>
                  <a:gd name="T6" fmla="*/ 1 w 65"/>
                  <a:gd name="T7" fmla="*/ 1 h 43"/>
                  <a:gd name="T8" fmla="*/ 1 w 65"/>
                  <a:gd name="T9" fmla="*/ 3 h 43"/>
                  <a:gd name="T10" fmla="*/ 1 w 65"/>
                  <a:gd name="T11" fmla="*/ 5 h 43"/>
                  <a:gd name="T12" fmla="*/ 1 w 65"/>
                  <a:gd name="T13" fmla="*/ 3 h 43"/>
                  <a:gd name="T14" fmla="*/ 0 w 65"/>
                  <a:gd name="T15" fmla="*/ 1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360" name="Freeform 39"/>
              <p:cNvSpPr>
                <a:spLocks/>
              </p:cNvSpPr>
              <p:nvPr/>
            </p:nvSpPr>
            <p:spPr bwMode="auto">
              <a:xfrm rot="5400000">
                <a:off x="197" y="4238"/>
                <a:ext cx="49" cy="38"/>
              </a:xfrm>
              <a:custGeom>
                <a:avLst/>
                <a:gdLst>
                  <a:gd name="T0" fmla="*/ 4 w 320"/>
                  <a:gd name="T1" fmla="*/ 10 h 115"/>
                  <a:gd name="T2" fmla="*/ 5 w 320"/>
                  <a:gd name="T3" fmla="*/ 13 h 115"/>
                  <a:gd name="T4" fmla="*/ 3 w 320"/>
                  <a:gd name="T5" fmla="*/ 8 h 115"/>
                  <a:gd name="T6" fmla="*/ 1 w 320"/>
                  <a:gd name="T7" fmla="*/ 8 h 115"/>
                  <a:gd name="T8" fmla="*/ 0 w 320"/>
                  <a:gd name="T9" fmla="*/ 8 h 115"/>
                  <a:gd name="T10" fmla="*/ 0 w 320"/>
                  <a:gd name="T11" fmla="*/ 6 h 115"/>
                  <a:gd name="T12" fmla="*/ 0 w 320"/>
                  <a:gd name="T13" fmla="*/ 5 h 115"/>
                  <a:gd name="T14" fmla="*/ 0 w 320"/>
                  <a:gd name="T15" fmla="*/ 2 h 115"/>
                  <a:gd name="T16" fmla="*/ 1 w 320"/>
                  <a:gd name="T17" fmla="*/ 0 h 115"/>
                  <a:gd name="T18" fmla="*/ 3 w 320"/>
                  <a:gd name="T19" fmla="*/ 0 h 115"/>
                  <a:gd name="T20" fmla="*/ 4 w 320"/>
                  <a:gd name="T21" fmla="*/ 0 h 115"/>
                  <a:gd name="T22" fmla="*/ 6 w 320"/>
                  <a:gd name="T23" fmla="*/ 0 h 115"/>
                  <a:gd name="T24" fmla="*/ 6 w 320"/>
                  <a:gd name="T25" fmla="*/ 0 h 115"/>
                  <a:gd name="T26" fmla="*/ 6 w 320"/>
                  <a:gd name="T27" fmla="*/ 0 h 115"/>
                  <a:gd name="T28" fmla="*/ 6 w 320"/>
                  <a:gd name="T29" fmla="*/ 2 h 115"/>
                  <a:gd name="T30" fmla="*/ 5 w 320"/>
                  <a:gd name="T31" fmla="*/ 2 h 115"/>
                  <a:gd name="T32" fmla="*/ 4 w 320"/>
                  <a:gd name="T33" fmla="*/ 2 h 115"/>
                  <a:gd name="T34" fmla="*/ 4 w 320"/>
                  <a:gd name="T35" fmla="*/ 3 h 115"/>
                  <a:gd name="T36" fmla="*/ 4 w 320"/>
                  <a:gd name="T37" fmla="*/ 6 h 115"/>
                  <a:gd name="T38" fmla="*/ 4 w 320"/>
                  <a:gd name="T39" fmla="*/ 8 h 115"/>
                  <a:gd name="T40" fmla="*/ 6 w 320"/>
                  <a:gd name="T41" fmla="*/ 10 h 115"/>
                  <a:gd name="T42" fmla="*/ 8 w 320"/>
                  <a:gd name="T43" fmla="*/ 13 h 115"/>
                  <a:gd name="T44" fmla="*/ 7 w 320"/>
                  <a:gd name="T45" fmla="*/ 13 h 115"/>
                  <a:gd name="T46" fmla="*/ 6 w 320"/>
                  <a:gd name="T47" fmla="*/ 11 h 115"/>
                  <a:gd name="T48" fmla="*/ 5 w 320"/>
                  <a:gd name="T49" fmla="*/ 10 h 115"/>
                  <a:gd name="T50" fmla="*/ 4 w 320"/>
                  <a:gd name="T51" fmla="*/ 10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5361" name="Freeform 40"/>
              <p:cNvSpPr>
                <a:spLocks/>
              </p:cNvSpPr>
              <p:nvPr/>
            </p:nvSpPr>
            <p:spPr bwMode="auto">
              <a:xfrm rot="5400000">
                <a:off x="211" y="3856"/>
                <a:ext cx="7" cy="14"/>
              </a:xfrm>
              <a:custGeom>
                <a:avLst/>
                <a:gdLst>
                  <a:gd name="T0" fmla="*/ 0 w 48"/>
                  <a:gd name="T1" fmla="*/ 1 h 43"/>
                  <a:gd name="T2" fmla="*/ 0 w 48"/>
                  <a:gd name="T3" fmla="*/ 0 h 43"/>
                  <a:gd name="T4" fmla="*/ 0 w 48"/>
                  <a:gd name="T5" fmla="*/ 0 h 43"/>
                  <a:gd name="T6" fmla="*/ 1 w 48"/>
                  <a:gd name="T7" fmla="*/ 0 h 43"/>
                  <a:gd name="T8" fmla="*/ 1 w 48"/>
                  <a:gd name="T9" fmla="*/ 1 h 43"/>
                  <a:gd name="T10" fmla="*/ 1 w 48"/>
                  <a:gd name="T11" fmla="*/ 3 h 43"/>
                  <a:gd name="T12" fmla="*/ 1 w 48"/>
                  <a:gd name="T13" fmla="*/ 5 h 43"/>
                  <a:gd name="T14" fmla="*/ 0 w 48"/>
                  <a:gd name="T15" fmla="*/ 5 h 43"/>
                  <a:gd name="T16" fmla="*/ 0 w 4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362" name="Freeform 41"/>
              <p:cNvSpPr>
                <a:spLocks/>
              </p:cNvSpPr>
              <p:nvPr/>
            </p:nvSpPr>
            <p:spPr bwMode="auto">
              <a:xfrm rot="5400000">
                <a:off x="212" y="3797"/>
                <a:ext cx="10" cy="19"/>
              </a:xfrm>
              <a:custGeom>
                <a:avLst/>
                <a:gdLst>
                  <a:gd name="T0" fmla="*/ 0 w 65"/>
                  <a:gd name="T1" fmla="*/ 3 h 58"/>
                  <a:gd name="T2" fmla="*/ 0 w 65"/>
                  <a:gd name="T3" fmla="*/ 2 h 58"/>
                  <a:gd name="T4" fmla="*/ 1 w 65"/>
                  <a:gd name="T5" fmla="*/ 0 h 58"/>
                  <a:gd name="T6" fmla="*/ 1 w 65"/>
                  <a:gd name="T7" fmla="*/ 2 h 58"/>
                  <a:gd name="T8" fmla="*/ 2 w 65"/>
                  <a:gd name="T9" fmla="*/ 2 h 58"/>
                  <a:gd name="T10" fmla="*/ 1 w 65"/>
                  <a:gd name="T11" fmla="*/ 6 h 58"/>
                  <a:gd name="T12" fmla="*/ 0 w 65"/>
                  <a:gd name="T13" fmla="*/ 5 h 58"/>
                  <a:gd name="T14" fmla="*/ 0 w 65"/>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363" name="Freeform 42"/>
              <p:cNvSpPr>
                <a:spLocks/>
              </p:cNvSpPr>
              <p:nvPr/>
            </p:nvSpPr>
            <p:spPr bwMode="auto">
              <a:xfrm rot="5400000">
                <a:off x="211" y="3818"/>
                <a:ext cx="12" cy="19"/>
              </a:xfrm>
              <a:custGeom>
                <a:avLst/>
                <a:gdLst>
                  <a:gd name="T0" fmla="*/ 0 w 80"/>
                  <a:gd name="T1" fmla="*/ 3 h 58"/>
                  <a:gd name="T2" fmla="*/ 1 w 80"/>
                  <a:gd name="T3" fmla="*/ 0 h 58"/>
                  <a:gd name="T4" fmla="*/ 1 w 80"/>
                  <a:gd name="T5" fmla="*/ 0 h 58"/>
                  <a:gd name="T6" fmla="*/ 1 w 80"/>
                  <a:gd name="T7" fmla="*/ 0 h 58"/>
                  <a:gd name="T8" fmla="*/ 2 w 80"/>
                  <a:gd name="T9" fmla="*/ 2 h 58"/>
                  <a:gd name="T10" fmla="*/ 2 w 80"/>
                  <a:gd name="T11" fmla="*/ 5 h 58"/>
                  <a:gd name="T12" fmla="*/ 1 w 80"/>
                  <a:gd name="T13" fmla="*/ 5 h 58"/>
                  <a:gd name="T14" fmla="*/ 1 w 80"/>
                  <a:gd name="T15" fmla="*/ 6 h 58"/>
                  <a:gd name="T16" fmla="*/ 1 w 80"/>
                  <a:gd name="T17" fmla="*/ 5 h 58"/>
                  <a:gd name="T18" fmla="*/ 0 w 80"/>
                  <a:gd name="T19" fmla="*/ 3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364" name="Freeform 43"/>
              <p:cNvSpPr>
                <a:spLocks/>
              </p:cNvSpPr>
              <p:nvPr/>
            </p:nvSpPr>
            <p:spPr bwMode="auto">
              <a:xfrm rot="5400000">
                <a:off x="212" y="3790"/>
                <a:ext cx="5" cy="5"/>
              </a:xfrm>
              <a:custGeom>
                <a:avLst/>
                <a:gdLst>
                  <a:gd name="T0" fmla="*/ 0 w 32"/>
                  <a:gd name="T1" fmla="*/ 2 h 15"/>
                  <a:gd name="T2" fmla="*/ 0 w 32"/>
                  <a:gd name="T3" fmla="*/ 0 h 15"/>
                  <a:gd name="T4" fmla="*/ 1 w 32"/>
                  <a:gd name="T5" fmla="*/ 0 h 15"/>
                  <a:gd name="T6" fmla="*/ 1 w 32"/>
                  <a:gd name="T7" fmla="*/ 2 h 15"/>
                  <a:gd name="T8" fmla="*/ 0 w 32"/>
                  <a:gd name="T9" fmla="*/ 2 h 15"/>
                  <a:gd name="T10" fmla="*/ 0 w 32"/>
                  <a:gd name="T11" fmla="*/ 2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365" name="Freeform 44"/>
              <p:cNvSpPr>
                <a:spLocks/>
              </p:cNvSpPr>
              <p:nvPr/>
            </p:nvSpPr>
            <p:spPr bwMode="auto">
              <a:xfrm rot="5400000">
                <a:off x="219" y="4271"/>
                <a:ext cx="9" cy="5"/>
              </a:xfrm>
              <a:custGeom>
                <a:avLst/>
                <a:gdLst>
                  <a:gd name="T0" fmla="*/ 0 w 63"/>
                  <a:gd name="T1" fmla="*/ 2 h 15"/>
                  <a:gd name="T2" fmla="*/ 1 w 63"/>
                  <a:gd name="T3" fmla="*/ 0 h 15"/>
                  <a:gd name="T4" fmla="*/ 1 w 63"/>
                  <a:gd name="T5" fmla="*/ 0 h 15"/>
                  <a:gd name="T6" fmla="*/ 1 w 63"/>
                  <a:gd name="T7" fmla="*/ 2 h 15"/>
                  <a:gd name="T8" fmla="*/ 1 w 63"/>
                  <a:gd name="T9" fmla="*/ 2 h 15"/>
                  <a:gd name="T10" fmla="*/ 0 w 63"/>
                  <a:gd name="T11" fmla="*/ 2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366" name="Freeform 45"/>
              <p:cNvSpPr>
                <a:spLocks/>
              </p:cNvSpPr>
              <p:nvPr/>
            </p:nvSpPr>
            <p:spPr bwMode="auto">
              <a:xfrm rot="5400000">
                <a:off x="226" y="3816"/>
                <a:ext cx="9" cy="8"/>
              </a:xfrm>
              <a:custGeom>
                <a:avLst/>
                <a:gdLst>
                  <a:gd name="T0" fmla="*/ 0 w 65"/>
                  <a:gd name="T1" fmla="*/ 1 h 29"/>
                  <a:gd name="T2" fmla="*/ 1 w 65"/>
                  <a:gd name="T3" fmla="*/ 0 h 29"/>
                  <a:gd name="T4" fmla="*/ 1 w 65"/>
                  <a:gd name="T5" fmla="*/ 0 h 29"/>
                  <a:gd name="T6" fmla="*/ 1 w 65"/>
                  <a:gd name="T7" fmla="*/ 0 h 29"/>
                  <a:gd name="T8" fmla="*/ 1 w 65"/>
                  <a:gd name="T9" fmla="*/ 2 h 29"/>
                  <a:gd name="T10" fmla="*/ 0 w 65"/>
                  <a:gd name="T11" fmla="*/ 2 h 29"/>
                  <a:gd name="T12" fmla="*/ 0 w 65"/>
                  <a:gd name="T13" fmla="*/ 1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5367" name="Freeform 46"/>
              <p:cNvSpPr>
                <a:spLocks/>
              </p:cNvSpPr>
              <p:nvPr/>
            </p:nvSpPr>
            <p:spPr bwMode="auto">
              <a:xfrm rot="5400000">
                <a:off x="244" y="4093"/>
                <a:ext cx="34" cy="32"/>
              </a:xfrm>
              <a:custGeom>
                <a:avLst/>
                <a:gdLst>
                  <a:gd name="T0" fmla="*/ 0 w 223"/>
                  <a:gd name="T1" fmla="*/ 6 h 100"/>
                  <a:gd name="T2" fmla="*/ 0 w 223"/>
                  <a:gd name="T3" fmla="*/ 4 h 100"/>
                  <a:gd name="T4" fmla="*/ 1 w 223"/>
                  <a:gd name="T5" fmla="*/ 4 h 100"/>
                  <a:gd name="T6" fmla="*/ 1 w 223"/>
                  <a:gd name="T7" fmla="*/ 4 h 100"/>
                  <a:gd name="T8" fmla="*/ 2 w 223"/>
                  <a:gd name="T9" fmla="*/ 7 h 100"/>
                  <a:gd name="T10" fmla="*/ 3 w 223"/>
                  <a:gd name="T11" fmla="*/ 7 h 100"/>
                  <a:gd name="T12" fmla="*/ 4 w 223"/>
                  <a:gd name="T13" fmla="*/ 7 h 100"/>
                  <a:gd name="T14" fmla="*/ 4 w 223"/>
                  <a:gd name="T15" fmla="*/ 6 h 100"/>
                  <a:gd name="T16" fmla="*/ 4 w 223"/>
                  <a:gd name="T17" fmla="*/ 4 h 100"/>
                  <a:gd name="T18" fmla="*/ 3 w 223"/>
                  <a:gd name="T19" fmla="*/ 3 h 100"/>
                  <a:gd name="T20" fmla="*/ 3 w 223"/>
                  <a:gd name="T21" fmla="*/ 3 h 100"/>
                  <a:gd name="T22" fmla="*/ 3 w 223"/>
                  <a:gd name="T23" fmla="*/ 3 h 100"/>
                  <a:gd name="T24" fmla="*/ 3 w 223"/>
                  <a:gd name="T25" fmla="*/ 1 h 100"/>
                  <a:gd name="T26" fmla="*/ 3 w 223"/>
                  <a:gd name="T27" fmla="*/ 0 h 100"/>
                  <a:gd name="T28" fmla="*/ 3 w 223"/>
                  <a:gd name="T29" fmla="*/ 0 h 100"/>
                  <a:gd name="T30" fmla="*/ 4 w 223"/>
                  <a:gd name="T31" fmla="*/ 0 h 100"/>
                  <a:gd name="T32" fmla="*/ 5 w 223"/>
                  <a:gd name="T33" fmla="*/ 3 h 100"/>
                  <a:gd name="T34" fmla="*/ 5 w 223"/>
                  <a:gd name="T35" fmla="*/ 6 h 100"/>
                  <a:gd name="T36" fmla="*/ 5 w 223"/>
                  <a:gd name="T37" fmla="*/ 9 h 100"/>
                  <a:gd name="T38" fmla="*/ 4 w 223"/>
                  <a:gd name="T39" fmla="*/ 10 h 100"/>
                  <a:gd name="T40" fmla="*/ 3 w 223"/>
                  <a:gd name="T41" fmla="*/ 10 h 100"/>
                  <a:gd name="T42" fmla="*/ 2 w 223"/>
                  <a:gd name="T43" fmla="*/ 9 h 100"/>
                  <a:gd name="T44" fmla="*/ 0 w 223"/>
                  <a:gd name="T45" fmla="*/ 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5368" name="Freeform 47"/>
              <p:cNvSpPr>
                <a:spLocks/>
              </p:cNvSpPr>
              <p:nvPr/>
            </p:nvSpPr>
            <p:spPr bwMode="auto">
              <a:xfrm rot="5400000">
                <a:off x="244" y="4093"/>
                <a:ext cx="34" cy="32"/>
              </a:xfrm>
              <a:custGeom>
                <a:avLst/>
                <a:gdLst>
                  <a:gd name="T0" fmla="*/ 0 w 223"/>
                  <a:gd name="T1" fmla="*/ 6 h 100"/>
                  <a:gd name="T2" fmla="*/ 0 w 223"/>
                  <a:gd name="T3" fmla="*/ 4 h 100"/>
                  <a:gd name="T4" fmla="*/ 0 w 223"/>
                  <a:gd name="T5" fmla="*/ 4 h 100"/>
                  <a:gd name="T6" fmla="*/ 1 w 223"/>
                  <a:gd name="T7" fmla="*/ 4 h 100"/>
                  <a:gd name="T8" fmla="*/ 1 w 223"/>
                  <a:gd name="T9" fmla="*/ 4 h 100"/>
                  <a:gd name="T10" fmla="*/ 2 w 223"/>
                  <a:gd name="T11" fmla="*/ 7 h 100"/>
                  <a:gd name="T12" fmla="*/ 3 w 223"/>
                  <a:gd name="T13" fmla="*/ 7 h 100"/>
                  <a:gd name="T14" fmla="*/ 4 w 223"/>
                  <a:gd name="T15" fmla="*/ 7 h 100"/>
                  <a:gd name="T16" fmla="*/ 4 w 223"/>
                  <a:gd name="T17" fmla="*/ 6 h 100"/>
                  <a:gd name="T18" fmla="*/ 4 w 223"/>
                  <a:gd name="T19" fmla="*/ 4 h 100"/>
                  <a:gd name="T20" fmla="*/ 3 w 223"/>
                  <a:gd name="T21" fmla="*/ 3 h 100"/>
                  <a:gd name="T22" fmla="*/ 3 w 223"/>
                  <a:gd name="T23" fmla="*/ 3 h 100"/>
                  <a:gd name="T24" fmla="*/ 3 w 223"/>
                  <a:gd name="T25" fmla="*/ 3 h 100"/>
                  <a:gd name="T26" fmla="*/ 3 w 223"/>
                  <a:gd name="T27" fmla="*/ 1 h 100"/>
                  <a:gd name="T28" fmla="*/ 3 w 223"/>
                  <a:gd name="T29" fmla="*/ 0 h 100"/>
                  <a:gd name="T30" fmla="*/ 3 w 223"/>
                  <a:gd name="T31" fmla="*/ 0 h 100"/>
                  <a:gd name="T32" fmla="*/ 4 w 223"/>
                  <a:gd name="T33" fmla="*/ 0 h 100"/>
                  <a:gd name="T34" fmla="*/ 5 w 223"/>
                  <a:gd name="T35" fmla="*/ 3 h 100"/>
                  <a:gd name="T36" fmla="*/ 5 w 223"/>
                  <a:gd name="T37" fmla="*/ 6 h 100"/>
                  <a:gd name="T38" fmla="*/ 5 w 223"/>
                  <a:gd name="T39" fmla="*/ 9 h 100"/>
                  <a:gd name="T40" fmla="*/ 4 w 223"/>
                  <a:gd name="T41" fmla="*/ 10 h 100"/>
                  <a:gd name="T42" fmla="*/ 3 w 223"/>
                  <a:gd name="T43" fmla="*/ 10 h 100"/>
                  <a:gd name="T44" fmla="*/ 2 w 223"/>
                  <a:gd name="T45" fmla="*/ 9 h 100"/>
                  <a:gd name="T46" fmla="*/ 0 w 223"/>
                  <a:gd name="T47" fmla="*/ 6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5369" name="Freeform 48"/>
              <p:cNvSpPr>
                <a:spLocks/>
              </p:cNvSpPr>
              <p:nvPr/>
            </p:nvSpPr>
            <p:spPr bwMode="auto">
              <a:xfrm rot="5400000">
                <a:off x="259" y="4151"/>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2 w 176"/>
                  <a:gd name="T39" fmla="*/ 10 h 146"/>
                  <a:gd name="T40" fmla="*/ 3 w 176"/>
                  <a:gd name="T41" fmla="*/ 10 h 146"/>
                  <a:gd name="T42" fmla="*/ 3 w 176"/>
                  <a:gd name="T43" fmla="*/ 13 h 146"/>
                  <a:gd name="T44" fmla="*/ 2 w 176"/>
                  <a:gd name="T45" fmla="*/ 13 h 146"/>
                  <a:gd name="T46" fmla="*/ 2 w 176"/>
                  <a:gd name="T47" fmla="*/ 14 h 146"/>
                  <a:gd name="T48" fmla="*/ 1 w 176"/>
                  <a:gd name="T49" fmla="*/ 14 h 146"/>
                  <a:gd name="T50" fmla="*/ 1 w 176"/>
                  <a:gd name="T51" fmla="*/ 13 h 146"/>
                  <a:gd name="T52" fmla="*/ 0 w 176"/>
                  <a:gd name="T53" fmla="*/ 1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5370" name="Freeform 49"/>
              <p:cNvSpPr>
                <a:spLocks/>
              </p:cNvSpPr>
              <p:nvPr/>
            </p:nvSpPr>
            <p:spPr bwMode="auto">
              <a:xfrm rot="5400000">
                <a:off x="259" y="4151"/>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1 w 176"/>
                  <a:gd name="T39" fmla="*/ 10 h 146"/>
                  <a:gd name="T40" fmla="*/ 2 w 176"/>
                  <a:gd name="T41" fmla="*/ 10 h 146"/>
                  <a:gd name="T42" fmla="*/ 2 w 176"/>
                  <a:gd name="T43" fmla="*/ 10 h 146"/>
                  <a:gd name="T44" fmla="*/ 3 w 176"/>
                  <a:gd name="T45" fmla="*/ 10 h 146"/>
                  <a:gd name="T46" fmla="*/ 3 w 176"/>
                  <a:gd name="T47" fmla="*/ 13 h 146"/>
                  <a:gd name="T48" fmla="*/ 2 w 176"/>
                  <a:gd name="T49" fmla="*/ 13 h 146"/>
                  <a:gd name="T50" fmla="*/ 2 w 176"/>
                  <a:gd name="T51" fmla="*/ 14 h 146"/>
                  <a:gd name="T52" fmla="*/ 1 w 176"/>
                  <a:gd name="T53" fmla="*/ 14 h 146"/>
                  <a:gd name="T54" fmla="*/ 1 w 176"/>
                  <a:gd name="T55" fmla="*/ 13 h 146"/>
                  <a:gd name="T56" fmla="*/ 0 w 176"/>
                  <a:gd name="T57" fmla="*/ 1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5371" name="Freeform 50"/>
              <p:cNvSpPr>
                <a:spLocks/>
              </p:cNvSpPr>
              <p:nvPr/>
            </p:nvSpPr>
            <p:spPr bwMode="auto">
              <a:xfrm rot="5400000">
                <a:off x="676" y="3835"/>
                <a:ext cx="7" cy="851"/>
              </a:xfrm>
              <a:custGeom>
                <a:avLst/>
                <a:gdLst>
                  <a:gd name="T0" fmla="*/ 0 w 48"/>
                  <a:gd name="T1" fmla="*/ 267 h 2695"/>
                  <a:gd name="T2" fmla="*/ 0 w 48"/>
                  <a:gd name="T3" fmla="*/ 15 h 2695"/>
                  <a:gd name="T4" fmla="*/ 0 w 48"/>
                  <a:gd name="T5" fmla="*/ 7 h 2695"/>
                  <a:gd name="T6" fmla="*/ 0 w 48"/>
                  <a:gd name="T7" fmla="*/ 3 h 2695"/>
                  <a:gd name="T8" fmla="*/ 1 w 48"/>
                  <a:gd name="T9" fmla="*/ 0 h 2695"/>
                  <a:gd name="T10" fmla="*/ 1 w 48"/>
                  <a:gd name="T11" fmla="*/ 16 h 2695"/>
                  <a:gd name="T12" fmla="*/ 1 w 48"/>
                  <a:gd name="T13" fmla="*/ 269 h 2695"/>
                  <a:gd name="T14" fmla="*/ 0 w 48"/>
                  <a:gd name="T15" fmla="*/ 269 h 2695"/>
                  <a:gd name="T16" fmla="*/ 0 w 48"/>
                  <a:gd name="T17" fmla="*/ 269 h 2695"/>
                  <a:gd name="T18" fmla="*/ 0 w 48"/>
                  <a:gd name="T19" fmla="*/ 267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5372" name="Freeform 51"/>
              <p:cNvSpPr>
                <a:spLocks/>
              </p:cNvSpPr>
              <p:nvPr/>
            </p:nvSpPr>
            <p:spPr bwMode="auto">
              <a:xfrm rot="5400000">
                <a:off x="687" y="3837"/>
                <a:ext cx="7" cy="872"/>
              </a:xfrm>
              <a:custGeom>
                <a:avLst/>
                <a:gdLst>
                  <a:gd name="T0" fmla="*/ 0 w 48"/>
                  <a:gd name="T1" fmla="*/ 0 h 2767"/>
                  <a:gd name="T2" fmla="*/ 1 w 48"/>
                  <a:gd name="T3" fmla="*/ 1 h 2767"/>
                  <a:gd name="T4" fmla="*/ 1 w 48"/>
                  <a:gd name="T5" fmla="*/ 3 h 2767"/>
                  <a:gd name="T6" fmla="*/ 1 w 48"/>
                  <a:gd name="T7" fmla="*/ 4 h 2767"/>
                  <a:gd name="T8" fmla="*/ 1 w 48"/>
                  <a:gd name="T9" fmla="*/ 9 h 2767"/>
                  <a:gd name="T10" fmla="*/ 1 w 48"/>
                  <a:gd name="T11" fmla="*/ 13 h 2767"/>
                  <a:gd name="T12" fmla="*/ 1 w 48"/>
                  <a:gd name="T13" fmla="*/ 19 h 2767"/>
                  <a:gd name="T14" fmla="*/ 1 w 48"/>
                  <a:gd name="T15" fmla="*/ 26 h 2767"/>
                  <a:gd name="T16" fmla="*/ 1 w 48"/>
                  <a:gd name="T17" fmla="*/ 34 h 2767"/>
                  <a:gd name="T18" fmla="*/ 1 w 48"/>
                  <a:gd name="T19" fmla="*/ 43 h 2767"/>
                  <a:gd name="T20" fmla="*/ 1 w 48"/>
                  <a:gd name="T21" fmla="*/ 53 h 2767"/>
                  <a:gd name="T22" fmla="*/ 1 w 48"/>
                  <a:gd name="T23" fmla="*/ 65 h 2767"/>
                  <a:gd name="T24" fmla="*/ 1 w 48"/>
                  <a:gd name="T25" fmla="*/ 88 h 2767"/>
                  <a:gd name="T26" fmla="*/ 1 w 48"/>
                  <a:gd name="T27" fmla="*/ 112 h 2767"/>
                  <a:gd name="T28" fmla="*/ 1 w 48"/>
                  <a:gd name="T29" fmla="*/ 137 h 2767"/>
                  <a:gd name="T30" fmla="*/ 1 w 48"/>
                  <a:gd name="T31" fmla="*/ 161 h 2767"/>
                  <a:gd name="T32" fmla="*/ 1 w 48"/>
                  <a:gd name="T33" fmla="*/ 186 h 2767"/>
                  <a:gd name="T34" fmla="*/ 1 w 48"/>
                  <a:gd name="T35" fmla="*/ 209 h 2767"/>
                  <a:gd name="T36" fmla="*/ 1 w 48"/>
                  <a:gd name="T37" fmla="*/ 219 h 2767"/>
                  <a:gd name="T38" fmla="*/ 1 w 48"/>
                  <a:gd name="T39" fmla="*/ 229 h 2767"/>
                  <a:gd name="T40" fmla="*/ 1 w 48"/>
                  <a:gd name="T41" fmla="*/ 239 h 2767"/>
                  <a:gd name="T42" fmla="*/ 1 w 48"/>
                  <a:gd name="T43" fmla="*/ 247 h 2767"/>
                  <a:gd name="T44" fmla="*/ 1 w 48"/>
                  <a:gd name="T45" fmla="*/ 253 h 2767"/>
                  <a:gd name="T46" fmla="*/ 1 w 48"/>
                  <a:gd name="T47" fmla="*/ 260 h 2767"/>
                  <a:gd name="T48" fmla="*/ 1 w 48"/>
                  <a:gd name="T49" fmla="*/ 265 h 2767"/>
                  <a:gd name="T50" fmla="*/ 1 w 48"/>
                  <a:gd name="T51" fmla="*/ 269 h 2767"/>
                  <a:gd name="T52" fmla="*/ 1 w 48"/>
                  <a:gd name="T53" fmla="*/ 270 h 2767"/>
                  <a:gd name="T54" fmla="*/ 1 w 48"/>
                  <a:gd name="T55" fmla="*/ 272 h 2767"/>
                  <a:gd name="T56" fmla="*/ 0 w 48"/>
                  <a:gd name="T57" fmla="*/ 275 h 2767"/>
                  <a:gd name="T58" fmla="*/ 0 w 48"/>
                  <a:gd name="T59" fmla="*/ 273 h 2767"/>
                  <a:gd name="T60" fmla="*/ 0 w 48"/>
                  <a:gd name="T61" fmla="*/ 270 h 2767"/>
                  <a:gd name="T62" fmla="*/ 0 w 48"/>
                  <a:gd name="T63" fmla="*/ 268 h 2767"/>
                  <a:gd name="T64" fmla="*/ 0 w 48"/>
                  <a:gd name="T65" fmla="*/ 262 h 2767"/>
                  <a:gd name="T66" fmla="*/ 0 w 48"/>
                  <a:gd name="T67" fmla="*/ 256 h 2767"/>
                  <a:gd name="T68" fmla="*/ 0 w 48"/>
                  <a:gd name="T69" fmla="*/ 249 h 2767"/>
                  <a:gd name="T70" fmla="*/ 0 w 48"/>
                  <a:gd name="T71" fmla="*/ 240 h 2767"/>
                  <a:gd name="T72" fmla="*/ 0 w 48"/>
                  <a:gd name="T73" fmla="*/ 232 h 2767"/>
                  <a:gd name="T74" fmla="*/ 0 w 48"/>
                  <a:gd name="T75" fmla="*/ 222 h 2767"/>
                  <a:gd name="T76" fmla="*/ 0 w 48"/>
                  <a:gd name="T77" fmla="*/ 210 h 2767"/>
                  <a:gd name="T78" fmla="*/ 0 w 48"/>
                  <a:gd name="T79" fmla="*/ 187 h 2767"/>
                  <a:gd name="T80" fmla="*/ 0 w 48"/>
                  <a:gd name="T81" fmla="*/ 163 h 2767"/>
                  <a:gd name="T82" fmla="*/ 0 w 48"/>
                  <a:gd name="T83" fmla="*/ 137 h 2767"/>
                  <a:gd name="T84" fmla="*/ 0 w 48"/>
                  <a:gd name="T85" fmla="*/ 111 h 2767"/>
                  <a:gd name="T86" fmla="*/ 0 w 48"/>
                  <a:gd name="T87" fmla="*/ 86 h 2767"/>
                  <a:gd name="T88" fmla="*/ 0 w 48"/>
                  <a:gd name="T89" fmla="*/ 63 h 2767"/>
                  <a:gd name="T90" fmla="*/ 0 w 48"/>
                  <a:gd name="T91" fmla="*/ 53 h 2767"/>
                  <a:gd name="T92" fmla="*/ 0 w 48"/>
                  <a:gd name="T93" fmla="*/ 42 h 2767"/>
                  <a:gd name="T94" fmla="*/ 0 w 48"/>
                  <a:gd name="T95" fmla="*/ 33 h 2767"/>
                  <a:gd name="T96" fmla="*/ 0 w 48"/>
                  <a:gd name="T97" fmla="*/ 25 h 2767"/>
                  <a:gd name="T98" fmla="*/ 0 w 48"/>
                  <a:gd name="T99" fmla="*/ 17 h 2767"/>
                  <a:gd name="T100" fmla="*/ 0 w 48"/>
                  <a:gd name="T101" fmla="*/ 11 h 2767"/>
                  <a:gd name="T102" fmla="*/ 0 w 48"/>
                  <a:gd name="T103" fmla="*/ 6 h 2767"/>
                  <a:gd name="T104" fmla="*/ 0 w 48"/>
                  <a:gd name="T105" fmla="*/ 3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5373" name="Freeform 52"/>
              <p:cNvSpPr>
                <a:spLocks/>
              </p:cNvSpPr>
              <p:nvPr/>
            </p:nvSpPr>
            <p:spPr bwMode="auto">
              <a:xfrm rot="5400000">
                <a:off x="270" y="4064"/>
                <a:ext cx="44" cy="50"/>
              </a:xfrm>
              <a:custGeom>
                <a:avLst/>
                <a:gdLst>
                  <a:gd name="T0" fmla="*/ 1 w 288"/>
                  <a:gd name="T1" fmla="*/ 14 h 158"/>
                  <a:gd name="T2" fmla="*/ 2 w 288"/>
                  <a:gd name="T3" fmla="*/ 10 h 158"/>
                  <a:gd name="T4" fmla="*/ 2 w 288"/>
                  <a:gd name="T5" fmla="*/ 9 h 158"/>
                  <a:gd name="T6" fmla="*/ 2 w 288"/>
                  <a:gd name="T7" fmla="*/ 6 h 158"/>
                  <a:gd name="T8" fmla="*/ 1 w 288"/>
                  <a:gd name="T9" fmla="*/ 6 h 158"/>
                  <a:gd name="T10" fmla="*/ 1 w 288"/>
                  <a:gd name="T11" fmla="*/ 6 h 158"/>
                  <a:gd name="T12" fmla="*/ 0 w 288"/>
                  <a:gd name="T13" fmla="*/ 7 h 158"/>
                  <a:gd name="T14" fmla="*/ 0 w 288"/>
                  <a:gd name="T15" fmla="*/ 6 h 158"/>
                  <a:gd name="T16" fmla="*/ 0 w 288"/>
                  <a:gd name="T17" fmla="*/ 3 h 158"/>
                  <a:gd name="T18" fmla="*/ 1 w 288"/>
                  <a:gd name="T19" fmla="*/ 1 h 158"/>
                  <a:gd name="T20" fmla="*/ 1 w 288"/>
                  <a:gd name="T21" fmla="*/ 1 h 158"/>
                  <a:gd name="T22" fmla="*/ 2 w 288"/>
                  <a:gd name="T23" fmla="*/ 1 h 158"/>
                  <a:gd name="T24" fmla="*/ 2 w 288"/>
                  <a:gd name="T25" fmla="*/ 3 h 158"/>
                  <a:gd name="T26" fmla="*/ 2 w 288"/>
                  <a:gd name="T27" fmla="*/ 4 h 158"/>
                  <a:gd name="T28" fmla="*/ 2 w 288"/>
                  <a:gd name="T29" fmla="*/ 7 h 158"/>
                  <a:gd name="T30" fmla="*/ 2 w 288"/>
                  <a:gd name="T31" fmla="*/ 11 h 158"/>
                  <a:gd name="T32" fmla="*/ 4 w 288"/>
                  <a:gd name="T33" fmla="*/ 10 h 158"/>
                  <a:gd name="T34" fmla="*/ 5 w 288"/>
                  <a:gd name="T35" fmla="*/ 10 h 158"/>
                  <a:gd name="T36" fmla="*/ 6 w 288"/>
                  <a:gd name="T37" fmla="*/ 7 h 158"/>
                  <a:gd name="T38" fmla="*/ 6 w 288"/>
                  <a:gd name="T39" fmla="*/ 6 h 158"/>
                  <a:gd name="T40" fmla="*/ 6 w 288"/>
                  <a:gd name="T41" fmla="*/ 4 h 158"/>
                  <a:gd name="T42" fmla="*/ 5 w 288"/>
                  <a:gd name="T43" fmla="*/ 3 h 158"/>
                  <a:gd name="T44" fmla="*/ 5 w 288"/>
                  <a:gd name="T45" fmla="*/ 4 h 158"/>
                  <a:gd name="T46" fmla="*/ 4 w 288"/>
                  <a:gd name="T47" fmla="*/ 6 h 158"/>
                  <a:gd name="T48" fmla="*/ 4 w 288"/>
                  <a:gd name="T49" fmla="*/ 6 h 158"/>
                  <a:gd name="T50" fmla="*/ 4 w 288"/>
                  <a:gd name="T51" fmla="*/ 6 h 158"/>
                  <a:gd name="T52" fmla="*/ 4 w 288"/>
                  <a:gd name="T53" fmla="*/ 4 h 158"/>
                  <a:gd name="T54" fmla="*/ 4 w 288"/>
                  <a:gd name="T55" fmla="*/ 3 h 158"/>
                  <a:gd name="T56" fmla="*/ 4 w 288"/>
                  <a:gd name="T57" fmla="*/ 1 h 158"/>
                  <a:gd name="T58" fmla="*/ 5 w 288"/>
                  <a:gd name="T59" fmla="*/ 0 h 158"/>
                  <a:gd name="T60" fmla="*/ 6 w 288"/>
                  <a:gd name="T61" fmla="*/ 0 h 158"/>
                  <a:gd name="T62" fmla="*/ 6 w 288"/>
                  <a:gd name="T63" fmla="*/ 1 h 158"/>
                  <a:gd name="T64" fmla="*/ 7 w 288"/>
                  <a:gd name="T65" fmla="*/ 3 h 158"/>
                  <a:gd name="T66" fmla="*/ 7 w 288"/>
                  <a:gd name="T67" fmla="*/ 7 h 158"/>
                  <a:gd name="T68" fmla="*/ 6 w 288"/>
                  <a:gd name="T69" fmla="*/ 10 h 158"/>
                  <a:gd name="T70" fmla="*/ 5 w 288"/>
                  <a:gd name="T71" fmla="*/ 13 h 158"/>
                  <a:gd name="T72" fmla="*/ 4 w 288"/>
                  <a:gd name="T73" fmla="*/ 14 h 158"/>
                  <a:gd name="T74" fmla="*/ 3 w 288"/>
                  <a:gd name="T75" fmla="*/ 14 h 158"/>
                  <a:gd name="T76" fmla="*/ 2 w 288"/>
                  <a:gd name="T77" fmla="*/ 14 h 158"/>
                  <a:gd name="T78" fmla="*/ 2 w 288"/>
                  <a:gd name="T79" fmla="*/ 13 h 158"/>
                  <a:gd name="T80" fmla="*/ 2 w 288"/>
                  <a:gd name="T81" fmla="*/ 14 h 158"/>
                  <a:gd name="T82" fmla="*/ 2 w 288"/>
                  <a:gd name="T83" fmla="*/ 16 h 158"/>
                  <a:gd name="T84" fmla="*/ 1 w 288"/>
                  <a:gd name="T85" fmla="*/ 1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5374" name="Freeform 53"/>
              <p:cNvSpPr>
                <a:spLocks/>
              </p:cNvSpPr>
              <p:nvPr/>
            </p:nvSpPr>
            <p:spPr bwMode="auto">
              <a:xfrm rot="5400000">
                <a:off x="270" y="4064"/>
                <a:ext cx="44" cy="50"/>
              </a:xfrm>
              <a:custGeom>
                <a:avLst/>
                <a:gdLst>
                  <a:gd name="T0" fmla="*/ 1 w 288"/>
                  <a:gd name="T1" fmla="*/ 14 h 158"/>
                  <a:gd name="T2" fmla="*/ 2 w 288"/>
                  <a:gd name="T3" fmla="*/ 10 h 158"/>
                  <a:gd name="T4" fmla="*/ 2 w 288"/>
                  <a:gd name="T5" fmla="*/ 9 h 158"/>
                  <a:gd name="T6" fmla="*/ 2 w 288"/>
                  <a:gd name="T7" fmla="*/ 6 h 158"/>
                  <a:gd name="T8" fmla="*/ 2 w 288"/>
                  <a:gd name="T9" fmla="*/ 6 h 158"/>
                  <a:gd name="T10" fmla="*/ 1 w 288"/>
                  <a:gd name="T11" fmla="*/ 6 h 158"/>
                  <a:gd name="T12" fmla="*/ 1 w 288"/>
                  <a:gd name="T13" fmla="*/ 6 h 158"/>
                  <a:gd name="T14" fmla="*/ 0 w 288"/>
                  <a:gd name="T15" fmla="*/ 7 h 158"/>
                  <a:gd name="T16" fmla="*/ 0 w 288"/>
                  <a:gd name="T17" fmla="*/ 7 h 158"/>
                  <a:gd name="T18" fmla="*/ 0 w 288"/>
                  <a:gd name="T19" fmla="*/ 6 h 158"/>
                  <a:gd name="T20" fmla="*/ 0 w 288"/>
                  <a:gd name="T21" fmla="*/ 3 h 158"/>
                  <a:gd name="T22" fmla="*/ 1 w 288"/>
                  <a:gd name="T23" fmla="*/ 1 h 158"/>
                  <a:gd name="T24" fmla="*/ 1 w 288"/>
                  <a:gd name="T25" fmla="*/ 1 h 158"/>
                  <a:gd name="T26" fmla="*/ 2 w 288"/>
                  <a:gd name="T27" fmla="*/ 1 h 158"/>
                  <a:gd name="T28" fmla="*/ 2 w 288"/>
                  <a:gd name="T29" fmla="*/ 3 h 158"/>
                  <a:gd name="T30" fmla="*/ 2 w 288"/>
                  <a:gd name="T31" fmla="*/ 4 h 158"/>
                  <a:gd name="T32" fmla="*/ 2 w 288"/>
                  <a:gd name="T33" fmla="*/ 7 h 158"/>
                  <a:gd name="T34" fmla="*/ 2 w 288"/>
                  <a:gd name="T35" fmla="*/ 11 h 158"/>
                  <a:gd name="T36" fmla="*/ 4 w 288"/>
                  <a:gd name="T37" fmla="*/ 10 h 158"/>
                  <a:gd name="T38" fmla="*/ 5 w 288"/>
                  <a:gd name="T39" fmla="*/ 10 h 158"/>
                  <a:gd name="T40" fmla="*/ 6 w 288"/>
                  <a:gd name="T41" fmla="*/ 7 h 158"/>
                  <a:gd name="T42" fmla="*/ 6 w 288"/>
                  <a:gd name="T43" fmla="*/ 6 h 158"/>
                  <a:gd name="T44" fmla="*/ 6 w 288"/>
                  <a:gd name="T45" fmla="*/ 4 h 158"/>
                  <a:gd name="T46" fmla="*/ 5 w 288"/>
                  <a:gd name="T47" fmla="*/ 3 h 158"/>
                  <a:gd name="T48" fmla="*/ 5 w 288"/>
                  <a:gd name="T49" fmla="*/ 4 h 158"/>
                  <a:gd name="T50" fmla="*/ 4 w 288"/>
                  <a:gd name="T51" fmla="*/ 6 h 158"/>
                  <a:gd name="T52" fmla="*/ 4 w 288"/>
                  <a:gd name="T53" fmla="*/ 6 h 158"/>
                  <a:gd name="T54" fmla="*/ 4 w 288"/>
                  <a:gd name="T55" fmla="*/ 6 h 158"/>
                  <a:gd name="T56" fmla="*/ 4 w 288"/>
                  <a:gd name="T57" fmla="*/ 4 h 158"/>
                  <a:gd name="T58" fmla="*/ 4 w 288"/>
                  <a:gd name="T59" fmla="*/ 3 h 158"/>
                  <a:gd name="T60" fmla="*/ 4 w 288"/>
                  <a:gd name="T61" fmla="*/ 1 h 158"/>
                  <a:gd name="T62" fmla="*/ 5 w 288"/>
                  <a:gd name="T63" fmla="*/ 0 h 158"/>
                  <a:gd name="T64" fmla="*/ 6 w 288"/>
                  <a:gd name="T65" fmla="*/ 0 h 158"/>
                  <a:gd name="T66" fmla="*/ 6 w 288"/>
                  <a:gd name="T67" fmla="*/ 1 h 158"/>
                  <a:gd name="T68" fmla="*/ 7 w 288"/>
                  <a:gd name="T69" fmla="*/ 3 h 158"/>
                  <a:gd name="T70" fmla="*/ 7 w 288"/>
                  <a:gd name="T71" fmla="*/ 7 h 158"/>
                  <a:gd name="T72" fmla="*/ 6 w 288"/>
                  <a:gd name="T73" fmla="*/ 10 h 158"/>
                  <a:gd name="T74" fmla="*/ 5 w 288"/>
                  <a:gd name="T75" fmla="*/ 13 h 158"/>
                  <a:gd name="T76" fmla="*/ 4 w 288"/>
                  <a:gd name="T77" fmla="*/ 14 h 158"/>
                  <a:gd name="T78" fmla="*/ 3 w 288"/>
                  <a:gd name="T79" fmla="*/ 14 h 158"/>
                  <a:gd name="T80" fmla="*/ 2 w 288"/>
                  <a:gd name="T81" fmla="*/ 14 h 158"/>
                  <a:gd name="T82" fmla="*/ 2 w 288"/>
                  <a:gd name="T83" fmla="*/ 13 h 158"/>
                  <a:gd name="T84" fmla="*/ 2 w 288"/>
                  <a:gd name="T85" fmla="*/ 14 h 158"/>
                  <a:gd name="T86" fmla="*/ 2 w 288"/>
                  <a:gd name="T87" fmla="*/ 16 h 158"/>
                  <a:gd name="T88" fmla="*/ 1 w 288"/>
                  <a:gd name="T89" fmla="*/ 1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5375" name="Freeform 54"/>
              <p:cNvSpPr>
                <a:spLocks/>
              </p:cNvSpPr>
              <p:nvPr/>
            </p:nvSpPr>
            <p:spPr bwMode="auto">
              <a:xfrm rot="5400000">
                <a:off x="293" y="4144"/>
                <a:ext cx="17" cy="32"/>
              </a:xfrm>
              <a:custGeom>
                <a:avLst/>
                <a:gdLst>
                  <a:gd name="T0" fmla="*/ 1 w 112"/>
                  <a:gd name="T1" fmla="*/ 10 h 100"/>
                  <a:gd name="T2" fmla="*/ 0 w 112"/>
                  <a:gd name="T3" fmla="*/ 3 h 100"/>
                  <a:gd name="T4" fmla="*/ 0 w 112"/>
                  <a:gd name="T5" fmla="*/ 1 h 100"/>
                  <a:gd name="T6" fmla="*/ 0 w 112"/>
                  <a:gd name="T7" fmla="*/ 0 h 100"/>
                  <a:gd name="T8" fmla="*/ 2 w 112"/>
                  <a:gd name="T9" fmla="*/ 1 h 100"/>
                  <a:gd name="T10" fmla="*/ 3 w 112"/>
                  <a:gd name="T11" fmla="*/ 4 h 100"/>
                  <a:gd name="T12" fmla="*/ 3 w 112"/>
                  <a:gd name="T13" fmla="*/ 6 h 100"/>
                  <a:gd name="T14" fmla="*/ 2 w 112"/>
                  <a:gd name="T15" fmla="*/ 6 h 100"/>
                  <a:gd name="T16" fmla="*/ 2 w 112"/>
                  <a:gd name="T17" fmla="*/ 9 h 100"/>
                  <a:gd name="T18" fmla="*/ 2 w 112"/>
                  <a:gd name="T19" fmla="*/ 10 h 100"/>
                  <a:gd name="T20" fmla="*/ 1 w 112"/>
                  <a:gd name="T21" fmla="*/ 1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5376" name="Freeform 55"/>
              <p:cNvSpPr>
                <a:spLocks/>
              </p:cNvSpPr>
              <p:nvPr/>
            </p:nvSpPr>
            <p:spPr bwMode="auto">
              <a:xfrm rot="5400000">
                <a:off x="293" y="4144"/>
                <a:ext cx="17" cy="32"/>
              </a:xfrm>
              <a:custGeom>
                <a:avLst/>
                <a:gdLst>
                  <a:gd name="T0" fmla="*/ 1 w 112"/>
                  <a:gd name="T1" fmla="*/ 10 h 100"/>
                  <a:gd name="T2" fmla="*/ 0 w 112"/>
                  <a:gd name="T3" fmla="*/ 3 h 100"/>
                  <a:gd name="T4" fmla="*/ 0 w 112"/>
                  <a:gd name="T5" fmla="*/ 1 h 100"/>
                  <a:gd name="T6" fmla="*/ 0 w 112"/>
                  <a:gd name="T7" fmla="*/ 0 h 100"/>
                  <a:gd name="T8" fmla="*/ 0 w 112"/>
                  <a:gd name="T9" fmla="*/ 0 h 100"/>
                  <a:gd name="T10" fmla="*/ 2 w 112"/>
                  <a:gd name="T11" fmla="*/ 1 h 100"/>
                  <a:gd name="T12" fmla="*/ 3 w 112"/>
                  <a:gd name="T13" fmla="*/ 4 h 100"/>
                  <a:gd name="T14" fmla="*/ 3 w 112"/>
                  <a:gd name="T15" fmla="*/ 6 h 100"/>
                  <a:gd name="T16" fmla="*/ 2 w 112"/>
                  <a:gd name="T17" fmla="*/ 6 h 100"/>
                  <a:gd name="T18" fmla="*/ 2 w 112"/>
                  <a:gd name="T19" fmla="*/ 9 h 100"/>
                  <a:gd name="T20" fmla="*/ 2 w 112"/>
                  <a:gd name="T21" fmla="*/ 10 h 100"/>
                  <a:gd name="T22" fmla="*/ 1 w 112"/>
                  <a:gd name="T23" fmla="*/ 10 h 100"/>
                  <a:gd name="T24" fmla="*/ 1 w 112"/>
                  <a:gd name="T25" fmla="*/ 1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5377" name="Freeform 56"/>
              <p:cNvSpPr>
                <a:spLocks/>
              </p:cNvSpPr>
              <p:nvPr/>
            </p:nvSpPr>
            <p:spPr bwMode="auto">
              <a:xfrm rot="5400000">
                <a:off x="363" y="4080"/>
                <a:ext cx="37" cy="72"/>
              </a:xfrm>
              <a:custGeom>
                <a:avLst/>
                <a:gdLst>
                  <a:gd name="T0" fmla="*/ 0 w 240"/>
                  <a:gd name="T1" fmla="*/ 20 h 230"/>
                  <a:gd name="T2" fmla="*/ 0 w 240"/>
                  <a:gd name="T3" fmla="*/ 18 h 230"/>
                  <a:gd name="T4" fmla="*/ 0 w 240"/>
                  <a:gd name="T5" fmla="*/ 17 h 230"/>
                  <a:gd name="T6" fmla="*/ 1 w 240"/>
                  <a:gd name="T7" fmla="*/ 13 h 230"/>
                  <a:gd name="T8" fmla="*/ 3 w 240"/>
                  <a:gd name="T9" fmla="*/ 6 h 230"/>
                  <a:gd name="T10" fmla="*/ 5 w 240"/>
                  <a:gd name="T11" fmla="*/ 0 h 230"/>
                  <a:gd name="T12" fmla="*/ 5 w 240"/>
                  <a:gd name="T13" fmla="*/ 1 h 230"/>
                  <a:gd name="T14" fmla="*/ 6 w 240"/>
                  <a:gd name="T15" fmla="*/ 3 h 230"/>
                  <a:gd name="T16" fmla="*/ 5 w 240"/>
                  <a:gd name="T17" fmla="*/ 7 h 230"/>
                  <a:gd name="T18" fmla="*/ 4 w 240"/>
                  <a:gd name="T19" fmla="*/ 13 h 230"/>
                  <a:gd name="T20" fmla="*/ 1 w 240"/>
                  <a:gd name="T21" fmla="*/ 21 h 230"/>
                  <a:gd name="T22" fmla="*/ 1 w 240"/>
                  <a:gd name="T23" fmla="*/ 23 h 230"/>
                  <a:gd name="T24" fmla="*/ 0 w 240"/>
                  <a:gd name="T25" fmla="*/ 23 h 230"/>
                  <a:gd name="T26" fmla="*/ 0 w 240"/>
                  <a:gd name="T27" fmla="*/ 2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5378" name="Freeform 57"/>
              <p:cNvSpPr>
                <a:spLocks/>
              </p:cNvSpPr>
              <p:nvPr/>
            </p:nvSpPr>
            <p:spPr bwMode="auto">
              <a:xfrm rot="5400000">
                <a:off x="384" y="4152"/>
                <a:ext cx="17" cy="60"/>
              </a:xfrm>
              <a:custGeom>
                <a:avLst/>
                <a:gdLst>
                  <a:gd name="T0" fmla="*/ 0 w 113"/>
                  <a:gd name="T1" fmla="*/ 16 h 188"/>
                  <a:gd name="T2" fmla="*/ 0 w 113"/>
                  <a:gd name="T3" fmla="*/ 13 h 188"/>
                  <a:gd name="T4" fmla="*/ 0 w 113"/>
                  <a:gd name="T5" fmla="*/ 9 h 188"/>
                  <a:gd name="T6" fmla="*/ 0 w 113"/>
                  <a:gd name="T7" fmla="*/ 9 h 188"/>
                  <a:gd name="T8" fmla="*/ 0 w 113"/>
                  <a:gd name="T9" fmla="*/ 13 h 188"/>
                  <a:gd name="T10" fmla="*/ 1 w 113"/>
                  <a:gd name="T11" fmla="*/ 15 h 188"/>
                  <a:gd name="T12" fmla="*/ 1 w 113"/>
                  <a:gd name="T13" fmla="*/ 15 h 188"/>
                  <a:gd name="T14" fmla="*/ 2 w 113"/>
                  <a:gd name="T15" fmla="*/ 15 h 188"/>
                  <a:gd name="T16" fmla="*/ 2 w 113"/>
                  <a:gd name="T17" fmla="*/ 13 h 188"/>
                  <a:gd name="T18" fmla="*/ 2 w 113"/>
                  <a:gd name="T19" fmla="*/ 11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9 h 188"/>
                  <a:gd name="T32" fmla="*/ 3 w 113"/>
                  <a:gd name="T33" fmla="*/ 13 h 188"/>
                  <a:gd name="T34" fmla="*/ 2 w 113"/>
                  <a:gd name="T35" fmla="*/ 18 h 188"/>
                  <a:gd name="T36" fmla="*/ 2 w 113"/>
                  <a:gd name="T37" fmla="*/ 19 h 188"/>
                  <a:gd name="T38" fmla="*/ 1 w 113"/>
                  <a:gd name="T39" fmla="*/ 19 h 188"/>
                  <a:gd name="T40" fmla="*/ 0 w 113"/>
                  <a:gd name="T41" fmla="*/ 18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5379" name="Freeform 58"/>
              <p:cNvSpPr>
                <a:spLocks/>
              </p:cNvSpPr>
              <p:nvPr/>
            </p:nvSpPr>
            <p:spPr bwMode="auto">
              <a:xfrm rot="5400000">
                <a:off x="384" y="4152"/>
                <a:ext cx="17" cy="60"/>
              </a:xfrm>
              <a:custGeom>
                <a:avLst/>
                <a:gdLst>
                  <a:gd name="T0" fmla="*/ 0 w 113"/>
                  <a:gd name="T1" fmla="*/ 16 h 188"/>
                  <a:gd name="T2" fmla="*/ 0 w 113"/>
                  <a:gd name="T3" fmla="*/ 13 h 188"/>
                  <a:gd name="T4" fmla="*/ 0 w 113"/>
                  <a:gd name="T5" fmla="*/ 9 h 188"/>
                  <a:gd name="T6" fmla="*/ 0 w 113"/>
                  <a:gd name="T7" fmla="*/ 9 h 188"/>
                  <a:gd name="T8" fmla="*/ 0 w 113"/>
                  <a:gd name="T9" fmla="*/ 13 h 188"/>
                  <a:gd name="T10" fmla="*/ 1 w 113"/>
                  <a:gd name="T11" fmla="*/ 15 h 188"/>
                  <a:gd name="T12" fmla="*/ 1 w 113"/>
                  <a:gd name="T13" fmla="*/ 15 h 188"/>
                  <a:gd name="T14" fmla="*/ 2 w 113"/>
                  <a:gd name="T15" fmla="*/ 15 h 188"/>
                  <a:gd name="T16" fmla="*/ 2 w 113"/>
                  <a:gd name="T17" fmla="*/ 13 h 188"/>
                  <a:gd name="T18" fmla="*/ 2 w 113"/>
                  <a:gd name="T19" fmla="*/ 11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9 h 188"/>
                  <a:gd name="T32" fmla="*/ 3 w 113"/>
                  <a:gd name="T33" fmla="*/ 13 h 188"/>
                  <a:gd name="T34" fmla="*/ 2 w 113"/>
                  <a:gd name="T35" fmla="*/ 18 h 188"/>
                  <a:gd name="T36" fmla="*/ 2 w 113"/>
                  <a:gd name="T37" fmla="*/ 19 h 188"/>
                  <a:gd name="T38" fmla="*/ 1 w 113"/>
                  <a:gd name="T39" fmla="*/ 19 h 188"/>
                  <a:gd name="T40" fmla="*/ 0 w 113"/>
                  <a:gd name="T41" fmla="*/ 18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5380" name="Freeform 59"/>
              <p:cNvSpPr>
                <a:spLocks/>
              </p:cNvSpPr>
              <p:nvPr/>
            </p:nvSpPr>
            <p:spPr bwMode="auto">
              <a:xfrm rot="5400000">
                <a:off x="392" y="4094"/>
                <a:ext cx="18" cy="27"/>
              </a:xfrm>
              <a:custGeom>
                <a:avLst/>
                <a:gdLst>
                  <a:gd name="T0" fmla="*/ 0 w 112"/>
                  <a:gd name="T1" fmla="*/ 8 h 87"/>
                  <a:gd name="T2" fmla="*/ 2 w 112"/>
                  <a:gd name="T3" fmla="*/ 0 h 87"/>
                  <a:gd name="T4" fmla="*/ 3 w 112"/>
                  <a:gd name="T5" fmla="*/ 0 h 87"/>
                  <a:gd name="T6" fmla="*/ 2 w 112"/>
                  <a:gd name="T7" fmla="*/ 6 h 87"/>
                  <a:gd name="T8" fmla="*/ 1 w 112"/>
                  <a:gd name="T9" fmla="*/ 7 h 87"/>
                  <a:gd name="T10" fmla="*/ 0 w 112"/>
                  <a:gd name="T11" fmla="*/ 8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5381" name="Freeform 60"/>
              <p:cNvSpPr>
                <a:spLocks/>
              </p:cNvSpPr>
              <p:nvPr/>
            </p:nvSpPr>
            <p:spPr bwMode="auto">
              <a:xfrm rot="5400000">
                <a:off x="388" y="4188"/>
                <a:ext cx="27" cy="31"/>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382" name="Freeform 61"/>
              <p:cNvSpPr>
                <a:spLocks/>
              </p:cNvSpPr>
              <p:nvPr/>
            </p:nvSpPr>
            <p:spPr bwMode="auto">
              <a:xfrm rot="5400000">
                <a:off x="388" y="4188"/>
                <a:ext cx="27" cy="31"/>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5383" name="Freeform 62"/>
              <p:cNvSpPr>
                <a:spLocks/>
              </p:cNvSpPr>
              <p:nvPr/>
            </p:nvSpPr>
            <p:spPr bwMode="auto">
              <a:xfrm rot="5400000">
                <a:off x="397" y="3991"/>
                <a:ext cx="7" cy="27"/>
              </a:xfrm>
              <a:custGeom>
                <a:avLst/>
                <a:gdLst>
                  <a:gd name="T0" fmla="*/ 0 w 48"/>
                  <a:gd name="T1" fmla="*/ 0 h 87"/>
                  <a:gd name="T2" fmla="*/ 1 w 48"/>
                  <a:gd name="T3" fmla="*/ 2 h 87"/>
                  <a:gd name="T4" fmla="*/ 1 w 48"/>
                  <a:gd name="T5" fmla="*/ 3 h 87"/>
                  <a:gd name="T6" fmla="*/ 1 w 48"/>
                  <a:gd name="T7" fmla="*/ 8 h 87"/>
                  <a:gd name="T8" fmla="*/ 0 w 48"/>
                  <a:gd name="T9" fmla="*/ 4 h 87"/>
                  <a:gd name="T10" fmla="*/ 0 w 48"/>
                  <a:gd name="T11" fmla="*/ 3 h 87"/>
                  <a:gd name="T12" fmla="*/ 0 w 48"/>
                  <a:gd name="T13" fmla="*/ 2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384" name="Freeform 63"/>
              <p:cNvSpPr>
                <a:spLocks/>
              </p:cNvSpPr>
              <p:nvPr/>
            </p:nvSpPr>
            <p:spPr bwMode="auto">
              <a:xfrm rot="5400000">
                <a:off x="406" y="4136"/>
                <a:ext cx="19"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1 w 129"/>
                  <a:gd name="T21" fmla="*/ 13 h 161"/>
                  <a:gd name="T22" fmla="*/ 2 w 129"/>
                  <a:gd name="T23" fmla="*/ 10 h 161"/>
                  <a:gd name="T24" fmla="*/ 2 w 129"/>
                  <a:gd name="T25" fmla="*/ 6 h 161"/>
                  <a:gd name="T26" fmla="*/ 2 w 129"/>
                  <a:gd name="T27" fmla="*/ 0 h 161"/>
                  <a:gd name="T28" fmla="*/ 2 w 129"/>
                  <a:gd name="T29" fmla="*/ 0 h 161"/>
                  <a:gd name="T30" fmla="*/ 3 w 129"/>
                  <a:gd name="T31" fmla="*/ 3 h 161"/>
                  <a:gd name="T32" fmla="*/ 3 w 129"/>
                  <a:gd name="T33" fmla="*/ 7 h 161"/>
                  <a:gd name="T34" fmla="*/ 3 w 129"/>
                  <a:gd name="T35" fmla="*/ 10 h 161"/>
                  <a:gd name="T36" fmla="*/ 2 w 129"/>
                  <a:gd name="T37" fmla="*/ 14 h 161"/>
                  <a:gd name="T38" fmla="*/ 2 w 129"/>
                  <a:gd name="T39" fmla="*/ 16 h 161"/>
                  <a:gd name="T40" fmla="*/ 1 w 129"/>
                  <a:gd name="T41" fmla="*/ 16 h 161"/>
                  <a:gd name="T42" fmla="*/ 1 w 129"/>
                  <a:gd name="T43" fmla="*/ 16 h 161"/>
                  <a:gd name="T44" fmla="*/ 0 w 129"/>
                  <a:gd name="T45" fmla="*/ 1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5385" name="Freeform 64"/>
              <p:cNvSpPr>
                <a:spLocks/>
              </p:cNvSpPr>
              <p:nvPr/>
            </p:nvSpPr>
            <p:spPr bwMode="auto">
              <a:xfrm rot="5400000">
                <a:off x="406" y="4136"/>
                <a:ext cx="19"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1 w 129"/>
                  <a:gd name="T21" fmla="*/ 13 h 161"/>
                  <a:gd name="T22" fmla="*/ 2 w 129"/>
                  <a:gd name="T23" fmla="*/ 10 h 161"/>
                  <a:gd name="T24" fmla="*/ 2 w 129"/>
                  <a:gd name="T25" fmla="*/ 6 h 161"/>
                  <a:gd name="T26" fmla="*/ 2 w 129"/>
                  <a:gd name="T27" fmla="*/ 0 h 161"/>
                  <a:gd name="T28" fmla="*/ 2 w 129"/>
                  <a:gd name="T29" fmla="*/ 0 h 161"/>
                  <a:gd name="T30" fmla="*/ 2 w 129"/>
                  <a:gd name="T31" fmla="*/ 0 h 161"/>
                  <a:gd name="T32" fmla="*/ 3 w 129"/>
                  <a:gd name="T33" fmla="*/ 3 h 161"/>
                  <a:gd name="T34" fmla="*/ 3 w 129"/>
                  <a:gd name="T35" fmla="*/ 7 h 161"/>
                  <a:gd name="T36" fmla="*/ 3 w 129"/>
                  <a:gd name="T37" fmla="*/ 10 h 161"/>
                  <a:gd name="T38" fmla="*/ 2 w 129"/>
                  <a:gd name="T39" fmla="*/ 14 h 161"/>
                  <a:gd name="T40" fmla="*/ 2 w 129"/>
                  <a:gd name="T41" fmla="*/ 16 h 161"/>
                  <a:gd name="T42" fmla="*/ 1 w 129"/>
                  <a:gd name="T43" fmla="*/ 16 h 161"/>
                  <a:gd name="T44" fmla="*/ 1 w 129"/>
                  <a:gd name="T45" fmla="*/ 16 h 161"/>
                  <a:gd name="T46" fmla="*/ 0 w 129"/>
                  <a:gd name="T47" fmla="*/ 1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5386" name="Freeform 65"/>
              <p:cNvSpPr>
                <a:spLocks/>
              </p:cNvSpPr>
              <p:nvPr/>
            </p:nvSpPr>
            <p:spPr bwMode="auto">
              <a:xfrm rot="5400000">
                <a:off x="450" y="3922"/>
                <a:ext cx="133" cy="242"/>
              </a:xfrm>
              <a:custGeom>
                <a:avLst/>
                <a:gdLst>
                  <a:gd name="T0" fmla="*/ 0 w 866"/>
                  <a:gd name="T1" fmla="*/ 72 h 768"/>
                  <a:gd name="T2" fmla="*/ 1 w 866"/>
                  <a:gd name="T3" fmla="*/ 72 h 768"/>
                  <a:gd name="T4" fmla="*/ 2 w 866"/>
                  <a:gd name="T5" fmla="*/ 69 h 768"/>
                  <a:gd name="T6" fmla="*/ 3 w 866"/>
                  <a:gd name="T7" fmla="*/ 52 h 768"/>
                  <a:gd name="T8" fmla="*/ 6 w 866"/>
                  <a:gd name="T9" fmla="*/ 42 h 768"/>
                  <a:gd name="T10" fmla="*/ 10 w 866"/>
                  <a:gd name="T11" fmla="*/ 43 h 768"/>
                  <a:gd name="T12" fmla="*/ 15 w 866"/>
                  <a:gd name="T13" fmla="*/ 56 h 768"/>
                  <a:gd name="T14" fmla="*/ 11 w 866"/>
                  <a:gd name="T15" fmla="*/ 33 h 768"/>
                  <a:gd name="T16" fmla="*/ 11 w 866"/>
                  <a:gd name="T17" fmla="*/ 21 h 768"/>
                  <a:gd name="T18" fmla="*/ 13 w 866"/>
                  <a:gd name="T19" fmla="*/ 12 h 768"/>
                  <a:gd name="T20" fmla="*/ 16 w 866"/>
                  <a:gd name="T21" fmla="*/ 9 h 768"/>
                  <a:gd name="T22" fmla="*/ 19 w 866"/>
                  <a:gd name="T23" fmla="*/ 4 h 768"/>
                  <a:gd name="T24" fmla="*/ 18 w 866"/>
                  <a:gd name="T25" fmla="*/ 4 h 768"/>
                  <a:gd name="T26" fmla="*/ 20 w 866"/>
                  <a:gd name="T27" fmla="*/ 0 h 768"/>
                  <a:gd name="T28" fmla="*/ 20 w 866"/>
                  <a:gd name="T29" fmla="*/ 3 h 768"/>
                  <a:gd name="T30" fmla="*/ 19 w 866"/>
                  <a:gd name="T31" fmla="*/ 10 h 768"/>
                  <a:gd name="T32" fmla="*/ 17 w 866"/>
                  <a:gd name="T33" fmla="*/ 14 h 768"/>
                  <a:gd name="T34" fmla="*/ 18 w 866"/>
                  <a:gd name="T35" fmla="*/ 19 h 768"/>
                  <a:gd name="T36" fmla="*/ 18 w 866"/>
                  <a:gd name="T37" fmla="*/ 27 h 768"/>
                  <a:gd name="T38" fmla="*/ 16 w 866"/>
                  <a:gd name="T39" fmla="*/ 32 h 768"/>
                  <a:gd name="T40" fmla="*/ 14 w 866"/>
                  <a:gd name="T41" fmla="*/ 27 h 768"/>
                  <a:gd name="T42" fmla="*/ 15 w 866"/>
                  <a:gd name="T43" fmla="*/ 27 h 768"/>
                  <a:gd name="T44" fmla="*/ 16 w 866"/>
                  <a:gd name="T45" fmla="*/ 23 h 768"/>
                  <a:gd name="T46" fmla="*/ 14 w 866"/>
                  <a:gd name="T47" fmla="*/ 17 h 768"/>
                  <a:gd name="T48" fmla="*/ 12 w 866"/>
                  <a:gd name="T49" fmla="*/ 20 h 768"/>
                  <a:gd name="T50" fmla="*/ 12 w 866"/>
                  <a:gd name="T51" fmla="*/ 36 h 768"/>
                  <a:gd name="T52" fmla="*/ 14 w 866"/>
                  <a:gd name="T53" fmla="*/ 46 h 768"/>
                  <a:gd name="T54" fmla="*/ 13 w 866"/>
                  <a:gd name="T55" fmla="*/ 37 h 768"/>
                  <a:gd name="T56" fmla="*/ 13 w 866"/>
                  <a:gd name="T57" fmla="*/ 27 h 768"/>
                  <a:gd name="T58" fmla="*/ 14 w 866"/>
                  <a:gd name="T59" fmla="*/ 44 h 768"/>
                  <a:gd name="T60" fmla="*/ 20 w 866"/>
                  <a:gd name="T61" fmla="*/ 68 h 768"/>
                  <a:gd name="T62" fmla="*/ 12 w 866"/>
                  <a:gd name="T63" fmla="*/ 55 h 768"/>
                  <a:gd name="T64" fmla="*/ 8 w 866"/>
                  <a:gd name="T65" fmla="*/ 49 h 768"/>
                  <a:gd name="T66" fmla="*/ 12 w 866"/>
                  <a:gd name="T67" fmla="*/ 52 h 768"/>
                  <a:gd name="T68" fmla="*/ 11 w 866"/>
                  <a:gd name="T69" fmla="*/ 47 h 768"/>
                  <a:gd name="T70" fmla="*/ 7 w 866"/>
                  <a:gd name="T71" fmla="*/ 44 h 768"/>
                  <a:gd name="T72" fmla="*/ 5 w 866"/>
                  <a:gd name="T73" fmla="*/ 53 h 768"/>
                  <a:gd name="T74" fmla="*/ 6 w 866"/>
                  <a:gd name="T75" fmla="*/ 61 h 768"/>
                  <a:gd name="T76" fmla="*/ 8 w 866"/>
                  <a:gd name="T77" fmla="*/ 57 h 768"/>
                  <a:gd name="T78" fmla="*/ 9 w 866"/>
                  <a:gd name="T79" fmla="*/ 57 h 768"/>
                  <a:gd name="T80" fmla="*/ 8 w 866"/>
                  <a:gd name="T81" fmla="*/ 68 h 768"/>
                  <a:gd name="T82" fmla="*/ 5 w 866"/>
                  <a:gd name="T83" fmla="*/ 69 h 768"/>
                  <a:gd name="T84" fmla="*/ 4 w 866"/>
                  <a:gd name="T85" fmla="*/ 62 h 768"/>
                  <a:gd name="T86" fmla="*/ 3 w 866"/>
                  <a:gd name="T87" fmla="*/ 63 h 768"/>
                  <a:gd name="T88" fmla="*/ 3 w 866"/>
                  <a:gd name="T89" fmla="*/ 70 h 768"/>
                  <a:gd name="T90" fmla="*/ 2 w 866"/>
                  <a:gd name="T91" fmla="*/ 76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5387" name="Freeform 66"/>
              <p:cNvSpPr>
                <a:spLocks/>
              </p:cNvSpPr>
              <p:nvPr/>
            </p:nvSpPr>
            <p:spPr bwMode="auto">
              <a:xfrm rot="5400000">
                <a:off x="413" y="4162"/>
                <a:ext cx="2" cy="0"/>
              </a:xfrm>
              <a:custGeom>
                <a:avLst/>
                <a:gdLst>
                  <a:gd name="T0" fmla="*/ 0 w 17"/>
                  <a:gd name="T1" fmla="*/ 0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5388" name="Freeform 67"/>
              <p:cNvSpPr>
                <a:spLocks/>
              </p:cNvSpPr>
              <p:nvPr/>
            </p:nvSpPr>
            <p:spPr bwMode="auto">
              <a:xfrm rot="5400000">
                <a:off x="413" y="4162"/>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5389" name="Freeform 68"/>
              <p:cNvSpPr>
                <a:spLocks/>
              </p:cNvSpPr>
              <p:nvPr/>
            </p:nvSpPr>
            <p:spPr bwMode="auto">
              <a:xfrm rot="5400000">
                <a:off x="426" y="4191"/>
                <a:ext cx="25"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2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5390" name="Freeform 69"/>
              <p:cNvSpPr>
                <a:spLocks/>
              </p:cNvSpPr>
              <p:nvPr/>
            </p:nvSpPr>
            <p:spPr bwMode="auto">
              <a:xfrm rot="5400000">
                <a:off x="426" y="4191"/>
                <a:ext cx="25"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2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080">
                <a:solidFill>
                  <a:srgbClr val="800000"/>
                </a:solidFill>
                <a:round/>
                <a:headEnd/>
                <a:tailEnd/>
              </a:ln>
            </p:spPr>
            <p:txBody>
              <a:bodyPr/>
              <a:lstStyle/>
              <a:p>
                <a:endParaRPr lang="en-US"/>
              </a:p>
            </p:txBody>
          </p:sp>
          <p:sp>
            <p:nvSpPr>
              <p:cNvPr id="5391" name="Freeform 70"/>
              <p:cNvSpPr>
                <a:spLocks/>
              </p:cNvSpPr>
              <p:nvPr/>
            </p:nvSpPr>
            <p:spPr bwMode="auto">
              <a:xfrm rot="5400000">
                <a:off x="441" y="4045"/>
                <a:ext cx="3" cy="24"/>
              </a:xfrm>
              <a:custGeom>
                <a:avLst/>
                <a:gdLst>
                  <a:gd name="T0" fmla="*/ 0 w 15"/>
                  <a:gd name="T1" fmla="*/ 0 h 73"/>
                  <a:gd name="T2" fmla="*/ 1 w 15"/>
                  <a:gd name="T3" fmla="*/ 2 h 73"/>
                  <a:gd name="T4" fmla="*/ 1 w 15"/>
                  <a:gd name="T5" fmla="*/ 3 h 73"/>
                  <a:gd name="T6" fmla="*/ 1 w 15"/>
                  <a:gd name="T7" fmla="*/ 6 h 73"/>
                  <a:gd name="T8" fmla="*/ 0 w 15"/>
                  <a:gd name="T9" fmla="*/ 8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5392" name="Freeform 71"/>
              <p:cNvSpPr>
                <a:spLocks/>
              </p:cNvSpPr>
              <p:nvPr/>
            </p:nvSpPr>
            <p:spPr bwMode="auto">
              <a:xfrm rot="5400000">
                <a:off x="445" y="4149"/>
                <a:ext cx="27" cy="27"/>
              </a:xfrm>
              <a:custGeom>
                <a:avLst/>
                <a:gdLst>
                  <a:gd name="T0" fmla="*/ 0 w 175"/>
                  <a:gd name="T1" fmla="*/ 7 h 87"/>
                  <a:gd name="T2" fmla="*/ 0 w 175"/>
                  <a:gd name="T3" fmla="*/ 4 h 87"/>
                  <a:gd name="T4" fmla="*/ 0 w 175"/>
                  <a:gd name="T5" fmla="*/ 3 h 87"/>
                  <a:gd name="T6" fmla="*/ 1 w 175"/>
                  <a:gd name="T7" fmla="*/ 0 h 87"/>
                  <a:gd name="T8" fmla="*/ 2 w 175"/>
                  <a:gd name="T9" fmla="*/ 0 h 87"/>
                  <a:gd name="T10" fmla="*/ 2 w 175"/>
                  <a:gd name="T11" fmla="*/ 1 h 87"/>
                  <a:gd name="T12" fmla="*/ 2 w 175"/>
                  <a:gd name="T13" fmla="*/ 1 h 87"/>
                  <a:gd name="T14" fmla="*/ 1 w 175"/>
                  <a:gd name="T15" fmla="*/ 3 h 87"/>
                  <a:gd name="T16" fmla="*/ 1 w 175"/>
                  <a:gd name="T17" fmla="*/ 4 h 87"/>
                  <a:gd name="T18" fmla="*/ 1 w 175"/>
                  <a:gd name="T19" fmla="*/ 6 h 87"/>
                  <a:gd name="T20" fmla="*/ 2 w 175"/>
                  <a:gd name="T21" fmla="*/ 6 h 87"/>
                  <a:gd name="T22" fmla="*/ 3 w 175"/>
                  <a:gd name="T23" fmla="*/ 4 h 87"/>
                  <a:gd name="T24" fmla="*/ 4 w 175"/>
                  <a:gd name="T25" fmla="*/ 0 h 87"/>
                  <a:gd name="T26" fmla="*/ 4 w 175"/>
                  <a:gd name="T27" fmla="*/ 0 h 87"/>
                  <a:gd name="T28" fmla="*/ 4 w 175"/>
                  <a:gd name="T29" fmla="*/ 1 h 87"/>
                  <a:gd name="T30" fmla="*/ 4 w 175"/>
                  <a:gd name="T31" fmla="*/ 4 h 87"/>
                  <a:gd name="T32" fmla="*/ 3 w 175"/>
                  <a:gd name="T33" fmla="*/ 7 h 87"/>
                  <a:gd name="T34" fmla="*/ 3 w 175"/>
                  <a:gd name="T35" fmla="*/ 8 h 87"/>
                  <a:gd name="T36" fmla="*/ 2 w 175"/>
                  <a:gd name="T37" fmla="*/ 8 h 87"/>
                  <a:gd name="T38" fmla="*/ 1 w 175"/>
                  <a:gd name="T39" fmla="*/ 8 h 87"/>
                  <a:gd name="T40" fmla="*/ 0 w 175"/>
                  <a:gd name="T41" fmla="*/ 7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5393" name="Freeform 72"/>
              <p:cNvSpPr>
                <a:spLocks/>
              </p:cNvSpPr>
              <p:nvPr/>
            </p:nvSpPr>
            <p:spPr bwMode="auto">
              <a:xfrm rot="5400000">
                <a:off x="445" y="4149"/>
                <a:ext cx="27" cy="27"/>
              </a:xfrm>
              <a:custGeom>
                <a:avLst/>
                <a:gdLst>
                  <a:gd name="T0" fmla="*/ 0 w 175"/>
                  <a:gd name="T1" fmla="*/ 7 h 87"/>
                  <a:gd name="T2" fmla="*/ 0 w 175"/>
                  <a:gd name="T3" fmla="*/ 4 h 87"/>
                  <a:gd name="T4" fmla="*/ 0 w 175"/>
                  <a:gd name="T5" fmla="*/ 3 h 87"/>
                  <a:gd name="T6" fmla="*/ 1 w 175"/>
                  <a:gd name="T7" fmla="*/ 0 h 87"/>
                  <a:gd name="T8" fmla="*/ 1 w 175"/>
                  <a:gd name="T9" fmla="*/ 0 h 87"/>
                  <a:gd name="T10" fmla="*/ 2 w 175"/>
                  <a:gd name="T11" fmla="*/ 0 h 87"/>
                  <a:gd name="T12" fmla="*/ 2 w 175"/>
                  <a:gd name="T13" fmla="*/ 1 h 87"/>
                  <a:gd name="T14" fmla="*/ 2 w 175"/>
                  <a:gd name="T15" fmla="*/ 1 h 87"/>
                  <a:gd name="T16" fmla="*/ 1 w 175"/>
                  <a:gd name="T17" fmla="*/ 3 h 87"/>
                  <a:gd name="T18" fmla="*/ 1 w 175"/>
                  <a:gd name="T19" fmla="*/ 4 h 87"/>
                  <a:gd name="T20" fmla="*/ 1 w 175"/>
                  <a:gd name="T21" fmla="*/ 6 h 87"/>
                  <a:gd name="T22" fmla="*/ 2 w 175"/>
                  <a:gd name="T23" fmla="*/ 6 h 87"/>
                  <a:gd name="T24" fmla="*/ 3 w 175"/>
                  <a:gd name="T25" fmla="*/ 4 h 87"/>
                  <a:gd name="T26" fmla="*/ 4 w 175"/>
                  <a:gd name="T27" fmla="*/ 0 h 87"/>
                  <a:gd name="T28" fmla="*/ 4 w 175"/>
                  <a:gd name="T29" fmla="*/ 0 h 87"/>
                  <a:gd name="T30" fmla="*/ 4 w 175"/>
                  <a:gd name="T31" fmla="*/ 1 h 87"/>
                  <a:gd name="T32" fmla="*/ 4 w 175"/>
                  <a:gd name="T33" fmla="*/ 1 h 87"/>
                  <a:gd name="T34" fmla="*/ 4 w 175"/>
                  <a:gd name="T35" fmla="*/ 4 h 87"/>
                  <a:gd name="T36" fmla="*/ 3 w 175"/>
                  <a:gd name="T37" fmla="*/ 7 h 87"/>
                  <a:gd name="T38" fmla="*/ 3 w 175"/>
                  <a:gd name="T39" fmla="*/ 8 h 87"/>
                  <a:gd name="T40" fmla="*/ 2 w 175"/>
                  <a:gd name="T41" fmla="*/ 8 h 87"/>
                  <a:gd name="T42" fmla="*/ 1 w 175"/>
                  <a:gd name="T43" fmla="*/ 8 h 87"/>
                  <a:gd name="T44" fmla="*/ 0 w 175"/>
                  <a:gd name="T45" fmla="*/ 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5080">
                <a:solidFill>
                  <a:srgbClr val="800000"/>
                </a:solidFill>
                <a:round/>
                <a:headEnd/>
                <a:tailEnd/>
              </a:ln>
            </p:spPr>
            <p:txBody>
              <a:bodyPr/>
              <a:lstStyle/>
              <a:p>
                <a:endParaRPr lang="en-US"/>
              </a:p>
            </p:txBody>
          </p:sp>
          <p:sp>
            <p:nvSpPr>
              <p:cNvPr id="5394" name="Freeform 73"/>
              <p:cNvSpPr>
                <a:spLocks/>
              </p:cNvSpPr>
              <p:nvPr/>
            </p:nvSpPr>
            <p:spPr bwMode="auto">
              <a:xfrm rot="5400000">
                <a:off x="458" y="4233"/>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5395" name="Freeform 74"/>
              <p:cNvSpPr>
                <a:spLocks/>
              </p:cNvSpPr>
              <p:nvPr/>
            </p:nvSpPr>
            <p:spPr bwMode="auto">
              <a:xfrm rot="5400000">
                <a:off x="483" y="4160"/>
                <a:ext cx="18"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5396" name="Freeform 75"/>
              <p:cNvSpPr>
                <a:spLocks/>
              </p:cNvSpPr>
              <p:nvPr/>
            </p:nvSpPr>
            <p:spPr bwMode="auto">
              <a:xfrm rot="5400000">
                <a:off x="483" y="4160"/>
                <a:ext cx="18"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5397" name="Freeform 76"/>
              <p:cNvSpPr>
                <a:spLocks/>
              </p:cNvSpPr>
              <p:nvPr/>
            </p:nvSpPr>
            <p:spPr bwMode="auto">
              <a:xfrm rot="5400000">
                <a:off x="484" y="4079"/>
                <a:ext cx="7" cy="9"/>
              </a:xfrm>
              <a:custGeom>
                <a:avLst/>
                <a:gdLst>
                  <a:gd name="T0" fmla="*/ 0 w 48"/>
                  <a:gd name="T1" fmla="*/ 1 h 28"/>
                  <a:gd name="T2" fmla="*/ 0 w 48"/>
                  <a:gd name="T3" fmla="*/ 0 h 28"/>
                  <a:gd name="T4" fmla="*/ 0 w 48"/>
                  <a:gd name="T5" fmla="*/ 0 h 28"/>
                  <a:gd name="T6" fmla="*/ 1 w 48"/>
                  <a:gd name="T7" fmla="*/ 0 h 28"/>
                  <a:gd name="T8" fmla="*/ 1 w 48"/>
                  <a:gd name="T9" fmla="*/ 1 h 28"/>
                  <a:gd name="T10" fmla="*/ 1 w 48"/>
                  <a:gd name="T11" fmla="*/ 3 h 28"/>
                  <a:gd name="T12" fmla="*/ 0 w 48"/>
                  <a:gd name="T13" fmla="*/ 3 h 28"/>
                  <a:gd name="T14" fmla="*/ 0 w 48"/>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398" name="Freeform 77"/>
              <p:cNvSpPr>
                <a:spLocks/>
              </p:cNvSpPr>
              <p:nvPr/>
            </p:nvSpPr>
            <p:spPr bwMode="auto">
              <a:xfrm rot="5400000">
                <a:off x="730" y="3881"/>
                <a:ext cx="133" cy="599"/>
              </a:xfrm>
              <a:custGeom>
                <a:avLst/>
                <a:gdLst>
                  <a:gd name="T0" fmla="*/ 0 w 866"/>
                  <a:gd name="T1" fmla="*/ 188 h 1897"/>
                  <a:gd name="T2" fmla="*/ 2 w 866"/>
                  <a:gd name="T3" fmla="*/ 185 h 1897"/>
                  <a:gd name="T4" fmla="*/ 3 w 866"/>
                  <a:gd name="T5" fmla="*/ 182 h 1897"/>
                  <a:gd name="T6" fmla="*/ 5 w 866"/>
                  <a:gd name="T7" fmla="*/ 177 h 1897"/>
                  <a:gd name="T8" fmla="*/ 7 w 866"/>
                  <a:gd name="T9" fmla="*/ 173 h 1897"/>
                  <a:gd name="T10" fmla="*/ 8 w 866"/>
                  <a:gd name="T11" fmla="*/ 169 h 1897"/>
                  <a:gd name="T12" fmla="*/ 10 w 866"/>
                  <a:gd name="T13" fmla="*/ 163 h 1897"/>
                  <a:gd name="T14" fmla="*/ 11 w 866"/>
                  <a:gd name="T15" fmla="*/ 156 h 1897"/>
                  <a:gd name="T16" fmla="*/ 12 w 866"/>
                  <a:gd name="T17" fmla="*/ 150 h 1897"/>
                  <a:gd name="T18" fmla="*/ 12 w 866"/>
                  <a:gd name="T19" fmla="*/ 143 h 1897"/>
                  <a:gd name="T20" fmla="*/ 13 w 866"/>
                  <a:gd name="T21" fmla="*/ 131 h 1897"/>
                  <a:gd name="T22" fmla="*/ 14 w 866"/>
                  <a:gd name="T23" fmla="*/ 118 h 1897"/>
                  <a:gd name="T24" fmla="*/ 14 w 866"/>
                  <a:gd name="T25" fmla="*/ 94 h 1897"/>
                  <a:gd name="T26" fmla="*/ 20 w 866"/>
                  <a:gd name="T27" fmla="*/ 94 h 1897"/>
                  <a:gd name="T28" fmla="*/ 20 w 866"/>
                  <a:gd name="T29" fmla="*/ 91 h 1897"/>
                  <a:gd name="T30" fmla="*/ 20 w 866"/>
                  <a:gd name="T31" fmla="*/ 9 h 1897"/>
                  <a:gd name="T32" fmla="*/ 20 w 866"/>
                  <a:gd name="T33" fmla="*/ 0 h 1897"/>
                  <a:gd name="T34" fmla="*/ 20 w 866"/>
                  <a:gd name="T35" fmla="*/ 0 h 1897"/>
                  <a:gd name="T36" fmla="*/ 20 w 866"/>
                  <a:gd name="T37" fmla="*/ 17 h 1897"/>
                  <a:gd name="T38" fmla="*/ 20 w 866"/>
                  <a:gd name="T39" fmla="*/ 95 h 1897"/>
                  <a:gd name="T40" fmla="*/ 17 w 866"/>
                  <a:gd name="T41" fmla="*/ 97 h 1897"/>
                  <a:gd name="T42" fmla="*/ 15 w 866"/>
                  <a:gd name="T43" fmla="*/ 97 h 1897"/>
                  <a:gd name="T44" fmla="*/ 15 w 866"/>
                  <a:gd name="T45" fmla="*/ 98 h 1897"/>
                  <a:gd name="T46" fmla="*/ 15 w 866"/>
                  <a:gd name="T47" fmla="*/ 114 h 1897"/>
                  <a:gd name="T48" fmla="*/ 14 w 866"/>
                  <a:gd name="T49" fmla="*/ 130 h 1897"/>
                  <a:gd name="T50" fmla="*/ 14 w 866"/>
                  <a:gd name="T51" fmla="*/ 139 h 1897"/>
                  <a:gd name="T52" fmla="*/ 13 w 866"/>
                  <a:gd name="T53" fmla="*/ 146 h 1897"/>
                  <a:gd name="T54" fmla="*/ 12 w 866"/>
                  <a:gd name="T55" fmla="*/ 153 h 1897"/>
                  <a:gd name="T56" fmla="*/ 11 w 866"/>
                  <a:gd name="T57" fmla="*/ 160 h 1897"/>
                  <a:gd name="T58" fmla="*/ 9 w 866"/>
                  <a:gd name="T59" fmla="*/ 170 h 1897"/>
                  <a:gd name="T60" fmla="*/ 6 w 866"/>
                  <a:gd name="T61" fmla="*/ 179 h 1897"/>
                  <a:gd name="T62" fmla="*/ 5 w 866"/>
                  <a:gd name="T63" fmla="*/ 182 h 1897"/>
                  <a:gd name="T64" fmla="*/ 3 w 866"/>
                  <a:gd name="T65" fmla="*/ 185 h 1897"/>
                  <a:gd name="T66" fmla="*/ 2 w 866"/>
                  <a:gd name="T67" fmla="*/ 188 h 1897"/>
                  <a:gd name="T68" fmla="*/ 0 w 866"/>
                  <a:gd name="T69" fmla="*/ 189 h 1897"/>
                  <a:gd name="T70" fmla="*/ 0 w 866"/>
                  <a:gd name="T71" fmla="*/ 188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5399" name="Freeform 78"/>
              <p:cNvSpPr>
                <a:spLocks/>
              </p:cNvSpPr>
              <p:nvPr/>
            </p:nvSpPr>
            <p:spPr bwMode="auto">
              <a:xfrm rot="5400000">
                <a:off x="732" y="3841"/>
                <a:ext cx="164" cy="627"/>
              </a:xfrm>
              <a:custGeom>
                <a:avLst/>
                <a:gdLst>
                  <a:gd name="T0" fmla="*/ 0 w 1073"/>
                  <a:gd name="T1" fmla="*/ 192 h 1984"/>
                  <a:gd name="T2" fmla="*/ 0 w 1073"/>
                  <a:gd name="T3" fmla="*/ 191 h 1984"/>
                  <a:gd name="T4" fmla="*/ 2 w 1073"/>
                  <a:gd name="T5" fmla="*/ 191 h 1984"/>
                  <a:gd name="T6" fmla="*/ 4 w 1073"/>
                  <a:gd name="T7" fmla="*/ 188 h 1984"/>
                  <a:gd name="T8" fmla="*/ 7 w 1073"/>
                  <a:gd name="T9" fmla="*/ 185 h 1984"/>
                  <a:gd name="T10" fmla="*/ 9 w 1073"/>
                  <a:gd name="T11" fmla="*/ 182 h 1984"/>
                  <a:gd name="T12" fmla="*/ 11 w 1073"/>
                  <a:gd name="T13" fmla="*/ 176 h 1984"/>
                  <a:gd name="T14" fmla="*/ 13 w 1073"/>
                  <a:gd name="T15" fmla="*/ 172 h 1984"/>
                  <a:gd name="T16" fmla="*/ 14 w 1073"/>
                  <a:gd name="T17" fmla="*/ 165 h 1984"/>
                  <a:gd name="T18" fmla="*/ 15 w 1073"/>
                  <a:gd name="T19" fmla="*/ 156 h 1984"/>
                  <a:gd name="T20" fmla="*/ 16 w 1073"/>
                  <a:gd name="T21" fmla="*/ 149 h 1984"/>
                  <a:gd name="T22" fmla="*/ 17 w 1073"/>
                  <a:gd name="T23" fmla="*/ 142 h 1984"/>
                  <a:gd name="T24" fmla="*/ 17 w 1073"/>
                  <a:gd name="T25" fmla="*/ 126 h 1984"/>
                  <a:gd name="T26" fmla="*/ 17 w 1073"/>
                  <a:gd name="T27" fmla="*/ 95 h 1984"/>
                  <a:gd name="T28" fmla="*/ 24 w 1073"/>
                  <a:gd name="T29" fmla="*/ 94 h 1984"/>
                  <a:gd name="T30" fmla="*/ 24 w 1073"/>
                  <a:gd name="T31" fmla="*/ 46 h 1984"/>
                  <a:gd name="T32" fmla="*/ 24 w 1073"/>
                  <a:gd name="T33" fmla="*/ 1 h 1984"/>
                  <a:gd name="T34" fmla="*/ 24 w 1073"/>
                  <a:gd name="T35" fmla="*/ 0 h 1984"/>
                  <a:gd name="T36" fmla="*/ 24 w 1073"/>
                  <a:gd name="T37" fmla="*/ 0 h 1984"/>
                  <a:gd name="T38" fmla="*/ 25 w 1073"/>
                  <a:gd name="T39" fmla="*/ 0 h 1984"/>
                  <a:gd name="T40" fmla="*/ 25 w 1073"/>
                  <a:gd name="T41" fmla="*/ 3 h 1984"/>
                  <a:gd name="T42" fmla="*/ 25 w 1073"/>
                  <a:gd name="T43" fmla="*/ 4 h 1984"/>
                  <a:gd name="T44" fmla="*/ 25 w 1073"/>
                  <a:gd name="T45" fmla="*/ 11 h 1984"/>
                  <a:gd name="T46" fmla="*/ 25 w 1073"/>
                  <a:gd name="T47" fmla="*/ 100 h 1984"/>
                  <a:gd name="T48" fmla="*/ 25 w 1073"/>
                  <a:gd name="T49" fmla="*/ 101 h 1984"/>
                  <a:gd name="T50" fmla="*/ 19 w 1073"/>
                  <a:gd name="T51" fmla="*/ 101 h 1984"/>
                  <a:gd name="T52" fmla="*/ 19 w 1073"/>
                  <a:gd name="T53" fmla="*/ 103 h 1984"/>
                  <a:gd name="T54" fmla="*/ 19 w 1073"/>
                  <a:gd name="T55" fmla="*/ 114 h 1984"/>
                  <a:gd name="T56" fmla="*/ 19 w 1073"/>
                  <a:gd name="T57" fmla="*/ 126 h 1984"/>
                  <a:gd name="T58" fmla="*/ 19 w 1073"/>
                  <a:gd name="T59" fmla="*/ 137 h 1984"/>
                  <a:gd name="T60" fmla="*/ 18 w 1073"/>
                  <a:gd name="T61" fmla="*/ 149 h 1984"/>
                  <a:gd name="T62" fmla="*/ 17 w 1073"/>
                  <a:gd name="T63" fmla="*/ 159 h 1984"/>
                  <a:gd name="T64" fmla="*/ 16 w 1073"/>
                  <a:gd name="T65" fmla="*/ 169 h 1984"/>
                  <a:gd name="T66" fmla="*/ 13 w 1073"/>
                  <a:gd name="T67" fmla="*/ 178 h 1984"/>
                  <a:gd name="T68" fmla="*/ 12 w 1073"/>
                  <a:gd name="T69" fmla="*/ 182 h 1984"/>
                  <a:gd name="T70" fmla="*/ 11 w 1073"/>
                  <a:gd name="T71" fmla="*/ 185 h 1984"/>
                  <a:gd name="T72" fmla="*/ 10 w 1073"/>
                  <a:gd name="T73" fmla="*/ 188 h 1984"/>
                  <a:gd name="T74" fmla="*/ 9 w 1073"/>
                  <a:gd name="T75" fmla="*/ 191 h 1984"/>
                  <a:gd name="T76" fmla="*/ 6 w 1073"/>
                  <a:gd name="T77" fmla="*/ 195 h 1984"/>
                  <a:gd name="T78" fmla="*/ 0 w 1073"/>
                  <a:gd name="T79" fmla="*/ 198 h 1984"/>
                  <a:gd name="T80" fmla="*/ 0 w 1073"/>
                  <a:gd name="T81" fmla="*/ 192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5400" name="Freeform 79"/>
              <p:cNvSpPr>
                <a:spLocks/>
              </p:cNvSpPr>
              <p:nvPr/>
            </p:nvSpPr>
            <p:spPr bwMode="auto">
              <a:xfrm rot="5400000">
                <a:off x="515" y="4034"/>
                <a:ext cx="10" cy="18"/>
              </a:xfrm>
              <a:custGeom>
                <a:avLst/>
                <a:gdLst>
                  <a:gd name="T0" fmla="*/ 0 w 64"/>
                  <a:gd name="T1" fmla="*/ 3 h 58"/>
                  <a:gd name="T2" fmla="*/ 0 w 64"/>
                  <a:gd name="T3" fmla="*/ 2 h 58"/>
                  <a:gd name="T4" fmla="*/ 0 w 64"/>
                  <a:gd name="T5" fmla="*/ 0 h 58"/>
                  <a:gd name="T6" fmla="*/ 0 w 64"/>
                  <a:gd name="T7" fmla="*/ 0 h 58"/>
                  <a:gd name="T8" fmla="*/ 1 w 64"/>
                  <a:gd name="T9" fmla="*/ 0 h 58"/>
                  <a:gd name="T10" fmla="*/ 2 w 64"/>
                  <a:gd name="T11" fmla="*/ 6 h 58"/>
                  <a:gd name="T12" fmla="*/ 1 w 64"/>
                  <a:gd name="T13" fmla="*/ 6 h 58"/>
                  <a:gd name="T14" fmla="*/ 0 w 64"/>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5401" name="Freeform 80"/>
              <p:cNvSpPr>
                <a:spLocks/>
              </p:cNvSpPr>
              <p:nvPr/>
            </p:nvSpPr>
            <p:spPr bwMode="auto">
              <a:xfrm rot="5400000">
                <a:off x="542" y="3971"/>
                <a:ext cx="49" cy="96"/>
              </a:xfrm>
              <a:custGeom>
                <a:avLst/>
                <a:gdLst>
                  <a:gd name="T0" fmla="*/ 0 w 320"/>
                  <a:gd name="T1" fmla="*/ 26 h 304"/>
                  <a:gd name="T2" fmla="*/ 1 w 320"/>
                  <a:gd name="T3" fmla="*/ 23 h 304"/>
                  <a:gd name="T4" fmla="*/ 2 w 320"/>
                  <a:gd name="T5" fmla="*/ 23 h 304"/>
                  <a:gd name="T6" fmla="*/ 3 w 320"/>
                  <a:gd name="T7" fmla="*/ 24 h 304"/>
                  <a:gd name="T8" fmla="*/ 3 w 320"/>
                  <a:gd name="T9" fmla="*/ 24 h 304"/>
                  <a:gd name="T10" fmla="*/ 4 w 320"/>
                  <a:gd name="T11" fmla="*/ 24 h 304"/>
                  <a:gd name="T12" fmla="*/ 4 w 320"/>
                  <a:gd name="T13" fmla="*/ 24 h 304"/>
                  <a:gd name="T14" fmla="*/ 5 w 320"/>
                  <a:gd name="T15" fmla="*/ 23 h 304"/>
                  <a:gd name="T16" fmla="*/ 3 w 320"/>
                  <a:gd name="T17" fmla="*/ 20 h 304"/>
                  <a:gd name="T18" fmla="*/ 2 w 320"/>
                  <a:gd name="T19" fmla="*/ 17 h 304"/>
                  <a:gd name="T20" fmla="*/ 2 w 320"/>
                  <a:gd name="T21" fmla="*/ 14 h 304"/>
                  <a:gd name="T22" fmla="*/ 1 w 320"/>
                  <a:gd name="T23" fmla="*/ 6 h 304"/>
                  <a:gd name="T24" fmla="*/ 2 w 320"/>
                  <a:gd name="T25" fmla="*/ 6 h 304"/>
                  <a:gd name="T26" fmla="*/ 3 w 320"/>
                  <a:gd name="T27" fmla="*/ 7 h 304"/>
                  <a:gd name="T28" fmla="*/ 4 w 320"/>
                  <a:gd name="T29" fmla="*/ 9 h 304"/>
                  <a:gd name="T30" fmla="*/ 5 w 320"/>
                  <a:gd name="T31" fmla="*/ 11 h 304"/>
                  <a:gd name="T32" fmla="*/ 5 w 320"/>
                  <a:gd name="T33" fmla="*/ 13 h 304"/>
                  <a:gd name="T34" fmla="*/ 5 w 320"/>
                  <a:gd name="T35" fmla="*/ 16 h 304"/>
                  <a:gd name="T36" fmla="*/ 5 w 320"/>
                  <a:gd name="T37" fmla="*/ 17 h 304"/>
                  <a:gd name="T38" fmla="*/ 6 w 320"/>
                  <a:gd name="T39" fmla="*/ 19 h 304"/>
                  <a:gd name="T40" fmla="*/ 6 w 320"/>
                  <a:gd name="T41" fmla="*/ 19 h 304"/>
                  <a:gd name="T42" fmla="*/ 6 w 320"/>
                  <a:gd name="T43" fmla="*/ 13 h 304"/>
                  <a:gd name="T44" fmla="*/ 6 w 320"/>
                  <a:gd name="T45" fmla="*/ 9 h 304"/>
                  <a:gd name="T46" fmla="*/ 6 w 320"/>
                  <a:gd name="T47" fmla="*/ 3 h 304"/>
                  <a:gd name="T48" fmla="*/ 7 w 320"/>
                  <a:gd name="T49" fmla="*/ 0 h 304"/>
                  <a:gd name="T50" fmla="*/ 7 w 320"/>
                  <a:gd name="T51" fmla="*/ 1 h 304"/>
                  <a:gd name="T52" fmla="*/ 8 w 320"/>
                  <a:gd name="T53" fmla="*/ 4 h 304"/>
                  <a:gd name="T54" fmla="*/ 8 w 320"/>
                  <a:gd name="T55" fmla="*/ 9 h 304"/>
                  <a:gd name="T56" fmla="*/ 7 w 320"/>
                  <a:gd name="T57" fmla="*/ 19 h 304"/>
                  <a:gd name="T58" fmla="*/ 7 w 320"/>
                  <a:gd name="T59" fmla="*/ 22 h 304"/>
                  <a:gd name="T60" fmla="*/ 7 w 320"/>
                  <a:gd name="T61" fmla="*/ 24 h 304"/>
                  <a:gd name="T62" fmla="*/ 6 w 320"/>
                  <a:gd name="T63" fmla="*/ 24 h 304"/>
                  <a:gd name="T64" fmla="*/ 6 w 320"/>
                  <a:gd name="T65" fmla="*/ 24 h 304"/>
                  <a:gd name="T66" fmla="*/ 6 w 320"/>
                  <a:gd name="T67" fmla="*/ 24 h 304"/>
                  <a:gd name="T68" fmla="*/ 6 w 320"/>
                  <a:gd name="T69" fmla="*/ 27 h 304"/>
                  <a:gd name="T70" fmla="*/ 6 w 320"/>
                  <a:gd name="T71" fmla="*/ 29 h 304"/>
                  <a:gd name="T72" fmla="*/ 3 w 320"/>
                  <a:gd name="T73" fmla="*/ 30 h 304"/>
                  <a:gd name="T74" fmla="*/ 3 w 320"/>
                  <a:gd name="T75" fmla="*/ 30 h 304"/>
                  <a:gd name="T76" fmla="*/ 2 w 320"/>
                  <a:gd name="T77" fmla="*/ 30 h 304"/>
                  <a:gd name="T78" fmla="*/ 0 w 320"/>
                  <a:gd name="T79" fmla="*/ 26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5402" name="Freeform 81"/>
              <p:cNvSpPr>
                <a:spLocks/>
              </p:cNvSpPr>
              <p:nvPr/>
            </p:nvSpPr>
            <p:spPr bwMode="auto">
              <a:xfrm rot="5400000">
                <a:off x="546" y="4189"/>
                <a:ext cx="23" cy="40"/>
              </a:xfrm>
              <a:custGeom>
                <a:avLst/>
                <a:gdLst>
                  <a:gd name="T0" fmla="*/ 1 w 144"/>
                  <a:gd name="T1" fmla="*/ 8 h 130"/>
                  <a:gd name="T2" fmla="*/ 0 w 144"/>
                  <a:gd name="T3" fmla="*/ 4 h 130"/>
                  <a:gd name="T4" fmla="*/ 0 w 144"/>
                  <a:gd name="T5" fmla="*/ 2 h 130"/>
                  <a:gd name="T6" fmla="*/ 1 w 144"/>
                  <a:gd name="T7" fmla="*/ 0 h 130"/>
                  <a:gd name="T8" fmla="*/ 1 w 144"/>
                  <a:gd name="T9" fmla="*/ 2 h 130"/>
                  <a:gd name="T10" fmla="*/ 2 w 144"/>
                  <a:gd name="T11" fmla="*/ 4 h 130"/>
                  <a:gd name="T12" fmla="*/ 4 w 144"/>
                  <a:gd name="T13" fmla="*/ 12 h 130"/>
                  <a:gd name="T14" fmla="*/ 2 w 144"/>
                  <a:gd name="T15" fmla="*/ 10 h 130"/>
                  <a:gd name="T16" fmla="*/ 1 w 144"/>
                  <a:gd name="T17" fmla="*/ 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5403" name="Freeform 82"/>
              <p:cNvSpPr>
                <a:spLocks/>
              </p:cNvSpPr>
              <p:nvPr/>
            </p:nvSpPr>
            <p:spPr bwMode="auto">
              <a:xfrm rot="5400000">
                <a:off x="578" y="4095"/>
                <a:ext cx="10" cy="18"/>
              </a:xfrm>
              <a:custGeom>
                <a:avLst/>
                <a:gdLst>
                  <a:gd name="T0" fmla="*/ 0 w 64"/>
                  <a:gd name="T1" fmla="*/ 2 h 58"/>
                  <a:gd name="T2" fmla="*/ 0 w 64"/>
                  <a:gd name="T3" fmla="*/ 0 h 58"/>
                  <a:gd name="T4" fmla="*/ 1 w 64"/>
                  <a:gd name="T5" fmla="*/ 0 h 58"/>
                  <a:gd name="T6" fmla="*/ 2 w 64"/>
                  <a:gd name="T7" fmla="*/ 4 h 58"/>
                  <a:gd name="T8" fmla="*/ 1 w 64"/>
                  <a:gd name="T9" fmla="*/ 6 h 58"/>
                  <a:gd name="T10" fmla="*/ 0 w 64"/>
                  <a:gd name="T11" fmla="*/ 6 h 58"/>
                  <a:gd name="T12" fmla="*/ 0 w 64"/>
                  <a:gd name="T13" fmla="*/ 2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5404" name="Freeform 83"/>
              <p:cNvSpPr>
                <a:spLocks/>
              </p:cNvSpPr>
              <p:nvPr/>
            </p:nvSpPr>
            <p:spPr bwMode="auto">
              <a:xfrm rot="5400000">
                <a:off x="850" y="4193"/>
                <a:ext cx="10" cy="14"/>
              </a:xfrm>
              <a:custGeom>
                <a:avLst/>
                <a:gdLst>
                  <a:gd name="T0" fmla="*/ 0 w 65"/>
                  <a:gd name="T1" fmla="*/ 5 h 43"/>
                  <a:gd name="T2" fmla="*/ 0 w 65"/>
                  <a:gd name="T3" fmla="*/ 2 h 43"/>
                  <a:gd name="T4" fmla="*/ 1 w 65"/>
                  <a:gd name="T5" fmla="*/ 0 h 43"/>
                  <a:gd name="T6" fmla="*/ 1 w 65"/>
                  <a:gd name="T7" fmla="*/ 2 h 43"/>
                  <a:gd name="T8" fmla="*/ 2 w 65"/>
                  <a:gd name="T9" fmla="*/ 3 h 43"/>
                  <a:gd name="T10" fmla="*/ 1 w 65"/>
                  <a:gd name="T11" fmla="*/ 5 h 43"/>
                  <a:gd name="T12" fmla="*/ 1 w 65"/>
                  <a:gd name="T13" fmla="*/ 5 h 43"/>
                  <a:gd name="T14" fmla="*/ 0 w 65"/>
                  <a:gd name="T15" fmla="*/ 5 h 43"/>
                  <a:gd name="T16" fmla="*/ 0 w 65"/>
                  <a:gd name="T17" fmla="*/ 5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5405" name="Freeform 84"/>
              <p:cNvSpPr>
                <a:spLocks/>
              </p:cNvSpPr>
              <p:nvPr/>
            </p:nvSpPr>
            <p:spPr bwMode="auto">
              <a:xfrm rot="5400000">
                <a:off x="876" y="4184"/>
                <a:ext cx="32" cy="33"/>
              </a:xfrm>
              <a:custGeom>
                <a:avLst/>
                <a:gdLst>
                  <a:gd name="T0" fmla="*/ 0 w 207"/>
                  <a:gd name="T1" fmla="*/ 0 h 102"/>
                  <a:gd name="T2" fmla="*/ 1 w 207"/>
                  <a:gd name="T3" fmla="*/ 2 h 102"/>
                  <a:gd name="T4" fmla="*/ 2 w 207"/>
                  <a:gd name="T5" fmla="*/ 3 h 102"/>
                  <a:gd name="T6" fmla="*/ 3 w 207"/>
                  <a:gd name="T7" fmla="*/ 6 h 102"/>
                  <a:gd name="T8" fmla="*/ 3 w 207"/>
                  <a:gd name="T9" fmla="*/ 3 h 102"/>
                  <a:gd name="T10" fmla="*/ 4 w 207"/>
                  <a:gd name="T11" fmla="*/ 2 h 102"/>
                  <a:gd name="T12" fmla="*/ 4 w 207"/>
                  <a:gd name="T13" fmla="*/ 0 h 102"/>
                  <a:gd name="T14" fmla="*/ 5 w 207"/>
                  <a:gd name="T15" fmla="*/ 0 h 102"/>
                  <a:gd name="T16" fmla="*/ 4 w 207"/>
                  <a:gd name="T17" fmla="*/ 3 h 102"/>
                  <a:gd name="T18" fmla="*/ 4 w 207"/>
                  <a:gd name="T19" fmla="*/ 8 h 102"/>
                  <a:gd name="T20" fmla="*/ 3 w 207"/>
                  <a:gd name="T21" fmla="*/ 11 h 102"/>
                  <a:gd name="T22" fmla="*/ 3 w 207"/>
                  <a:gd name="T23" fmla="*/ 11 h 102"/>
                  <a:gd name="T24" fmla="*/ 2 w 207"/>
                  <a:gd name="T25" fmla="*/ 11 h 102"/>
                  <a:gd name="T26" fmla="*/ 1 w 207"/>
                  <a:gd name="T27" fmla="*/ 6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5406" name="Freeform 85"/>
              <p:cNvSpPr>
                <a:spLocks/>
              </p:cNvSpPr>
              <p:nvPr/>
            </p:nvSpPr>
            <p:spPr bwMode="auto">
              <a:xfrm rot="5400000">
                <a:off x="909" y="4189"/>
                <a:ext cx="12" cy="23"/>
              </a:xfrm>
              <a:custGeom>
                <a:avLst/>
                <a:gdLst>
                  <a:gd name="T0" fmla="*/ 0 w 81"/>
                  <a:gd name="T1" fmla="*/ 4 h 72"/>
                  <a:gd name="T2" fmla="*/ 0 w 81"/>
                  <a:gd name="T3" fmla="*/ 1 h 72"/>
                  <a:gd name="T4" fmla="*/ 1 w 81"/>
                  <a:gd name="T5" fmla="*/ 0 h 72"/>
                  <a:gd name="T6" fmla="*/ 1 w 81"/>
                  <a:gd name="T7" fmla="*/ 1 h 72"/>
                  <a:gd name="T8" fmla="*/ 2 w 81"/>
                  <a:gd name="T9" fmla="*/ 3 h 72"/>
                  <a:gd name="T10" fmla="*/ 1 w 81"/>
                  <a:gd name="T11" fmla="*/ 4 h 72"/>
                  <a:gd name="T12" fmla="*/ 1 w 81"/>
                  <a:gd name="T13" fmla="*/ 6 h 72"/>
                  <a:gd name="T14" fmla="*/ 1 w 81"/>
                  <a:gd name="T15" fmla="*/ 7 h 72"/>
                  <a:gd name="T16" fmla="*/ 0 w 81"/>
                  <a:gd name="T17" fmla="*/ 6 h 72"/>
                  <a:gd name="T18" fmla="*/ 0 w 81"/>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407" name="Freeform 86"/>
              <p:cNvSpPr>
                <a:spLocks/>
              </p:cNvSpPr>
              <p:nvPr/>
            </p:nvSpPr>
            <p:spPr bwMode="auto">
              <a:xfrm rot="5400000">
                <a:off x="922" y="4182"/>
                <a:ext cx="8" cy="18"/>
              </a:xfrm>
              <a:custGeom>
                <a:avLst/>
                <a:gdLst>
                  <a:gd name="T0" fmla="*/ 0 w 48"/>
                  <a:gd name="T1" fmla="*/ 4 h 58"/>
                  <a:gd name="T2" fmla="*/ 1 w 48"/>
                  <a:gd name="T3" fmla="*/ 2 h 58"/>
                  <a:gd name="T4" fmla="*/ 1 w 48"/>
                  <a:gd name="T5" fmla="*/ 0 h 58"/>
                  <a:gd name="T6" fmla="*/ 1 w 48"/>
                  <a:gd name="T7" fmla="*/ 0 h 58"/>
                  <a:gd name="T8" fmla="*/ 1 w 48"/>
                  <a:gd name="T9" fmla="*/ 2 h 58"/>
                  <a:gd name="T10" fmla="*/ 1 w 48"/>
                  <a:gd name="T11" fmla="*/ 3 h 58"/>
                  <a:gd name="T12" fmla="*/ 1 w 48"/>
                  <a:gd name="T13" fmla="*/ 6 h 58"/>
                  <a:gd name="T14" fmla="*/ 0 w 48"/>
                  <a:gd name="T15" fmla="*/ 4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5408" name="Freeform 87"/>
              <p:cNvSpPr>
                <a:spLocks/>
              </p:cNvSpPr>
              <p:nvPr/>
            </p:nvSpPr>
            <p:spPr bwMode="auto">
              <a:xfrm rot="5400000">
                <a:off x="927" y="4199"/>
                <a:ext cx="7" cy="19"/>
              </a:xfrm>
              <a:custGeom>
                <a:avLst/>
                <a:gdLst>
                  <a:gd name="T0" fmla="*/ 0 w 48"/>
                  <a:gd name="T1" fmla="*/ 0 h 56"/>
                  <a:gd name="T2" fmla="*/ 1 w 48"/>
                  <a:gd name="T3" fmla="*/ 3 h 56"/>
                  <a:gd name="T4" fmla="*/ 1 w 48"/>
                  <a:gd name="T5" fmla="*/ 6 h 56"/>
                  <a:gd name="T6" fmla="*/ 1 w 48"/>
                  <a:gd name="T7" fmla="*/ 6 h 56"/>
                  <a:gd name="T8" fmla="*/ 0 w 48"/>
                  <a:gd name="T9" fmla="*/ 3 h 56"/>
                  <a:gd name="T10" fmla="*/ 0 w 48"/>
                  <a:gd name="T11" fmla="*/ 1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5409" name="Freeform 88"/>
              <p:cNvSpPr>
                <a:spLocks/>
              </p:cNvSpPr>
              <p:nvPr/>
            </p:nvSpPr>
            <p:spPr bwMode="auto">
              <a:xfrm rot="5400000">
                <a:off x="949" y="4193"/>
                <a:ext cx="5" cy="14"/>
              </a:xfrm>
              <a:custGeom>
                <a:avLst/>
                <a:gdLst>
                  <a:gd name="T0" fmla="*/ 0 w 31"/>
                  <a:gd name="T1" fmla="*/ 3 h 44"/>
                  <a:gd name="T2" fmla="*/ 0 w 31"/>
                  <a:gd name="T3" fmla="*/ 1 h 44"/>
                  <a:gd name="T4" fmla="*/ 0 w 31"/>
                  <a:gd name="T5" fmla="*/ 0 h 44"/>
                  <a:gd name="T6" fmla="*/ 1 w 31"/>
                  <a:gd name="T7" fmla="*/ 1 h 44"/>
                  <a:gd name="T8" fmla="*/ 1 w 31"/>
                  <a:gd name="T9" fmla="*/ 3 h 44"/>
                  <a:gd name="T10" fmla="*/ 0 w 31"/>
                  <a:gd name="T11" fmla="*/ 4 h 44"/>
                  <a:gd name="T12" fmla="*/ 0 w 31"/>
                  <a:gd name="T13" fmla="*/ 4 h 44"/>
                  <a:gd name="T14" fmla="*/ 0 w 31"/>
                  <a:gd name="T15" fmla="*/ 3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5410" name="Freeform 89"/>
              <p:cNvSpPr>
                <a:spLocks/>
              </p:cNvSpPr>
              <p:nvPr/>
            </p:nvSpPr>
            <p:spPr bwMode="auto">
              <a:xfrm rot="5400000">
                <a:off x="973" y="4194"/>
                <a:ext cx="7" cy="9"/>
              </a:xfrm>
              <a:custGeom>
                <a:avLst/>
                <a:gdLst>
                  <a:gd name="T0" fmla="*/ 0 w 48"/>
                  <a:gd name="T1" fmla="*/ 2 h 30"/>
                  <a:gd name="T2" fmla="*/ 0 w 48"/>
                  <a:gd name="T3" fmla="*/ 0 h 30"/>
                  <a:gd name="T4" fmla="*/ 1 w 48"/>
                  <a:gd name="T5" fmla="*/ 0 h 30"/>
                  <a:gd name="T6" fmla="*/ 1 w 48"/>
                  <a:gd name="T7" fmla="*/ 2 h 30"/>
                  <a:gd name="T8" fmla="*/ 1 w 48"/>
                  <a:gd name="T9" fmla="*/ 3 h 30"/>
                  <a:gd name="T10" fmla="*/ 0 w 48"/>
                  <a:gd name="T11" fmla="*/ 3 h 30"/>
                  <a:gd name="T12" fmla="*/ 0 w 48"/>
                  <a:gd name="T13" fmla="*/ 2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5411" name="Freeform 90"/>
              <p:cNvSpPr>
                <a:spLocks/>
              </p:cNvSpPr>
              <p:nvPr/>
            </p:nvSpPr>
            <p:spPr bwMode="auto">
              <a:xfrm rot="5400000">
                <a:off x="1112" y="4222"/>
                <a:ext cx="35" cy="59"/>
              </a:xfrm>
              <a:custGeom>
                <a:avLst/>
                <a:gdLst>
                  <a:gd name="T0" fmla="*/ 0 w 225"/>
                  <a:gd name="T1" fmla="*/ 4 h 189"/>
                  <a:gd name="T2" fmla="*/ 0 w 225"/>
                  <a:gd name="T3" fmla="*/ 0 h 189"/>
                  <a:gd name="T4" fmla="*/ 0 w 225"/>
                  <a:gd name="T5" fmla="*/ 0 h 189"/>
                  <a:gd name="T6" fmla="*/ 0 w 225"/>
                  <a:gd name="T7" fmla="*/ 2 h 189"/>
                  <a:gd name="T8" fmla="*/ 1 w 225"/>
                  <a:gd name="T9" fmla="*/ 7 h 189"/>
                  <a:gd name="T10" fmla="*/ 2 w 225"/>
                  <a:gd name="T11" fmla="*/ 10 h 189"/>
                  <a:gd name="T12" fmla="*/ 2 w 225"/>
                  <a:gd name="T13" fmla="*/ 13 h 189"/>
                  <a:gd name="T14" fmla="*/ 3 w 225"/>
                  <a:gd name="T15" fmla="*/ 13 h 189"/>
                  <a:gd name="T16" fmla="*/ 3 w 225"/>
                  <a:gd name="T17" fmla="*/ 13 h 189"/>
                  <a:gd name="T18" fmla="*/ 5 w 225"/>
                  <a:gd name="T19" fmla="*/ 0 h 189"/>
                  <a:gd name="T20" fmla="*/ 5 w 225"/>
                  <a:gd name="T21" fmla="*/ 2 h 189"/>
                  <a:gd name="T22" fmla="*/ 5 w 225"/>
                  <a:gd name="T23" fmla="*/ 3 h 189"/>
                  <a:gd name="T24" fmla="*/ 5 w 225"/>
                  <a:gd name="T25" fmla="*/ 4 h 189"/>
                  <a:gd name="T26" fmla="*/ 4 w 225"/>
                  <a:gd name="T27" fmla="*/ 11 h 189"/>
                  <a:gd name="T28" fmla="*/ 3 w 225"/>
                  <a:gd name="T29" fmla="*/ 18 h 189"/>
                  <a:gd name="T30" fmla="*/ 2 w 225"/>
                  <a:gd name="T31" fmla="*/ 16 h 189"/>
                  <a:gd name="T32" fmla="*/ 1 w 225"/>
                  <a:gd name="T33" fmla="*/ 13 h 189"/>
                  <a:gd name="T34" fmla="*/ 0 w 225"/>
                  <a:gd name="T35" fmla="*/ 4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5412" name="Freeform 91"/>
              <p:cNvSpPr>
                <a:spLocks/>
              </p:cNvSpPr>
              <p:nvPr/>
            </p:nvSpPr>
            <p:spPr bwMode="auto">
              <a:xfrm rot="5400000">
                <a:off x="1153" y="4220"/>
                <a:ext cx="20" cy="64"/>
              </a:xfrm>
              <a:custGeom>
                <a:avLst/>
                <a:gdLst>
                  <a:gd name="T0" fmla="*/ 0 w 129"/>
                  <a:gd name="T1" fmla="*/ 15 h 202"/>
                  <a:gd name="T2" fmla="*/ 0 w 129"/>
                  <a:gd name="T3" fmla="*/ 10 h 202"/>
                  <a:gd name="T4" fmla="*/ 0 w 129"/>
                  <a:gd name="T5" fmla="*/ 7 h 202"/>
                  <a:gd name="T6" fmla="*/ 1 w 129"/>
                  <a:gd name="T7" fmla="*/ 6 h 202"/>
                  <a:gd name="T8" fmla="*/ 1 w 129"/>
                  <a:gd name="T9" fmla="*/ 6 h 202"/>
                  <a:gd name="T10" fmla="*/ 1 w 129"/>
                  <a:gd name="T11" fmla="*/ 4 h 202"/>
                  <a:gd name="T12" fmla="*/ 2 w 129"/>
                  <a:gd name="T13" fmla="*/ 1 h 202"/>
                  <a:gd name="T14" fmla="*/ 2 w 129"/>
                  <a:gd name="T15" fmla="*/ 0 h 202"/>
                  <a:gd name="T16" fmla="*/ 2 w 129"/>
                  <a:gd name="T17" fmla="*/ 3 h 202"/>
                  <a:gd name="T18" fmla="*/ 2 w 129"/>
                  <a:gd name="T19" fmla="*/ 4 h 202"/>
                  <a:gd name="T20" fmla="*/ 3 w 129"/>
                  <a:gd name="T21" fmla="*/ 9 h 202"/>
                  <a:gd name="T22" fmla="*/ 2 w 129"/>
                  <a:gd name="T23" fmla="*/ 15 h 202"/>
                  <a:gd name="T24" fmla="*/ 2 w 129"/>
                  <a:gd name="T25" fmla="*/ 20 h 202"/>
                  <a:gd name="T26" fmla="*/ 1 w 129"/>
                  <a:gd name="T27" fmla="*/ 20 h 202"/>
                  <a:gd name="T28" fmla="*/ 1 w 129"/>
                  <a:gd name="T29" fmla="*/ 17 h 202"/>
                  <a:gd name="T30" fmla="*/ 0 w 129"/>
                  <a:gd name="T31" fmla="*/ 15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5413" name="Freeform 92"/>
              <p:cNvSpPr>
                <a:spLocks/>
              </p:cNvSpPr>
              <p:nvPr/>
            </p:nvSpPr>
            <p:spPr bwMode="auto">
              <a:xfrm rot="5400000">
                <a:off x="1139" y="4266"/>
                <a:ext cx="10" cy="23"/>
              </a:xfrm>
              <a:custGeom>
                <a:avLst/>
                <a:gdLst>
                  <a:gd name="T0" fmla="*/ 0 w 65"/>
                  <a:gd name="T1" fmla="*/ 4 h 72"/>
                  <a:gd name="T2" fmla="*/ 0 w 65"/>
                  <a:gd name="T3" fmla="*/ 1 h 72"/>
                  <a:gd name="T4" fmla="*/ 0 w 65"/>
                  <a:gd name="T5" fmla="*/ 0 h 72"/>
                  <a:gd name="T6" fmla="*/ 1 w 65"/>
                  <a:gd name="T7" fmla="*/ 0 h 72"/>
                  <a:gd name="T8" fmla="*/ 2 w 65"/>
                  <a:gd name="T9" fmla="*/ 3 h 72"/>
                  <a:gd name="T10" fmla="*/ 2 w 65"/>
                  <a:gd name="T11" fmla="*/ 4 h 72"/>
                  <a:gd name="T12" fmla="*/ 1 w 65"/>
                  <a:gd name="T13" fmla="*/ 7 h 72"/>
                  <a:gd name="T14" fmla="*/ 0 w 65"/>
                  <a:gd name="T15" fmla="*/ 6 h 72"/>
                  <a:gd name="T16" fmla="*/ 0 w 65"/>
                  <a:gd name="T17" fmla="*/ 4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414" name="Freeform 93"/>
              <p:cNvSpPr>
                <a:spLocks/>
              </p:cNvSpPr>
              <p:nvPr/>
            </p:nvSpPr>
            <p:spPr bwMode="auto">
              <a:xfrm rot="5400000">
                <a:off x="1142" y="4215"/>
                <a:ext cx="7" cy="18"/>
              </a:xfrm>
              <a:custGeom>
                <a:avLst/>
                <a:gdLst>
                  <a:gd name="T0" fmla="*/ 0 w 48"/>
                  <a:gd name="T1" fmla="*/ 4 h 57"/>
                  <a:gd name="T2" fmla="*/ 0 w 48"/>
                  <a:gd name="T3" fmla="*/ 3 h 57"/>
                  <a:gd name="T4" fmla="*/ 1 w 48"/>
                  <a:gd name="T5" fmla="*/ 0 h 57"/>
                  <a:gd name="T6" fmla="*/ 1 w 48"/>
                  <a:gd name="T7" fmla="*/ 1 h 57"/>
                  <a:gd name="T8" fmla="*/ 1 w 48"/>
                  <a:gd name="T9" fmla="*/ 3 h 57"/>
                  <a:gd name="T10" fmla="*/ 1 w 48"/>
                  <a:gd name="T11" fmla="*/ 4 h 57"/>
                  <a:gd name="T12" fmla="*/ 1 w 48"/>
                  <a:gd name="T13" fmla="*/ 6 h 57"/>
                  <a:gd name="T14" fmla="*/ 0 w 48"/>
                  <a:gd name="T15" fmla="*/ 6 h 57"/>
                  <a:gd name="T16" fmla="*/ 0 w 48"/>
                  <a:gd name="T17" fmla="*/ 4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415" name="Freeform 94"/>
              <p:cNvSpPr>
                <a:spLocks/>
              </p:cNvSpPr>
              <p:nvPr/>
            </p:nvSpPr>
            <p:spPr bwMode="auto">
              <a:xfrm rot="5400000">
                <a:off x="1220" y="4202"/>
                <a:ext cx="31" cy="141"/>
              </a:xfrm>
              <a:custGeom>
                <a:avLst/>
                <a:gdLst>
                  <a:gd name="T0" fmla="*/ 4 w 209"/>
                  <a:gd name="T1" fmla="*/ 41 h 449"/>
                  <a:gd name="T2" fmla="*/ 3 w 209"/>
                  <a:gd name="T3" fmla="*/ 39 h 449"/>
                  <a:gd name="T4" fmla="*/ 3 w 209"/>
                  <a:gd name="T5" fmla="*/ 39 h 449"/>
                  <a:gd name="T6" fmla="*/ 3 w 209"/>
                  <a:gd name="T7" fmla="*/ 40 h 449"/>
                  <a:gd name="T8" fmla="*/ 3 w 209"/>
                  <a:gd name="T9" fmla="*/ 43 h 449"/>
                  <a:gd name="T10" fmla="*/ 2 w 209"/>
                  <a:gd name="T11" fmla="*/ 43 h 449"/>
                  <a:gd name="T12" fmla="*/ 2 w 209"/>
                  <a:gd name="T13" fmla="*/ 40 h 449"/>
                  <a:gd name="T14" fmla="*/ 3 w 209"/>
                  <a:gd name="T15" fmla="*/ 36 h 449"/>
                  <a:gd name="T16" fmla="*/ 3 w 209"/>
                  <a:gd name="T17" fmla="*/ 33 h 449"/>
                  <a:gd name="T18" fmla="*/ 3 w 209"/>
                  <a:gd name="T19" fmla="*/ 31 h 449"/>
                  <a:gd name="T20" fmla="*/ 2 w 209"/>
                  <a:gd name="T21" fmla="*/ 29 h 449"/>
                  <a:gd name="T22" fmla="*/ 2 w 209"/>
                  <a:gd name="T23" fmla="*/ 30 h 449"/>
                  <a:gd name="T24" fmla="*/ 2 w 209"/>
                  <a:gd name="T25" fmla="*/ 31 h 449"/>
                  <a:gd name="T26" fmla="*/ 2 w 209"/>
                  <a:gd name="T27" fmla="*/ 35 h 449"/>
                  <a:gd name="T28" fmla="*/ 1 w 209"/>
                  <a:gd name="T29" fmla="*/ 37 h 449"/>
                  <a:gd name="T30" fmla="*/ 1 w 209"/>
                  <a:gd name="T31" fmla="*/ 39 h 449"/>
                  <a:gd name="T32" fmla="*/ 1 w 209"/>
                  <a:gd name="T33" fmla="*/ 39 h 449"/>
                  <a:gd name="T34" fmla="*/ 1 w 209"/>
                  <a:gd name="T35" fmla="*/ 36 h 449"/>
                  <a:gd name="T36" fmla="*/ 2 w 209"/>
                  <a:gd name="T37" fmla="*/ 29 h 449"/>
                  <a:gd name="T38" fmla="*/ 3 w 209"/>
                  <a:gd name="T39" fmla="*/ 24 h 449"/>
                  <a:gd name="T40" fmla="*/ 3 w 209"/>
                  <a:gd name="T41" fmla="*/ 19 h 449"/>
                  <a:gd name="T42" fmla="*/ 2 w 209"/>
                  <a:gd name="T43" fmla="*/ 19 h 449"/>
                  <a:gd name="T44" fmla="*/ 2 w 209"/>
                  <a:gd name="T45" fmla="*/ 24 h 449"/>
                  <a:gd name="T46" fmla="*/ 1 w 209"/>
                  <a:gd name="T47" fmla="*/ 29 h 449"/>
                  <a:gd name="T48" fmla="*/ 1 w 209"/>
                  <a:gd name="T49" fmla="*/ 30 h 449"/>
                  <a:gd name="T50" fmla="*/ 0 w 209"/>
                  <a:gd name="T51" fmla="*/ 31 h 449"/>
                  <a:gd name="T52" fmla="*/ 0 w 209"/>
                  <a:gd name="T53" fmla="*/ 30 h 449"/>
                  <a:gd name="T54" fmla="*/ 2 w 209"/>
                  <a:gd name="T55" fmla="*/ 19 h 449"/>
                  <a:gd name="T56" fmla="*/ 3 w 209"/>
                  <a:gd name="T57" fmla="*/ 13 h 449"/>
                  <a:gd name="T58" fmla="*/ 3 w 209"/>
                  <a:gd name="T59" fmla="*/ 7 h 449"/>
                  <a:gd name="T60" fmla="*/ 3 w 209"/>
                  <a:gd name="T61" fmla="*/ 6 h 449"/>
                  <a:gd name="T62" fmla="*/ 2 w 209"/>
                  <a:gd name="T63" fmla="*/ 7 h 449"/>
                  <a:gd name="T64" fmla="*/ 1 w 209"/>
                  <a:gd name="T65" fmla="*/ 16 h 449"/>
                  <a:gd name="T66" fmla="*/ 1 w 209"/>
                  <a:gd name="T67" fmla="*/ 20 h 449"/>
                  <a:gd name="T68" fmla="*/ 0 w 209"/>
                  <a:gd name="T69" fmla="*/ 23 h 449"/>
                  <a:gd name="T70" fmla="*/ 0 w 209"/>
                  <a:gd name="T71" fmla="*/ 19 h 449"/>
                  <a:gd name="T72" fmla="*/ 1 w 209"/>
                  <a:gd name="T73" fmla="*/ 17 h 449"/>
                  <a:gd name="T74" fmla="*/ 1 w 209"/>
                  <a:gd name="T75" fmla="*/ 14 h 449"/>
                  <a:gd name="T76" fmla="*/ 1 w 209"/>
                  <a:gd name="T77" fmla="*/ 13 h 449"/>
                  <a:gd name="T78" fmla="*/ 1 w 209"/>
                  <a:gd name="T79" fmla="*/ 12 h 449"/>
                  <a:gd name="T80" fmla="*/ 1 w 209"/>
                  <a:gd name="T81" fmla="*/ 8 h 449"/>
                  <a:gd name="T82" fmla="*/ 0 w 209"/>
                  <a:gd name="T83" fmla="*/ 7 h 449"/>
                  <a:gd name="T84" fmla="*/ 0 w 209"/>
                  <a:gd name="T85" fmla="*/ 6 h 449"/>
                  <a:gd name="T86" fmla="*/ 0 w 209"/>
                  <a:gd name="T87" fmla="*/ 4 h 449"/>
                  <a:gd name="T88" fmla="*/ 1 w 209"/>
                  <a:gd name="T89" fmla="*/ 3 h 449"/>
                  <a:gd name="T90" fmla="*/ 1 w 209"/>
                  <a:gd name="T91" fmla="*/ 0 h 449"/>
                  <a:gd name="T92" fmla="*/ 1 w 209"/>
                  <a:gd name="T93" fmla="*/ 0 h 449"/>
                  <a:gd name="T94" fmla="*/ 2 w 209"/>
                  <a:gd name="T95" fmla="*/ 0 h 449"/>
                  <a:gd name="T96" fmla="*/ 3 w 209"/>
                  <a:gd name="T97" fmla="*/ 2 h 449"/>
                  <a:gd name="T98" fmla="*/ 3 w 209"/>
                  <a:gd name="T99" fmla="*/ 3 h 449"/>
                  <a:gd name="T100" fmla="*/ 3 w 209"/>
                  <a:gd name="T101" fmla="*/ 4 h 449"/>
                  <a:gd name="T102" fmla="*/ 4 w 209"/>
                  <a:gd name="T103" fmla="*/ 8 h 449"/>
                  <a:gd name="T104" fmla="*/ 4 w 209"/>
                  <a:gd name="T105" fmla="*/ 13 h 449"/>
                  <a:gd name="T106" fmla="*/ 3 w 209"/>
                  <a:gd name="T107" fmla="*/ 22 h 449"/>
                  <a:gd name="T108" fmla="*/ 3 w 209"/>
                  <a:gd name="T109" fmla="*/ 30 h 449"/>
                  <a:gd name="T110" fmla="*/ 3 w 209"/>
                  <a:gd name="T111" fmla="*/ 35 h 449"/>
                  <a:gd name="T112" fmla="*/ 4 w 209"/>
                  <a:gd name="T113" fmla="*/ 39 h 449"/>
                  <a:gd name="T114" fmla="*/ 4 w 209"/>
                  <a:gd name="T115" fmla="*/ 41 h 449"/>
                  <a:gd name="T116" fmla="*/ 5 w 209"/>
                  <a:gd name="T117" fmla="*/ 44 h 449"/>
                  <a:gd name="T118" fmla="*/ 4 w 209"/>
                  <a:gd name="T119" fmla="*/ 44 h 449"/>
                  <a:gd name="T120" fmla="*/ 4 w 209"/>
                  <a:gd name="T121" fmla="*/ 44 h 449"/>
                  <a:gd name="T122" fmla="*/ 4 w 209"/>
                  <a:gd name="T123" fmla="*/ 43 h 449"/>
                  <a:gd name="T124" fmla="*/ 4 w 209"/>
                  <a:gd name="T125" fmla="*/ 41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5416" name="Freeform 95"/>
              <p:cNvSpPr>
                <a:spLocks/>
              </p:cNvSpPr>
              <p:nvPr/>
            </p:nvSpPr>
            <p:spPr bwMode="auto">
              <a:xfrm rot="5400000">
                <a:off x="1222" y="4164"/>
                <a:ext cx="32" cy="147"/>
              </a:xfrm>
              <a:custGeom>
                <a:avLst/>
                <a:gdLst>
                  <a:gd name="T0" fmla="*/ 0 w 209"/>
                  <a:gd name="T1" fmla="*/ 47 h 462"/>
                  <a:gd name="T2" fmla="*/ 1 w 209"/>
                  <a:gd name="T3" fmla="*/ 42 h 462"/>
                  <a:gd name="T4" fmla="*/ 1 w 209"/>
                  <a:gd name="T5" fmla="*/ 39 h 462"/>
                  <a:gd name="T6" fmla="*/ 2 w 209"/>
                  <a:gd name="T7" fmla="*/ 35 h 462"/>
                  <a:gd name="T8" fmla="*/ 2 w 209"/>
                  <a:gd name="T9" fmla="*/ 31 h 462"/>
                  <a:gd name="T10" fmla="*/ 1 w 209"/>
                  <a:gd name="T11" fmla="*/ 13 h 462"/>
                  <a:gd name="T12" fmla="*/ 1 w 209"/>
                  <a:gd name="T13" fmla="*/ 9 h 462"/>
                  <a:gd name="T14" fmla="*/ 1 w 209"/>
                  <a:gd name="T15" fmla="*/ 6 h 462"/>
                  <a:gd name="T16" fmla="*/ 2 w 209"/>
                  <a:gd name="T17" fmla="*/ 3 h 462"/>
                  <a:gd name="T18" fmla="*/ 2 w 209"/>
                  <a:gd name="T19" fmla="*/ 1 h 462"/>
                  <a:gd name="T20" fmla="*/ 3 w 209"/>
                  <a:gd name="T21" fmla="*/ 0 h 462"/>
                  <a:gd name="T22" fmla="*/ 5 w 209"/>
                  <a:gd name="T23" fmla="*/ 7 h 462"/>
                  <a:gd name="T24" fmla="*/ 4 w 209"/>
                  <a:gd name="T25" fmla="*/ 7 h 462"/>
                  <a:gd name="T26" fmla="*/ 4 w 209"/>
                  <a:gd name="T27" fmla="*/ 9 h 462"/>
                  <a:gd name="T28" fmla="*/ 3 w 209"/>
                  <a:gd name="T29" fmla="*/ 12 h 462"/>
                  <a:gd name="T30" fmla="*/ 3 w 209"/>
                  <a:gd name="T31" fmla="*/ 13 h 462"/>
                  <a:gd name="T32" fmla="*/ 3 w 209"/>
                  <a:gd name="T33" fmla="*/ 16 h 462"/>
                  <a:gd name="T34" fmla="*/ 4 w 209"/>
                  <a:gd name="T35" fmla="*/ 18 h 462"/>
                  <a:gd name="T36" fmla="*/ 4 w 209"/>
                  <a:gd name="T37" fmla="*/ 19 h 462"/>
                  <a:gd name="T38" fmla="*/ 4 w 209"/>
                  <a:gd name="T39" fmla="*/ 26 h 462"/>
                  <a:gd name="T40" fmla="*/ 4 w 209"/>
                  <a:gd name="T41" fmla="*/ 24 h 462"/>
                  <a:gd name="T42" fmla="*/ 3 w 209"/>
                  <a:gd name="T43" fmla="*/ 22 h 462"/>
                  <a:gd name="T44" fmla="*/ 3 w 209"/>
                  <a:gd name="T45" fmla="*/ 18 h 462"/>
                  <a:gd name="T46" fmla="*/ 2 w 209"/>
                  <a:gd name="T47" fmla="*/ 7 h 462"/>
                  <a:gd name="T48" fmla="*/ 2 w 209"/>
                  <a:gd name="T49" fmla="*/ 7 h 462"/>
                  <a:gd name="T50" fmla="*/ 2 w 209"/>
                  <a:gd name="T51" fmla="*/ 9 h 462"/>
                  <a:gd name="T52" fmla="*/ 2 w 209"/>
                  <a:gd name="T53" fmla="*/ 12 h 462"/>
                  <a:gd name="T54" fmla="*/ 2 w 209"/>
                  <a:gd name="T55" fmla="*/ 16 h 462"/>
                  <a:gd name="T56" fmla="*/ 3 w 209"/>
                  <a:gd name="T57" fmla="*/ 24 h 462"/>
                  <a:gd name="T58" fmla="*/ 3 w 209"/>
                  <a:gd name="T59" fmla="*/ 28 h 462"/>
                  <a:gd name="T60" fmla="*/ 4 w 209"/>
                  <a:gd name="T61" fmla="*/ 32 h 462"/>
                  <a:gd name="T62" fmla="*/ 4 w 209"/>
                  <a:gd name="T63" fmla="*/ 34 h 462"/>
                  <a:gd name="T64" fmla="*/ 3 w 209"/>
                  <a:gd name="T65" fmla="*/ 34 h 462"/>
                  <a:gd name="T66" fmla="*/ 3 w 209"/>
                  <a:gd name="T67" fmla="*/ 31 h 462"/>
                  <a:gd name="T68" fmla="*/ 2 w 209"/>
                  <a:gd name="T69" fmla="*/ 26 h 462"/>
                  <a:gd name="T70" fmla="*/ 2 w 209"/>
                  <a:gd name="T71" fmla="*/ 26 h 462"/>
                  <a:gd name="T72" fmla="*/ 2 w 209"/>
                  <a:gd name="T73" fmla="*/ 29 h 462"/>
                  <a:gd name="T74" fmla="*/ 2 w 209"/>
                  <a:gd name="T75" fmla="*/ 34 h 462"/>
                  <a:gd name="T76" fmla="*/ 3 w 209"/>
                  <a:gd name="T77" fmla="*/ 38 h 462"/>
                  <a:gd name="T78" fmla="*/ 3 w 209"/>
                  <a:gd name="T79" fmla="*/ 41 h 462"/>
                  <a:gd name="T80" fmla="*/ 3 w 209"/>
                  <a:gd name="T81" fmla="*/ 41 h 462"/>
                  <a:gd name="T82" fmla="*/ 3 w 209"/>
                  <a:gd name="T83" fmla="*/ 39 h 462"/>
                  <a:gd name="T84" fmla="*/ 2 w 209"/>
                  <a:gd name="T85" fmla="*/ 38 h 462"/>
                  <a:gd name="T86" fmla="*/ 2 w 209"/>
                  <a:gd name="T87" fmla="*/ 37 h 462"/>
                  <a:gd name="T88" fmla="*/ 2 w 209"/>
                  <a:gd name="T89" fmla="*/ 35 h 462"/>
                  <a:gd name="T90" fmla="*/ 2 w 209"/>
                  <a:gd name="T91" fmla="*/ 38 h 462"/>
                  <a:gd name="T92" fmla="*/ 2 w 209"/>
                  <a:gd name="T93" fmla="*/ 41 h 462"/>
                  <a:gd name="T94" fmla="*/ 2 w 209"/>
                  <a:gd name="T95" fmla="*/ 42 h 462"/>
                  <a:gd name="T96" fmla="*/ 2 w 209"/>
                  <a:gd name="T97" fmla="*/ 44 h 462"/>
                  <a:gd name="T98" fmla="*/ 2 w 209"/>
                  <a:gd name="T99" fmla="*/ 46 h 462"/>
                  <a:gd name="T100" fmla="*/ 1 w 209"/>
                  <a:gd name="T101" fmla="*/ 44 h 462"/>
                  <a:gd name="T102" fmla="*/ 1 w 209"/>
                  <a:gd name="T103" fmla="*/ 46 h 462"/>
                  <a:gd name="T104" fmla="*/ 0 w 209"/>
                  <a:gd name="T105" fmla="*/ 47 h 462"/>
                  <a:gd name="T106" fmla="*/ 0 w 209"/>
                  <a:gd name="T107" fmla="*/ 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5417" name="Freeform 96"/>
              <p:cNvSpPr>
                <a:spLocks/>
              </p:cNvSpPr>
              <p:nvPr/>
            </p:nvSpPr>
            <p:spPr bwMode="auto">
              <a:xfrm rot="5400000">
                <a:off x="1308" y="4241"/>
                <a:ext cx="15" cy="27"/>
              </a:xfrm>
              <a:custGeom>
                <a:avLst/>
                <a:gdLst>
                  <a:gd name="T0" fmla="*/ 0 w 96"/>
                  <a:gd name="T1" fmla="*/ 0 h 87"/>
                  <a:gd name="T2" fmla="*/ 2 w 96"/>
                  <a:gd name="T3" fmla="*/ 0 h 87"/>
                  <a:gd name="T4" fmla="*/ 2 w 96"/>
                  <a:gd name="T5" fmla="*/ 2 h 87"/>
                  <a:gd name="T6" fmla="*/ 2 w 96"/>
                  <a:gd name="T7" fmla="*/ 4 h 87"/>
                  <a:gd name="T8" fmla="*/ 2 w 96"/>
                  <a:gd name="T9" fmla="*/ 8 h 87"/>
                  <a:gd name="T10" fmla="*/ 1 w 96"/>
                  <a:gd name="T11" fmla="*/ 8 h 87"/>
                  <a:gd name="T12" fmla="*/ 1 w 96"/>
                  <a:gd name="T13" fmla="*/ 7 h 87"/>
                  <a:gd name="T14" fmla="*/ 0 w 96"/>
                  <a:gd name="T15" fmla="*/ 4 h 87"/>
                  <a:gd name="T16" fmla="*/ 0 w 96"/>
                  <a:gd name="T17" fmla="*/ 2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418" name="Freeform 97"/>
              <p:cNvSpPr>
                <a:spLocks/>
              </p:cNvSpPr>
              <p:nvPr/>
            </p:nvSpPr>
            <p:spPr bwMode="auto">
              <a:xfrm rot="5400000">
                <a:off x="1331" y="4253"/>
                <a:ext cx="27" cy="5"/>
              </a:xfrm>
              <a:custGeom>
                <a:avLst/>
                <a:gdLst>
                  <a:gd name="T0" fmla="*/ 0 w 177"/>
                  <a:gd name="T1" fmla="*/ 2 h 15"/>
                  <a:gd name="T2" fmla="*/ 2 w 177"/>
                  <a:gd name="T3" fmla="*/ 0 h 15"/>
                  <a:gd name="T4" fmla="*/ 3 w 177"/>
                  <a:gd name="T5" fmla="*/ 0 h 15"/>
                  <a:gd name="T6" fmla="*/ 4 w 177"/>
                  <a:gd name="T7" fmla="*/ 2 h 15"/>
                  <a:gd name="T8" fmla="*/ 2 w 177"/>
                  <a:gd name="T9" fmla="*/ 2 h 15"/>
                  <a:gd name="T10" fmla="*/ 1 w 177"/>
                  <a:gd name="T11" fmla="*/ 2 h 15"/>
                  <a:gd name="T12" fmla="*/ 0 w 177"/>
                  <a:gd name="T13" fmla="*/ 2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419" name="Freeform 98"/>
              <p:cNvSpPr>
                <a:spLocks/>
              </p:cNvSpPr>
              <p:nvPr/>
            </p:nvSpPr>
            <p:spPr bwMode="auto">
              <a:xfrm rot="5400000">
                <a:off x="1346" y="4242"/>
                <a:ext cx="44" cy="23"/>
              </a:xfrm>
              <a:custGeom>
                <a:avLst/>
                <a:gdLst>
                  <a:gd name="T0" fmla="*/ 0 w 288"/>
                  <a:gd name="T1" fmla="*/ 4 h 72"/>
                  <a:gd name="T2" fmla="*/ 0 w 288"/>
                  <a:gd name="T3" fmla="*/ 1 h 72"/>
                  <a:gd name="T4" fmla="*/ 0 w 288"/>
                  <a:gd name="T5" fmla="*/ 0 h 72"/>
                  <a:gd name="T6" fmla="*/ 6 w 288"/>
                  <a:gd name="T7" fmla="*/ 0 h 72"/>
                  <a:gd name="T8" fmla="*/ 7 w 288"/>
                  <a:gd name="T9" fmla="*/ 3 h 72"/>
                  <a:gd name="T10" fmla="*/ 7 w 288"/>
                  <a:gd name="T11" fmla="*/ 4 h 72"/>
                  <a:gd name="T12" fmla="*/ 6 w 288"/>
                  <a:gd name="T13" fmla="*/ 7 h 72"/>
                  <a:gd name="T14" fmla="*/ 1 w 288"/>
                  <a:gd name="T15" fmla="*/ 7 h 72"/>
                  <a:gd name="T16" fmla="*/ 0 w 288"/>
                  <a:gd name="T17" fmla="*/ 6 h 72"/>
                  <a:gd name="T18" fmla="*/ 0 w 288"/>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420" name="Freeform 99"/>
              <p:cNvSpPr>
                <a:spLocks/>
              </p:cNvSpPr>
              <p:nvPr/>
            </p:nvSpPr>
            <p:spPr bwMode="auto">
              <a:xfrm rot="5400000">
                <a:off x="1381" y="4251"/>
                <a:ext cx="27" cy="4"/>
              </a:xfrm>
              <a:custGeom>
                <a:avLst/>
                <a:gdLst>
                  <a:gd name="T0" fmla="*/ 0 w 175"/>
                  <a:gd name="T1" fmla="*/ 0 h 15"/>
                  <a:gd name="T2" fmla="*/ 2 w 175"/>
                  <a:gd name="T3" fmla="*/ 0 h 15"/>
                  <a:gd name="T4" fmla="*/ 4 w 175"/>
                  <a:gd name="T5" fmla="*/ 0 h 15"/>
                  <a:gd name="T6" fmla="*/ 4 w 175"/>
                  <a:gd name="T7" fmla="*/ 1 h 15"/>
                  <a:gd name="T8" fmla="*/ 2 w 175"/>
                  <a:gd name="T9" fmla="*/ 1 h 15"/>
                  <a:gd name="T10" fmla="*/ 0 w 175"/>
                  <a:gd name="T11" fmla="*/ 1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grpSp>
            <p:nvGrpSpPr>
              <p:cNvPr id="5421" name="Group 100"/>
              <p:cNvGrpSpPr>
                <a:grpSpLocks/>
              </p:cNvGrpSpPr>
              <p:nvPr/>
            </p:nvGrpSpPr>
            <p:grpSpPr bwMode="auto">
              <a:xfrm>
                <a:off x="4328" y="3586"/>
                <a:ext cx="1432" cy="700"/>
                <a:chOff x="4328" y="3574"/>
                <a:chExt cx="1432" cy="700"/>
              </a:xfrm>
            </p:grpSpPr>
            <p:sp>
              <p:nvSpPr>
                <p:cNvPr id="5424" name="Freeform 101"/>
                <p:cNvSpPr>
                  <a:spLocks/>
                </p:cNvSpPr>
                <p:nvPr/>
              </p:nvSpPr>
              <p:spPr bwMode="auto">
                <a:xfrm>
                  <a:off x="4328" y="3574"/>
                  <a:ext cx="1432" cy="700"/>
                </a:xfrm>
                <a:custGeom>
                  <a:avLst/>
                  <a:gdLst>
                    <a:gd name="T0" fmla="*/ 84 w 4809"/>
                    <a:gd name="T1" fmla="*/ 111 h 4316"/>
                    <a:gd name="T2" fmla="*/ 73 w 4809"/>
                    <a:gd name="T3" fmla="*/ 113 h 4316"/>
                    <a:gd name="T4" fmla="*/ 57 w 4809"/>
                    <a:gd name="T5" fmla="*/ 110 h 4316"/>
                    <a:gd name="T6" fmla="*/ 29 w 4809"/>
                    <a:gd name="T7" fmla="*/ 110 h 4316"/>
                    <a:gd name="T8" fmla="*/ 17 w 4809"/>
                    <a:gd name="T9" fmla="*/ 110 h 4316"/>
                    <a:gd name="T10" fmla="*/ 7 w 4809"/>
                    <a:gd name="T11" fmla="*/ 111 h 4316"/>
                    <a:gd name="T12" fmla="*/ 0 w 4809"/>
                    <a:gd name="T13" fmla="*/ 103 h 4316"/>
                    <a:gd name="T14" fmla="*/ 9 w 4809"/>
                    <a:gd name="T15" fmla="*/ 102 h 4316"/>
                    <a:gd name="T16" fmla="*/ 20 w 4809"/>
                    <a:gd name="T17" fmla="*/ 104 h 4316"/>
                    <a:gd name="T18" fmla="*/ 29 w 4809"/>
                    <a:gd name="T19" fmla="*/ 102 h 4316"/>
                    <a:gd name="T20" fmla="*/ 55 w 4809"/>
                    <a:gd name="T21" fmla="*/ 102 h 4316"/>
                    <a:gd name="T22" fmla="*/ 73 w 4809"/>
                    <a:gd name="T23" fmla="*/ 101 h 4316"/>
                    <a:gd name="T24" fmla="*/ 149 w 4809"/>
                    <a:gd name="T25" fmla="*/ 102 h 4316"/>
                    <a:gd name="T26" fmla="*/ 136 w 4809"/>
                    <a:gd name="T27" fmla="*/ 101 h 4316"/>
                    <a:gd name="T28" fmla="*/ 129 w 4809"/>
                    <a:gd name="T29" fmla="*/ 100 h 4316"/>
                    <a:gd name="T30" fmla="*/ 139 w 4809"/>
                    <a:gd name="T31" fmla="*/ 99 h 4316"/>
                    <a:gd name="T32" fmla="*/ 168 w 4809"/>
                    <a:gd name="T33" fmla="*/ 97 h 4316"/>
                    <a:gd name="T34" fmla="*/ 180 w 4809"/>
                    <a:gd name="T35" fmla="*/ 99 h 4316"/>
                    <a:gd name="T36" fmla="*/ 223 w 4809"/>
                    <a:gd name="T37" fmla="*/ 96 h 4316"/>
                    <a:gd name="T38" fmla="*/ 260 w 4809"/>
                    <a:gd name="T39" fmla="*/ 91 h 4316"/>
                    <a:gd name="T40" fmla="*/ 267 w 4809"/>
                    <a:gd name="T41" fmla="*/ 83 h 4316"/>
                    <a:gd name="T42" fmla="*/ 263 w 4809"/>
                    <a:gd name="T43" fmla="*/ 88 h 4316"/>
                    <a:gd name="T44" fmla="*/ 249 w 4809"/>
                    <a:gd name="T45" fmla="*/ 85 h 4316"/>
                    <a:gd name="T46" fmla="*/ 239 w 4809"/>
                    <a:gd name="T47" fmla="*/ 83 h 4316"/>
                    <a:gd name="T48" fmla="*/ 247 w 4809"/>
                    <a:gd name="T49" fmla="*/ 81 h 4316"/>
                    <a:gd name="T50" fmla="*/ 252 w 4809"/>
                    <a:gd name="T51" fmla="*/ 74 h 4316"/>
                    <a:gd name="T52" fmla="*/ 256 w 4809"/>
                    <a:gd name="T53" fmla="*/ 72 h 4316"/>
                    <a:gd name="T54" fmla="*/ 260 w 4809"/>
                    <a:gd name="T55" fmla="*/ 67 h 4316"/>
                    <a:gd name="T56" fmla="*/ 280 w 4809"/>
                    <a:gd name="T57" fmla="*/ 66 h 4316"/>
                    <a:gd name="T58" fmla="*/ 307 w 4809"/>
                    <a:gd name="T59" fmla="*/ 66 h 4316"/>
                    <a:gd name="T60" fmla="*/ 317 w 4809"/>
                    <a:gd name="T61" fmla="*/ 63 h 4316"/>
                    <a:gd name="T62" fmla="*/ 321 w 4809"/>
                    <a:gd name="T63" fmla="*/ 66 h 4316"/>
                    <a:gd name="T64" fmla="*/ 327 w 4809"/>
                    <a:gd name="T65" fmla="*/ 70 h 4316"/>
                    <a:gd name="T66" fmla="*/ 314 w 4809"/>
                    <a:gd name="T67" fmla="*/ 70 h 4316"/>
                    <a:gd name="T68" fmla="*/ 338 w 4809"/>
                    <a:gd name="T69" fmla="*/ 69 h 4316"/>
                    <a:gd name="T70" fmla="*/ 358 w 4809"/>
                    <a:gd name="T71" fmla="*/ 59 h 4316"/>
                    <a:gd name="T72" fmla="*/ 365 w 4809"/>
                    <a:gd name="T73" fmla="*/ 48 h 4316"/>
                    <a:gd name="T74" fmla="*/ 361 w 4809"/>
                    <a:gd name="T75" fmla="*/ 43 h 4316"/>
                    <a:gd name="T76" fmla="*/ 361 w 4809"/>
                    <a:gd name="T77" fmla="*/ 41 h 4316"/>
                    <a:gd name="T78" fmla="*/ 368 w 4809"/>
                    <a:gd name="T79" fmla="*/ 35 h 4316"/>
                    <a:gd name="T80" fmla="*/ 377 w 4809"/>
                    <a:gd name="T81" fmla="*/ 38 h 4316"/>
                    <a:gd name="T82" fmla="*/ 384 w 4809"/>
                    <a:gd name="T83" fmla="*/ 24 h 4316"/>
                    <a:gd name="T84" fmla="*/ 379 w 4809"/>
                    <a:gd name="T85" fmla="*/ 20 h 4316"/>
                    <a:gd name="T86" fmla="*/ 384 w 4809"/>
                    <a:gd name="T87" fmla="*/ 13 h 4316"/>
                    <a:gd name="T88" fmla="*/ 389 w 4809"/>
                    <a:gd name="T89" fmla="*/ 7 h 4316"/>
                    <a:gd name="T90" fmla="*/ 385 w 4809"/>
                    <a:gd name="T91" fmla="*/ 4 h 4316"/>
                    <a:gd name="T92" fmla="*/ 389 w 4809"/>
                    <a:gd name="T93" fmla="*/ 1 h 4316"/>
                    <a:gd name="T94" fmla="*/ 418 w 4809"/>
                    <a:gd name="T95" fmla="*/ 3 h 4316"/>
                    <a:gd name="T96" fmla="*/ 415 w 4809"/>
                    <a:gd name="T97" fmla="*/ 5 h 4316"/>
                    <a:gd name="T98" fmla="*/ 419 w 4809"/>
                    <a:gd name="T99" fmla="*/ 9 h 4316"/>
                    <a:gd name="T100" fmla="*/ 419 w 4809"/>
                    <a:gd name="T101" fmla="*/ 18 h 4316"/>
                    <a:gd name="T102" fmla="*/ 423 w 4809"/>
                    <a:gd name="T103" fmla="*/ 21 h 4316"/>
                    <a:gd name="T104" fmla="*/ 418 w 4809"/>
                    <a:gd name="T105" fmla="*/ 95 h 4316"/>
                    <a:gd name="T106" fmla="*/ 425 w 4809"/>
                    <a:gd name="T107" fmla="*/ 104 h 4316"/>
                    <a:gd name="T108" fmla="*/ 425 w 4809"/>
                    <a:gd name="T109" fmla="*/ 110 h 4316"/>
                    <a:gd name="T110" fmla="*/ 394 w 4809"/>
                    <a:gd name="T111" fmla="*/ 112 h 4316"/>
                    <a:gd name="T112" fmla="*/ 371 w 4809"/>
                    <a:gd name="T113" fmla="*/ 113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5425" name="Freeform 102"/>
                <p:cNvSpPr>
                  <a:spLocks/>
                </p:cNvSpPr>
                <p:nvPr/>
              </p:nvSpPr>
              <p:spPr bwMode="auto">
                <a:xfrm>
                  <a:off x="5546" y="4258"/>
                  <a:ext cx="90" cy="12"/>
                </a:xfrm>
                <a:custGeom>
                  <a:avLst/>
                  <a:gdLst>
                    <a:gd name="T0" fmla="*/ 0 w 305"/>
                    <a:gd name="T1" fmla="*/ 0 h 71"/>
                    <a:gd name="T2" fmla="*/ 1 w 305"/>
                    <a:gd name="T3" fmla="*/ 0 h 71"/>
                    <a:gd name="T4" fmla="*/ 4 w 305"/>
                    <a:gd name="T5" fmla="*/ 0 h 71"/>
                    <a:gd name="T6" fmla="*/ 10 w 305"/>
                    <a:gd name="T7" fmla="*/ 1 h 71"/>
                    <a:gd name="T8" fmla="*/ 14 w 305"/>
                    <a:gd name="T9" fmla="*/ 1 h 71"/>
                    <a:gd name="T10" fmla="*/ 19 w 305"/>
                    <a:gd name="T11" fmla="*/ 1 h 71"/>
                    <a:gd name="T12" fmla="*/ 25 w 305"/>
                    <a:gd name="T13" fmla="*/ 1 h 71"/>
                    <a:gd name="T14" fmla="*/ 27 w 305"/>
                    <a:gd name="T15" fmla="*/ 1 h 71"/>
                    <a:gd name="T16" fmla="*/ 24 w 305"/>
                    <a:gd name="T17" fmla="*/ 2 h 71"/>
                    <a:gd name="T18" fmla="*/ 19 w 305"/>
                    <a:gd name="T19" fmla="*/ 2 h 71"/>
                    <a:gd name="T20" fmla="*/ 15 w 305"/>
                    <a:gd name="T21" fmla="*/ 2 h 71"/>
                    <a:gd name="T22" fmla="*/ 11 w 305"/>
                    <a:gd name="T23" fmla="*/ 2 h 71"/>
                    <a:gd name="T24" fmla="*/ 6 w 305"/>
                    <a:gd name="T25" fmla="*/ 1 h 71"/>
                    <a:gd name="T26" fmla="*/ 0 w 305"/>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426" name="Freeform 103"/>
                <p:cNvSpPr>
                  <a:spLocks/>
                </p:cNvSpPr>
                <p:nvPr/>
              </p:nvSpPr>
              <p:spPr bwMode="auto">
                <a:xfrm>
                  <a:off x="5598" y="4195"/>
                  <a:ext cx="147" cy="70"/>
                </a:xfrm>
                <a:custGeom>
                  <a:avLst/>
                  <a:gdLst>
                    <a:gd name="T0" fmla="*/ 3 w 497"/>
                    <a:gd name="T1" fmla="*/ 8 h 436"/>
                    <a:gd name="T2" fmla="*/ 1 w 497"/>
                    <a:gd name="T3" fmla="*/ 6 h 436"/>
                    <a:gd name="T4" fmla="*/ 1 w 497"/>
                    <a:gd name="T5" fmla="*/ 6 h 436"/>
                    <a:gd name="T6" fmla="*/ 0 w 497"/>
                    <a:gd name="T7" fmla="*/ 3 h 436"/>
                    <a:gd name="T8" fmla="*/ 0 w 497"/>
                    <a:gd name="T9" fmla="*/ 3 h 436"/>
                    <a:gd name="T10" fmla="*/ 1 w 497"/>
                    <a:gd name="T11" fmla="*/ 3 h 436"/>
                    <a:gd name="T12" fmla="*/ 3 w 497"/>
                    <a:gd name="T13" fmla="*/ 5 h 436"/>
                    <a:gd name="T14" fmla="*/ 6 w 497"/>
                    <a:gd name="T15" fmla="*/ 7 h 436"/>
                    <a:gd name="T16" fmla="*/ 8 w 497"/>
                    <a:gd name="T17" fmla="*/ 8 h 436"/>
                    <a:gd name="T18" fmla="*/ 11 w 497"/>
                    <a:gd name="T19" fmla="*/ 9 h 436"/>
                    <a:gd name="T20" fmla="*/ 14 w 497"/>
                    <a:gd name="T21" fmla="*/ 9 h 436"/>
                    <a:gd name="T22" fmla="*/ 18 w 497"/>
                    <a:gd name="T23" fmla="*/ 10 h 436"/>
                    <a:gd name="T24" fmla="*/ 24 w 497"/>
                    <a:gd name="T25" fmla="*/ 10 h 436"/>
                    <a:gd name="T26" fmla="*/ 35 w 497"/>
                    <a:gd name="T27" fmla="*/ 11 h 436"/>
                    <a:gd name="T28" fmla="*/ 39 w 497"/>
                    <a:gd name="T29" fmla="*/ 10 h 436"/>
                    <a:gd name="T30" fmla="*/ 41 w 497"/>
                    <a:gd name="T31" fmla="*/ 10 h 436"/>
                    <a:gd name="T32" fmla="*/ 42 w 497"/>
                    <a:gd name="T33" fmla="*/ 10 h 436"/>
                    <a:gd name="T34" fmla="*/ 42 w 497"/>
                    <a:gd name="T35" fmla="*/ 9 h 436"/>
                    <a:gd name="T36" fmla="*/ 41 w 497"/>
                    <a:gd name="T37" fmla="*/ 8 h 436"/>
                    <a:gd name="T38" fmla="*/ 41 w 497"/>
                    <a:gd name="T39" fmla="*/ 6 h 436"/>
                    <a:gd name="T40" fmla="*/ 39 w 497"/>
                    <a:gd name="T41" fmla="*/ 5 h 436"/>
                    <a:gd name="T42" fmla="*/ 36 w 497"/>
                    <a:gd name="T43" fmla="*/ 4 h 436"/>
                    <a:gd name="T44" fmla="*/ 34 w 497"/>
                    <a:gd name="T45" fmla="*/ 3 h 436"/>
                    <a:gd name="T46" fmla="*/ 29 w 497"/>
                    <a:gd name="T47" fmla="*/ 2 h 436"/>
                    <a:gd name="T48" fmla="*/ 25 w 497"/>
                    <a:gd name="T49" fmla="*/ 1 h 436"/>
                    <a:gd name="T50" fmla="*/ 22 w 497"/>
                    <a:gd name="T51" fmla="*/ 1 h 436"/>
                    <a:gd name="T52" fmla="*/ 20 w 497"/>
                    <a:gd name="T53" fmla="*/ 0 h 436"/>
                    <a:gd name="T54" fmla="*/ 15 w 497"/>
                    <a:gd name="T55" fmla="*/ 0 h 436"/>
                    <a:gd name="T56" fmla="*/ 13 w 497"/>
                    <a:gd name="T57" fmla="*/ 0 h 436"/>
                    <a:gd name="T58" fmla="*/ 14 w 497"/>
                    <a:gd name="T59" fmla="*/ 0 h 436"/>
                    <a:gd name="T60" fmla="*/ 20 w 497"/>
                    <a:gd name="T61" fmla="*/ 0 h 436"/>
                    <a:gd name="T62" fmla="*/ 25 w 497"/>
                    <a:gd name="T63" fmla="*/ 0 h 436"/>
                    <a:gd name="T64" fmla="*/ 29 w 497"/>
                    <a:gd name="T65" fmla="*/ 1 h 436"/>
                    <a:gd name="T66" fmla="*/ 35 w 497"/>
                    <a:gd name="T67" fmla="*/ 2 h 436"/>
                    <a:gd name="T68" fmla="*/ 38 w 497"/>
                    <a:gd name="T69" fmla="*/ 3 h 436"/>
                    <a:gd name="T70" fmla="*/ 41 w 497"/>
                    <a:gd name="T71" fmla="*/ 4 h 436"/>
                    <a:gd name="T72" fmla="*/ 42 w 497"/>
                    <a:gd name="T73" fmla="*/ 5 h 436"/>
                    <a:gd name="T74" fmla="*/ 43 w 497"/>
                    <a:gd name="T75" fmla="*/ 6 h 436"/>
                    <a:gd name="T76" fmla="*/ 43 w 497"/>
                    <a:gd name="T77" fmla="*/ 9 h 436"/>
                    <a:gd name="T78" fmla="*/ 42 w 497"/>
                    <a:gd name="T79" fmla="*/ 11 h 436"/>
                    <a:gd name="T80" fmla="*/ 36 w 497"/>
                    <a:gd name="T81" fmla="*/ 11 h 436"/>
                    <a:gd name="T82" fmla="*/ 32 w 497"/>
                    <a:gd name="T83" fmla="*/ 11 h 436"/>
                    <a:gd name="T84" fmla="*/ 25 w 497"/>
                    <a:gd name="T85" fmla="*/ 11 h 436"/>
                    <a:gd name="T86" fmla="*/ 21 w 497"/>
                    <a:gd name="T87" fmla="*/ 11 h 436"/>
                    <a:gd name="T88" fmla="*/ 15 w 497"/>
                    <a:gd name="T89" fmla="*/ 10 h 436"/>
                    <a:gd name="T90" fmla="*/ 11 w 497"/>
                    <a:gd name="T91" fmla="*/ 10 h 436"/>
                    <a:gd name="T92" fmla="*/ 7 w 497"/>
                    <a:gd name="T93" fmla="*/ 9 h 436"/>
                    <a:gd name="T94" fmla="*/ 3 w 497"/>
                    <a:gd name="T95" fmla="*/ 8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5427" name="Freeform 104"/>
                <p:cNvSpPr>
                  <a:spLocks/>
                </p:cNvSpPr>
                <p:nvPr/>
              </p:nvSpPr>
              <p:spPr bwMode="auto">
                <a:xfrm>
                  <a:off x="4423" y="4201"/>
                  <a:ext cx="153" cy="62"/>
                </a:xfrm>
                <a:custGeom>
                  <a:avLst/>
                  <a:gdLst>
                    <a:gd name="T0" fmla="*/ 9 w 512"/>
                    <a:gd name="T1" fmla="*/ 9 h 377"/>
                    <a:gd name="T2" fmla="*/ 1 w 512"/>
                    <a:gd name="T3" fmla="*/ 8 h 377"/>
                    <a:gd name="T4" fmla="*/ 4 w 512"/>
                    <a:gd name="T5" fmla="*/ 6 h 377"/>
                    <a:gd name="T6" fmla="*/ 9 w 512"/>
                    <a:gd name="T7" fmla="*/ 5 h 377"/>
                    <a:gd name="T8" fmla="*/ 4 w 512"/>
                    <a:gd name="T9" fmla="*/ 4 h 377"/>
                    <a:gd name="T10" fmla="*/ 1 w 512"/>
                    <a:gd name="T11" fmla="*/ 2 h 377"/>
                    <a:gd name="T12" fmla="*/ 7 w 512"/>
                    <a:gd name="T13" fmla="*/ 1 h 377"/>
                    <a:gd name="T14" fmla="*/ 17 w 512"/>
                    <a:gd name="T15" fmla="*/ 1 h 377"/>
                    <a:gd name="T16" fmla="*/ 33 w 512"/>
                    <a:gd name="T17" fmla="*/ 1 h 377"/>
                    <a:gd name="T18" fmla="*/ 45 w 512"/>
                    <a:gd name="T19" fmla="*/ 0 h 377"/>
                    <a:gd name="T20" fmla="*/ 43 w 512"/>
                    <a:gd name="T21" fmla="*/ 1 h 377"/>
                    <a:gd name="T22" fmla="*/ 40 w 512"/>
                    <a:gd name="T23" fmla="*/ 1 h 377"/>
                    <a:gd name="T24" fmla="*/ 40 w 512"/>
                    <a:gd name="T25" fmla="*/ 2 h 377"/>
                    <a:gd name="T26" fmla="*/ 37 w 512"/>
                    <a:gd name="T27" fmla="*/ 2 h 377"/>
                    <a:gd name="T28" fmla="*/ 33 w 512"/>
                    <a:gd name="T29" fmla="*/ 2 h 377"/>
                    <a:gd name="T30" fmla="*/ 34 w 512"/>
                    <a:gd name="T31" fmla="*/ 2 h 377"/>
                    <a:gd name="T32" fmla="*/ 37 w 512"/>
                    <a:gd name="T33" fmla="*/ 4 h 377"/>
                    <a:gd name="T34" fmla="*/ 33 w 512"/>
                    <a:gd name="T35" fmla="*/ 4 h 377"/>
                    <a:gd name="T36" fmla="*/ 26 w 512"/>
                    <a:gd name="T37" fmla="*/ 2 h 377"/>
                    <a:gd name="T38" fmla="*/ 22 w 512"/>
                    <a:gd name="T39" fmla="*/ 2 h 377"/>
                    <a:gd name="T40" fmla="*/ 24 w 512"/>
                    <a:gd name="T41" fmla="*/ 3 h 377"/>
                    <a:gd name="T42" fmla="*/ 29 w 512"/>
                    <a:gd name="T43" fmla="*/ 4 h 377"/>
                    <a:gd name="T44" fmla="*/ 14 w 512"/>
                    <a:gd name="T45" fmla="*/ 2 h 377"/>
                    <a:gd name="T46" fmla="*/ 7 w 512"/>
                    <a:gd name="T47" fmla="*/ 2 h 377"/>
                    <a:gd name="T48" fmla="*/ 10 w 512"/>
                    <a:gd name="T49" fmla="*/ 2 h 377"/>
                    <a:gd name="T50" fmla="*/ 13 w 512"/>
                    <a:gd name="T51" fmla="*/ 3 h 377"/>
                    <a:gd name="T52" fmla="*/ 23 w 512"/>
                    <a:gd name="T53" fmla="*/ 5 h 377"/>
                    <a:gd name="T54" fmla="*/ 19 w 512"/>
                    <a:gd name="T55" fmla="*/ 4 h 377"/>
                    <a:gd name="T56" fmla="*/ 14 w 512"/>
                    <a:gd name="T57" fmla="*/ 4 h 377"/>
                    <a:gd name="T58" fmla="*/ 10 w 512"/>
                    <a:gd name="T59" fmla="*/ 5 h 377"/>
                    <a:gd name="T60" fmla="*/ 10 w 512"/>
                    <a:gd name="T61" fmla="*/ 6 h 377"/>
                    <a:gd name="T62" fmla="*/ 16 w 512"/>
                    <a:gd name="T63" fmla="*/ 6 h 377"/>
                    <a:gd name="T64" fmla="*/ 22 w 512"/>
                    <a:gd name="T65" fmla="*/ 5 h 377"/>
                    <a:gd name="T66" fmla="*/ 22 w 512"/>
                    <a:gd name="T67" fmla="*/ 6 h 377"/>
                    <a:gd name="T68" fmla="*/ 9 w 512"/>
                    <a:gd name="T69" fmla="*/ 7 h 377"/>
                    <a:gd name="T70" fmla="*/ 7 w 512"/>
                    <a:gd name="T71" fmla="*/ 8 h 377"/>
                    <a:gd name="T72" fmla="*/ 14 w 512"/>
                    <a:gd name="T73" fmla="*/ 8 h 377"/>
                    <a:gd name="T74" fmla="*/ 24 w 512"/>
                    <a:gd name="T75" fmla="*/ 7 h 377"/>
                    <a:gd name="T76" fmla="*/ 31 w 512"/>
                    <a:gd name="T77" fmla="*/ 6 h 377"/>
                    <a:gd name="T78" fmla="*/ 29 w 512"/>
                    <a:gd name="T79" fmla="*/ 7 h 377"/>
                    <a:gd name="T80" fmla="*/ 24 w 512"/>
                    <a:gd name="T81" fmla="*/ 7 h 377"/>
                    <a:gd name="T82" fmla="*/ 26 w 512"/>
                    <a:gd name="T83" fmla="*/ 8 h 377"/>
                    <a:gd name="T84" fmla="*/ 36 w 512"/>
                    <a:gd name="T85" fmla="*/ 6 h 377"/>
                    <a:gd name="T86" fmla="*/ 39 w 512"/>
                    <a:gd name="T87" fmla="*/ 6 h 377"/>
                    <a:gd name="T88" fmla="*/ 36 w 512"/>
                    <a:gd name="T89" fmla="*/ 7 h 377"/>
                    <a:gd name="T90" fmla="*/ 34 w 512"/>
                    <a:gd name="T91" fmla="*/ 8 h 377"/>
                    <a:gd name="T92" fmla="*/ 40 w 512"/>
                    <a:gd name="T93" fmla="*/ 7 h 377"/>
                    <a:gd name="T94" fmla="*/ 39 w 512"/>
                    <a:gd name="T95" fmla="*/ 9 h 377"/>
                    <a:gd name="T96" fmla="*/ 43 w 512"/>
                    <a:gd name="T97" fmla="*/ 9 h 377"/>
                    <a:gd name="T98" fmla="*/ 46 w 512"/>
                    <a:gd name="T99" fmla="*/ 10 h 377"/>
                    <a:gd name="T100" fmla="*/ 42 w 512"/>
                    <a:gd name="T101" fmla="*/ 9 h 377"/>
                    <a:gd name="T102" fmla="*/ 33 w 512"/>
                    <a:gd name="T103" fmla="*/ 9 h 377"/>
                    <a:gd name="T104" fmla="*/ 20 w 512"/>
                    <a:gd name="T105" fmla="*/ 9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5428" name="Freeform 105"/>
                <p:cNvSpPr>
                  <a:spLocks/>
                </p:cNvSpPr>
                <p:nvPr/>
              </p:nvSpPr>
              <p:spPr bwMode="auto">
                <a:xfrm>
                  <a:off x="4581" y="4251"/>
                  <a:ext cx="19" cy="9"/>
                </a:xfrm>
                <a:custGeom>
                  <a:avLst/>
                  <a:gdLst>
                    <a:gd name="T0" fmla="*/ 0 w 64"/>
                    <a:gd name="T1" fmla="*/ 1 h 57"/>
                    <a:gd name="T2" fmla="*/ 1 w 64"/>
                    <a:gd name="T3" fmla="*/ 0 h 57"/>
                    <a:gd name="T4" fmla="*/ 3 w 64"/>
                    <a:gd name="T5" fmla="*/ 0 h 57"/>
                    <a:gd name="T6" fmla="*/ 4 w 64"/>
                    <a:gd name="T7" fmla="*/ 0 h 57"/>
                    <a:gd name="T8" fmla="*/ 6 w 64"/>
                    <a:gd name="T9" fmla="*/ 1 h 57"/>
                    <a:gd name="T10" fmla="*/ 6 w 64"/>
                    <a:gd name="T11" fmla="*/ 1 h 57"/>
                    <a:gd name="T12" fmla="*/ 4 w 64"/>
                    <a:gd name="T13" fmla="*/ 1 h 57"/>
                    <a:gd name="T14" fmla="*/ 1 w 64"/>
                    <a:gd name="T15" fmla="*/ 1 h 57"/>
                    <a:gd name="T16" fmla="*/ 0 w 64"/>
                    <a:gd name="T17" fmla="*/ 1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5429" name="Freeform 106"/>
                <p:cNvSpPr>
                  <a:spLocks/>
                </p:cNvSpPr>
                <p:nvPr/>
              </p:nvSpPr>
              <p:spPr bwMode="auto">
                <a:xfrm>
                  <a:off x="4604" y="4248"/>
                  <a:ext cx="936" cy="7"/>
                </a:xfrm>
                <a:custGeom>
                  <a:avLst/>
                  <a:gdLst>
                    <a:gd name="T0" fmla="*/ 4 w 3142"/>
                    <a:gd name="T1" fmla="*/ 1 h 44"/>
                    <a:gd name="T2" fmla="*/ 0 w 3142"/>
                    <a:gd name="T3" fmla="*/ 0 h 44"/>
                    <a:gd name="T4" fmla="*/ 1 w 3142"/>
                    <a:gd name="T5" fmla="*/ 0 h 44"/>
                    <a:gd name="T6" fmla="*/ 3 w 3142"/>
                    <a:gd name="T7" fmla="*/ 0 h 44"/>
                    <a:gd name="T8" fmla="*/ 4 w 3142"/>
                    <a:gd name="T9" fmla="*/ 0 h 44"/>
                    <a:gd name="T10" fmla="*/ 9 w 3142"/>
                    <a:gd name="T11" fmla="*/ 0 h 44"/>
                    <a:gd name="T12" fmla="*/ 14 w 3142"/>
                    <a:gd name="T13" fmla="*/ 0 h 44"/>
                    <a:gd name="T14" fmla="*/ 20 w 3142"/>
                    <a:gd name="T15" fmla="*/ 0 h 44"/>
                    <a:gd name="T16" fmla="*/ 27 w 3142"/>
                    <a:gd name="T17" fmla="*/ 0 h 44"/>
                    <a:gd name="T18" fmla="*/ 35 w 3142"/>
                    <a:gd name="T19" fmla="*/ 0 h 44"/>
                    <a:gd name="T20" fmla="*/ 46 w 3142"/>
                    <a:gd name="T21" fmla="*/ 0 h 44"/>
                    <a:gd name="T22" fmla="*/ 55 w 3142"/>
                    <a:gd name="T23" fmla="*/ 0 h 44"/>
                    <a:gd name="T24" fmla="*/ 67 w 3142"/>
                    <a:gd name="T25" fmla="*/ 0 h 44"/>
                    <a:gd name="T26" fmla="*/ 90 w 3142"/>
                    <a:gd name="T27" fmla="*/ 0 h 44"/>
                    <a:gd name="T28" fmla="*/ 114 w 3142"/>
                    <a:gd name="T29" fmla="*/ 0 h 44"/>
                    <a:gd name="T30" fmla="*/ 141 w 3142"/>
                    <a:gd name="T31" fmla="*/ 0 h 44"/>
                    <a:gd name="T32" fmla="*/ 167 w 3142"/>
                    <a:gd name="T33" fmla="*/ 0 h 44"/>
                    <a:gd name="T34" fmla="*/ 191 w 3142"/>
                    <a:gd name="T35" fmla="*/ 0 h 44"/>
                    <a:gd name="T36" fmla="*/ 215 w 3142"/>
                    <a:gd name="T37" fmla="*/ 0 h 44"/>
                    <a:gd name="T38" fmla="*/ 225 w 3142"/>
                    <a:gd name="T39" fmla="*/ 0 h 44"/>
                    <a:gd name="T40" fmla="*/ 236 w 3142"/>
                    <a:gd name="T41" fmla="*/ 0 h 44"/>
                    <a:gd name="T42" fmla="*/ 245 w 3142"/>
                    <a:gd name="T43" fmla="*/ 0 h 44"/>
                    <a:gd name="T44" fmla="*/ 253 w 3142"/>
                    <a:gd name="T45" fmla="*/ 0 h 44"/>
                    <a:gd name="T46" fmla="*/ 260 w 3142"/>
                    <a:gd name="T47" fmla="*/ 0 h 44"/>
                    <a:gd name="T48" fmla="*/ 268 w 3142"/>
                    <a:gd name="T49" fmla="*/ 0 h 44"/>
                    <a:gd name="T50" fmla="*/ 272 w 3142"/>
                    <a:gd name="T51" fmla="*/ 0 h 44"/>
                    <a:gd name="T52" fmla="*/ 276 w 3142"/>
                    <a:gd name="T53" fmla="*/ 0 h 44"/>
                    <a:gd name="T54" fmla="*/ 279 w 3142"/>
                    <a:gd name="T55" fmla="*/ 0 h 44"/>
                    <a:gd name="T56" fmla="*/ 279 w 3142"/>
                    <a:gd name="T57" fmla="*/ 1 h 44"/>
                    <a:gd name="T58" fmla="*/ 277 w 3142"/>
                    <a:gd name="T59" fmla="*/ 1 h 44"/>
                    <a:gd name="T60" fmla="*/ 4 w 3142"/>
                    <a:gd name="T61" fmla="*/ 1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5430" name="Freeform 107"/>
                <p:cNvSpPr>
                  <a:spLocks/>
                </p:cNvSpPr>
                <p:nvPr/>
              </p:nvSpPr>
              <p:spPr bwMode="auto">
                <a:xfrm>
                  <a:off x="5617" y="4204"/>
                  <a:ext cx="106" cy="51"/>
                </a:xfrm>
                <a:custGeom>
                  <a:avLst/>
                  <a:gdLst>
                    <a:gd name="T0" fmla="*/ 25 w 353"/>
                    <a:gd name="T1" fmla="*/ 7 h 319"/>
                    <a:gd name="T2" fmla="*/ 26 w 353"/>
                    <a:gd name="T3" fmla="*/ 8 h 319"/>
                    <a:gd name="T4" fmla="*/ 22 w 353"/>
                    <a:gd name="T5" fmla="*/ 6 h 319"/>
                    <a:gd name="T6" fmla="*/ 20 w 353"/>
                    <a:gd name="T7" fmla="*/ 7 h 319"/>
                    <a:gd name="T8" fmla="*/ 19 w 353"/>
                    <a:gd name="T9" fmla="*/ 6 h 319"/>
                    <a:gd name="T10" fmla="*/ 16 w 353"/>
                    <a:gd name="T11" fmla="*/ 6 h 319"/>
                    <a:gd name="T12" fmla="*/ 11 w 353"/>
                    <a:gd name="T13" fmla="*/ 5 h 319"/>
                    <a:gd name="T14" fmla="*/ 11 w 353"/>
                    <a:gd name="T15" fmla="*/ 5 h 319"/>
                    <a:gd name="T16" fmla="*/ 9 w 353"/>
                    <a:gd name="T17" fmla="*/ 4 h 319"/>
                    <a:gd name="T18" fmla="*/ 6 w 353"/>
                    <a:gd name="T19" fmla="*/ 3 h 319"/>
                    <a:gd name="T20" fmla="*/ 3 w 353"/>
                    <a:gd name="T21" fmla="*/ 3 h 319"/>
                    <a:gd name="T22" fmla="*/ 4 w 353"/>
                    <a:gd name="T23" fmla="*/ 4 h 319"/>
                    <a:gd name="T24" fmla="*/ 4 w 353"/>
                    <a:gd name="T25" fmla="*/ 5 h 319"/>
                    <a:gd name="T26" fmla="*/ 0 w 353"/>
                    <a:gd name="T27" fmla="*/ 4 h 319"/>
                    <a:gd name="T28" fmla="*/ 0 w 353"/>
                    <a:gd name="T29" fmla="*/ 2 h 319"/>
                    <a:gd name="T30" fmla="*/ 9 w 353"/>
                    <a:gd name="T31" fmla="*/ 3 h 319"/>
                    <a:gd name="T32" fmla="*/ 10 w 353"/>
                    <a:gd name="T33" fmla="*/ 0 h 319"/>
                    <a:gd name="T34" fmla="*/ 22 w 353"/>
                    <a:gd name="T35" fmla="*/ 1 h 319"/>
                    <a:gd name="T36" fmla="*/ 17 w 353"/>
                    <a:gd name="T37" fmla="*/ 1 h 319"/>
                    <a:gd name="T38" fmla="*/ 14 w 353"/>
                    <a:gd name="T39" fmla="*/ 2 h 319"/>
                    <a:gd name="T40" fmla="*/ 25 w 353"/>
                    <a:gd name="T41" fmla="*/ 2 h 319"/>
                    <a:gd name="T42" fmla="*/ 25 w 353"/>
                    <a:gd name="T43" fmla="*/ 3 h 319"/>
                    <a:gd name="T44" fmla="*/ 22 w 353"/>
                    <a:gd name="T45" fmla="*/ 3 h 319"/>
                    <a:gd name="T46" fmla="*/ 19 w 353"/>
                    <a:gd name="T47" fmla="*/ 3 h 319"/>
                    <a:gd name="T48" fmla="*/ 20 w 353"/>
                    <a:gd name="T49" fmla="*/ 3 h 319"/>
                    <a:gd name="T50" fmla="*/ 23 w 353"/>
                    <a:gd name="T51" fmla="*/ 4 h 319"/>
                    <a:gd name="T52" fmla="*/ 32 w 353"/>
                    <a:gd name="T53" fmla="*/ 4 h 319"/>
                    <a:gd name="T54" fmla="*/ 26 w 353"/>
                    <a:gd name="T55" fmla="*/ 4 h 319"/>
                    <a:gd name="T56" fmla="*/ 23 w 353"/>
                    <a:gd name="T57" fmla="*/ 4 h 319"/>
                    <a:gd name="T58" fmla="*/ 23 w 353"/>
                    <a:gd name="T59" fmla="*/ 5 h 319"/>
                    <a:gd name="T60" fmla="*/ 32 w 353"/>
                    <a:gd name="T61" fmla="*/ 6 h 319"/>
                    <a:gd name="T62" fmla="*/ 26 w 353"/>
                    <a:gd name="T63" fmla="*/ 5 h 319"/>
                    <a:gd name="T64" fmla="*/ 23 w 353"/>
                    <a:gd name="T65" fmla="*/ 6 h 319"/>
                    <a:gd name="T66" fmla="*/ 26 w 353"/>
                    <a:gd name="T67" fmla="*/ 6 h 319"/>
                    <a:gd name="T68" fmla="*/ 32 w 353"/>
                    <a:gd name="T69" fmla="*/ 6 h 319"/>
                    <a:gd name="T70" fmla="*/ 30 w 353"/>
                    <a:gd name="T71" fmla="*/ 7 h 319"/>
                    <a:gd name="T72" fmla="*/ 32 w 353"/>
                    <a:gd name="T73" fmla="*/ 8 h 319"/>
                    <a:gd name="T74" fmla="*/ 30 w 353"/>
                    <a:gd name="T75" fmla="*/ 8 h 319"/>
                    <a:gd name="T76" fmla="*/ 28 w 353"/>
                    <a:gd name="T77" fmla="*/ 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5431" name="Freeform 108"/>
                <p:cNvSpPr>
                  <a:spLocks/>
                </p:cNvSpPr>
                <p:nvPr/>
              </p:nvSpPr>
              <p:spPr bwMode="auto">
                <a:xfrm>
                  <a:off x="5598" y="4244"/>
                  <a:ext cx="19" cy="11"/>
                </a:xfrm>
                <a:custGeom>
                  <a:avLst/>
                  <a:gdLst>
                    <a:gd name="T0" fmla="*/ 0 w 64"/>
                    <a:gd name="T1" fmla="*/ 0 h 72"/>
                    <a:gd name="T2" fmla="*/ 6 w 64"/>
                    <a:gd name="T3" fmla="*/ 2 h 72"/>
                    <a:gd name="T4" fmla="*/ 3 w 64"/>
                    <a:gd name="T5" fmla="*/ 1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5432" name="Freeform 109"/>
                <p:cNvSpPr>
                  <a:spLocks/>
                </p:cNvSpPr>
                <p:nvPr/>
              </p:nvSpPr>
              <p:spPr bwMode="auto">
                <a:xfrm>
                  <a:off x="5592" y="4251"/>
                  <a:ext cx="6" cy="2"/>
                </a:xfrm>
                <a:custGeom>
                  <a:avLst/>
                  <a:gdLst>
                    <a:gd name="T0" fmla="*/ 0 w 17"/>
                    <a:gd name="T1" fmla="*/ 0 h 14"/>
                    <a:gd name="T2" fmla="*/ 2 w 17"/>
                    <a:gd name="T3" fmla="*/ 0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5433" name="Freeform 110"/>
                <p:cNvSpPr>
                  <a:spLocks/>
                </p:cNvSpPr>
                <p:nvPr/>
              </p:nvSpPr>
              <p:spPr bwMode="auto">
                <a:xfrm>
                  <a:off x="4356" y="4211"/>
                  <a:ext cx="19" cy="42"/>
                </a:xfrm>
                <a:custGeom>
                  <a:avLst/>
                  <a:gdLst>
                    <a:gd name="T0" fmla="*/ 1 w 65"/>
                    <a:gd name="T1" fmla="*/ 6 h 261"/>
                    <a:gd name="T2" fmla="*/ 0 w 65"/>
                    <a:gd name="T3" fmla="*/ 0 h 261"/>
                    <a:gd name="T4" fmla="*/ 0 w 65"/>
                    <a:gd name="T5" fmla="*/ 0 h 261"/>
                    <a:gd name="T6" fmla="*/ 1 w 65"/>
                    <a:gd name="T7" fmla="*/ 0 h 261"/>
                    <a:gd name="T8" fmla="*/ 4 w 65"/>
                    <a:gd name="T9" fmla="*/ 0 h 261"/>
                    <a:gd name="T10" fmla="*/ 6 w 65"/>
                    <a:gd name="T11" fmla="*/ 0 h 261"/>
                    <a:gd name="T12" fmla="*/ 6 w 65"/>
                    <a:gd name="T13" fmla="*/ 0 h 261"/>
                    <a:gd name="T14" fmla="*/ 6 w 65"/>
                    <a:gd name="T15" fmla="*/ 3 h 261"/>
                    <a:gd name="T16" fmla="*/ 6 w 65"/>
                    <a:gd name="T17" fmla="*/ 6 h 261"/>
                    <a:gd name="T18" fmla="*/ 4 w 65"/>
                    <a:gd name="T19" fmla="*/ 7 h 261"/>
                    <a:gd name="T20" fmla="*/ 3 w 65"/>
                    <a:gd name="T21" fmla="*/ 7 h 261"/>
                    <a:gd name="T22" fmla="*/ 1 w 65"/>
                    <a:gd name="T23" fmla="*/ 6 h 261"/>
                    <a:gd name="T24" fmla="*/ 1 w 65"/>
                    <a:gd name="T25" fmla="*/ 6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5434" name="Freeform 111"/>
                <p:cNvSpPr>
                  <a:spLocks/>
                </p:cNvSpPr>
                <p:nvPr/>
              </p:nvSpPr>
              <p:spPr bwMode="auto">
                <a:xfrm>
                  <a:off x="5560" y="4211"/>
                  <a:ext cx="32" cy="42"/>
                </a:xfrm>
                <a:custGeom>
                  <a:avLst/>
                  <a:gdLst>
                    <a:gd name="T0" fmla="*/ 0 w 111"/>
                    <a:gd name="T1" fmla="*/ 6 h 261"/>
                    <a:gd name="T2" fmla="*/ 0 w 111"/>
                    <a:gd name="T3" fmla="*/ 6 h 261"/>
                    <a:gd name="T4" fmla="*/ 1 w 111"/>
                    <a:gd name="T5" fmla="*/ 5 h 261"/>
                    <a:gd name="T6" fmla="*/ 0 w 111"/>
                    <a:gd name="T7" fmla="*/ 3 h 261"/>
                    <a:gd name="T8" fmla="*/ 0 w 111"/>
                    <a:gd name="T9" fmla="*/ 1 h 261"/>
                    <a:gd name="T10" fmla="*/ 1 w 111"/>
                    <a:gd name="T11" fmla="*/ 0 h 261"/>
                    <a:gd name="T12" fmla="*/ 3 w 111"/>
                    <a:gd name="T13" fmla="*/ 0 h 261"/>
                    <a:gd name="T14" fmla="*/ 5 w 111"/>
                    <a:gd name="T15" fmla="*/ 0 h 261"/>
                    <a:gd name="T16" fmla="*/ 7 w 111"/>
                    <a:gd name="T17" fmla="*/ 0 h 261"/>
                    <a:gd name="T18" fmla="*/ 7 w 111"/>
                    <a:gd name="T19" fmla="*/ 1 h 261"/>
                    <a:gd name="T20" fmla="*/ 7 w 111"/>
                    <a:gd name="T21" fmla="*/ 2 h 261"/>
                    <a:gd name="T22" fmla="*/ 8 w 111"/>
                    <a:gd name="T23" fmla="*/ 3 h 261"/>
                    <a:gd name="T24" fmla="*/ 9 w 111"/>
                    <a:gd name="T25" fmla="*/ 4 h 261"/>
                    <a:gd name="T26" fmla="*/ 8 w 111"/>
                    <a:gd name="T27" fmla="*/ 3 h 261"/>
                    <a:gd name="T28" fmla="*/ 7 w 111"/>
                    <a:gd name="T29" fmla="*/ 3 h 261"/>
                    <a:gd name="T30" fmla="*/ 5 w 111"/>
                    <a:gd name="T31" fmla="*/ 3 h 261"/>
                    <a:gd name="T32" fmla="*/ 5 w 111"/>
                    <a:gd name="T33" fmla="*/ 4 h 261"/>
                    <a:gd name="T34" fmla="*/ 5 w 111"/>
                    <a:gd name="T35" fmla="*/ 5 h 261"/>
                    <a:gd name="T36" fmla="*/ 8 w 111"/>
                    <a:gd name="T37" fmla="*/ 6 h 261"/>
                    <a:gd name="T38" fmla="*/ 5 w 111"/>
                    <a:gd name="T39" fmla="*/ 5 h 261"/>
                    <a:gd name="T40" fmla="*/ 5 w 111"/>
                    <a:gd name="T41" fmla="*/ 4 h 261"/>
                    <a:gd name="T42" fmla="*/ 3 w 111"/>
                    <a:gd name="T43" fmla="*/ 4 h 261"/>
                    <a:gd name="T44" fmla="*/ 3 w 111"/>
                    <a:gd name="T45" fmla="*/ 4 h 261"/>
                    <a:gd name="T46" fmla="*/ 3 w 111"/>
                    <a:gd name="T47" fmla="*/ 5 h 261"/>
                    <a:gd name="T48" fmla="*/ 3 w 111"/>
                    <a:gd name="T49" fmla="*/ 5 h 261"/>
                    <a:gd name="T50" fmla="*/ 1 w 111"/>
                    <a:gd name="T51" fmla="*/ 5 h 261"/>
                    <a:gd name="T52" fmla="*/ 1 w 111"/>
                    <a:gd name="T53" fmla="*/ 6 h 261"/>
                    <a:gd name="T54" fmla="*/ 1 w 111"/>
                    <a:gd name="T55" fmla="*/ 6 h 261"/>
                    <a:gd name="T56" fmla="*/ 1 w 111"/>
                    <a:gd name="T57" fmla="*/ 7 h 261"/>
                    <a:gd name="T58" fmla="*/ 0 w 111"/>
                    <a:gd name="T59" fmla="*/ 7 h 261"/>
                    <a:gd name="T60" fmla="*/ 0 w 111"/>
                    <a:gd name="T61" fmla="*/ 6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5435" name="Freeform 112"/>
                <p:cNvSpPr>
                  <a:spLocks/>
                </p:cNvSpPr>
                <p:nvPr/>
              </p:nvSpPr>
              <p:spPr bwMode="auto">
                <a:xfrm>
                  <a:off x="5574" y="4248"/>
                  <a:ext cx="4" cy="5"/>
                </a:xfrm>
                <a:custGeom>
                  <a:avLst/>
                  <a:gdLst>
                    <a:gd name="T0" fmla="*/ 0 w 15"/>
                    <a:gd name="T1" fmla="*/ 0 h 29"/>
                    <a:gd name="T2" fmla="*/ 1 w 15"/>
                    <a:gd name="T3" fmla="*/ 1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5436" name="Freeform 113"/>
                <p:cNvSpPr>
                  <a:spLocks/>
                </p:cNvSpPr>
                <p:nvPr/>
              </p:nvSpPr>
              <p:spPr bwMode="auto">
                <a:xfrm>
                  <a:off x="4389" y="4218"/>
                  <a:ext cx="6" cy="30"/>
                </a:xfrm>
                <a:custGeom>
                  <a:avLst/>
                  <a:gdLst>
                    <a:gd name="T0" fmla="*/ 0 w 16"/>
                    <a:gd name="T1" fmla="*/ 4 h 188"/>
                    <a:gd name="T2" fmla="*/ 0 w 16"/>
                    <a:gd name="T3" fmla="*/ 0 h 188"/>
                    <a:gd name="T4" fmla="*/ 2 w 16"/>
                    <a:gd name="T5" fmla="*/ 1 h 188"/>
                    <a:gd name="T6" fmla="*/ 2 w 16"/>
                    <a:gd name="T7" fmla="*/ 2 h 188"/>
                    <a:gd name="T8" fmla="*/ 2 w 16"/>
                    <a:gd name="T9" fmla="*/ 4 h 188"/>
                    <a:gd name="T10" fmla="*/ 0 w 16"/>
                    <a:gd name="T11" fmla="*/ 5 h 188"/>
                    <a:gd name="T12" fmla="*/ 0 w 16"/>
                    <a:gd name="T13" fmla="*/ 4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5437" name="Freeform 114"/>
                <p:cNvSpPr>
                  <a:spLocks/>
                </p:cNvSpPr>
                <p:nvPr/>
              </p:nvSpPr>
              <p:spPr bwMode="auto">
                <a:xfrm>
                  <a:off x="4337" y="4218"/>
                  <a:ext cx="9" cy="28"/>
                </a:xfrm>
                <a:custGeom>
                  <a:avLst/>
                  <a:gdLst>
                    <a:gd name="T0" fmla="*/ 0 w 34"/>
                    <a:gd name="T1" fmla="*/ 0 h 173"/>
                    <a:gd name="T2" fmla="*/ 1 w 34"/>
                    <a:gd name="T3" fmla="*/ 0 h 173"/>
                    <a:gd name="T4" fmla="*/ 2 w 34"/>
                    <a:gd name="T5" fmla="*/ 0 h 173"/>
                    <a:gd name="T6" fmla="*/ 2 w 34"/>
                    <a:gd name="T7" fmla="*/ 4 h 173"/>
                    <a:gd name="T8" fmla="*/ 1 w 34"/>
                    <a:gd name="T9" fmla="*/ 5 h 173"/>
                    <a:gd name="T10" fmla="*/ 0 w 34"/>
                    <a:gd name="T11" fmla="*/ 4 h 173"/>
                    <a:gd name="T12" fmla="*/ 0 w 34"/>
                    <a:gd name="T13" fmla="*/ 0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5438" name="Freeform 115"/>
                <p:cNvSpPr>
                  <a:spLocks/>
                </p:cNvSpPr>
                <p:nvPr/>
              </p:nvSpPr>
              <p:spPr bwMode="auto">
                <a:xfrm>
                  <a:off x="4576" y="4218"/>
                  <a:ext cx="52" cy="28"/>
                </a:xfrm>
                <a:custGeom>
                  <a:avLst/>
                  <a:gdLst>
                    <a:gd name="T0" fmla="*/ 0 w 177"/>
                    <a:gd name="T1" fmla="*/ 4 h 173"/>
                    <a:gd name="T2" fmla="*/ 12 w 177"/>
                    <a:gd name="T3" fmla="*/ 2 h 173"/>
                    <a:gd name="T4" fmla="*/ 11 w 177"/>
                    <a:gd name="T5" fmla="*/ 1 h 173"/>
                    <a:gd name="T6" fmla="*/ 7 w 177"/>
                    <a:gd name="T7" fmla="*/ 1 h 173"/>
                    <a:gd name="T8" fmla="*/ 1 w 177"/>
                    <a:gd name="T9" fmla="*/ 0 h 173"/>
                    <a:gd name="T10" fmla="*/ 0 w 177"/>
                    <a:gd name="T11" fmla="*/ 0 h 173"/>
                    <a:gd name="T12" fmla="*/ 4 w 177"/>
                    <a:gd name="T13" fmla="*/ 0 h 173"/>
                    <a:gd name="T14" fmla="*/ 7 w 177"/>
                    <a:gd name="T15" fmla="*/ 1 h 173"/>
                    <a:gd name="T16" fmla="*/ 12 w 177"/>
                    <a:gd name="T17" fmla="*/ 1 h 173"/>
                    <a:gd name="T18" fmla="*/ 15 w 177"/>
                    <a:gd name="T19" fmla="*/ 2 h 173"/>
                    <a:gd name="T20" fmla="*/ 12 w 177"/>
                    <a:gd name="T21" fmla="*/ 3 h 173"/>
                    <a:gd name="T22" fmla="*/ 8 w 177"/>
                    <a:gd name="T23" fmla="*/ 3 h 173"/>
                    <a:gd name="T24" fmla="*/ 0 w 177"/>
                    <a:gd name="T25" fmla="*/ 5 h 173"/>
                    <a:gd name="T26" fmla="*/ 0 w 177"/>
                    <a:gd name="T27" fmla="*/ 4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5439" name="Freeform 116"/>
                <p:cNvSpPr>
                  <a:spLocks/>
                </p:cNvSpPr>
                <p:nvPr/>
              </p:nvSpPr>
              <p:spPr bwMode="auto">
                <a:xfrm>
                  <a:off x="5641" y="4239"/>
                  <a:ext cx="5" cy="5"/>
                </a:xfrm>
                <a:custGeom>
                  <a:avLst/>
                  <a:gdLst>
                    <a:gd name="T0" fmla="*/ 2 w 16"/>
                    <a:gd name="T1" fmla="*/ 0 h 30"/>
                    <a:gd name="T2" fmla="*/ 2 w 16"/>
                    <a:gd name="T3" fmla="*/ 1 h 30"/>
                    <a:gd name="T4" fmla="*/ 2 w 16"/>
                    <a:gd name="T5" fmla="*/ 1 h 30"/>
                    <a:gd name="T6" fmla="*/ 0 w 16"/>
                    <a:gd name="T7" fmla="*/ 1 h 30"/>
                    <a:gd name="T8" fmla="*/ 2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5440" name="Freeform 117"/>
                <p:cNvSpPr>
                  <a:spLocks/>
                </p:cNvSpPr>
                <p:nvPr/>
              </p:nvSpPr>
              <p:spPr bwMode="auto">
                <a:xfrm>
                  <a:off x="4628" y="4239"/>
                  <a:ext cx="922" cy="5"/>
                </a:xfrm>
                <a:custGeom>
                  <a:avLst/>
                  <a:gdLst>
                    <a:gd name="T0" fmla="*/ 4 w 3093"/>
                    <a:gd name="T1" fmla="*/ 1 h 30"/>
                    <a:gd name="T2" fmla="*/ 0 w 3093"/>
                    <a:gd name="T3" fmla="*/ 0 h 30"/>
                    <a:gd name="T4" fmla="*/ 1 w 3093"/>
                    <a:gd name="T5" fmla="*/ 0 h 30"/>
                    <a:gd name="T6" fmla="*/ 9 w 3093"/>
                    <a:gd name="T7" fmla="*/ 0 h 30"/>
                    <a:gd name="T8" fmla="*/ 14 w 3093"/>
                    <a:gd name="T9" fmla="*/ 0 h 30"/>
                    <a:gd name="T10" fmla="*/ 23 w 3093"/>
                    <a:gd name="T11" fmla="*/ 0 h 30"/>
                    <a:gd name="T12" fmla="*/ 31 w 3093"/>
                    <a:gd name="T13" fmla="*/ 0 h 30"/>
                    <a:gd name="T14" fmla="*/ 40 w 3093"/>
                    <a:gd name="T15" fmla="*/ 0 h 30"/>
                    <a:gd name="T16" fmla="*/ 50 w 3093"/>
                    <a:gd name="T17" fmla="*/ 0 h 30"/>
                    <a:gd name="T18" fmla="*/ 70 w 3093"/>
                    <a:gd name="T19" fmla="*/ 0 h 30"/>
                    <a:gd name="T20" fmla="*/ 91 w 3093"/>
                    <a:gd name="T21" fmla="*/ 0 h 30"/>
                    <a:gd name="T22" fmla="*/ 114 w 3093"/>
                    <a:gd name="T23" fmla="*/ 0 h 30"/>
                    <a:gd name="T24" fmla="*/ 159 w 3093"/>
                    <a:gd name="T25" fmla="*/ 0 h 30"/>
                    <a:gd name="T26" fmla="*/ 182 w 3093"/>
                    <a:gd name="T27" fmla="*/ 0 h 30"/>
                    <a:gd name="T28" fmla="*/ 204 w 3093"/>
                    <a:gd name="T29" fmla="*/ 0 h 30"/>
                    <a:gd name="T30" fmla="*/ 222 w 3093"/>
                    <a:gd name="T31" fmla="*/ 0 h 30"/>
                    <a:gd name="T32" fmla="*/ 231 w 3093"/>
                    <a:gd name="T33" fmla="*/ 0 h 30"/>
                    <a:gd name="T34" fmla="*/ 239 w 3093"/>
                    <a:gd name="T35" fmla="*/ 0 h 30"/>
                    <a:gd name="T36" fmla="*/ 247 w 3093"/>
                    <a:gd name="T37" fmla="*/ 0 h 30"/>
                    <a:gd name="T38" fmla="*/ 253 w 3093"/>
                    <a:gd name="T39" fmla="*/ 0 h 30"/>
                    <a:gd name="T40" fmla="*/ 259 w 3093"/>
                    <a:gd name="T41" fmla="*/ 0 h 30"/>
                    <a:gd name="T42" fmla="*/ 264 w 3093"/>
                    <a:gd name="T43" fmla="*/ 0 h 30"/>
                    <a:gd name="T44" fmla="*/ 268 w 3093"/>
                    <a:gd name="T45" fmla="*/ 0 h 30"/>
                    <a:gd name="T46" fmla="*/ 271 w 3093"/>
                    <a:gd name="T47" fmla="*/ 0 h 30"/>
                    <a:gd name="T48" fmla="*/ 272 w 3093"/>
                    <a:gd name="T49" fmla="*/ 0 h 30"/>
                    <a:gd name="T50" fmla="*/ 274 w 3093"/>
                    <a:gd name="T51" fmla="*/ 0 h 30"/>
                    <a:gd name="T52" fmla="*/ 275 w 3093"/>
                    <a:gd name="T53" fmla="*/ 1 h 30"/>
                    <a:gd name="T54" fmla="*/ 274 w 3093"/>
                    <a:gd name="T55" fmla="*/ 1 h 30"/>
                    <a:gd name="T56" fmla="*/ 272 w 3093"/>
                    <a:gd name="T57" fmla="*/ 1 h 30"/>
                    <a:gd name="T58" fmla="*/ 271 w 3093"/>
                    <a:gd name="T59" fmla="*/ 1 h 30"/>
                    <a:gd name="T60" fmla="*/ 268 w 3093"/>
                    <a:gd name="T61" fmla="*/ 1 h 30"/>
                    <a:gd name="T62" fmla="*/ 262 w 3093"/>
                    <a:gd name="T63" fmla="*/ 1 h 30"/>
                    <a:gd name="T64" fmla="*/ 256 w 3093"/>
                    <a:gd name="T65" fmla="*/ 1 h 30"/>
                    <a:gd name="T66" fmla="*/ 249 w 3093"/>
                    <a:gd name="T67" fmla="*/ 1 h 30"/>
                    <a:gd name="T68" fmla="*/ 241 w 3093"/>
                    <a:gd name="T69" fmla="*/ 1 h 30"/>
                    <a:gd name="T70" fmla="*/ 232 w 3093"/>
                    <a:gd name="T71" fmla="*/ 1 h 30"/>
                    <a:gd name="T72" fmla="*/ 222 w 3093"/>
                    <a:gd name="T73" fmla="*/ 1 h 30"/>
                    <a:gd name="T74" fmla="*/ 211 w 3093"/>
                    <a:gd name="T75" fmla="*/ 1 h 30"/>
                    <a:gd name="T76" fmla="*/ 188 w 3093"/>
                    <a:gd name="T77" fmla="*/ 1 h 30"/>
                    <a:gd name="T78" fmla="*/ 164 w 3093"/>
                    <a:gd name="T79" fmla="*/ 1 h 30"/>
                    <a:gd name="T80" fmla="*/ 140 w 3093"/>
                    <a:gd name="T81" fmla="*/ 1 h 30"/>
                    <a:gd name="T82" fmla="*/ 114 w 3093"/>
                    <a:gd name="T83" fmla="*/ 1 h 30"/>
                    <a:gd name="T84" fmla="*/ 90 w 3093"/>
                    <a:gd name="T85" fmla="*/ 1 h 30"/>
                    <a:gd name="T86" fmla="*/ 67 w 3093"/>
                    <a:gd name="T87" fmla="*/ 1 h 30"/>
                    <a:gd name="T88" fmla="*/ 57 w 3093"/>
                    <a:gd name="T89" fmla="*/ 1 h 30"/>
                    <a:gd name="T90" fmla="*/ 47 w 3093"/>
                    <a:gd name="T91" fmla="*/ 1 h 30"/>
                    <a:gd name="T92" fmla="*/ 37 w 3093"/>
                    <a:gd name="T93" fmla="*/ 1 h 30"/>
                    <a:gd name="T94" fmla="*/ 30 w 3093"/>
                    <a:gd name="T95" fmla="*/ 1 h 30"/>
                    <a:gd name="T96" fmla="*/ 23 w 3093"/>
                    <a:gd name="T97" fmla="*/ 1 h 30"/>
                    <a:gd name="T98" fmla="*/ 17 w 3093"/>
                    <a:gd name="T99" fmla="*/ 1 h 30"/>
                    <a:gd name="T100" fmla="*/ 11 w 3093"/>
                    <a:gd name="T101" fmla="*/ 1 h 30"/>
                    <a:gd name="T102" fmla="*/ 9 w 3093"/>
                    <a:gd name="T103" fmla="*/ 1 h 30"/>
                    <a:gd name="T104" fmla="*/ 6 w 3093"/>
                    <a:gd name="T105" fmla="*/ 1 h 30"/>
                    <a:gd name="T106" fmla="*/ 4 w 3093"/>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5441" name="Freeform 118"/>
                <p:cNvSpPr>
                  <a:spLocks/>
                </p:cNvSpPr>
                <p:nvPr/>
              </p:nvSpPr>
              <p:spPr bwMode="auto">
                <a:xfrm>
                  <a:off x="4409" y="4223"/>
                  <a:ext cx="29" cy="16"/>
                </a:xfrm>
                <a:custGeom>
                  <a:avLst/>
                  <a:gdLst>
                    <a:gd name="T0" fmla="*/ 0 w 96"/>
                    <a:gd name="T1" fmla="*/ 0 h 100"/>
                    <a:gd name="T2" fmla="*/ 3 w 96"/>
                    <a:gd name="T3" fmla="*/ 0 h 100"/>
                    <a:gd name="T4" fmla="*/ 6 w 96"/>
                    <a:gd name="T5" fmla="*/ 0 h 100"/>
                    <a:gd name="T6" fmla="*/ 7 w 96"/>
                    <a:gd name="T7" fmla="*/ 1 h 100"/>
                    <a:gd name="T8" fmla="*/ 9 w 96"/>
                    <a:gd name="T9" fmla="*/ 1 h 100"/>
                    <a:gd name="T10" fmla="*/ 9 w 96"/>
                    <a:gd name="T11" fmla="*/ 1 h 100"/>
                    <a:gd name="T12" fmla="*/ 6 w 96"/>
                    <a:gd name="T13" fmla="*/ 2 h 100"/>
                    <a:gd name="T14" fmla="*/ 5 w 96"/>
                    <a:gd name="T15" fmla="*/ 2 h 100"/>
                    <a:gd name="T16" fmla="*/ 0 w 96"/>
                    <a:gd name="T17" fmla="*/ 3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5442" name="Freeform 119"/>
                <p:cNvSpPr>
                  <a:spLocks/>
                </p:cNvSpPr>
                <p:nvPr/>
              </p:nvSpPr>
              <p:spPr bwMode="auto">
                <a:xfrm>
                  <a:off x="4538" y="4223"/>
                  <a:ext cx="62" cy="16"/>
                </a:xfrm>
                <a:custGeom>
                  <a:avLst/>
                  <a:gdLst>
                    <a:gd name="T0" fmla="*/ 6 w 208"/>
                    <a:gd name="T1" fmla="*/ 2 h 100"/>
                    <a:gd name="T2" fmla="*/ 4 w 208"/>
                    <a:gd name="T3" fmla="*/ 1 h 100"/>
                    <a:gd name="T4" fmla="*/ 3 w 208"/>
                    <a:gd name="T5" fmla="*/ 1 h 100"/>
                    <a:gd name="T6" fmla="*/ 1 w 208"/>
                    <a:gd name="T7" fmla="*/ 1 h 100"/>
                    <a:gd name="T8" fmla="*/ 0 w 208"/>
                    <a:gd name="T9" fmla="*/ 1 h 100"/>
                    <a:gd name="T10" fmla="*/ 3 w 208"/>
                    <a:gd name="T11" fmla="*/ 1 h 100"/>
                    <a:gd name="T12" fmla="*/ 6 w 208"/>
                    <a:gd name="T13" fmla="*/ 1 h 100"/>
                    <a:gd name="T14" fmla="*/ 7 w 208"/>
                    <a:gd name="T15" fmla="*/ 0 h 100"/>
                    <a:gd name="T16" fmla="*/ 13 w 208"/>
                    <a:gd name="T17" fmla="*/ 0 h 100"/>
                    <a:gd name="T18" fmla="*/ 18 w 208"/>
                    <a:gd name="T19" fmla="*/ 1 h 100"/>
                    <a:gd name="T20" fmla="*/ 17 w 208"/>
                    <a:gd name="T21" fmla="*/ 2 h 100"/>
                    <a:gd name="T22" fmla="*/ 14 w 208"/>
                    <a:gd name="T23" fmla="*/ 2 h 100"/>
                    <a:gd name="T24" fmla="*/ 7 w 208"/>
                    <a:gd name="T25" fmla="*/ 3 h 100"/>
                    <a:gd name="T26" fmla="*/ 6 w 208"/>
                    <a:gd name="T27" fmla="*/ 2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5443" name="Freeform 120"/>
                <p:cNvSpPr>
                  <a:spLocks/>
                </p:cNvSpPr>
                <p:nvPr/>
              </p:nvSpPr>
              <p:spPr bwMode="auto">
                <a:xfrm>
                  <a:off x="5002" y="3903"/>
                  <a:ext cx="672" cy="331"/>
                </a:xfrm>
                <a:custGeom>
                  <a:avLst/>
                  <a:gdLst>
                    <a:gd name="T0" fmla="*/ 17 w 2259"/>
                    <a:gd name="T1" fmla="*/ 53 h 2042"/>
                    <a:gd name="T2" fmla="*/ 10 w 2259"/>
                    <a:gd name="T3" fmla="*/ 49 h 2042"/>
                    <a:gd name="T4" fmla="*/ 3 w 2259"/>
                    <a:gd name="T5" fmla="*/ 49 h 2042"/>
                    <a:gd name="T6" fmla="*/ 41 w 2259"/>
                    <a:gd name="T7" fmla="*/ 47 h 2042"/>
                    <a:gd name="T8" fmla="*/ 92 w 2259"/>
                    <a:gd name="T9" fmla="*/ 52 h 2042"/>
                    <a:gd name="T10" fmla="*/ 87 w 2259"/>
                    <a:gd name="T11" fmla="*/ 37 h 2042"/>
                    <a:gd name="T12" fmla="*/ 88 w 2259"/>
                    <a:gd name="T13" fmla="*/ 30 h 2042"/>
                    <a:gd name="T14" fmla="*/ 85 w 2259"/>
                    <a:gd name="T15" fmla="*/ 30 h 2042"/>
                    <a:gd name="T16" fmla="*/ 102 w 2259"/>
                    <a:gd name="T17" fmla="*/ 34 h 2042"/>
                    <a:gd name="T18" fmla="*/ 89 w 2259"/>
                    <a:gd name="T19" fmla="*/ 38 h 2042"/>
                    <a:gd name="T20" fmla="*/ 78 w 2259"/>
                    <a:gd name="T21" fmla="*/ 45 h 2042"/>
                    <a:gd name="T22" fmla="*/ 85 w 2259"/>
                    <a:gd name="T23" fmla="*/ 42 h 2042"/>
                    <a:gd name="T24" fmla="*/ 92 w 2259"/>
                    <a:gd name="T25" fmla="*/ 43 h 2042"/>
                    <a:gd name="T26" fmla="*/ 85 w 2259"/>
                    <a:gd name="T27" fmla="*/ 40 h 2042"/>
                    <a:gd name="T28" fmla="*/ 105 w 2259"/>
                    <a:gd name="T29" fmla="*/ 38 h 2042"/>
                    <a:gd name="T30" fmla="*/ 120 w 2259"/>
                    <a:gd name="T31" fmla="*/ 40 h 2042"/>
                    <a:gd name="T32" fmla="*/ 122 w 2259"/>
                    <a:gd name="T33" fmla="*/ 45 h 2042"/>
                    <a:gd name="T34" fmla="*/ 106 w 2259"/>
                    <a:gd name="T35" fmla="*/ 49 h 2042"/>
                    <a:gd name="T36" fmla="*/ 98 w 2259"/>
                    <a:gd name="T37" fmla="*/ 47 h 2042"/>
                    <a:gd name="T38" fmla="*/ 87 w 2259"/>
                    <a:gd name="T39" fmla="*/ 45 h 2042"/>
                    <a:gd name="T40" fmla="*/ 123 w 2259"/>
                    <a:gd name="T41" fmla="*/ 50 h 2042"/>
                    <a:gd name="T42" fmla="*/ 130 w 2259"/>
                    <a:gd name="T43" fmla="*/ 37 h 2042"/>
                    <a:gd name="T44" fmla="*/ 162 w 2259"/>
                    <a:gd name="T45" fmla="*/ 36 h 2042"/>
                    <a:gd name="T46" fmla="*/ 189 w 2259"/>
                    <a:gd name="T47" fmla="*/ 27 h 2042"/>
                    <a:gd name="T48" fmla="*/ 163 w 2259"/>
                    <a:gd name="T49" fmla="*/ 25 h 2042"/>
                    <a:gd name="T50" fmla="*/ 184 w 2259"/>
                    <a:gd name="T51" fmla="*/ 27 h 2042"/>
                    <a:gd name="T52" fmla="*/ 176 w 2259"/>
                    <a:gd name="T53" fmla="*/ 33 h 2042"/>
                    <a:gd name="T54" fmla="*/ 162 w 2259"/>
                    <a:gd name="T55" fmla="*/ 35 h 2042"/>
                    <a:gd name="T56" fmla="*/ 140 w 2259"/>
                    <a:gd name="T57" fmla="*/ 32 h 2042"/>
                    <a:gd name="T58" fmla="*/ 139 w 2259"/>
                    <a:gd name="T59" fmla="*/ 25 h 2042"/>
                    <a:gd name="T60" fmla="*/ 160 w 2259"/>
                    <a:gd name="T61" fmla="*/ 21 h 2042"/>
                    <a:gd name="T62" fmla="*/ 160 w 2259"/>
                    <a:gd name="T63" fmla="*/ 20 h 2042"/>
                    <a:gd name="T64" fmla="*/ 133 w 2259"/>
                    <a:gd name="T65" fmla="*/ 28 h 2042"/>
                    <a:gd name="T66" fmla="*/ 111 w 2259"/>
                    <a:gd name="T67" fmla="*/ 26 h 2042"/>
                    <a:gd name="T68" fmla="*/ 118 w 2259"/>
                    <a:gd name="T69" fmla="*/ 24 h 2042"/>
                    <a:gd name="T70" fmla="*/ 130 w 2259"/>
                    <a:gd name="T71" fmla="*/ 25 h 2042"/>
                    <a:gd name="T72" fmla="*/ 190 w 2259"/>
                    <a:gd name="T73" fmla="*/ 24 h 2042"/>
                    <a:gd name="T74" fmla="*/ 174 w 2259"/>
                    <a:gd name="T75" fmla="*/ 13 h 2042"/>
                    <a:gd name="T76" fmla="*/ 189 w 2259"/>
                    <a:gd name="T77" fmla="*/ 1 h 2042"/>
                    <a:gd name="T78" fmla="*/ 187 w 2259"/>
                    <a:gd name="T79" fmla="*/ 3 h 2042"/>
                    <a:gd name="T80" fmla="*/ 190 w 2259"/>
                    <a:gd name="T81" fmla="*/ 0 h 2042"/>
                    <a:gd name="T82" fmla="*/ 190 w 2259"/>
                    <a:gd name="T83" fmla="*/ 8 h 2042"/>
                    <a:gd name="T84" fmla="*/ 191 w 2259"/>
                    <a:gd name="T85" fmla="*/ 17 h 2042"/>
                    <a:gd name="T86" fmla="*/ 194 w 2259"/>
                    <a:gd name="T87" fmla="*/ 11 h 2042"/>
                    <a:gd name="T88" fmla="*/ 177 w 2259"/>
                    <a:gd name="T89" fmla="*/ 12 h 2042"/>
                    <a:gd name="T90" fmla="*/ 191 w 2259"/>
                    <a:gd name="T91" fmla="*/ 34 h 2042"/>
                    <a:gd name="T92" fmla="*/ 198 w 2259"/>
                    <a:gd name="T93" fmla="*/ 39 h 2042"/>
                    <a:gd name="T94" fmla="*/ 176 w 2259"/>
                    <a:gd name="T95" fmla="*/ 40 h 2042"/>
                    <a:gd name="T96" fmla="*/ 190 w 2259"/>
                    <a:gd name="T97" fmla="*/ 39 h 2042"/>
                    <a:gd name="T98" fmla="*/ 130 w 2259"/>
                    <a:gd name="T99" fmla="*/ 34 h 2042"/>
                    <a:gd name="T100" fmla="*/ 149 w 2259"/>
                    <a:gd name="T101" fmla="*/ 51 h 2042"/>
                    <a:gd name="T102" fmla="*/ 150 w 2259"/>
                    <a:gd name="T103" fmla="*/ 47 h 2042"/>
                    <a:gd name="T104" fmla="*/ 153 w 2259"/>
                    <a:gd name="T105" fmla="*/ 53 h 2042"/>
                    <a:gd name="T106" fmla="*/ 135 w 2259"/>
                    <a:gd name="T107" fmla="*/ 48 h 2042"/>
                    <a:gd name="T108" fmla="*/ 99 w 2259"/>
                    <a:gd name="T109" fmla="*/ 53 h 2042"/>
                    <a:gd name="T110" fmla="*/ 34 w 2259"/>
                    <a:gd name="T111" fmla="*/ 50 h 2042"/>
                    <a:gd name="T112" fmla="*/ 47 w 2259"/>
                    <a:gd name="T113" fmla="*/ 49 h 2042"/>
                    <a:gd name="T114" fmla="*/ 37 w 2259"/>
                    <a:gd name="T115" fmla="*/ 53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5444" name="Freeform 121"/>
                <p:cNvSpPr>
                  <a:spLocks/>
                </p:cNvSpPr>
                <p:nvPr/>
              </p:nvSpPr>
              <p:spPr bwMode="auto">
                <a:xfrm>
                  <a:off x="4633" y="4103"/>
                  <a:ext cx="654" cy="127"/>
                </a:xfrm>
                <a:custGeom>
                  <a:avLst/>
                  <a:gdLst>
                    <a:gd name="T0" fmla="*/ 1 w 2197"/>
                    <a:gd name="T1" fmla="*/ 20 h 783"/>
                    <a:gd name="T2" fmla="*/ 0 w 2197"/>
                    <a:gd name="T3" fmla="*/ 19 h 783"/>
                    <a:gd name="T4" fmla="*/ 21 w 2197"/>
                    <a:gd name="T5" fmla="*/ 19 h 783"/>
                    <a:gd name="T6" fmla="*/ 91 w 2197"/>
                    <a:gd name="T7" fmla="*/ 20 h 783"/>
                    <a:gd name="T8" fmla="*/ 101 w 2197"/>
                    <a:gd name="T9" fmla="*/ 19 h 783"/>
                    <a:gd name="T10" fmla="*/ 102 w 2197"/>
                    <a:gd name="T11" fmla="*/ 19 h 783"/>
                    <a:gd name="T12" fmla="*/ 102 w 2197"/>
                    <a:gd name="T13" fmla="*/ 14 h 783"/>
                    <a:gd name="T14" fmla="*/ 102 w 2197"/>
                    <a:gd name="T15" fmla="*/ 14 h 783"/>
                    <a:gd name="T16" fmla="*/ 124 w 2197"/>
                    <a:gd name="T17" fmla="*/ 14 h 783"/>
                    <a:gd name="T18" fmla="*/ 134 w 2197"/>
                    <a:gd name="T19" fmla="*/ 14 h 783"/>
                    <a:gd name="T20" fmla="*/ 142 w 2197"/>
                    <a:gd name="T21" fmla="*/ 13 h 783"/>
                    <a:gd name="T22" fmla="*/ 152 w 2197"/>
                    <a:gd name="T23" fmla="*/ 13 h 783"/>
                    <a:gd name="T24" fmla="*/ 160 w 2197"/>
                    <a:gd name="T25" fmla="*/ 11 h 783"/>
                    <a:gd name="T26" fmla="*/ 169 w 2197"/>
                    <a:gd name="T27" fmla="*/ 10 h 783"/>
                    <a:gd name="T28" fmla="*/ 176 w 2197"/>
                    <a:gd name="T29" fmla="*/ 8 h 783"/>
                    <a:gd name="T30" fmla="*/ 182 w 2197"/>
                    <a:gd name="T31" fmla="*/ 6 h 783"/>
                    <a:gd name="T32" fmla="*/ 188 w 2197"/>
                    <a:gd name="T33" fmla="*/ 4 h 783"/>
                    <a:gd name="T34" fmla="*/ 193 w 2197"/>
                    <a:gd name="T35" fmla="*/ 0 h 783"/>
                    <a:gd name="T36" fmla="*/ 195 w 2197"/>
                    <a:gd name="T37" fmla="*/ 0 h 783"/>
                    <a:gd name="T38" fmla="*/ 195 w 2197"/>
                    <a:gd name="T39" fmla="*/ 1 h 783"/>
                    <a:gd name="T40" fmla="*/ 193 w 2197"/>
                    <a:gd name="T41" fmla="*/ 2 h 783"/>
                    <a:gd name="T42" fmla="*/ 192 w 2197"/>
                    <a:gd name="T43" fmla="*/ 4 h 783"/>
                    <a:gd name="T44" fmla="*/ 188 w 2197"/>
                    <a:gd name="T45" fmla="*/ 6 h 783"/>
                    <a:gd name="T46" fmla="*/ 182 w 2197"/>
                    <a:gd name="T47" fmla="*/ 8 h 783"/>
                    <a:gd name="T48" fmla="*/ 178 w 2197"/>
                    <a:gd name="T49" fmla="*/ 9 h 783"/>
                    <a:gd name="T50" fmla="*/ 172 w 2197"/>
                    <a:gd name="T51" fmla="*/ 11 h 783"/>
                    <a:gd name="T52" fmla="*/ 165 w 2197"/>
                    <a:gd name="T53" fmla="*/ 12 h 783"/>
                    <a:gd name="T54" fmla="*/ 158 w 2197"/>
                    <a:gd name="T55" fmla="*/ 13 h 783"/>
                    <a:gd name="T56" fmla="*/ 151 w 2197"/>
                    <a:gd name="T57" fmla="*/ 13 h 783"/>
                    <a:gd name="T58" fmla="*/ 138 w 2197"/>
                    <a:gd name="T59" fmla="*/ 14 h 783"/>
                    <a:gd name="T60" fmla="*/ 132 w 2197"/>
                    <a:gd name="T61" fmla="*/ 15 h 783"/>
                    <a:gd name="T62" fmla="*/ 125 w 2197"/>
                    <a:gd name="T63" fmla="*/ 15 h 783"/>
                    <a:gd name="T64" fmla="*/ 107 w 2197"/>
                    <a:gd name="T65" fmla="*/ 15 h 783"/>
                    <a:gd name="T66" fmla="*/ 105 w 2197"/>
                    <a:gd name="T67" fmla="*/ 16 h 783"/>
                    <a:gd name="T68" fmla="*/ 105 w 2197"/>
                    <a:gd name="T69" fmla="*/ 21 h 783"/>
                    <a:gd name="T70" fmla="*/ 1 w 2197"/>
                    <a:gd name="T71" fmla="*/ 20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5445" name="Freeform 122"/>
                <p:cNvSpPr>
                  <a:spLocks/>
                </p:cNvSpPr>
                <p:nvPr/>
              </p:nvSpPr>
              <p:spPr bwMode="auto">
                <a:xfrm>
                  <a:off x="5698" y="4225"/>
                  <a:ext cx="15" cy="3"/>
                </a:xfrm>
                <a:custGeom>
                  <a:avLst/>
                  <a:gdLst>
                    <a:gd name="T0" fmla="*/ 0 w 48"/>
                    <a:gd name="T1" fmla="*/ 0 h 15"/>
                    <a:gd name="T2" fmla="*/ 2 w 48"/>
                    <a:gd name="T3" fmla="*/ 0 h 15"/>
                    <a:gd name="T4" fmla="*/ 5 w 48"/>
                    <a:gd name="T5" fmla="*/ 0 h 15"/>
                    <a:gd name="T6" fmla="*/ 3 w 48"/>
                    <a:gd name="T7" fmla="*/ 1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5446" name="Freeform 123"/>
                <p:cNvSpPr>
                  <a:spLocks/>
                </p:cNvSpPr>
                <p:nvPr/>
              </p:nvSpPr>
              <p:spPr bwMode="auto">
                <a:xfrm>
                  <a:off x="4604" y="4060"/>
                  <a:ext cx="674" cy="160"/>
                </a:xfrm>
                <a:custGeom>
                  <a:avLst/>
                  <a:gdLst>
                    <a:gd name="T0" fmla="*/ 0 w 2261"/>
                    <a:gd name="T1" fmla="*/ 25 h 985"/>
                    <a:gd name="T2" fmla="*/ 1 w 2261"/>
                    <a:gd name="T3" fmla="*/ 24 h 985"/>
                    <a:gd name="T4" fmla="*/ 10 w 2261"/>
                    <a:gd name="T5" fmla="*/ 24 h 985"/>
                    <a:gd name="T6" fmla="*/ 101 w 2261"/>
                    <a:gd name="T7" fmla="*/ 24 h 985"/>
                    <a:gd name="T8" fmla="*/ 101 w 2261"/>
                    <a:gd name="T9" fmla="*/ 24 h 985"/>
                    <a:gd name="T10" fmla="*/ 103 w 2261"/>
                    <a:gd name="T11" fmla="*/ 19 h 985"/>
                    <a:gd name="T12" fmla="*/ 124 w 2261"/>
                    <a:gd name="T13" fmla="*/ 19 h 985"/>
                    <a:gd name="T14" fmla="*/ 135 w 2261"/>
                    <a:gd name="T15" fmla="*/ 18 h 985"/>
                    <a:gd name="T16" fmla="*/ 145 w 2261"/>
                    <a:gd name="T17" fmla="*/ 18 h 985"/>
                    <a:gd name="T18" fmla="*/ 155 w 2261"/>
                    <a:gd name="T19" fmla="*/ 17 h 985"/>
                    <a:gd name="T20" fmla="*/ 164 w 2261"/>
                    <a:gd name="T21" fmla="*/ 16 h 985"/>
                    <a:gd name="T22" fmla="*/ 172 w 2261"/>
                    <a:gd name="T23" fmla="*/ 15 h 985"/>
                    <a:gd name="T24" fmla="*/ 177 w 2261"/>
                    <a:gd name="T25" fmla="*/ 14 h 985"/>
                    <a:gd name="T26" fmla="*/ 181 w 2261"/>
                    <a:gd name="T27" fmla="*/ 13 h 985"/>
                    <a:gd name="T28" fmla="*/ 184 w 2261"/>
                    <a:gd name="T29" fmla="*/ 11 h 985"/>
                    <a:gd name="T30" fmla="*/ 188 w 2261"/>
                    <a:gd name="T31" fmla="*/ 10 h 985"/>
                    <a:gd name="T32" fmla="*/ 191 w 2261"/>
                    <a:gd name="T33" fmla="*/ 8 h 985"/>
                    <a:gd name="T34" fmla="*/ 192 w 2261"/>
                    <a:gd name="T35" fmla="*/ 6 h 985"/>
                    <a:gd name="T36" fmla="*/ 195 w 2261"/>
                    <a:gd name="T37" fmla="*/ 3 h 985"/>
                    <a:gd name="T38" fmla="*/ 197 w 2261"/>
                    <a:gd name="T39" fmla="*/ 0 h 985"/>
                    <a:gd name="T40" fmla="*/ 199 w 2261"/>
                    <a:gd name="T41" fmla="*/ 0 h 985"/>
                    <a:gd name="T42" fmla="*/ 201 w 2261"/>
                    <a:gd name="T43" fmla="*/ 0 h 985"/>
                    <a:gd name="T44" fmla="*/ 201 w 2261"/>
                    <a:gd name="T45" fmla="*/ 2 h 985"/>
                    <a:gd name="T46" fmla="*/ 201 w 2261"/>
                    <a:gd name="T47" fmla="*/ 3 h 985"/>
                    <a:gd name="T48" fmla="*/ 201 w 2261"/>
                    <a:gd name="T49" fmla="*/ 5 h 985"/>
                    <a:gd name="T50" fmla="*/ 198 w 2261"/>
                    <a:gd name="T51" fmla="*/ 7 h 985"/>
                    <a:gd name="T52" fmla="*/ 194 w 2261"/>
                    <a:gd name="T53" fmla="*/ 10 h 985"/>
                    <a:gd name="T54" fmla="*/ 188 w 2261"/>
                    <a:gd name="T55" fmla="*/ 13 h 985"/>
                    <a:gd name="T56" fmla="*/ 182 w 2261"/>
                    <a:gd name="T57" fmla="*/ 15 h 985"/>
                    <a:gd name="T58" fmla="*/ 175 w 2261"/>
                    <a:gd name="T59" fmla="*/ 16 h 985"/>
                    <a:gd name="T60" fmla="*/ 168 w 2261"/>
                    <a:gd name="T61" fmla="*/ 18 h 985"/>
                    <a:gd name="T62" fmla="*/ 161 w 2261"/>
                    <a:gd name="T63" fmla="*/ 19 h 985"/>
                    <a:gd name="T64" fmla="*/ 153 w 2261"/>
                    <a:gd name="T65" fmla="*/ 19 h 985"/>
                    <a:gd name="T66" fmla="*/ 145 w 2261"/>
                    <a:gd name="T67" fmla="*/ 20 h 985"/>
                    <a:gd name="T68" fmla="*/ 137 w 2261"/>
                    <a:gd name="T69" fmla="*/ 20 h 985"/>
                    <a:gd name="T70" fmla="*/ 128 w 2261"/>
                    <a:gd name="T71" fmla="*/ 20 h 985"/>
                    <a:gd name="T72" fmla="*/ 118 w 2261"/>
                    <a:gd name="T73" fmla="*/ 20 h 985"/>
                    <a:gd name="T74" fmla="*/ 110 w 2261"/>
                    <a:gd name="T75" fmla="*/ 20 h 985"/>
                    <a:gd name="T76" fmla="*/ 108 w 2261"/>
                    <a:gd name="T77" fmla="*/ 20 h 985"/>
                    <a:gd name="T78" fmla="*/ 108 w 2261"/>
                    <a:gd name="T79" fmla="*/ 26 h 985"/>
                    <a:gd name="T80" fmla="*/ 107 w 2261"/>
                    <a:gd name="T81" fmla="*/ 26 h 985"/>
                    <a:gd name="T82" fmla="*/ 1 w 2261"/>
                    <a:gd name="T83" fmla="*/ 26 h 985"/>
                    <a:gd name="T84" fmla="*/ 0 w 2261"/>
                    <a:gd name="T85" fmla="*/ 25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5447" name="Freeform 124"/>
                <p:cNvSpPr>
                  <a:spLocks/>
                </p:cNvSpPr>
                <p:nvPr/>
              </p:nvSpPr>
              <p:spPr bwMode="auto">
                <a:xfrm>
                  <a:off x="5732" y="4168"/>
                  <a:ext cx="19" cy="46"/>
                </a:xfrm>
                <a:custGeom>
                  <a:avLst/>
                  <a:gdLst>
                    <a:gd name="T0" fmla="*/ 4 w 64"/>
                    <a:gd name="T1" fmla="*/ 6 h 275"/>
                    <a:gd name="T2" fmla="*/ 4 w 64"/>
                    <a:gd name="T3" fmla="*/ 4 h 275"/>
                    <a:gd name="T4" fmla="*/ 3 w 64"/>
                    <a:gd name="T5" fmla="*/ 3 h 275"/>
                    <a:gd name="T6" fmla="*/ 1 w 64"/>
                    <a:gd name="T7" fmla="*/ 2 h 275"/>
                    <a:gd name="T8" fmla="*/ 0 w 64"/>
                    <a:gd name="T9" fmla="*/ 1 h 275"/>
                    <a:gd name="T10" fmla="*/ 0 w 64"/>
                    <a:gd name="T11" fmla="*/ 0 h 275"/>
                    <a:gd name="T12" fmla="*/ 3 w 64"/>
                    <a:gd name="T13" fmla="*/ 2 h 275"/>
                    <a:gd name="T14" fmla="*/ 6 w 64"/>
                    <a:gd name="T15" fmla="*/ 3 h 275"/>
                    <a:gd name="T16" fmla="*/ 6 w 64"/>
                    <a:gd name="T17" fmla="*/ 5 h 275"/>
                    <a:gd name="T18" fmla="*/ 4 w 64"/>
                    <a:gd name="T19" fmla="*/ 7 h 275"/>
                    <a:gd name="T20" fmla="*/ 3 w 64"/>
                    <a:gd name="T21" fmla="*/ 8 h 275"/>
                    <a:gd name="T22" fmla="*/ 3 w 64"/>
                    <a:gd name="T23" fmla="*/ 7 h 275"/>
                    <a:gd name="T24" fmla="*/ 3 w 64"/>
                    <a:gd name="T25" fmla="*/ 7 h 275"/>
                    <a:gd name="T26" fmla="*/ 4 w 64"/>
                    <a:gd name="T27" fmla="*/ 6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5448" name="Freeform 125"/>
                <p:cNvSpPr>
                  <a:spLocks/>
                </p:cNvSpPr>
                <p:nvPr/>
              </p:nvSpPr>
              <p:spPr bwMode="auto">
                <a:xfrm>
                  <a:off x="5469" y="4129"/>
                  <a:ext cx="172" cy="85"/>
                </a:xfrm>
                <a:custGeom>
                  <a:avLst/>
                  <a:gdLst>
                    <a:gd name="T0" fmla="*/ 34 w 577"/>
                    <a:gd name="T1" fmla="*/ 12 h 522"/>
                    <a:gd name="T2" fmla="*/ 36 w 577"/>
                    <a:gd name="T3" fmla="*/ 12 h 522"/>
                    <a:gd name="T4" fmla="*/ 37 w 577"/>
                    <a:gd name="T5" fmla="*/ 12 h 522"/>
                    <a:gd name="T6" fmla="*/ 38 w 577"/>
                    <a:gd name="T7" fmla="*/ 12 h 522"/>
                    <a:gd name="T8" fmla="*/ 38 w 577"/>
                    <a:gd name="T9" fmla="*/ 12 h 522"/>
                    <a:gd name="T10" fmla="*/ 33 w 577"/>
                    <a:gd name="T11" fmla="*/ 11 h 522"/>
                    <a:gd name="T12" fmla="*/ 30 w 577"/>
                    <a:gd name="T13" fmla="*/ 10 h 522"/>
                    <a:gd name="T14" fmla="*/ 30 w 577"/>
                    <a:gd name="T15" fmla="*/ 9 h 522"/>
                    <a:gd name="T16" fmla="*/ 30 w 577"/>
                    <a:gd name="T17" fmla="*/ 9 h 522"/>
                    <a:gd name="T18" fmla="*/ 33 w 577"/>
                    <a:gd name="T19" fmla="*/ 8 h 522"/>
                    <a:gd name="T20" fmla="*/ 36 w 577"/>
                    <a:gd name="T21" fmla="*/ 9 h 522"/>
                    <a:gd name="T22" fmla="*/ 38 w 577"/>
                    <a:gd name="T23" fmla="*/ 9 h 522"/>
                    <a:gd name="T24" fmla="*/ 41 w 577"/>
                    <a:gd name="T25" fmla="*/ 10 h 522"/>
                    <a:gd name="T26" fmla="*/ 44 w 577"/>
                    <a:gd name="T27" fmla="*/ 10 h 522"/>
                    <a:gd name="T28" fmla="*/ 44 w 577"/>
                    <a:gd name="T29" fmla="*/ 10 h 522"/>
                    <a:gd name="T30" fmla="*/ 40 w 577"/>
                    <a:gd name="T31" fmla="*/ 8 h 522"/>
                    <a:gd name="T32" fmla="*/ 37 w 577"/>
                    <a:gd name="T33" fmla="*/ 8 h 522"/>
                    <a:gd name="T34" fmla="*/ 34 w 577"/>
                    <a:gd name="T35" fmla="*/ 7 h 522"/>
                    <a:gd name="T36" fmla="*/ 30 w 577"/>
                    <a:gd name="T37" fmla="*/ 7 h 522"/>
                    <a:gd name="T38" fmla="*/ 27 w 577"/>
                    <a:gd name="T39" fmla="*/ 7 h 522"/>
                    <a:gd name="T40" fmla="*/ 26 w 577"/>
                    <a:gd name="T41" fmla="*/ 8 h 522"/>
                    <a:gd name="T42" fmla="*/ 26 w 577"/>
                    <a:gd name="T43" fmla="*/ 8 h 522"/>
                    <a:gd name="T44" fmla="*/ 24 w 577"/>
                    <a:gd name="T45" fmla="*/ 9 h 522"/>
                    <a:gd name="T46" fmla="*/ 28 w 577"/>
                    <a:gd name="T47" fmla="*/ 11 h 522"/>
                    <a:gd name="T48" fmla="*/ 34 w 577"/>
                    <a:gd name="T49" fmla="*/ 12 h 522"/>
                    <a:gd name="T50" fmla="*/ 30 w 577"/>
                    <a:gd name="T51" fmla="*/ 12 h 522"/>
                    <a:gd name="T52" fmla="*/ 27 w 577"/>
                    <a:gd name="T53" fmla="*/ 11 h 522"/>
                    <a:gd name="T54" fmla="*/ 24 w 577"/>
                    <a:gd name="T55" fmla="*/ 10 h 522"/>
                    <a:gd name="T56" fmla="*/ 23 w 577"/>
                    <a:gd name="T57" fmla="*/ 9 h 522"/>
                    <a:gd name="T58" fmla="*/ 23 w 577"/>
                    <a:gd name="T59" fmla="*/ 8 h 522"/>
                    <a:gd name="T60" fmla="*/ 23 w 577"/>
                    <a:gd name="T61" fmla="*/ 8 h 522"/>
                    <a:gd name="T62" fmla="*/ 23 w 577"/>
                    <a:gd name="T63" fmla="*/ 7 h 522"/>
                    <a:gd name="T64" fmla="*/ 21 w 577"/>
                    <a:gd name="T65" fmla="*/ 7 h 522"/>
                    <a:gd name="T66" fmla="*/ 17 w 577"/>
                    <a:gd name="T67" fmla="*/ 8 h 522"/>
                    <a:gd name="T68" fmla="*/ 16 w 577"/>
                    <a:gd name="T69" fmla="*/ 8 h 522"/>
                    <a:gd name="T70" fmla="*/ 13 w 577"/>
                    <a:gd name="T71" fmla="*/ 8 h 522"/>
                    <a:gd name="T72" fmla="*/ 10 w 577"/>
                    <a:gd name="T73" fmla="*/ 7 h 522"/>
                    <a:gd name="T74" fmla="*/ 9 w 577"/>
                    <a:gd name="T75" fmla="*/ 7 h 522"/>
                    <a:gd name="T76" fmla="*/ 6 w 577"/>
                    <a:gd name="T77" fmla="*/ 5 h 522"/>
                    <a:gd name="T78" fmla="*/ 6 w 577"/>
                    <a:gd name="T79" fmla="*/ 4 h 522"/>
                    <a:gd name="T80" fmla="*/ 3 w 577"/>
                    <a:gd name="T81" fmla="*/ 2 h 522"/>
                    <a:gd name="T82" fmla="*/ 0 w 577"/>
                    <a:gd name="T83" fmla="*/ 0 h 522"/>
                    <a:gd name="T84" fmla="*/ 10 w 577"/>
                    <a:gd name="T85" fmla="*/ 1 h 522"/>
                    <a:gd name="T86" fmla="*/ 23 w 577"/>
                    <a:gd name="T87" fmla="*/ 3 h 522"/>
                    <a:gd name="T88" fmla="*/ 26 w 577"/>
                    <a:gd name="T89" fmla="*/ 3 h 522"/>
                    <a:gd name="T90" fmla="*/ 26 w 577"/>
                    <a:gd name="T91" fmla="*/ 4 h 522"/>
                    <a:gd name="T92" fmla="*/ 27 w 577"/>
                    <a:gd name="T93" fmla="*/ 5 h 522"/>
                    <a:gd name="T94" fmla="*/ 27 w 577"/>
                    <a:gd name="T95" fmla="*/ 5 h 522"/>
                    <a:gd name="T96" fmla="*/ 26 w 577"/>
                    <a:gd name="T97" fmla="*/ 5 h 522"/>
                    <a:gd name="T98" fmla="*/ 26 w 577"/>
                    <a:gd name="T99" fmla="*/ 6 h 522"/>
                    <a:gd name="T100" fmla="*/ 27 w 577"/>
                    <a:gd name="T101" fmla="*/ 7 h 522"/>
                    <a:gd name="T102" fmla="*/ 28 w 577"/>
                    <a:gd name="T103" fmla="*/ 6 h 522"/>
                    <a:gd name="T104" fmla="*/ 31 w 577"/>
                    <a:gd name="T105" fmla="*/ 6 h 522"/>
                    <a:gd name="T106" fmla="*/ 36 w 577"/>
                    <a:gd name="T107" fmla="*/ 7 h 522"/>
                    <a:gd name="T108" fmla="*/ 41 w 577"/>
                    <a:gd name="T109" fmla="*/ 8 h 522"/>
                    <a:gd name="T110" fmla="*/ 46 w 577"/>
                    <a:gd name="T111" fmla="*/ 10 h 522"/>
                    <a:gd name="T112" fmla="*/ 47 w 577"/>
                    <a:gd name="T113" fmla="*/ 11 h 522"/>
                    <a:gd name="T114" fmla="*/ 51 w 577"/>
                    <a:gd name="T115" fmla="*/ 14 h 522"/>
                    <a:gd name="T116" fmla="*/ 41 w 577"/>
                    <a:gd name="T117" fmla="*/ 13 h 522"/>
                    <a:gd name="T118" fmla="*/ 37 w 577"/>
                    <a:gd name="T119" fmla="*/ 13 h 522"/>
                    <a:gd name="T120" fmla="*/ 34 w 577"/>
                    <a:gd name="T121" fmla="*/ 12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5449" name="Freeform 126"/>
                <p:cNvSpPr>
                  <a:spLocks/>
                </p:cNvSpPr>
                <p:nvPr/>
              </p:nvSpPr>
              <p:spPr bwMode="auto">
                <a:xfrm>
                  <a:off x="4581" y="4204"/>
                  <a:ext cx="19" cy="7"/>
                </a:xfrm>
                <a:custGeom>
                  <a:avLst/>
                  <a:gdLst>
                    <a:gd name="T0" fmla="*/ 0 w 64"/>
                    <a:gd name="T1" fmla="*/ 1 h 43"/>
                    <a:gd name="T2" fmla="*/ 1 w 64"/>
                    <a:gd name="T3" fmla="*/ 0 h 43"/>
                    <a:gd name="T4" fmla="*/ 3 w 64"/>
                    <a:gd name="T5" fmla="*/ 0 h 43"/>
                    <a:gd name="T6" fmla="*/ 4 w 64"/>
                    <a:gd name="T7" fmla="*/ 0 h 43"/>
                    <a:gd name="T8" fmla="*/ 6 w 64"/>
                    <a:gd name="T9" fmla="*/ 0 h 43"/>
                    <a:gd name="T10" fmla="*/ 4 w 64"/>
                    <a:gd name="T11" fmla="*/ 1 h 43"/>
                    <a:gd name="T12" fmla="*/ 3 w 64"/>
                    <a:gd name="T13" fmla="*/ 1 h 43"/>
                    <a:gd name="T14" fmla="*/ 1 w 64"/>
                    <a:gd name="T15" fmla="*/ 1 h 43"/>
                    <a:gd name="T16" fmla="*/ 0 w 64"/>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450" name="Freeform 127"/>
                <p:cNvSpPr>
                  <a:spLocks/>
                </p:cNvSpPr>
                <p:nvPr/>
              </p:nvSpPr>
              <p:spPr bwMode="auto">
                <a:xfrm>
                  <a:off x="4857" y="4173"/>
                  <a:ext cx="39" cy="31"/>
                </a:xfrm>
                <a:custGeom>
                  <a:avLst/>
                  <a:gdLst>
                    <a:gd name="T0" fmla="*/ 0 w 129"/>
                    <a:gd name="T1" fmla="*/ 4 h 189"/>
                    <a:gd name="T2" fmla="*/ 5 w 129"/>
                    <a:gd name="T3" fmla="*/ 3 h 189"/>
                    <a:gd name="T4" fmla="*/ 6 w 129"/>
                    <a:gd name="T5" fmla="*/ 3 h 189"/>
                    <a:gd name="T6" fmla="*/ 9 w 129"/>
                    <a:gd name="T7" fmla="*/ 3 h 189"/>
                    <a:gd name="T8" fmla="*/ 9 w 129"/>
                    <a:gd name="T9" fmla="*/ 2 h 189"/>
                    <a:gd name="T10" fmla="*/ 7 w 129"/>
                    <a:gd name="T11" fmla="*/ 2 h 189"/>
                    <a:gd name="T12" fmla="*/ 3 w 129"/>
                    <a:gd name="T13" fmla="*/ 2 h 189"/>
                    <a:gd name="T14" fmla="*/ 2 w 129"/>
                    <a:gd name="T15" fmla="*/ 1 h 189"/>
                    <a:gd name="T16" fmla="*/ 0 w 129"/>
                    <a:gd name="T17" fmla="*/ 0 h 189"/>
                    <a:gd name="T18" fmla="*/ 10 w 129"/>
                    <a:gd name="T19" fmla="*/ 1 h 189"/>
                    <a:gd name="T20" fmla="*/ 12 w 129"/>
                    <a:gd name="T21" fmla="*/ 2 h 189"/>
                    <a:gd name="T22" fmla="*/ 12 w 129"/>
                    <a:gd name="T23" fmla="*/ 2 h 189"/>
                    <a:gd name="T24" fmla="*/ 12 w 129"/>
                    <a:gd name="T25" fmla="*/ 3 h 189"/>
                    <a:gd name="T26" fmla="*/ 9 w 129"/>
                    <a:gd name="T27" fmla="*/ 3 h 189"/>
                    <a:gd name="T28" fmla="*/ 6 w 129"/>
                    <a:gd name="T29" fmla="*/ 4 h 189"/>
                    <a:gd name="T30" fmla="*/ 3 w 129"/>
                    <a:gd name="T31" fmla="*/ 4 h 189"/>
                    <a:gd name="T32" fmla="*/ 0 w 129"/>
                    <a:gd name="T33" fmla="*/ 5 h 189"/>
                    <a:gd name="T34" fmla="*/ 0 w 129"/>
                    <a:gd name="T35" fmla="*/ 5 h 189"/>
                    <a:gd name="T36" fmla="*/ 0 w 129"/>
                    <a:gd name="T37" fmla="*/ 4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5451" name="Freeform 128"/>
                <p:cNvSpPr>
                  <a:spLocks/>
                </p:cNvSpPr>
                <p:nvPr/>
              </p:nvSpPr>
              <p:spPr bwMode="auto">
                <a:xfrm>
                  <a:off x="5708" y="4197"/>
                  <a:ext cx="19" cy="7"/>
                </a:xfrm>
                <a:custGeom>
                  <a:avLst/>
                  <a:gdLst>
                    <a:gd name="T0" fmla="*/ 0 w 63"/>
                    <a:gd name="T1" fmla="*/ 0 h 44"/>
                    <a:gd name="T2" fmla="*/ 2 w 63"/>
                    <a:gd name="T3" fmla="*/ 0 h 44"/>
                    <a:gd name="T4" fmla="*/ 3 w 63"/>
                    <a:gd name="T5" fmla="*/ 0 h 44"/>
                    <a:gd name="T6" fmla="*/ 6 w 63"/>
                    <a:gd name="T7" fmla="*/ 1 h 44"/>
                    <a:gd name="T8" fmla="*/ 6 w 63"/>
                    <a:gd name="T9" fmla="*/ 1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5452" name="Freeform 129"/>
                <p:cNvSpPr>
                  <a:spLocks/>
                </p:cNvSpPr>
                <p:nvPr/>
              </p:nvSpPr>
              <p:spPr bwMode="auto">
                <a:xfrm>
                  <a:off x="5202" y="4183"/>
                  <a:ext cx="42" cy="21"/>
                </a:xfrm>
                <a:custGeom>
                  <a:avLst/>
                  <a:gdLst>
                    <a:gd name="T0" fmla="*/ 1 w 144"/>
                    <a:gd name="T1" fmla="*/ 0 h 130"/>
                    <a:gd name="T2" fmla="*/ 3 w 144"/>
                    <a:gd name="T3" fmla="*/ 0 h 130"/>
                    <a:gd name="T4" fmla="*/ 6 w 144"/>
                    <a:gd name="T5" fmla="*/ 0 h 130"/>
                    <a:gd name="T6" fmla="*/ 8 w 144"/>
                    <a:gd name="T7" fmla="*/ 0 h 130"/>
                    <a:gd name="T8" fmla="*/ 11 w 144"/>
                    <a:gd name="T9" fmla="*/ 2 h 130"/>
                    <a:gd name="T10" fmla="*/ 12 w 144"/>
                    <a:gd name="T11" fmla="*/ 3 h 130"/>
                    <a:gd name="T12" fmla="*/ 8 w 144"/>
                    <a:gd name="T13" fmla="*/ 3 h 130"/>
                    <a:gd name="T14" fmla="*/ 4 w 144"/>
                    <a:gd name="T15" fmla="*/ 2 h 130"/>
                    <a:gd name="T16" fmla="*/ 1 w 144"/>
                    <a:gd name="T17" fmla="*/ 2 h 130"/>
                    <a:gd name="T18" fmla="*/ 1 w 144"/>
                    <a:gd name="T19" fmla="*/ 1 h 130"/>
                    <a:gd name="T20" fmla="*/ 0 w 144"/>
                    <a:gd name="T21" fmla="*/ 1 h 130"/>
                    <a:gd name="T22" fmla="*/ 1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5453" name="Freeform 130"/>
                <p:cNvSpPr>
                  <a:spLocks/>
                </p:cNvSpPr>
                <p:nvPr/>
              </p:nvSpPr>
              <p:spPr bwMode="auto">
                <a:xfrm>
                  <a:off x="5335" y="4173"/>
                  <a:ext cx="34" cy="28"/>
                </a:xfrm>
                <a:custGeom>
                  <a:avLst/>
                  <a:gdLst>
                    <a:gd name="T0" fmla="*/ 0 w 113"/>
                    <a:gd name="T1" fmla="*/ 4 h 174"/>
                    <a:gd name="T2" fmla="*/ 0 w 113"/>
                    <a:gd name="T3" fmla="*/ 4 h 174"/>
                    <a:gd name="T4" fmla="*/ 2 w 113"/>
                    <a:gd name="T5" fmla="*/ 3 h 174"/>
                    <a:gd name="T6" fmla="*/ 3 w 113"/>
                    <a:gd name="T7" fmla="*/ 3 h 174"/>
                    <a:gd name="T8" fmla="*/ 4 w 113"/>
                    <a:gd name="T9" fmla="*/ 3 h 174"/>
                    <a:gd name="T10" fmla="*/ 6 w 113"/>
                    <a:gd name="T11" fmla="*/ 1 h 174"/>
                    <a:gd name="T12" fmla="*/ 6 w 113"/>
                    <a:gd name="T13" fmla="*/ 1 h 174"/>
                    <a:gd name="T14" fmla="*/ 4 w 113"/>
                    <a:gd name="T15" fmla="*/ 0 h 174"/>
                    <a:gd name="T16" fmla="*/ 3 w 113"/>
                    <a:gd name="T17" fmla="*/ 0 h 174"/>
                    <a:gd name="T18" fmla="*/ 6 w 113"/>
                    <a:gd name="T19" fmla="*/ 0 h 174"/>
                    <a:gd name="T20" fmla="*/ 7 w 113"/>
                    <a:gd name="T21" fmla="*/ 0 h 174"/>
                    <a:gd name="T22" fmla="*/ 9 w 113"/>
                    <a:gd name="T23" fmla="*/ 1 h 174"/>
                    <a:gd name="T24" fmla="*/ 10 w 113"/>
                    <a:gd name="T25" fmla="*/ 2 h 174"/>
                    <a:gd name="T26" fmla="*/ 9 w 113"/>
                    <a:gd name="T27" fmla="*/ 3 h 174"/>
                    <a:gd name="T28" fmla="*/ 7 w 113"/>
                    <a:gd name="T29" fmla="*/ 4 h 174"/>
                    <a:gd name="T30" fmla="*/ 4 w 113"/>
                    <a:gd name="T31" fmla="*/ 5 h 174"/>
                    <a:gd name="T32" fmla="*/ 3 w 113"/>
                    <a:gd name="T33" fmla="*/ 5 h 174"/>
                    <a:gd name="T34" fmla="*/ 0 w 113"/>
                    <a:gd name="T35" fmla="*/ 5 h 174"/>
                    <a:gd name="T36" fmla="*/ 0 w 113"/>
                    <a:gd name="T37" fmla="*/ 4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5454" name="Freeform 131"/>
                <p:cNvSpPr>
                  <a:spLocks/>
                </p:cNvSpPr>
                <p:nvPr/>
              </p:nvSpPr>
              <p:spPr bwMode="auto">
                <a:xfrm>
                  <a:off x="5335" y="4173"/>
                  <a:ext cx="34" cy="28"/>
                </a:xfrm>
                <a:custGeom>
                  <a:avLst/>
                  <a:gdLst>
                    <a:gd name="T0" fmla="*/ 0 w 113"/>
                    <a:gd name="T1" fmla="*/ 4 h 174"/>
                    <a:gd name="T2" fmla="*/ 0 w 113"/>
                    <a:gd name="T3" fmla="*/ 4 h 174"/>
                    <a:gd name="T4" fmla="*/ 2 w 113"/>
                    <a:gd name="T5" fmla="*/ 3 h 174"/>
                    <a:gd name="T6" fmla="*/ 3 w 113"/>
                    <a:gd name="T7" fmla="*/ 3 h 174"/>
                    <a:gd name="T8" fmla="*/ 4 w 113"/>
                    <a:gd name="T9" fmla="*/ 3 h 174"/>
                    <a:gd name="T10" fmla="*/ 6 w 113"/>
                    <a:gd name="T11" fmla="*/ 1 h 174"/>
                    <a:gd name="T12" fmla="*/ 6 w 113"/>
                    <a:gd name="T13" fmla="*/ 1 h 174"/>
                    <a:gd name="T14" fmla="*/ 4 w 113"/>
                    <a:gd name="T15" fmla="*/ 0 h 174"/>
                    <a:gd name="T16" fmla="*/ 4 w 113"/>
                    <a:gd name="T17" fmla="*/ 0 h 174"/>
                    <a:gd name="T18" fmla="*/ 3 w 113"/>
                    <a:gd name="T19" fmla="*/ 0 h 174"/>
                    <a:gd name="T20" fmla="*/ 6 w 113"/>
                    <a:gd name="T21" fmla="*/ 0 h 174"/>
                    <a:gd name="T22" fmla="*/ 7 w 113"/>
                    <a:gd name="T23" fmla="*/ 0 h 174"/>
                    <a:gd name="T24" fmla="*/ 9 w 113"/>
                    <a:gd name="T25" fmla="*/ 1 h 174"/>
                    <a:gd name="T26" fmla="*/ 10 w 113"/>
                    <a:gd name="T27" fmla="*/ 2 h 174"/>
                    <a:gd name="T28" fmla="*/ 9 w 113"/>
                    <a:gd name="T29" fmla="*/ 3 h 174"/>
                    <a:gd name="T30" fmla="*/ 7 w 113"/>
                    <a:gd name="T31" fmla="*/ 4 h 174"/>
                    <a:gd name="T32" fmla="*/ 4 w 113"/>
                    <a:gd name="T33" fmla="*/ 5 h 174"/>
                    <a:gd name="T34" fmla="*/ 3 w 113"/>
                    <a:gd name="T35" fmla="*/ 5 h 174"/>
                    <a:gd name="T36" fmla="*/ 0 w 113"/>
                    <a:gd name="T37" fmla="*/ 5 h 174"/>
                    <a:gd name="T38" fmla="*/ 0 w 113"/>
                    <a:gd name="T39" fmla="*/ 4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5455" name="Freeform 132"/>
                <p:cNvSpPr>
                  <a:spLocks/>
                </p:cNvSpPr>
                <p:nvPr/>
              </p:nvSpPr>
              <p:spPr bwMode="auto">
                <a:xfrm>
                  <a:off x="5373" y="4173"/>
                  <a:ext cx="33" cy="26"/>
                </a:xfrm>
                <a:custGeom>
                  <a:avLst/>
                  <a:gdLst>
                    <a:gd name="T0" fmla="*/ 0 w 113"/>
                    <a:gd name="T1" fmla="*/ 3 h 160"/>
                    <a:gd name="T2" fmla="*/ 0 w 113"/>
                    <a:gd name="T3" fmla="*/ 2 h 160"/>
                    <a:gd name="T4" fmla="*/ 1 w 113"/>
                    <a:gd name="T5" fmla="*/ 2 h 160"/>
                    <a:gd name="T6" fmla="*/ 3 w 113"/>
                    <a:gd name="T7" fmla="*/ 2 h 160"/>
                    <a:gd name="T8" fmla="*/ 4 w 113"/>
                    <a:gd name="T9" fmla="*/ 3 h 160"/>
                    <a:gd name="T10" fmla="*/ 4 w 113"/>
                    <a:gd name="T11" fmla="*/ 3 h 160"/>
                    <a:gd name="T12" fmla="*/ 6 w 113"/>
                    <a:gd name="T13" fmla="*/ 3 h 160"/>
                    <a:gd name="T14" fmla="*/ 7 w 113"/>
                    <a:gd name="T15" fmla="*/ 3 h 160"/>
                    <a:gd name="T16" fmla="*/ 6 w 113"/>
                    <a:gd name="T17" fmla="*/ 2 h 160"/>
                    <a:gd name="T18" fmla="*/ 3 w 113"/>
                    <a:gd name="T19" fmla="*/ 2 h 160"/>
                    <a:gd name="T20" fmla="*/ 1 w 113"/>
                    <a:gd name="T21" fmla="*/ 1 h 160"/>
                    <a:gd name="T22" fmla="*/ 0 w 113"/>
                    <a:gd name="T23" fmla="*/ 0 h 160"/>
                    <a:gd name="T24" fmla="*/ 3 w 113"/>
                    <a:gd name="T25" fmla="*/ 0 h 160"/>
                    <a:gd name="T26" fmla="*/ 4 w 113"/>
                    <a:gd name="T27" fmla="*/ 0 h 160"/>
                    <a:gd name="T28" fmla="*/ 8 w 113"/>
                    <a:gd name="T29" fmla="*/ 2 h 160"/>
                    <a:gd name="T30" fmla="*/ 10 w 113"/>
                    <a:gd name="T31" fmla="*/ 3 h 160"/>
                    <a:gd name="T32" fmla="*/ 10 w 113"/>
                    <a:gd name="T33" fmla="*/ 3 h 160"/>
                    <a:gd name="T34" fmla="*/ 8 w 113"/>
                    <a:gd name="T35" fmla="*/ 4 h 160"/>
                    <a:gd name="T36" fmla="*/ 6 w 113"/>
                    <a:gd name="T37" fmla="*/ 4 h 160"/>
                    <a:gd name="T38" fmla="*/ 4 w 113"/>
                    <a:gd name="T39" fmla="*/ 4 h 160"/>
                    <a:gd name="T40" fmla="*/ 1 w 113"/>
                    <a:gd name="T41" fmla="*/ 4 h 160"/>
                    <a:gd name="T42" fmla="*/ 0 w 113"/>
                    <a:gd name="T43" fmla="*/ 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5456" name="Freeform 133"/>
                <p:cNvSpPr>
                  <a:spLocks/>
                </p:cNvSpPr>
                <p:nvPr/>
              </p:nvSpPr>
              <p:spPr bwMode="auto">
                <a:xfrm>
                  <a:off x="5373" y="4173"/>
                  <a:ext cx="33" cy="26"/>
                </a:xfrm>
                <a:custGeom>
                  <a:avLst/>
                  <a:gdLst>
                    <a:gd name="T0" fmla="*/ 0 w 113"/>
                    <a:gd name="T1" fmla="*/ 3 h 160"/>
                    <a:gd name="T2" fmla="*/ 0 w 113"/>
                    <a:gd name="T3" fmla="*/ 2 h 160"/>
                    <a:gd name="T4" fmla="*/ 1 w 113"/>
                    <a:gd name="T5" fmla="*/ 2 h 160"/>
                    <a:gd name="T6" fmla="*/ 3 w 113"/>
                    <a:gd name="T7" fmla="*/ 2 h 160"/>
                    <a:gd name="T8" fmla="*/ 4 w 113"/>
                    <a:gd name="T9" fmla="*/ 3 h 160"/>
                    <a:gd name="T10" fmla="*/ 4 w 113"/>
                    <a:gd name="T11" fmla="*/ 3 h 160"/>
                    <a:gd name="T12" fmla="*/ 6 w 113"/>
                    <a:gd name="T13" fmla="*/ 3 h 160"/>
                    <a:gd name="T14" fmla="*/ 7 w 113"/>
                    <a:gd name="T15" fmla="*/ 3 h 160"/>
                    <a:gd name="T16" fmla="*/ 6 w 113"/>
                    <a:gd name="T17" fmla="*/ 2 h 160"/>
                    <a:gd name="T18" fmla="*/ 3 w 113"/>
                    <a:gd name="T19" fmla="*/ 2 h 160"/>
                    <a:gd name="T20" fmla="*/ 1 w 113"/>
                    <a:gd name="T21" fmla="*/ 1 h 160"/>
                    <a:gd name="T22" fmla="*/ 0 w 113"/>
                    <a:gd name="T23" fmla="*/ 0 h 160"/>
                    <a:gd name="T24" fmla="*/ 3 w 113"/>
                    <a:gd name="T25" fmla="*/ 0 h 160"/>
                    <a:gd name="T26" fmla="*/ 4 w 113"/>
                    <a:gd name="T27" fmla="*/ 0 h 160"/>
                    <a:gd name="T28" fmla="*/ 8 w 113"/>
                    <a:gd name="T29" fmla="*/ 2 h 160"/>
                    <a:gd name="T30" fmla="*/ 10 w 113"/>
                    <a:gd name="T31" fmla="*/ 3 h 160"/>
                    <a:gd name="T32" fmla="*/ 10 w 113"/>
                    <a:gd name="T33" fmla="*/ 3 h 160"/>
                    <a:gd name="T34" fmla="*/ 8 w 113"/>
                    <a:gd name="T35" fmla="*/ 4 h 160"/>
                    <a:gd name="T36" fmla="*/ 6 w 113"/>
                    <a:gd name="T37" fmla="*/ 4 h 160"/>
                    <a:gd name="T38" fmla="*/ 4 w 113"/>
                    <a:gd name="T39" fmla="*/ 4 h 160"/>
                    <a:gd name="T40" fmla="*/ 1 w 113"/>
                    <a:gd name="T41" fmla="*/ 4 h 160"/>
                    <a:gd name="T42" fmla="*/ 0 w 113"/>
                    <a:gd name="T43" fmla="*/ 3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5457" name="Freeform 134"/>
                <p:cNvSpPr>
                  <a:spLocks/>
                </p:cNvSpPr>
                <p:nvPr/>
              </p:nvSpPr>
              <p:spPr bwMode="auto">
                <a:xfrm>
                  <a:off x="4824" y="4192"/>
                  <a:ext cx="18" cy="7"/>
                </a:xfrm>
                <a:custGeom>
                  <a:avLst/>
                  <a:gdLst>
                    <a:gd name="T0" fmla="*/ 0 w 65"/>
                    <a:gd name="T1" fmla="*/ 0 h 43"/>
                    <a:gd name="T2" fmla="*/ 0 w 65"/>
                    <a:gd name="T3" fmla="*/ 0 h 43"/>
                    <a:gd name="T4" fmla="*/ 1 w 65"/>
                    <a:gd name="T5" fmla="*/ 0 h 43"/>
                    <a:gd name="T6" fmla="*/ 4 w 65"/>
                    <a:gd name="T7" fmla="*/ 0 h 43"/>
                    <a:gd name="T8" fmla="*/ 5 w 65"/>
                    <a:gd name="T9" fmla="*/ 1 h 43"/>
                    <a:gd name="T10" fmla="*/ 5 w 65"/>
                    <a:gd name="T11" fmla="*/ 1 h 43"/>
                    <a:gd name="T12" fmla="*/ 2 w 65"/>
                    <a:gd name="T13" fmla="*/ 1 h 43"/>
                    <a:gd name="T14" fmla="*/ 0 w 65"/>
                    <a:gd name="T15" fmla="*/ 0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458" name="Freeform 135"/>
                <p:cNvSpPr>
                  <a:spLocks/>
                </p:cNvSpPr>
                <p:nvPr/>
              </p:nvSpPr>
              <p:spPr bwMode="auto">
                <a:xfrm>
                  <a:off x="5636" y="4176"/>
                  <a:ext cx="96" cy="19"/>
                </a:xfrm>
                <a:custGeom>
                  <a:avLst/>
                  <a:gdLst>
                    <a:gd name="T0" fmla="*/ 17 w 320"/>
                    <a:gd name="T1" fmla="*/ 2 h 115"/>
                    <a:gd name="T2" fmla="*/ 19 w 320"/>
                    <a:gd name="T3" fmla="*/ 3 h 115"/>
                    <a:gd name="T4" fmla="*/ 10 w 320"/>
                    <a:gd name="T5" fmla="*/ 2 h 115"/>
                    <a:gd name="T6" fmla="*/ 4 w 320"/>
                    <a:gd name="T7" fmla="*/ 2 h 115"/>
                    <a:gd name="T8" fmla="*/ 0 w 320"/>
                    <a:gd name="T9" fmla="*/ 2 h 115"/>
                    <a:gd name="T10" fmla="*/ 0 w 320"/>
                    <a:gd name="T11" fmla="*/ 2 h 115"/>
                    <a:gd name="T12" fmla="*/ 0 w 320"/>
                    <a:gd name="T13" fmla="*/ 1 h 115"/>
                    <a:gd name="T14" fmla="*/ 2 w 320"/>
                    <a:gd name="T15" fmla="*/ 0 h 115"/>
                    <a:gd name="T16" fmla="*/ 4 w 320"/>
                    <a:gd name="T17" fmla="*/ 0 h 115"/>
                    <a:gd name="T18" fmla="*/ 10 w 320"/>
                    <a:gd name="T19" fmla="*/ 0 h 115"/>
                    <a:gd name="T20" fmla="*/ 16 w 320"/>
                    <a:gd name="T21" fmla="*/ 0 h 115"/>
                    <a:gd name="T22" fmla="*/ 22 w 320"/>
                    <a:gd name="T23" fmla="*/ 0 h 115"/>
                    <a:gd name="T24" fmla="*/ 23 w 320"/>
                    <a:gd name="T25" fmla="*/ 0 h 115"/>
                    <a:gd name="T26" fmla="*/ 24 w 320"/>
                    <a:gd name="T27" fmla="*/ 0 h 115"/>
                    <a:gd name="T28" fmla="*/ 24 w 320"/>
                    <a:gd name="T29" fmla="*/ 0 h 115"/>
                    <a:gd name="T30" fmla="*/ 19 w 320"/>
                    <a:gd name="T31" fmla="*/ 0 h 115"/>
                    <a:gd name="T32" fmla="*/ 17 w 320"/>
                    <a:gd name="T33" fmla="*/ 0 h 115"/>
                    <a:gd name="T34" fmla="*/ 14 w 320"/>
                    <a:gd name="T35" fmla="*/ 1 h 115"/>
                    <a:gd name="T36" fmla="*/ 14 w 320"/>
                    <a:gd name="T37" fmla="*/ 2 h 115"/>
                    <a:gd name="T38" fmla="*/ 16 w 320"/>
                    <a:gd name="T39" fmla="*/ 2 h 115"/>
                    <a:gd name="T40" fmla="*/ 22 w 320"/>
                    <a:gd name="T41" fmla="*/ 2 h 115"/>
                    <a:gd name="T42" fmla="*/ 29 w 320"/>
                    <a:gd name="T43" fmla="*/ 3 h 115"/>
                    <a:gd name="T44" fmla="*/ 27 w 320"/>
                    <a:gd name="T45" fmla="*/ 3 h 115"/>
                    <a:gd name="T46" fmla="*/ 23 w 320"/>
                    <a:gd name="T47" fmla="*/ 3 h 115"/>
                    <a:gd name="T48" fmla="*/ 20 w 320"/>
                    <a:gd name="T49" fmla="*/ 2 h 115"/>
                    <a:gd name="T50" fmla="*/ 17 w 320"/>
                    <a:gd name="T51" fmla="*/ 2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5459" name="Freeform 136"/>
                <p:cNvSpPr>
                  <a:spLocks/>
                </p:cNvSpPr>
                <p:nvPr/>
              </p:nvSpPr>
              <p:spPr bwMode="auto">
                <a:xfrm>
                  <a:off x="4910" y="4185"/>
                  <a:ext cx="14" cy="7"/>
                </a:xfrm>
                <a:custGeom>
                  <a:avLst/>
                  <a:gdLst>
                    <a:gd name="T0" fmla="*/ 0 w 48"/>
                    <a:gd name="T1" fmla="*/ 0 h 43"/>
                    <a:gd name="T2" fmla="*/ 0 w 48"/>
                    <a:gd name="T3" fmla="*/ 0 h 43"/>
                    <a:gd name="T4" fmla="*/ 1 w 48"/>
                    <a:gd name="T5" fmla="*/ 0 h 43"/>
                    <a:gd name="T6" fmla="*/ 3 w 48"/>
                    <a:gd name="T7" fmla="*/ 0 h 43"/>
                    <a:gd name="T8" fmla="*/ 4 w 48"/>
                    <a:gd name="T9" fmla="*/ 0 h 43"/>
                    <a:gd name="T10" fmla="*/ 4 w 48"/>
                    <a:gd name="T11" fmla="*/ 1 h 43"/>
                    <a:gd name="T12" fmla="*/ 3 w 48"/>
                    <a:gd name="T13" fmla="*/ 1 h 43"/>
                    <a:gd name="T14" fmla="*/ 0 w 48"/>
                    <a:gd name="T15" fmla="*/ 1 h 43"/>
                    <a:gd name="T16" fmla="*/ 0 w 48"/>
                    <a:gd name="T17" fmla="*/ 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460" name="Freeform 137"/>
                <p:cNvSpPr>
                  <a:spLocks/>
                </p:cNvSpPr>
                <p:nvPr/>
              </p:nvSpPr>
              <p:spPr bwMode="auto">
                <a:xfrm>
                  <a:off x="4800" y="4183"/>
                  <a:ext cx="20" cy="9"/>
                </a:xfrm>
                <a:custGeom>
                  <a:avLst/>
                  <a:gdLst>
                    <a:gd name="T0" fmla="*/ 0 w 65"/>
                    <a:gd name="T1" fmla="*/ 1 h 58"/>
                    <a:gd name="T2" fmla="*/ 2 w 65"/>
                    <a:gd name="T3" fmla="*/ 0 h 58"/>
                    <a:gd name="T4" fmla="*/ 5 w 65"/>
                    <a:gd name="T5" fmla="*/ 0 h 58"/>
                    <a:gd name="T6" fmla="*/ 5 w 65"/>
                    <a:gd name="T7" fmla="*/ 0 h 58"/>
                    <a:gd name="T8" fmla="*/ 6 w 65"/>
                    <a:gd name="T9" fmla="*/ 0 h 58"/>
                    <a:gd name="T10" fmla="*/ 5 w 65"/>
                    <a:gd name="T11" fmla="*/ 1 h 58"/>
                    <a:gd name="T12" fmla="*/ 2 w 65"/>
                    <a:gd name="T13" fmla="*/ 1 h 58"/>
                    <a:gd name="T14" fmla="*/ 0 w 65"/>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461" name="Freeform 138"/>
                <p:cNvSpPr>
                  <a:spLocks/>
                </p:cNvSpPr>
                <p:nvPr/>
              </p:nvSpPr>
              <p:spPr bwMode="auto">
                <a:xfrm>
                  <a:off x="4839" y="4183"/>
                  <a:ext cx="24" cy="9"/>
                </a:xfrm>
                <a:custGeom>
                  <a:avLst/>
                  <a:gdLst>
                    <a:gd name="T0" fmla="*/ 0 w 80"/>
                    <a:gd name="T1" fmla="*/ 1 h 58"/>
                    <a:gd name="T2" fmla="*/ 3 w 80"/>
                    <a:gd name="T3" fmla="*/ 0 h 58"/>
                    <a:gd name="T4" fmla="*/ 4 w 80"/>
                    <a:gd name="T5" fmla="*/ 0 h 58"/>
                    <a:gd name="T6" fmla="*/ 6 w 80"/>
                    <a:gd name="T7" fmla="*/ 0 h 58"/>
                    <a:gd name="T8" fmla="*/ 7 w 80"/>
                    <a:gd name="T9" fmla="*/ 0 h 58"/>
                    <a:gd name="T10" fmla="*/ 7 w 80"/>
                    <a:gd name="T11" fmla="*/ 1 h 58"/>
                    <a:gd name="T12" fmla="*/ 6 w 80"/>
                    <a:gd name="T13" fmla="*/ 1 h 58"/>
                    <a:gd name="T14" fmla="*/ 4 w 80"/>
                    <a:gd name="T15" fmla="*/ 1 h 58"/>
                    <a:gd name="T16" fmla="*/ 3 w 80"/>
                    <a:gd name="T17" fmla="*/ 1 h 58"/>
                    <a:gd name="T18" fmla="*/ 0 w 80"/>
                    <a:gd name="T19" fmla="*/ 1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462" name="Freeform 139"/>
                <p:cNvSpPr>
                  <a:spLocks/>
                </p:cNvSpPr>
                <p:nvPr/>
              </p:nvSpPr>
              <p:spPr bwMode="auto">
                <a:xfrm>
                  <a:off x="4777" y="4187"/>
                  <a:ext cx="9" cy="3"/>
                </a:xfrm>
                <a:custGeom>
                  <a:avLst/>
                  <a:gdLst>
                    <a:gd name="T0" fmla="*/ 0 w 32"/>
                    <a:gd name="T1" fmla="*/ 1 h 15"/>
                    <a:gd name="T2" fmla="*/ 0 w 32"/>
                    <a:gd name="T3" fmla="*/ 0 h 15"/>
                    <a:gd name="T4" fmla="*/ 3 w 32"/>
                    <a:gd name="T5" fmla="*/ 0 h 15"/>
                    <a:gd name="T6" fmla="*/ 3 w 32"/>
                    <a:gd name="T7" fmla="*/ 1 h 15"/>
                    <a:gd name="T8" fmla="*/ 1 w 32"/>
                    <a:gd name="T9" fmla="*/ 1 h 15"/>
                    <a:gd name="T10" fmla="*/ 0 w 32"/>
                    <a:gd name="T11" fmla="*/ 1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463" name="Freeform 140"/>
                <p:cNvSpPr>
                  <a:spLocks/>
                </p:cNvSpPr>
                <p:nvPr/>
              </p:nvSpPr>
              <p:spPr bwMode="auto">
                <a:xfrm>
                  <a:off x="5708" y="4183"/>
                  <a:ext cx="19" cy="2"/>
                </a:xfrm>
                <a:custGeom>
                  <a:avLst/>
                  <a:gdLst>
                    <a:gd name="T0" fmla="*/ 0 w 63"/>
                    <a:gd name="T1" fmla="*/ 0 h 15"/>
                    <a:gd name="T2" fmla="*/ 3 w 63"/>
                    <a:gd name="T3" fmla="*/ 0 h 15"/>
                    <a:gd name="T4" fmla="*/ 4 w 63"/>
                    <a:gd name="T5" fmla="*/ 0 h 15"/>
                    <a:gd name="T6" fmla="*/ 6 w 63"/>
                    <a:gd name="T7" fmla="*/ 0 h 15"/>
                    <a:gd name="T8" fmla="*/ 3 w 63"/>
                    <a:gd name="T9" fmla="*/ 0 h 15"/>
                    <a:gd name="T10" fmla="*/ 0 w 63"/>
                    <a:gd name="T11" fmla="*/ 0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464" name="Freeform 141"/>
                <p:cNvSpPr>
                  <a:spLocks/>
                </p:cNvSpPr>
                <p:nvPr/>
              </p:nvSpPr>
              <p:spPr bwMode="auto">
                <a:xfrm>
                  <a:off x="4824" y="4178"/>
                  <a:ext cx="18" cy="5"/>
                </a:xfrm>
                <a:custGeom>
                  <a:avLst/>
                  <a:gdLst>
                    <a:gd name="T0" fmla="*/ 0 w 65"/>
                    <a:gd name="T1" fmla="*/ 0 h 29"/>
                    <a:gd name="T2" fmla="*/ 2 w 65"/>
                    <a:gd name="T3" fmla="*/ 0 h 29"/>
                    <a:gd name="T4" fmla="*/ 4 w 65"/>
                    <a:gd name="T5" fmla="*/ 0 h 29"/>
                    <a:gd name="T6" fmla="*/ 5 w 65"/>
                    <a:gd name="T7" fmla="*/ 0 h 29"/>
                    <a:gd name="T8" fmla="*/ 4 w 65"/>
                    <a:gd name="T9" fmla="*/ 1 h 29"/>
                    <a:gd name="T10" fmla="*/ 1 w 65"/>
                    <a:gd name="T11" fmla="*/ 1 h 29"/>
                    <a:gd name="T12" fmla="*/ 0 w 65"/>
                    <a:gd name="T13" fmla="*/ 0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5465" name="Freeform 142"/>
                <p:cNvSpPr>
                  <a:spLocks/>
                </p:cNvSpPr>
                <p:nvPr/>
              </p:nvSpPr>
              <p:spPr bwMode="auto">
                <a:xfrm>
                  <a:off x="5364" y="4157"/>
                  <a:ext cx="67" cy="16"/>
                </a:xfrm>
                <a:custGeom>
                  <a:avLst/>
                  <a:gdLst>
                    <a:gd name="T0" fmla="*/ 0 w 223"/>
                    <a:gd name="T1" fmla="*/ 1 h 100"/>
                    <a:gd name="T2" fmla="*/ 0 w 223"/>
                    <a:gd name="T3" fmla="*/ 1 h 100"/>
                    <a:gd name="T4" fmla="*/ 3 w 223"/>
                    <a:gd name="T5" fmla="*/ 1 h 100"/>
                    <a:gd name="T6" fmla="*/ 4 w 223"/>
                    <a:gd name="T7" fmla="*/ 1 h 100"/>
                    <a:gd name="T8" fmla="*/ 9 w 223"/>
                    <a:gd name="T9" fmla="*/ 2 h 100"/>
                    <a:gd name="T10" fmla="*/ 13 w 223"/>
                    <a:gd name="T11" fmla="*/ 2 h 100"/>
                    <a:gd name="T12" fmla="*/ 14 w 223"/>
                    <a:gd name="T13" fmla="*/ 2 h 100"/>
                    <a:gd name="T14" fmla="*/ 16 w 223"/>
                    <a:gd name="T15" fmla="*/ 1 h 100"/>
                    <a:gd name="T16" fmla="*/ 14 w 223"/>
                    <a:gd name="T17" fmla="*/ 1 h 100"/>
                    <a:gd name="T18" fmla="*/ 13 w 223"/>
                    <a:gd name="T19" fmla="*/ 1 h 100"/>
                    <a:gd name="T20" fmla="*/ 11 w 223"/>
                    <a:gd name="T21" fmla="*/ 1 h 100"/>
                    <a:gd name="T22" fmla="*/ 10 w 223"/>
                    <a:gd name="T23" fmla="*/ 1 h 100"/>
                    <a:gd name="T24" fmla="*/ 10 w 223"/>
                    <a:gd name="T25" fmla="*/ 0 h 100"/>
                    <a:gd name="T26" fmla="*/ 10 w 223"/>
                    <a:gd name="T27" fmla="*/ 0 h 100"/>
                    <a:gd name="T28" fmla="*/ 13 w 223"/>
                    <a:gd name="T29" fmla="*/ 0 h 100"/>
                    <a:gd name="T30" fmla="*/ 16 w 223"/>
                    <a:gd name="T31" fmla="*/ 0 h 100"/>
                    <a:gd name="T32" fmla="*/ 19 w 223"/>
                    <a:gd name="T33" fmla="*/ 1 h 100"/>
                    <a:gd name="T34" fmla="*/ 20 w 223"/>
                    <a:gd name="T35" fmla="*/ 1 h 100"/>
                    <a:gd name="T36" fmla="*/ 19 w 223"/>
                    <a:gd name="T37" fmla="*/ 2 h 100"/>
                    <a:gd name="T38" fmla="*/ 17 w 223"/>
                    <a:gd name="T39" fmla="*/ 3 h 100"/>
                    <a:gd name="T40" fmla="*/ 13 w 223"/>
                    <a:gd name="T41" fmla="*/ 3 h 100"/>
                    <a:gd name="T42" fmla="*/ 7 w 223"/>
                    <a:gd name="T43" fmla="*/ 2 h 100"/>
                    <a:gd name="T44" fmla="*/ 0 w 223"/>
                    <a:gd name="T45" fmla="*/ 1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5466" name="Freeform 143"/>
                <p:cNvSpPr>
                  <a:spLocks/>
                </p:cNvSpPr>
                <p:nvPr/>
              </p:nvSpPr>
              <p:spPr bwMode="auto">
                <a:xfrm>
                  <a:off x="5364" y="4157"/>
                  <a:ext cx="67" cy="16"/>
                </a:xfrm>
                <a:custGeom>
                  <a:avLst/>
                  <a:gdLst>
                    <a:gd name="T0" fmla="*/ 0 w 223"/>
                    <a:gd name="T1" fmla="*/ 1 h 100"/>
                    <a:gd name="T2" fmla="*/ 0 w 223"/>
                    <a:gd name="T3" fmla="*/ 1 h 100"/>
                    <a:gd name="T4" fmla="*/ 0 w 223"/>
                    <a:gd name="T5" fmla="*/ 1 h 100"/>
                    <a:gd name="T6" fmla="*/ 3 w 223"/>
                    <a:gd name="T7" fmla="*/ 1 h 100"/>
                    <a:gd name="T8" fmla="*/ 4 w 223"/>
                    <a:gd name="T9" fmla="*/ 1 h 100"/>
                    <a:gd name="T10" fmla="*/ 9 w 223"/>
                    <a:gd name="T11" fmla="*/ 2 h 100"/>
                    <a:gd name="T12" fmla="*/ 13 w 223"/>
                    <a:gd name="T13" fmla="*/ 2 h 100"/>
                    <a:gd name="T14" fmla="*/ 14 w 223"/>
                    <a:gd name="T15" fmla="*/ 2 h 100"/>
                    <a:gd name="T16" fmla="*/ 16 w 223"/>
                    <a:gd name="T17" fmla="*/ 1 h 100"/>
                    <a:gd name="T18" fmla="*/ 14 w 223"/>
                    <a:gd name="T19" fmla="*/ 1 h 100"/>
                    <a:gd name="T20" fmla="*/ 13 w 223"/>
                    <a:gd name="T21" fmla="*/ 1 h 100"/>
                    <a:gd name="T22" fmla="*/ 11 w 223"/>
                    <a:gd name="T23" fmla="*/ 1 h 100"/>
                    <a:gd name="T24" fmla="*/ 10 w 223"/>
                    <a:gd name="T25" fmla="*/ 1 h 100"/>
                    <a:gd name="T26" fmla="*/ 10 w 223"/>
                    <a:gd name="T27" fmla="*/ 0 h 100"/>
                    <a:gd name="T28" fmla="*/ 10 w 223"/>
                    <a:gd name="T29" fmla="*/ 0 h 100"/>
                    <a:gd name="T30" fmla="*/ 13 w 223"/>
                    <a:gd name="T31" fmla="*/ 0 h 100"/>
                    <a:gd name="T32" fmla="*/ 16 w 223"/>
                    <a:gd name="T33" fmla="*/ 0 h 100"/>
                    <a:gd name="T34" fmla="*/ 19 w 223"/>
                    <a:gd name="T35" fmla="*/ 1 h 100"/>
                    <a:gd name="T36" fmla="*/ 20 w 223"/>
                    <a:gd name="T37" fmla="*/ 1 h 100"/>
                    <a:gd name="T38" fmla="*/ 19 w 223"/>
                    <a:gd name="T39" fmla="*/ 2 h 100"/>
                    <a:gd name="T40" fmla="*/ 17 w 223"/>
                    <a:gd name="T41" fmla="*/ 3 h 100"/>
                    <a:gd name="T42" fmla="*/ 13 w 223"/>
                    <a:gd name="T43" fmla="*/ 3 h 100"/>
                    <a:gd name="T44" fmla="*/ 7 w 223"/>
                    <a:gd name="T45" fmla="*/ 2 h 100"/>
                    <a:gd name="T46" fmla="*/ 0 w 223"/>
                    <a:gd name="T47" fmla="*/ 1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5467" name="Freeform 144"/>
                <p:cNvSpPr>
                  <a:spLocks/>
                </p:cNvSpPr>
                <p:nvPr/>
              </p:nvSpPr>
              <p:spPr bwMode="auto">
                <a:xfrm>
                  <a:off x="5498" y="4148"/>
                  <a:ext cx="52" cy="23"/>
                </a:xfrm>
                <a:custGeom>
                  <a:avLst/>
                  <a:gdLst>
                    <a:gd name="T0" fmla="*/ 1 w 176"/>
                    <a:gd name="T1" fmla="*/ 3 h 146"/>
                    <a:gd name="T2" fmla="*/ 0 w 176"/>
                    <a:gd name="T3" fmla="*/ 2 h 146"/>
                    <a:gd name="T4" fmla="*/ 1 w 176"/>
                    <a:gd name="T5" fmla="*/ 1 h 146"/>
                    <a:gd name="T6" fmla="*/ 4 w 176"/>
                    <a:gd name="T7" fmla="*/ 0 h 146"/>
                    <a:gd name="T8" fmla="*/ 8 w 176"/>
                    <a:gd name="T9" fmla="*/ 0 h 146"/>
                    <a:gd name="T10" fmla="*/ 11 w 176"/>
                    <a:gd name="T11" fmla="*/ 0 h 146"/>
                    <a:gd name="T12" fmla="*/ 14 w 176"/>
                    <a:gd name="T13" fmla="*/ 0 h 146"/>
                    <a:gd name="T14" fmla="*/ 15 w 176"/>
                    <a:gd name="T15" fmla="*/ 1 h 146"/>
                    <a:gd name="T16" fmla="*/ 14 w 176"/>
                    <a:gd name="T17" fmla="*/ 2 h 146"/>
                    <a:gd name="T18" fmla="*/ 13 w 176"/>
                    <a:gd name="T19" fmla="*/ 2 h 146"/>
                    <a:gd name="T20" fmla="*/ 11 w 176"/>
                    <a:gd name="T21" fmla="*/ 2 h 146"/>
                    <a:gd name="T22" fmla="*/ 11 w 176"/>
                    <a:gd name="T23" fmla="*/ 1 h 146"/>
                    <a:gd name="T24" fmla="*/ 11 w 176"/>
                    <a:gd name="T25" fmla="*/ 1 h 146"/>
                    <a:gd name="T26" fmla="*/ 10 w 176"/>
                    <a:gd name="T27" fmla="*/ 1 h 146"/>
                    <a:gd name="T28" fmla="*/ 8 w 176"/>
                    <a:gd name="T29" fmla="*/ 1 h 146"/>
                    <a:gd name="T30" fmla="*/ 7 w 176"/>
                    <a:gd name="T31" fmla="*/ 1 h 146"/>
                    <a:gd name="T32" fmla="*/ 6 w 176"/>
                    <a:gd name="T33" fmla="*/ 1 h 146"/>
                    <a:gd name="T34" fmla="*/ 4 w 176"/>
                    <a:gd name="T35" fmla="*/ 2 h 146"/>
                    <a:gd name="T36" fmla="*/ 6 w 176"/>
                    <a:gd name="T37" fmla="*/ 3 h 146"/>
                    <a:gd name="T38" fmla="*/ 8 w 176"/>
                    <a:gd name="T39" fmla="*/ 3 h 146"/>
                    <a:gd name="T40" fmla="*/ 10 w 176"/>
                    <a:gd name="T41" fmla="*/ 3 h 146"/>
                    <a:gd name="T42" fmla="*/ 10 w 176"/>
                    <a:gd name="T43" fmla="*/ 3 h 146"/>
                    <a:gd name="T44" fmla="*/ 8 w 176"/>
                    <a:gd name="T45" fmla="*/ 3 h 146"/>
                    <a:gd name="T46" fmla="*/ 7 w 176"/>
                    <a:gd name="T47" fmla="*/ 4 h 146"/>
                    <a:gd name="T48" fmla="*/ 4 w 176"/>
                    <a:gd name="T49" fmla="*/ 4 h 146"/>
                    <a:gd name="T50" fmla="*/ 3 w 176"/>
                    <a:gd name="T51" fmla="*/ 3 h 146"/>
                    <a:gd name="T52" fmla="*/ 1 w 176"/>
                    <a:gd name="T53" fmla="*/ 3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5468" name="Freeform 145"/>
                <p:cNvSpPr>
                  <a:spLocks/>
                </p:cNvSpPr>
                <p:nvPr/>
              </p:nvSpPr>
              <p:spPr bwMode="auto">
                <a:xfrm>
                  <a:off x="5498" y="4148"/>
                  <a:ext cx="52" cy="23"/>
                </a:xfrm>
                <a:custGeom>
                  <a:avLst/>
                  <a:gdLst>
                    <a:gd name="T0" fmla="*/ 1 w 176"/>
                    <a:gd name="T1" fmla="*/ 3 h 146"/>
                    <a:gd name="T2" fmla="*/ 0 w 176"/>
                    <a:gd name="T3" fmla="*/ 2 h 146"/>
                    <a:gd name="T4" fmla="*/ 1 w 176"/>
                    <a:gd name="T5" fmla="*/ 1 h 146"/>
                    <a:gd name="T6" fmla="*/ 4 w 176"/>
                    <a:gd name="T7" fmla="*/ 0 h 146"/>
                    <a:gd name="T8" fmla="*/ 8 w 176"/>
                    <a:gd name="T9" fmla="*/ 0 h 146"/>
                    <a:gd name="T10" fmla="*/ 11 w 176"/>
                    <a:gd name="T11" fmla="*/ 0 h 146"/>
                    <a:gd name="T12" fmla="*/ 14 w 176"/>
                    <a:gd name="T13" fmla="*/ 0 h 146"/>
                    <a:gd name="T14" fmla="*/ 15 w 176"/>
                    <a:gd name="T15" fmla="*/ 1 h 146"/>
                    <a:gd name="T16" fmla="*/ 14 w 176"/>
                    <a:gd name="T17" fmla="*/ 2 h 146"/>
                    <a:gd name="T18" fmla="*/ 13 w 176"/>
                    <a:gd name="T19" fmla="*/ 2 h 146"/>
                    <a:gd name="T20" fmla="*/ 11 w 176"/>
                    <a:gd name="T21" fmla="*/ 2 h 146"/>
                    <a:gd name="T22" fmla="*/ 11 w 176"/>
                    <a:gd name="T23" fmla="*/ 1 h 146"/>
                    <a:gd name="T24" fmla="*/ 11 w 176"/>
                    <a:gd name="T25" fmla="*/ 1 h 146"/>
                    <a:gd name="T26" fmla="*/ 10 w 176"/>
                    <a:gd name="T27" fmla="*/ 1 h 146"/>
                    <a:gd name="T28" fmla="*/ 8 w 176"/>
                    <a:gd name="T29" fmla="*/ 1 h 146"/>
                    <a:gd name="T30" fmla="*/ 7 w 176"/>
                    <a:gd name="T31" fmla="*/ 1 h 146"/>
                    <a:gd name="T32" fmla="*/ 6 w 176"/>
                    <a:gd name="T33" fmla="*/ 1 h 146"/>
                    <a:gd name="T34" fmla="*/ 4 w 176"/>
                    <a:gd name="T35" fmla="*/ 2 h 146"/>
                    <a:gd name="T36" fmla="*/ 6 w 176"/>
                    <a:gd name="T37" fmla="*/ 3 h 146"/>
                    <a:gd name="T38" fmla="*/ 6 w 176"/>
                    <a:gd name="T39" fmla="*/ 3 h 146"/>
                    <a:gd name="T40" fmla="*/ 8 w 176"/>
                    <a:gd name="T41" fmla="*/ 3 h 146"/>
                    <a:gd name="T42" fmla="*/ 8 w 176"/>
                    <a:gd name="T43" fmla="*/ 3 h 146"/>
                    <a:gd name="T44" fmla="*/ 10 w 176"/>
                    <a:gd name="T45" fmla="*/ 3 h 146"/>
                    <a:gd name="T46" fmla="*/ 10 w 176"/>
                    <a:gd name="T47" fmla="*/ 3 h 146"/>
                    <a:gd name="T48" fmla="*/ 8 w 176"/>
                    <a:gd name="T49" fmla="*/ 3 h 146"/>
                    <a:gd name="T50" fmla="*/ 7 w 176"/>
                    <a:gd name="T51" fmla="*/ 4 h 146"/>
                    <a:gd name="T52" fmla="*/ 4 w 176"/>
                    <a:gd name="T53" fmla="*/ 4 h 146"/>
                    <a:gd name="T54" fmla="*/ 3 w 176"/>
                    <a:gd name="T55" fmla="*/ 3 h 146"/>
                    <a:gd name="T56" fmla="*/ 1 w 176"/>
                    <a:gd name="T57" fmla="*/ 3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5469" name="Freeform 146"/>
                <p:cNvSpPr>
                  <a:spLocks/>
                </p:cNvSpPr>
                <p:nvPr/>
              </p:nvSpPr>
              <p:spPr bwMode="auto">
                <a:xfrm>
                  <a:off x="5684" y="3731"/>
                  <a:ext cx="14" cy="437"/>
                </a:xfrm>
                <a:custGeom>
                  <a:avLst/>
                  <a:gdLst>
                    <a:gd name="T0" fmla="*/ 0 w 48"/>
                    <a:gd name="T1" fmla="*/ 71 h 2695"/>
                    <a:gd name="T2" fmla="*/ 1 w 48"/>
                    <a:gd name="T3" fmla="*/ 4 h 2695"/>
                    <a:gd name="T4" fmla="*/ 1 w 48"/>
                    <a:gd name="T5" fmla="*/ 2 h 2695"/>
                    <a:gd name="T6" fmla="*/ 1 w 48"/>
                    <a:gd name="T7" fmla="*/ 1 h 2695"/>
                    <a:gd name="T8" fmla="*/ 3 w 48"/>
                    <a:gd name="T9" fmla="*/ 0 h 2695"/>
                    <a:gd name="T10" fmla="*/ 4 w 48"/>
                    <a:gd name="T11" fmla="*/ 4 h 2695"/>
                    <a:gd name="T12" fmla="*/ 3 w 48"/>
                    <a:gd name="T13" fmla="*/ 71 h 2695"/>
                    <a:gd name="T14" fmla="*/ 1 w 48"/>
                    <a:gd name="T15" fmla="*/ 71 h 2695"/>
                    <a:gd name="T16" fmla="*/ 0 w 48"/>
                    <a:gd name="T17" fmla="*/ 71 h 2695"/>
                    <a:gd name="T18" fmla="*/ 0 w 48"/>
                    <a:gd name="T19" fmla="*/ 71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5470" name="Freeform 147"/>
                <p:cNvSpPr>
                  <a:spLocks/>
                </p:cNvSpPr>
                <p:nvPr/>
              </p:nvSpPr>
              <p:spPr bwMode="auto">
                <a:xfrm>
                  <a:off x="5708" y="3720"/>
                  <a:ext cx="15" cy="448"/>
                </a:xfrm>
                <a:custGeom>
                  <a:avLst/>
                  <a:gdLst>
                    <a:gd name="T0" fmla="*/ 0 w 48"/>
                    <a:gd name="T1" fmla="*/ 0 h 2767"/>
                    <a:gd name="T2" fmla="*/ 5 w 48"/>
                    <a:gd name="T3" fmla="*/ 0 h 2767"/>
                    <a:gd name="T4" fmla="*/ 5 w 48"/>
                    <a:gd name="T5" fmla="*/ 1 h 2767"/>
                    <a:gd name="T6" fmla="*/ 5 w 48"/>
                    <a:gd name="T7" fmla="*/ 1 h 2767"/>
                    <a:gd name="T8" fmla="*/ 5 w 48"/>
                    <a:gd name="T9" fmla="*/ 2 h 2767"/>
                    <a:gd name="T10" fmla="*/ 5 w 48"/>
                    <a:gd name="T11" fmla="*/ 3 h 2767"/>
                    <a:gd name="T12" fmla="*/ 5 w 48"/>
                    <a:gd name="T13" fmla="*/ 5 h 2767"/>
                    <a:gd name="T14" fmla="*/ 5 w 48"/>
                    <a:gd name="T15" fmla="*/ 7 h 2767"/>
                    <a:gd name="T16" fmla="*/ 5 w 48"/>
                    <a:gd name="T17" fmla="*/ 9 h 2767"/>
                    <a:gd name="T18" fmla="*/ 5 w 48"/>
                    <a:gd name="T19" fmla="*/ 11 h 2767"/>
                    <a:gd name="T20" fmla="*/ 5 w 48"/>
                    <a:gd name="T21" fmla="*/ 14 h 2767"/>
                    <a:gd name="T22" fmla="*/ 5 w 48"/>
                    <a:gd name="T23" fmla="*/ 17 h 2767"/>
                    <a:gd name="T24" fmla="*/ 5 w 48"/>
                    <a:gd name="T25" fmla="*/ 23 h 2767"/>
                    <a:gd name="T26" fmla="*/ 5 w 48"/>
                    <a:gd name="T27" fmla="*/ 30 h 2767"/>
                    <a:gd name="T28" fmla="*/ 5 w 48"/>
                    <a:gd name="T29" fmla="*/ 36 h 2767"/>
                    <a:gd name="T30" fmla="*/ 5 w 48"/>
                    <a:gd name="T31" fmla="*/ 43 h 2767"/>
                    <a:gd name="T32" fmla="*/ 5 w 48"/>
                    <a:gd name="T33" fmla="*/ 49 h 2767"/>
                    <a:gd name="T34" fmla="*/ 5 w 48"/>
                    <a:gd name="T35" fmla="*/ 55 h 2767"/>
                    <a:gd name="T36" fmla="*/ 3 w 48"/>
                    <a:gd name="T37" fmla="*/ 58 h 2767"/>
                    <a:gd name="T38" fmla="*/ 3 w 48"/>
                    <a:gd name="T39" fmla="*/ 60 h 2767"/>
                    <a:gd name="T40" fmla="*/ 3 w 48"/>
                    <a:gd name="T41" fmla="*/ 63 h 2767"/>
                    <a:gd name="T42" fmla="*/ 3 w 48"/>
                    <a:gd name="T43" fmla="*/ 65 h 2767"/>
                    <a:gd name="T44" fmla="*/ 3 w 48"/>
                    <a:gd name="T45" fmla="*/ 67 h 2767"/>
                    <a:gd name="T46" fmla="*/ 3 w 48"/>
                    <a:gd name="T47" fmla="*/ 69 h 2767"/>
                    <a:gd name="T48" fmla="*/ 3 w 48"/>
                    <a:gd name="T49" fmla="*/ 70 h 2767"/>
                    <a:gd name="T50" fmla="*/ 3 w 48"/>
                    <a:gd name="T51" fmla="*/ 71 h 2767"/>
                    <a:gd name="T52" fmla="*/ 3 w 48"/>
                    <a:gd name="T53" fmla="*/ 71 h 2767"/>
                    <a:gd name="T54" fmla="*/ 3 w 48"/>
                    <a:gd name="T55" fmla="*/ 72 h 2767"/>
                    <a:gd name="T56" fmla="*/ 0 w 48"/>
                    <a:gd name="T57" fmla="*/ 73 h 2767"/>
                    <a:gd name="T58" fmla="*/ 0 w 48"/>
                    <a:gd name="T59" fmla="*/ 72 h 2767"/>
                    <a:gd name="T60" fmla="*/ 0 w 48"/>
                    <a:gd name="T61" fmla="*/ 71 h 2767"/>
                    <a:gd name="T62" fmla="*/ 0 w 48"/>
                    <a:gd name="T63" fmla="*/ 71 h 2767"/>
                    <a:gd name="T64" fmla="*/ 0 w 48"/>
                    <a:gd name="T65" fmla="*/ 69 h 2767"/>
                    <a:gd name="T66" fmla="*/ 0 w 48"/>
                    <a:gd name="T67" fmla="*/ 68 h 2767"/>
                    <a:gd name="T68" fmla="*/ 0 w 48"/>
                    <a:gd name="T69" fmla="*/ 66 h 2767"/>
                    <a:gd name="T70" fmla="*/ 0 w 48"/>
                    <a:gd name="T71" fmla="*/ 63 h 2767"/>
                    <a:gd name="T72" fmla="*/ 0 w 48"/>
                    <a:gd name="T73" fmla="*/ 61 h 2767"/>
                    <a:gd name="T74" fmla="*/ 0 w 48"/>
                    <a:gd name="T75" fmla="*/ 58 h 2767"/>
                    <a:gd name="T76" fmla="*/ 0 w 48"/>
                    <a:gd name="T77" fmla="*/ 56 h 2767"/>
                    <a:gd name="T78" fmla="*/ 0 w 48"/>
                    <a:gd name="T79" fmla="*/ 49 h 2767"/>
                    <a:gd name="T80" fmla="*/ 0 w 48"/>
                    <a:gd name="T81" fmla="*/ 43 h 2767"/>
                    <a:gd name="T82" fmla="*/ 0 w 48"/>
                    <a:gd name="T83" fmla="*/ 36 h 2767"/>
                    <a:gd name="T84" fmla="*/ 0 w 48"/>
                    <a:gd name="T85" fmla="*/ 29 h 2767"/>
                    <a:gd name="T86" fmla="*/ 0 w 48"/>
                    <a:gd name="T87" fmla="*/ 23 h 2767"/>
                    <a:gd name="T88" fmla="*/ 0 w 48"/>
                    <a:gd name="T89" fmla="*/ 17 h 2767"/>
                    <a:gd name="T90" fmla="*/ 0 w 48"/>
                    <a:gd name="T91" fmla="*/ 14 h 2767"/>
                    <a:gd name="T92" fmla="*/ 0 w 48"/>
                    <a:gd name="T93" fmla="*/ 11 h 2767"/>
                    <a:gd name="T94" fmla="*/ 0 w 48"/>
                    <a:gd name="T95" fmla="*/ 9 h 2767"/>
                    <a:gd name="T96" fmla="*/ 0 w 48"/>
                    <a:gd name="T97" fmla="*/ 6 h 2767"/>
                    <a:gd name="T98" fmla="*/ 0 w 48"/>
                    <a:gd name="T99" fmla="*/ 5 h 2767"/>
                    <a:gd name="T100" fmla="*/ 0 w 48"/>
                    <a:gd name="T101" fmla="*/ 3 h 2767"/>
                    <a:gd name="T102" fmla="*/ 0 w 48"/>
                    <a:gd name="T103" fmla="*/ 1 h 2767"/>
                    <a:gd name="T104" fmla="*/ 0 w 48"/>
                    <a:gd name="T105" fmla="*/ 1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5471" name="Freeform 148"/>
                <p:cNvSpPr>
                  <a:spLocks/>
                </p:cNvSpPr>
                <p:nvPr/>
              </p:nvSpPr>
              <p:spPr bwMode="auto">
                <a:xfrm>
                  <a:off x="5316" y="4136"/>
                  <a:ext cx="86" cy="26"/>
                </a:xfrm>
                <a:custGeom>
                  <a:avLst/>
                  <a:gdLst>
                    <a:gd name="T0" fmla="*/ 4 w 288"/>
                    <a:gd name="T1" fmla="*/ 4 h 158"/>
                    <a:gd name="T2" fmla="*/ 6 w 288"/>
                    <a:gd name="T3" fmla="*/ 3 h 158"/>
                    <a:gd name="T4" fmla="*/ 6 w 288"/>
                    <a:gd name="T5" fmla="*/ 2 h 158"/>
                    <a:gd name="T6" fmla="*/ 6 w 288"/>
                    <a:gd name="T7" fmla="*/ 1 h 158"/>
                    <a:gd name="T8" fmla="*/ 4 w 288"/>
                    <a:gd name="T9" fmla="*/ 1 h 158"/>
                    <a:gd name="T10" fmla="*/ 3 w 288"/>
                    <a:gd name="T11" fmla="*/ 1 h 158"/>
                    <a:gd name="T12" fmla="*/ 1 w 288"/>
                    <a:gd name="T13" fmla="*/ 2 h 158"/>
                    <a:gd name="T14" fmla="*/ 0 w 288"/>
                    <a:gd name="T15" fmla="*/ 1 h 158"/>
                    <a:gd name="T16" fmla="*/ 1 w 288"/>
                    <a:gd name="T17" fmla="*/ 1 h 158"/>
                    <a:gd name="T18" fmla="*/ 3 w 288"/>
                    <a:gd name="T19" fmla="*/ 0 h 158"/>
                    <a:gd name="T20" fmla="*/ 4 w 288"/>
                    <a:gd name="T21" fmla="*/ 0 h 158"/>
                    <a:gd name="T22" fmla="*/ 6 w 288"/>
                    <a:gd name="T23" fmla="*/ 0 h 158"/>
                    <a:gd name="T24" fmla="*/ 7 w 288"/>
                    <a:gd name="T25" fmla="*/ 1 h 158"/>
                    <a:gd name="T26" fmla="*/ 9 w 288"/>
                    <a:gd name="T27" fmla="*/ 1 h 158"/>
                    <a:gd name="T28" fmla="*/ 9 w 288"/>
                    <a:gd name="T29" fmla="*/ 2 h 158"/>
                    <a:gd name="T30" fmla="*/ 9 w 288"/>
                    <a:gd name="T31" fmla="*/ 3 h 158"/>
                    <a:gd name="T32" fmla="*/ 14 w 288"/>
                    <a:gd name="T33" fmla="*/ 3 h 158"/>
                    <a:gd name="T34" fmla="*/ 20 w 288"/>
                    <a:gd name="T35" fmla="*/ 3 h 158"/>
                    <a:gd name="T36" fmla="*/ 22 w 288"/>
                    <a:gd name="T37" fmla="*/ 2 h 158"/>
                    <a:gd name="T38" fmla="*/ 22 w 288"/>
                    <a:gd name="T39" fmla="*/ 1 h 158"/>
                    <a:gd name="T40" fmla="*/ 22 w 288"/>
                    <a:gd name="T41" fmla="*/ 1 h 158"/>
                    <a:gd name="T42" fmla="*/ 20 w 288"/>
                    <a:gd name="T43" fmla="*/ 1 h 158"/>
                    <a:gd name="T44" fmla="*/ 19 w 288"/>
                    <a:gd name="T45" fmla="*/ 1 h 158"/>
                    <a:gd name="T46" fmla="*/ 17 w 288"/>
                    <a:gd name="T47" fmla="*/ 1 h 158"/>
                    <a:gd name="T48" fmla="*/ 16 w 288"/>
                    <a:gd name="T49" fmla="*/ 1 h 158"/>
                    <a:gd name="T50" fmla="*/ 14 w 288"/>
                    <a:gd name="T51" fmla="*/ 1 h 158"/>
                    <a:gd name="T52" fmla="*/ 14 w 288"/>
                    <a:gd name="T53" fmla="*/ 1 h 158"/>
                    <a:gd name="T54" fmla="*/ 16 w 288"/>
                    <a:gd name="T55" fmla="*/ 1 h 158"/>
                    <a:gd name="T56" fmla="*/ 17 w 288"/>
                    <a:gd name="T57" fmla="*/ 0 h 158"/>
                    <a:gd name="T58" fmla="*/ 20 w 288"/>
                    <a:gd name="T59" fmla="*/ 0 h 158"/>
                    <a:gd name="T60" fmla="*/ 22 w 288"/>
                    <a:gd name="T61" fmla="*/ 0 h 158"/>
                    <a:gd name="T62" fmla="*/ 24 w 288"/>
                    <a:gd name="T63" fmla="*/ 0 h 158"/>
                    <a:gd name="T64" fmla="*/ 26 w 288"/>
                    <a:gd name="T65" fmla="*/ 1 h 158"/>
                    <a:gd name="T66" fmla="*/ 26 w 288"/>
                    <a:gd name="T67" fmla="*/ 2 h 158"/>
                    <a:gd name="T68" fmla="*/ 24 w 288"/>
                    <a:gd name="T69" fmla="*/ 3 h 158"/>
                    <a:gd name="T70" fmla="*/ 20 w 288"/>
                    <a:gd name="T71" fmla="*/ 3 h 158"/>
                    <a:gd name="T72" fmla="*/ 17 w 288"/>
                    <a:gd name="T73" fmla="*/ 4 h 158"/>
                    <a:gd name="T74" fmla="*/ 13 w 288"/>
                    <a:gd name="T75" fmla="*/ 4 h 158"/>
                    <a:gd name="T76" fmla="*/ 9 w 288"/>
                    <a:gd name="T77" fmla="*/ 4 h 158"/>
                    <a:gd name="T78" fmla="*/ 9 w 288"/>
                    <a:gd name="T79" fmla="*/ 3 h 158"/>
                    <a:gd name="T80" fmla="*/ 6 w 288"/>
                    <a:gd name="T81" fmla="*/ 4 h 158"/>
                    <a:gd name="T82" fmla="*/ 6 w 288"/>
                    <a:gd name="T83" fmla="*/ 4 h 158"/>
                    <a:gd name="T84" fmla="*/ 4 w 288"/>
                    <a:gd name="T85" fmla="*/ 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5472" name="Freeform 149"/>
                <p:cNvSpPr>
                  <a:spLocks/>
                </p:cNvSpPr>
                <p:nvPr/>
              </p:nvSpPr>
              <p:spPr bwMode="auto">
                <a:xfrm>
                  <a:off x="5316" y="4136"/>
                  <a:ext cx="86" cy="26"/>
                </a:xfrm>
                <a:custGeom>
                  <a:avLst/>
                  <a:gdLst>
                    <a:gd name="T0" fmla="*/ 4 w 288"/>
                    <a:gd name="T1" fmla="*/ 4 h 158"/>
                    <a:gd name="T2" fmla="*/ 6 w 288"/>
                    <a:gd name="T3" fmla="*/ 3 h 158"/>
                    <a:gd name="T4" fmla="*/ 6 w 288"/>
                    <a:gd name="T5" fmla="*/ 2 h 158"/>
                    <a:gd name="T6" fmla="*/ 6 w 288"/>
                    <a:gd name="T7" fmla="*/ 1 h 158"/>
                    <a:gd name="T8" fmla="*/ 6 w 288"/>
                    <a:gd name="T9" fmla="*/ 1 h 158"/>
                    <a:gd name="T10" fmla="*/ 4 w 288"/>
                    <a:gd name="T11" fmla="*/ 1 h 158"/>
                    <a:gd name="T12" fmla="*/ 3 w 288"/>
                    <a:gd name="T13" fmla="*/ 1 h 158"/>
                    <a:gd name="T14" fmla="*/ 1 w 288"/>
                    <a:gd name="T15" fmla="*/ 2 h 158"/>
                    <a:gd name="T16" fmla="*/ 1 w 288"/>
                    <a:gd name="T17" fmla="*/ 2 h 158"/>
                    <a:gd name="T18" fmla="*/ 0 w 288"/>
                    <a:gd name="T19" fmla="*/ 1 h 158"/>
                    <a:gd name="T20" fmla="*/ 1 w 288"/>
                    <a:gd name="T21" fmla="*/ 1 h 158"/>
                    <a:gd name="T22" fmla="*/ 3 w 288"/>
                    <a:gd name="T23" fmla="*/ 0 h 158"/>
                    <a:gd name="T24" fmla="*/ 4 w 288"/>
                    <a:gd name="T25" fmla="*/ 0 h 158"/>
                    <a:gd name="T26" fmla="*/ 6 w 288"/>
                    <a:gd name="T27" fmla="*/ 0 h 158"/>
                    <a:gd name="T28" fmla="*/ 7 w 288"/>
                    <a:gd name="T29" fmla="*/ 1 h 158"/>
                    <a:gd name="T30" fmla="*/ 9 w 288"/>
                    <a:gd name="T31" fmla="*/ 1 h 158"/>
                    <a:gd name="T32" fmla="*/ 9 w 288"/>
                    <a:gd name="T33" fmla="*/ 2 h 158"/>
                    <a:gd name="T34" fmla="*/ 9 w 288"/>
                    <a:gd name="T35" fmla="*/ 3 h 158"/>
                    <a:gd name="T36" fmla="*/ 14 w 288"/>
                    <a:gd name="T37" fmla="*/ 3 h 158"/>
                    <a:gd name="T38" fmla="*/ 20 w 288"/>
                    <a:gd name="T39" fmla="*/ 3 h 158"/>
                    <a:gd name="T40" fmla="*/ 22 w 288"/>
                    <a:gd name="T41" fmla="*/ 2 h 158"/>
                    <a:gd name="T42" fmla="*/ 22 w 288"/>
                    <a:gd name="T43" fmla="*/ 1 h 158"/>
                    <a:gd name="T44" fmla="*/ 22 w 288"/>
                    <a:gd name="T45" fmla="*/ 1 h 158"/>
                    <a:gd name="T46" fmla="*/ 20 w 288"/>
                    <a:gd name="T47" fmla="*/ 1 h 158"/>
                    <a:gd name="T48" fmla="*/ 19 w 288"/>
                    <a:gd name="T49" fmla="*/ 1 h 158"/>
                    <a:gd name="T50" fmla="*/ 17 w 288"/>
                    <a:gd name="T51" fmla="*/ 1 h 158"/>
                    <a:gd name="T52" fmla="*/ 16 w 288"/>
                    <a:gd name="T53" fmla="*/ 1 h 158"/>
                    <a:gd name="T54" fmla="*/ 14 w 288"/>
                    <a:gd name="T55" fmla="*/ 1 h 158"/>
                    <a:gd name="T56" fmla="*/ 14 w 288"/>
                    <a:gd name="T57" fmla="*/ 1 h 158"/>
                    <a:gd name="T58" fmla="*/ 16 w 288"/>
                    <a:gd name="T59" fmla="*/ 1 h 158"/>
                    <a:gd name="T60" fmla="*/ 17 w 288"/>
                    <a:gd name="T61" fmla="*/ 0 h 158"/>
                    <a:gd name="T62" fmla="*/ 20 w 288"/>
                    <a:gd name="T63" fmla="*/ 0 h 158"/>
                    <a:gd name="T64" fmla="*/ 22 w 288"/>
                    <a:gd name="T65" fmla="*/ 0 h 158"/>
                    <a:gd name="T66" fmla="*/ 24 w 288"/>
                    <a:gd name="T67" fmla="*/ 0 h 158"/>
                    <a:gd name="T68" fmla="*/ 26 w 288"/>
                    <a:gd name="T69" fmla="*/ 1 h 158"/>
                    <a:gd name="T70" fmla="*/ 26 w 288"/>
                    <a:gd name="T71" fmla="*/ 2 h 158"/>
                    <a:gd name="T72" fmla="*/ 24 w 288"/>
                    <a:gd name="T73" fmla="*/ 3 h 158"/>
                    <a:gd name="T74" fmla="*/ 20 w 288"/>
                    <a:gd name="T75" fmla="*/ 3 h 158"/>
                    <a:gd name="T76" fmla="*/ 17 w 288"/>
                    <a:gd name="T77" fmla="*/ 4 h 158"/>
                    <a:gd name="T78" fmla="*/ 13 w 288"/>
                    <a:gd name="T79" fmla="*/ 4 h 158"/>
                    <a:gd name="T80" fmla="*/ 9 w 288"/>
                    <a:gd name="T81" fmla="*/ 4 h 158"/>
                    <a:gd name="T82" fmla="*/ 9 w 288"/>
                    <a:gd name="T83" fmla="*/ 3 h 158"/>
                    <a:gd name="T84" fmla="*/ 6 w 288"/>
                    <a:gd name="T85" fmla="*/ 4 h 158"/>
                    <a:gd name="T86" fmla="*/ 6 w 288"/>
                    <a:gd name="T87" fmla="*/ 4 h 158"/>
                    <a:gd name="T88" fmla="*/ 4 w 288"/>
                    <a:gd name="T89" fmla="*/ 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5473" name="Freeform 150"/>
                <p:cNvSpPr>
                  <a:spLocks/>
                </p:cNvSpPr>
                <p:nvPr/>
              </p:nvSpPr>
              <p:spPr bwMode="auto">
                <a:xfrm>
                  <a:off x="5478" y="4136"/>
                  <a:ext cx="34" cy="16"/>
                </a:xfrm>
                <a:custGeom>
                  <a:avLst/>
                  <a:gdLst>
                    <a:gd name="T0" fmla="*/ 5 w 112"/>
                    <a:gd name="T1" fmla="*/ 3 h 100"/>
                    <a:gd name="T2" fmla="*/ 2 w 112"/>
                    <a:gd name="T3" fmla="*/ 1 h 100"/>
                    <a:gd name="T4" fmla="*/ 0 w 112"/>
                    <a:gd name="T5" fmla="*/ 0 h 100"/>
                    <a:gd name="T6" fmla="*/ 0 w 112"/>
                    <a:gd name="T7" fmla="*/ 0 h 100"/>
                    <a:gd name="T8" fmla="*/ 6 w 112"/>
                    <a:gd name="T9" fmla="*/ 0 h 100"/>
                    <a:gd name="T10" fmla="*/ 10 w 112"/>
                    <a:gd name="T11" fmla="*/ 1 h 100"/>
                    <a:gd name="T12" fmla="*/ 10 w 112"/>
                    <a:gd name="T13" fmla="*/ 1 h 100"/>
                    <a:gd name="T14" fmla="*/ 9 w 112"/>
                    <a:gd name="T15" fmla="*/ 1 h 100"/>
                    <a:gd name="T16" fmla="*/ 8 w 112"/>
                    <a:gd name="T17" fmla="*/ 2 h 100"/>
                    <a:gd name="T18" fmla="*/ 6 w 112"/>
                    <a:gd name="T19" fmla="*/ 3 h 100"/>
                    <a:gd name="T20" fmla="*/ 5 w 112"/>
                    <a:gd name="T21" fmla="*/ 3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5474" name="Freeform 151"/>
                <p:cNvSpPr>
                  <a:spLocks/>
                </p:cNvSpPr>
                <p:nvPr/>
              </p:nvSpPr>
              <p:spPr bwMode="auto">
                <a:xfrm>
                  <a:off x="5478" y="4136"/>
                  <a:ext cx="34" cy="16"/>
                </a:xfrm>
                <a:custGeom>
                  <a:avLst/>
                  <a:gdLst>
                    <a:gd name="T0" fmla="*/ 5 w 112"/>
                    <a:gd name="T1" fmla="*/ 3 h 100"/>
                    <a:gd name="T2" fmla="*/ 2 w 112"/>
                    <a:gd name="T3" fmla="*/ 1 h 100"/>
                    <a:gd name="T4" fmla="*/ 0 w 112"/>
                    <a:gd name="T5" fmla="*/ 0 h 100"/>
                    <a:gd name="T6" fmla="*/ 0 w 112"/>
                    <a:gd name="T7" fmla="*/ 0 h 100"/>
                    <a:gd name="T8" fmla="*/ 0 w 112"/>
                    <a:gd name="T9" fmla="*/ 0 h 100"/>
                    <a:gd name="T10" fmla="*/ 6 w 112"/>
                    <a:gd name="T11" fmla="*/ 0 h 100"/>
                    <a:gd name="T12" fmla="*/ 10 w 112"/>
                    <a:gd name="T13" fmla="*/ 1 h 100"/>
                    <a:gd name="T14" fmla="*/ 10 w 112"/>
                    <a:gd name="T15" fmla="*/ 1 h 100"/>
                    <a:gd name="T16" fmla="*/ 9 w 112"/>
                    <a:gd name="T17" fmla="*/ 1 h 100"/>
                    <a:gd name="T18" fmla="*/ 8 w 112"/>
                    <a:gd name="T19" fmla="*/ 2 h 100"/>
                    <a:gd name="T20" fmla="*/ 6 w 112"/>
                    <a:gd name="T21" fmla="*/ 3 h 100"/>
                    <a:gd name="T22" fmla="*/ 5 w 112"/>
                    <a:gd name="T23" fmla="*/ 3 h 100"/>
                    <a:gd name="T24" fmla="*/ 5 w 112"/>
                    <a:gd name="T25" fmla="*/ 3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5475" name="Freeform 152"/>
                <p:cNvSpPr>
                  <a:spLocks/>
                </p:cNvSpPr>
                <p:nvPr/>
              </p:nvSpPr>
              <p:spPr bwMode="auto">
                <a:xfrm>
                  <a:off x="5373" y="4084"/>
                  <a:ext cx="72" cy="37"/>
                </a:xfrm>
                <a:custGeom>
                  <a:avLst/>
                  <a:gdLst>
                    <a:gd name="T0" fmla="*/ 0 w 240"/>
                    <a:gd name="T1" fmla="*/ 5 h 230"/>
                    <a:gd name="T2" fmla="*/ 0 w 240"/>
                    <a:gd name="T3" fmla="*/ 5 h 230"/>
                    <a:gd name="T4" fmla="*/ 2 w 240"/>
                    <a:gd name="T5" fmla="*/ 5 h 230"/>
                    <a:gd name="T6" fmla="*/ 4 w 240"/>
                    <a:gd name="T7" fmla="*/ 3 h 230"/>
                    <a:gd name="T8" fmla="*/ 12 w 240"/>
                    <a:gd name="T9" fmla="*/ 1 h 230"/>
                    <a:gd name="T10" fmla="*/ 19 w 240"/>
                    <a:gd name="T11" fmla="*/ 0 h 230"/>
                    <a:gd name="T12" fmla="*/ 20 w 240"/>
                    <a:gd name="T13" fmla="*/ 0 h 230"/>
                    <a:gd name="T14" fmla="*/ 22 w 240"/>
                    <a:gd name="T15" fmla="*/ 1 h 230"/>
                    <a:gd name="T16" fmla="*/ 19 w 240"/>
                    <a:gd name="T17" fmla="*/ 2 h 230"/>
                    <a:gd name="T18" fmla="*/ 14 w 240"/>
                    <a:gd name="T19" fmla="*/ 3 h 230"/>
                    <a:gd name="T20" fmla="*/ 4 w 240"/>
                    <a:gd name="T21" fmla="*/ 6 h 230"/>
                    <a:gd name="T22" fmla="*/ 3 w 240"/>
                    <a:gd name="T23" fmla="*/ 6 h 230"/>
                    <a:gd name="T24" fmla="*/ 2 w 240"/>
                    <a:gd name="T25" fmla="*/ 6 h 230"/>
                    <a:gd name="T26" fmla="*/ 0 w 240"/>
                    <a:gd name="T27" fmla="*/ 5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5476" name="Freeform 153"/>
                <p:cNvSpPr>
                  <a:spLocks/>
                </p:cNvSpPr>
                <p:nvPr/>
              </p:nvSpPr>
              <p:spPr bwMode="auto">
                <a:xfrm>
                  <a:off x="5521" y="4082"/>
                  <a:ext cx="34" cy="30"/>
                </a:xfrm>
                <a:custGeom>
                  <a:avLst/>
                  <a:gdLst>
                    <a:gd name="T0" fmla="*/ 0 w 113"/>
                    <a:gd name="T1" fmla="*/ 4 h 188"/>
                    <a:gd name="T2" fmla="*/ 0 w 113"/>
                    <a:gd name="T3" fmla="*/ 3 h 188"/>
                    <a:gd name="T4" fmla="*/ 0 w 113"/>
                    <a:gd name="T5" fmla="*/ 2 h 188"/>
                    <a:gd name="T6" fmla="*/ 2 w 113"/>
                    <a:gd name="T7" fmla="*/ 2 h 188"/>
                    <a:gd name="T8" fmla="*/ 2 w 113"/>
                    <a:gd name="T9" fmla="*/ 3 h 188"/>
                    <a:gd name="T10" fmla="*/ 3 w 113"/>
                    <a:gd name="T11" fmla="*/ 4 h 188"/>
                    <a:gd name="T12" fmla="*/ 4 w 113"/>
                    <a:gd name="T13" fmla="*/ 4 h 188"/>
                    <a:gd name="T14" fmla="*/ 6 w 113"/>
                    <a:gd name="T15" fmla="*/ 4 h 188"/>
                    <a:gd name="T16" fmla="*/ 7 w 113"/>
                    <a:gd name="T17" fmla="*/ 3 h 188"/>
                    <a:gd name="T18" fmla="*/ 6 w 113"/>
                    <a:gd name="T19" fmla="*/ 3 h 188"/>
                    <a:gd name="T20" fmla="*/ 4 w 113"/>
                    <a:gd name="T21" fmla="*/ 2 h 188"/>
                    <a:gd name="T22" fmla="*/ 2 w 113"/>
                    <a:gd name="T23" fmla="*/ 0 h 188"/>
                    <a:gd name="T24" fmla="*/ 2 w 113"/>
                    <a:gd name="T25" fmla="*/ 0 h 188"/>
                    <a:gd name="T26" fmla="*/ 3 w 113"/>
                    <a:gd name="T27" fmla="*/ 0 h 188"/>
                    <a:gd name="T28" fmla="*/ 6 w 113"/>
                    <a:gd name="T29" fmla="*/ 1 h 188"/>
                    <a:gd name="T30" fmla="*/ 9 w 113"/>
                    <a:gd name="T31" fmla="*/ 2 h 188"/>
                    <a:gd name="T32" fmla="*/ 10 w 113"/>
                    <a:gd name="T33" fmla="*/ 3 h 188"/>
                    <a:gd name="T34" fmla="*/ 9 w 113"/>
                    <a:gd name="T35" fmla="*/ 4 h 188"/>
                    <a:gd name="T36" fmla="*/ 7 w 113"/>
                    <a:gd name="T37" fmla="*/ 5 h 188"/>
                    <a:gd name="T38" fmla="*/ 4 w 113"/>
                    <a:gd name="T39" fmla="*/ 5 h 188"/>
                    <a:gd name="T40" fmla="*/ 2 w 113"/>
                    <a:gd name="T41" fmla="*/ 4 h 188"/>
                    <a:gd name="T42" fmla="*/ 0 w 113"/>
                    <a:gd name="T43" fmla="*/ 4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5477" name="Freeform 154"/>
                <p:cNvSpPr>
                  <a:spLocks/>
                </p:cNvSpPr>
                <p:nvPr/>
              </p:nvSpPr>
              <p:spPr bwMode="auto">
                <a:xfrm>
                  <a:off x="5521" y="4082"/>
                  <a:ext cx="34" cy="30"/>
                </a:xfrm>
                <a:custGeom>
                  <a:avLst/>
                  <a:gdLst>
                    <a:gd name="T0" fmla="*/ 0 w 113"/>
                    <a:gd name="T1" fmla="*/ 4 h 188"/>
                    <a:gd name="T2" fmla="*/ 0 w 113"/>
                    <a:gd name="T3" fmla="*/ 3 h 188"/>
                    <a:gd name="T4" fmla="*/ 0 w 113"/>
                    <a:gd name="T5" fmla="*/ 2 h 188"/>
                    <a:gd name="T6" fmla="*/ 2 w 113"/>
                    <a:gd name="T7" fmla="*/ 2 h 188"/>
                    <a:gd name="T8" fmla="*/ 2 w 113"/>
                    <a:gd name="T9" fmla="*/ 3 h 188"/>
                    <a:gd name="T10" fmla="*/ 3 w 113"/>
                    <a:gd name="T11" fmla="*/ 4 h 188"/>
                    <a:gd name="T12" fmla="*/ 4 w 113"/>
                    <a:gd name="T13" fmla="*/ 4 h 188"/>
                    <a:gd name="T14" fmla="*/ 6 w 113"/>
                    <a:gd name="T15" fmla="*/ 4 h 188"/>
                    <a:gd name="T16" fmla="*/ 7 w 113"/>
                    <a:gd name="T17" fmla="*/ 3 h 188"/>
                    <a:gd name="T18" fmla="*/ 6 w 113"/>
                    <a:gd name="T19" fmla="*/ 3 h 188"/>
                    <a:gd name="T20" fmla="*/ 4 w 113"/>
                    <a:gd name="T21" fmla="*/ 2 h 188"/>
                    <a:gd name="T22" fmla="*/ 2 w 113"/>
                    <a:gd name="T23" fmla="*/ 0 h 188"/>
                    <a:gd name="T24" fmla="*/ 2 w 113"/>
                    <a:gd name="T25" fmla="*/ 0 h 188"/>
                    <a:gd name="T26" fmla="*/ 3 w 113"/>
                    <a:gd name="T27" fmla="*/ 0 h 188"/>
                    <a:gd name="T28" fmla="*/ 6 w 113"/>
                    <a:gd name="T29" fmla="*/ 1 h 188"/>
                    <a:gd name="T30" fmla="*/ 9 w 113"/>
                    <a:gd name="T31" fmla="*/ 2 h 188"/>
                    <a:gd name="T32" fmla="*/ 10 w 113"/>
                    <a:gd name="T33" fmla="*/ 3 h 188"/>
                    <a:gd name="T34" fmla="*/ 9 w 113"/>
                    <a:gd name="T35" fmla="*/ 4 h 188"/>
                    <a:gd name="T36" fmla="*/ 7 w 113"/>
                    <a:gd name="T37" fmla="*/ 5 h 188"/>
                    <a:gd name="T38" fmla="*/ 4 w 113"/>
                    <a:gd name="T39" fmla="*/ 5 h 188"/>
                    <a:gd name="T40" fmla="*/ 2 w 113"/>
                    <a:gd name="T41" fmla="*/ 4 h 188"/>
                    <a:gd name="T42" fmla="*/ 0 w 113"/>
                    <a:gd name="T43" fmla="*/ 4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5478" name="Freeform 155"/>
                <p:cNvSpPr>
                  <a:spLocks/>
                </p:cNvSpPr>
                <p:nvPr/>
              </p:nvSpPr>
              <p:spPr bwMode="auto">
                <a:xfrm>
                  <a:off x="5378" y="4087"/>
                  <a:ext cx="34" cy="13"/>
                </a:xfrm>
                <a:custGeom>
                  <a:avLst/>
                  <a:gdLst>
                    <a:gd name="T0" fmla="*/ 0 w 112"/>
                    <a:gd name="T1" fmla="*/ 2 h 87"/>
                    <a:gd name="T2" fmla="*/ 9 w 112"/>
                    <a:gd name="T3" fmla="*/ 0 h 87"/>
                    <a:gd name="T4" fmla="*/ 10 w 112"/>
                    <a:gd name="T5" fmla="*/ 0 h 87"/>
                    <a:gd name="T6" fmla="*/ 6 w 112"/>
                    <a:gd name="T7" fmla="*/ 1 h 87"/>
                    <a:gd name="T8" fmla="*/ 3 w 112"/>
                    <a:gd name="T9" fmla="*/ 2 h 87"/>
                    <a:gd name="T10" fmla="*/ 0 w 112"/>
                    <a:gd name="T11" fmla="*/ 2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5479" name="Freeform 156"/>
                <p:cNvSpPr>
                  <a:spLocks/>
                </p:cNvSpPr>
                <p:nvPr/>
              </p:nvSpPr>
              <p:spPr bwMode="auto">
                <a:xfrm>
                  <a:off x="5555" y="4084"/>
                  <a:ext cx="52" cy="16"/>
                </a:xfrm>
                <a:custGeom>
                  <a:avLst/>
                  <a:gdLst>
                    <a:gd name="T0" fmla="*/ 0 w 175"/>
                    <a:gd name="T1" fmla="*/ 0 h 100"/>
                    <a:gd name="T2" fmla="*/ 0 w 175"/>
                    <a:gd name="T3" fmla="*/ 0 h 100"/>
                    <a:gd name="T4" fmla="*/ 1 w 175"/>
                    <a:gd name="T5" fmla="*/ 0 h 100"/>
                    <a:gd name="T6" fmla="*/ 6 w 175"/>
                    <a:gd name="T7" fmla="*/ 1 h 100"/>
                    <a:gd name="T8" fmla="*/ 9 w 175"/>
                    <a:gd name="T9" fmla="*/ 1 h 100"/>
                    <a:gd name="T10" fmla="*/ 10 w 175"/>
                    <a:gd name="T11" fmla="*/ 1 h 100"/>
                    <a:gd name="T12" fmla="*/ 11 w 175"/>
                    <a:gd name="T13" fmla="*/ 1 h 100"/>
                    <a:gd name="T14" fmla="*/ 13 w 175"/>
                    <a:gd name="T15" fmla="*/ 1 h 100"/>
                    <a:gd name="T16" fmla="*/ 11 w 175"/>
                    <a:gd name="T17" fmla="*/ 1 h 100"/>
                    <a:gd name="T18" fmla="*/ 10 w 175"/>
                    <a:gd name="T19" fmla="*/ 1 h 100"/>
                    <a:gd name="T20" fmla="*/ 10 w 175"/>
                    <a:gd name="T21" fmla="*/ 0 h 100"/>
                    <a:gd name="T22" fmla="*/ 11 w 175"/>
                    <a:gd name="T23" fmla="*/ 0 h 100"/>
                    <a:gd name="T24" fmla="*/ 13 w 175"/>
                    <a:gd name="T25" fmla="*/ 0 h 100"/>
                    <a:gd name="T26" fmla="*/ 15 w 175"/>
                    <a:gd name="T27" fmla="*/ 1 h 100"/>
                    <a:gd name="T28" fmla="*/ 15 w 175"/>
                    <a:gd name="T29" fmla="*/ 1 h 100"/>
                    <a:gd name="T30" fmla="*/ 15 w 175"/>
                    <a:gd name="T31" fmla="*/ 2 h 100"/>
                    <a:gd name="T32" fmla="*/ 14 w 175"/>
                    <a:gd name="T33" fmla="*/ 3 h 100"/>
                    <a:gd name="T34" fmla="*/ 13 w 175"/>
                    <a:gd name="T35" fmla="*/ 3 h 100"/>
                    <a:gd name="T36" fmla="*/ 9 w 175"/>
                    <a:gd name="T37" fmla="*/ 3 h 100"/>
                    <a:gd name="T38" fmla="*/ 4 w 175"/>
                    <a:gd name="T39" fmla="*/ 2 h 100"/>
                    <a:gd name="T40" fmla="*/ 3 w 175"/>
                    <a:gd name="T41" fmla="*/ 1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480" name="Freeform 157"/>
                <p:cNvSpPr>
                  <a:spLocks/>
                </p:cNvSpPr>
                <p:nvPr/>
              </p:nvSpPr>
              <p:spPr bwMode="auto">
                <a:xfrm>
                  <a:off x="5555" y="4084"/>
                  <a:ext cx="52" cy="16"/>
                </a:xfrm>
                <a:custGeom>
                  <a:avLst/>
                  <a:gdLst>
                    <a:gd name="T0" fmla="*/ 0 w 175"/>
                    <a:gd name="T1" fmla="*/ 0 h 100"/>
                    <a:gd name="T2" fmla="*/ 0 w 175"/>
                    <a:gd name="T3" fmla="*/ 0 h 100"/>
                    <a:gd name="T4" fmla="*/ 1 w 175"/>
                    <a:gd name="T5" fmla="*/ 0 h 100"/>
                    <a:gd name="T6" fmla="*/ 6 w 175"/>
                    <a:gd name="T7" fmla="*/ 1 h 100"/>
                    <a:gd name="T8" fmla="*/ 9 w 175"/>
                    <a:gd name="T9" fmla="*/ 1 h 100"/>
                    <a:gd name="T10" fmla="*/ 10 w 175"/>
                    <a:gd name="T11" fmla="*/ 1 h 100"/>
                    <a:gd name="T12" fmla="*/ 11 w 175"/>
                    <a:gd name="T13" fmla="*/ 1 h 100"/>
                    <a:gd name="T14" fmla="*/ 13 w 175"/>
                    <a:gd name="T15" fmla="*/ 1 h 100"/>
                    <a:gd name="T16" fmla="*/ 11 w 175"/>
                    <a:gd name="T17" fmla="*/ 1 h 100"/>
                    <a:gd name="T18" fmla="*/ 10 w 175"/>
                    <a:gd name="T19" fmla="*/ 1 h 100"/>
                    <a:gd name="T20" fmla="*/ 10 w 175"/>
                    <a:gd name="T21" fmla="*/ 0 h 100"/>
                    <a:gd name="T22" fmla="*/ 11 w 175"/>
                    <a:gd name="T23" fmla="*/ 0 h 100"/>
                    <a:gd name="T24" fmla="*/ 13 w 175"/>
                    <a:gd name="T25" fmla="*/ 0 h 100"/>
                    <a:gd name="T26" fmla="*/ 15 w 175"/>
                    <a:gd name="T27" fmla="*/ 1 h 100"/>
                    <a:gd name="T28" fmla="*/ 15 w 175"/>
                    <a:gd name="T29" fmla="*/ 1 h 100"/>
                    <a:gd name="T30" fmla="*/ 15 w 175"/>
                    <a:gd name="T31" fmla="*/ 2 h 100"/>
                    <a:gd name="T32" fmla="*/ 14 w 175"/>
                    <a:gd name="T33" fmla="*/ 3 h 100"/>
                    <a:gd name="T34" fmla="*/ 13 w 175"/>
                    <a:gd name="T35" fmla="*/ 3 h 100"/>
                    <a:gd name="T36" fmla="*/ 9 w 175"/>
                    <a:gd name="T37" fmla="*/ 3 h 100"/>
                    <a:gd name="T38" fmla="*/ 4 w 175"/>
                    <a:gd name="T39" fmla="*/ 2 h 100"/>
                    <a:gd name="T40" fmla="*/ 3 w 175"/>
                    <a:gd name="T41" fmla="*/ 1 h 100"/>
                    <a:gd name="T42" fmla="*/ 0 w 175"/>
                    <a:gd name="T43" fmla="*/ 0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5481" name="Freeform 158"/>
                <p:cNvSpPr>
                  <a:spLocks/>
                </p:cNvSpPr>
                <p:nvPr/>
              </p:nvSpPr>
              <p:spPr bwMode="auto">
                <a:xfrm>
                  <a:off x="5187" y="4087"/>
                  <a:ext cx="15" cy="13"/>
                </a:xfrm>
                <a:custGeom>
                  <a:avLst/>
                  <a:gdLst>
                    <a:gd name="T0" fmla="*/ 0 w 48"/>
                    <a:gd name="T1" fmla="*/ 0 h 87"/>
                    <a:gd name="T2" fmla="*/ 3 w 48"/>
                    <a:gd name="T3" fmla="*/ 0 h 87"/>
                    <a:gd name="T4" fmla="*/ 5 w 48"/>
                    <a:gd name="T5" fmla="*/ 1 h 87"/>
                    <a:gd name="T6" fmla="*/ 5 w 48"/>
                    <a:gd name="T7" fmla="*/ 2 h 87"/>
                    <a:gd name="T8" fmla="*/ 0 w 48"/>
                    <a:gd name="T9" fmla="*/ 1 h 87"/>
                    <a:gd name="T10" fmla="*/ 0 w 48"/>
                    <a:gd name="T11" fmla="*/ 1 h 87"/>
                    <a:gd name="T12" fmla="*/ 0 w 48"/>
                    <a:gd name="T13" fmla="*/ 0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482" name="Freeform 159"/>
                <p:cNvSpPr>
                  <a:spLocks/>
                </p:cNvSpPr>
                <p:nvPr/>
              </p:nvSpPr>
              <p:spPr bwMode="auto">
                <a:xfrm>
                  <a:off x="5478" y="4072"/>
                  <a:ext cx="39" cy="26"/>
                </a:xfrm>
                <a:custGeom>
                  <a:avLst/>
                  <a:gdLst>
                    <a:gd name="T0" fmla="*/ 0 w 129"/>
                    <a:gd name="T1" fmla="*/ 4 h 161"/>
                    <a:gd name="T2" fmla="*/ 0 w 129"/>
                    <a:gd name="T3" fmla="*/ 3 h 161"/>
                    <a:gd name="T4" fmla="*/ 0 w 129"/>
                    <a:gd name="T5" fmla="*/ 3 h 161"/>
                    <a:gd name="T6" fmla="*/ 0 w 129"/>
                    <a:gd name="T7" fmla="*/ 2 h 161"/>
                    <a:gd name="T8" fmla="*/ 2 w 129"/>
                    <a:gd name="T9" fmla="*/ 2 h 161"/>
                    <a:gd name="T10" fmla="*/ 3 w 129"/>
                    <a:gd name="T11" fmla="*/ 2 h 161"/>
                    <a:gd name="T12" fmla="*/ 3 w 129"/>
                    <a:gd name="T13" fmla="*/ 2 h 161"/>
                    <a:gd name="T14" fmla="*/ 3 w 129"/>
                    <a:gd name="T15" fmla="*/ 3 h 161"/>
                    <a:gd name="T16" fmla="*/ 3 w 129"/>
                    <a:gd name="T17" fmla="*/ 3 h 161"/>
                    <a:gd name="T18" fmla="*/ 5 w 129"/>
                    <a:gd name="T19" fmla="*/ 3 h 161"/>
                    <a:gd name="T20" fmla="*/ 6 w 129"/>
                    <a:gd name="T21" fmla="*/ 3 h 161"/>
                    <a:gd name="T22" fmla="*/ 9 w 129"/>
                    <a:gd name="T23" fmla="*/ 3 h 161"/>
                    <a:gd name="T24" fmla="*/ 9 w 129"/>
                    <a:gd name="T25" fmla="*/ 2 h 161"/>
                    <a:gd name="T26" fmla="*/ 9 w 129"/>
                    <a:gd name="T27" fmla="*/ 0 h 161"/>
                    <a:gd name="T28" fmla="*/ 10 w 129"/>
                    <a:gd name="T29" fmla="*/ 0 h 161"/>
                    <a:gd name="T30" fmla="*/ 12 w 129"/>
                    <a:gd name="T31" fmla="*/ 1 h 161"/>
                    <a:gd name="T32" fmla="*/ 12 w 129"/>
                    <a:gd name="T33" fmla="*/ 2 h 161"/>
                    <a:gd name="T34" fmla="*/ 12 w 129"/>
                    <a:gd name="T35" fmla="*/ 3 h 161"/>
                    <a:gd name="T36" fmla="*/ 10 w 129"/>
                    <a:gd name="T37" fmla="*/ 4 h 161"/>
                    <a:gd name="T38" fmla="*/ 7 w 129"/>
                    <a:gd name="T39" fmla="*/ 4 h 161"/>
                    <a:gd name="T40" fmla="*/ 6 w 129"/>
                    <a:gd name="T41" fmla="*/ 4 h 161"/>
                    <a:gd name="T42" fmla="*/ 3 w 129"/>
                    <a:gd name="T43" fmla="*/ 4 h 161"/>
                    <a:gd name="T44" fmla="*/ 0 w 129"/>
                    <a:gd name="T45" fmla="*/ 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5483" name="Freeform 160"/>
                <p:cNvSpPr>
                  <a:spLocks/>
                </p:cNvSpPr>
                <p:nvPr/>
              </p:nvSpPr>
              <p:spPr bwMode="auto">
                <a:xfrm>
                  <a:off x="5478" y="4072"/>
                  <a:ext cx="39" cy="26"/>
                </a:xfrm>
                <a:custGeom>
                  <a:avLst/>
                  <a:gdLst>
                    <a:gd name="T0" fmla="*/ 0 w 129"/>
                    <a:gd name="T1" fmla="*/ 4 h 161"/>
                    <a:gd name="T2" fmla="*/ 0 w 129"/>
                    <a:gd name="T3" fmla="*/ 3 h 161"/>
                    <a:gd name="T4" fmla="*/ 0 w 129"/>
                    <a:gd name="T5" fmla="*/ 3 h 161"/>
                    <a:gd name="T6" fmla="*/ 0 w 129"/>
                    <a:gd name="T7" fmla="*/ 2 h 161"/>
                    <a:gd name="T8" fmla="*/ 2 w 129"/>
                    <a:gd name="T9" fmla="*/ 2 h 161"/>
                    <a:gd name="T10" fmla="*/ 3 w 129"/>
                    <a:gd name="T11" fmla="*/ 2 h 161"/>
                    <a:gd name="T12" fmla="*/ 3 w 129"/>
                    <a:gd name="T13" fmla="*/ 2 h 161"/>
                    <a:gd name="T14" fmla="*/ 3 w 129"/>
                    <a:gd name="T15" fmla="*/ 3 h 161"/>
                    <a:gd name="T16" fmla="*/ 3 w 129"/>
                    <a:gd name="T17" fmla="*/ 3 h 161"/>
                    <a:gd name="T18" fmla="*/ 5 w 129"/>
                    <a:gd name="T19" fmla="*/ 3 h 161"/>
                    <a:gd name="T20" fmla="*/ 6 w 129"/>
                    <a:gd name="T21" fmla="*/ 3 h 161"/>
                    <a:gd name="T22" fmla="*/ 9 w 129"/>
                    <a:gd name="T23" fmla="*/ 3 h 161"/>
                    <a:gd name="T24" fmla="*/ 9 w 129"/>
                    <a:gd name="T25" fmla="*/ 2 h 161"/>
                    <a:gd name="T26" fmla="*/ 9 w 129"/>
                    <a:gd name="T27" fmla="*/ 0 h 161"/>
                    <a:gd name="T28" fmla="*/ 10 w 129"/>
                    <a:gd name="T29" fmla="*/ 0 h 161"/>
                    <a:gd name="T30" fmla="*/ 10 w 129"/>
                    <a:gd name="T31" fmla="*/ 0 h 161"/>
                    <a:gd name="T32" fmla="*/ 12 w 129"/>
                    <a:gd name="T33" fmla="*/ 1 h 161"/>
                    <a:gd name="T34" fmla="*/ 12 w 129"/>
                    <a:gd name="T35" fmla="*/ 2 h 161"/>
                    <a:gd name="T36" fmla="*/ 12 w 129"/>
                    <a:gd name="T37" fmla="*/ 3 h 161"/>
                    <a:gd name="T38" fmla="*/ 10 w 129"/>
                    <a:gd name="T39" fmla="*/ 4 h 161"/>
                    <a:gd name="T40" fmla="*/ 7 w 129"/>
                    <a:gd name="T41" fmla="*/ 4 h 161"/>
                    <a:gd name="T42" fmla="*/ 6 w 129"/>
                    <a:gd name="T43" fmla="*/ 4 h 161"/>
                    <a:gd name="T44" fmla="*/ 3 w 129"/>
                    <a:gd name="T45" fmla="*/ 4 h 161"/>
                    <a:gd name="T46" fmla="*/ 0 w 129"/>
                    <a:gd name="T47" fmla="*/ 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5484" name="Freeform 161"/>
                <p:cNvSpPr>
                  <a:spLocks/>
                </p:cNvSpPr>
                <p:nvPr/>
              </p:nvSpPr>
              <p:spPr bwMode="auto">
                <a:xfrm>
                  <a:off x="5139" y="3971"/>
                  <a:ext cx="259" cy="125"/>
                </a:xfrm>
                <a:custGeom>
                  <a:avLst/>
                  <a:gdLst>
                    <a:gd name="T0" fmla="*/ 0 w 866"/>
                    <a:gd name="T1" fmla="*/ 19 h 768"/>
                    <a:gd name="T2" fmla="*/ 4 w 866"/>
                    <a:gd name="T3" fmla="*/ 19 h 768"/>
                    <a:gd name="T4" fmla="*/ 9 w 866"/>
                    <a:gd name="T5" fmla="*/ 18 h 768"/>
                    <a:gd name="T6" fmla="*/ 12 w 866"/>
                    <a:gd name="T7" fmla="*/ 14 h 768"/>
                    <a:gd name="T8" fmla="*/ 23 w 866"/>
                    <a:gd name="T9" fmla="*/ 11 h 768"/>
                    <a:gd name="T10" fmla="*/ 39 w 866"/>
                    <a:gd name="T11" fmla="*/ 12 h 768"/>
                    <a:gd name="T12" fmla="*/ 56 w 866"/>
                    <a:gd name="T13" fmla="*/ 15 h 768"/>
                    <a:gd name="T14" fmla="*/ 42 w 866"/>
                    <a:gd name="T15" fmla="*/ 9 h 768"/>
                    <a:gd name="T16" fmla="*/ 40 w 866"/>
                    <a:gd name="T17" fmla="*/ 6 h 768"/>
                    <a:gd name="T18" fmla="*/ 49 w 866"/>
                    <a:gd name="T19" fmla="*/ 3 h 768"/>
                    <a:gd name="T20" fmla="*/ 62 w 866"/>
                    <a:gd name="T21" fmla="*/ 2 h 768"/>
                    <a:gd name="T22" fmla="*/ 73 w 866"/>
                    <a:gd name="T23" fmla="*/ 1 h 768"/>
                    <a:gd name="T24" fmla="*/ 69 w 866"/>
                    <a:gd name="T25" fmla="*/ 1 h 768"/>
                    <a:gd name="T26" fmla="*/ 74 w 866"/>
                    <a:gd name="T27" fmla="*/ 0 h 768"/>
                    <a:gd name="T28" fmla="*/ 77 w 866"/>
                    <a:gd name="T29" fmla="*/ 1 h 768"/>
                    <a:gd name="T30" fmla="*/ 70 w 866"/>
                    <a:gd name="T31" fmla="*/ 3 h 768"/>
                    <a:gd name="T32" fmla="*/ 63 w 866"/>
                    <a:gd name="T33" fmla="*/ 4 h 768"/>
                    <a:gd name="T34" fmla="*/ 69 w 866"/>
                    <a:gd name="T35" fmla="*/ 5 h 768"/>
                    <a:gd name="T36" fmla="*/ 69 w 866"/>
                    <a:gd name="T37" fmla="*/ 7 h 768"/>
                    <a:gd name="T38" fmla="*/ 59 w 866"/>
                    <a:gd name="T39" fmla="*/ 8 h 768"/>
                    <a:gd name="T40" fmla="*/ 53 w 866"/>
                    <a:gd name="T41" fmla="*/ 7 h 768"/>
                    <a:gd name="T42" fmla="*/ 57 w 866"/>
                    <a:gd name="T43" fmla="*/ 7 h 768"/>
                    <a:gd name="T44" fmla="*/ 62 w 866"/>
                    <a:gd name="T45" fmla="*/ 6 h 768"/>
                    <a:gd name="T46" fmla="*/ 54 w 866"/>
                    <a:gd name="T47" fmla="*/ 5 h 768"/>
                    <a:gd name="T48" fmla="*/ 47 w 866"/>
                    <a:gd name="T49" fmla="*/ 5 h 768"/>
                    <a:gd name="T50" fmla="*/ 46 w 866"/>
                    <a:gd name="T51" fmla="*/ 10 h 768"/>
                    <a:gd name="T52" fmla="*/ 52 w 866"/>
                    <a:gd name="T53" fmla="*/ 12 h 768"/>
                    <a:gd name="T54" fmla="*/ 50 w 866"/>
                    <a:gd name="T55" fmla="*/ 10 h 768"/>
                    <a:gd name="T56" fmla="*/ 49 w 866"/>
                    <a:gd name="T57" fmla="*/ 7 h 768"/>
                    <a:gd name="T58" fmla="*/ 54 w 866"/>
                    <a:gd name="T59" fmla="*/ 12 h 768"/>
                    <a:gd name="T60" fmla="*/ 76 w 866"/>
                    <a:gd name="T61" fmla="*/ 18 h 768"/>
                    <a:gd name="T62" fmla="*/ 47 w 866"/>
                    <a:gd name="T63" fmla="*/ 15 h 768"/>
                    <a:gd name="T64" fmla="*/ 29 w 866"/>
                    <a:gd name="T65" fmla="*/ 13 h 768"/>
                    <a:gd name="T66" fmla="*/ 46 w 866"/>
                    <a:gd name="T67" fmla="*/ 14 h 768"/>
                    <a:gd name="T68" fmla="*/ 42 w 866"/>
                    <a:gd name="T69" fmla="*/ 13 h 768"/>
                    <a:gd name="T70" fmla="*/ 27 w 866"/>
                    <a:gd name="T71" fmla="*/ 12 h 768"/>
                    <a:gd name="T72" fmla="*/ 19 w 866"/>
                    <a:gd name="T73" fmla="*/ 14 h 768"/>
                    <a:gd name="T74" fmla="*/ 23 w 866"/>
                    <a:gd name="T75" fmla="*/ 16 h 768"/>
                    <a:gd name="T76" fmla="*/ 29 w 866"/>
                    <a:gd name="T77" fmla="*/ 15 h 768"/>
                    <a:gd name="T78" fmla="*/ 33 w 866"/>
                    <a:gd name="T79" fmla="*/ 15 h 768"/>
                    <a:gd name="T80" fmla="*/ 30 w 866"/>
                    <a:gd name="T81" fmla="*/ 18 h 768"/>
                    <a:gd name="T82" fmla="*/ 19 w 866"/>
                    <a:gd name="T83" fmla="*/ 18 h 768"/>
                    <a:gd name="T84" fmla="*/ 14 w 866"/>
                    <a:gd name="T85" fmla="*/ 16 h 768"/>
                    <a:gd name="T86" fmla="*/ 12 w 866"/>
                    <a:gd name="T87" fmla="*/ 17 h 768"/>
                    <a:gd name="T88" fmla="*/ 12 w 866"/>
                    <a:gd name="T89" fmla="*/ 19 h 768"/>
                    <a:gd name="T90" fmla="*/ 6 w 866"/>
                    <a:gd name="T91" fmla="*/ 20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5485" name="Freeform 162"/>
                <p:cNvSpPr>
                  <a:spLocks/>
                </p:cNvSpPr>
                <p:nvPr/>
              </p:nvSpPr>
              <p:spPr bwMode="auto">
                <a:xfrm>
                  <a:off x="5498" y="4087"/>
                  <a:ext cx="4" cy="0"/>
                </a:xfrm>
                <a:custGeom>
                  <a:avLst/>
                  <a:gdLst>
                    <a:gd name="T0" fmla="*/ 0 w 17"/>
                    <a:gd name="T1" fmla="*/ 1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5486" name="Freeform 163"/>
                <p:cNvSpPr>
                  <a:spLocks/>
                </p:cNvSpPr>
                <p:nvPr/>
              </p:nvSpPr>
              <p:spPr bwMode="auto">
                <a:xfrm>
                  <a:off x="5498" y="4087"/>
                  <a:ext cx="4" cy="0"/>
                </a:xfrm>
                <a:custGeom>
                  <a:avLst/>
                  <a:gdLst>
                    <a:gd name="T0" fmla="*/ 0 w 17"/>
                    <a:gd name="T1" fmla="*/ 0 w 17"/>
                    <a:gd name="T2" fmla="*/ 1 w 17"/>
                    <a:gd name="T3" fmla="*/ 1 w 17"/>
                    <a:gd name="T4" fmla="*/ 1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5487" name="Freeform 164"/>
                <p:cNvSpPr>
                  <a:spLocks/>
                </p:cNvSpPr>
                <p:nvPr/>
              </p:nvSpPr>
              <p:spPr bwMode="auto">
                <a:xfrm>
                  <a:off x="5564" y="4065"/>
                  <a:ext cx="48" cy="17"/>
                </a:xfrm>
                <a:custGeom>
                  <a:avLst/>
                  <a:gdLst>
                    <a:gd name="T0" fmla="*/ 0 w 161"/>
                    <a:gd name="T1" fmla="*/ 2 h 102"/>
                    <a:gd name="T2" fmla="*/ 4 w 161"/>
                    <a:gd name="T3" fmla="*/ 2 h 102"/>
                    <a:gd name="T4" fmla="*/ 11 w 161"/>
                    <a:gd name="T5" fmla="*/ 0 h 102"/>
                    <a:gd name="T6" fmla="*/ 13 w 161"/>
                    <a:gd name="T7" fmla="*/ 1 h 102"/>
                    <a:gd name="T8" fmla="*/ 14 w 161"/>
                    <a:gd name="T9" fmla="*/ 1 h 102"/>
                    <a:gd name="T10" fmla="*/ 13 w 161"/>
                    <a:gd name="T11" fmla="*/ 2 h 102"/>
                    <a:gd name="T12" fmla="*/ 11 w 161"/>
                    <a:gd name="T13" fmla="*/ 3 h 102"/>
                    <a:gd name="T14" fmla="*/ 9 w 161"/>
                    <a:gd name="T15" fmla="*/ 3 h 102"/>
                    <a:gd name="T16" fmla="*/ 6 w 161"/>
                    <a:gd name="T17" fmla="*/ 3 h 102"/>
                    <a:gd name="T18" fmla="*/ 0 w 161"/>
                    <a:gd name="T19" fmla="*/ 3 h 102"/>
                    <a:gd name="T20" fmla="*/ 0 w 161"/>
                    <a:gd name="T21" fmla="*/ 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5488" name="Freeform 165"/>
                <p:cNvSpPr>
                  <a:spLocks/>
                </p:cNvSpPr>
                <p:nvPr/>
              </p:nvSpPr>
              <p:spPr bwMode="auto">
                <a:xfrm>
                  <a:off x="5564" y="4065"/>
                  <a:ext cx="48" cy="17"/>
                </a:xfrm>
                <a:custGeom>
                  <a:avLst/>
                  <a:gdLst>
                    <a:gd name="T0" fmla="*/ 0 w 161"/>
                    <a:gd name="T1" fmla="*/ 2 h 102"/>
                    <a:gd name="T2" fmla="*/ 4 w 161"/>
                    <a:gd name="T3" fmla="*/ 2 h 102"/>
                    <a:gd name="T4" fmla="*/ 11 w 161"/>
                    <a:gd name="T5" fmla="*/ 0 h 102"/>
                    <a:gd name="T6" fmla="*/ 13 w 161"/>
                    <a:gd name="T7" fmla="*/ 1 h 102"/>
                    <a:gd name="T8" fmla="*/ 14 w 161"/>
                    <a:gd name="T9" fmla="*/ 1 h 102"/>
                    <a:gd name="T10" fmla="*/ 13 w 161"/>
                    <a:gd name="T11" fmla="*/ 2 h 102"/>
                    <a:gd name="T12" fmla="*/ 11 w 161"/>
                    <a:gd name="T13" fmla="*/ 3 h 102"/>
                    <a:gd name="T14" fmla="*/ 9 w 161"/>
                    <a:gd name="T15" fmla="*/ 3 h 102"/>
                    <a:gd name="T16" fmla="*/ 6 w 161"/>
                    <a:gd name="T17" fmla="*/ 3 h 102"/>
                    <a:gd name="T18" fmla="*/ 0 w 161"/>
                    <a:gd name="T19" fmla="*/ 3 h 102"/>
                    <a:gd name="T20" fmla="*/ 0 w 161"/>
                    <a:gd name="T21" fmla="*/ 2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080">
                  <a:solidFill>
                    <a:srgbClr val="800000"/>
                  </a:solidFill>
                  <a:round/>
                  <a:headEnd/>
                  <a:tailEnd/>
                </a:ln>
              </p:spPr>
              <p:txBody>
                <a:bodyPr/>
                <a:lstStyle/>
                <a:p>
                  <a:endParaRPr lang="en-US"/>
                </a:p>
              </p:txBody>
            </p:sp>
            <p:sp>
              <p:nvSpPr>
                <p:cNvPr id="5489" name="Freeform 166"/>
                <p:cNvSpPr>
                  <a:spLocks/>
                </p:cNvSpPr>
                <p:nvPr/>
              </p:nvSpPr>
              <p:spPr bwMode="auto">
                <a:xfrm>
                  <a:off x="5292" y="4065"/>
                  <a:ext cx="5" cy="12"/>
                </a:xfrm>
                <a:custGeom>
                  <a:avLst/>
                  <a:gdLst>
                    <a:gd name="T0" fmla="*/ 0 w 15"/>
                    <a:gd name="T1" fmla="*/ 0 h 73"/>
                    <a:gd name="T2" fmla="*/ 2 w 15"/>
                    <a:gd name="T3" fmla="*/ 0 h 73"/>
                    <a:gd name="T4" fmla="*/ 2 w 15"/>
                    <a:gd name="T5" fmla="*/ 1 h 73"/>
                    <a:gd name="T6" fmla="*/ 2 w 15"/>
                    <a:gd name="T7" fmla="*/ 2 h 73"/>
                    <a:gd name="T8" fmla="*/ 0 w 15"/>
                    <a:gd name="T9" fmla="*/ 2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5490" name="Freeform 167"/>
                <p:cNvSpPr>
                  <a:spLocks/>
                </p:cNvSpPr>
                <p:nvPr/>
              </p:nvSpPr>
              <p:spPr bwMode="auto">
                <a:xfrm>
                  <a:off x="5474" y="4056"/>
                  <a:ext cx="52" cy="14"/>
                </a:xfrm>
                <a:custGeom>
                  <a:avLst/>
                  <a:gdLst>
                    <a:gd name="T0" fmla="*/ 0 w 175"/>
                    <a:gd name="T1" fmla="*/ 2 h 87"/>
                    <a:gd name="T2" fmla="*/ 0 w 175"/>
                    <a:gd name="T3" fmla="*/ 1 h 87"/>
                    <a:gd name="T4" fmla="*/ 1 w 175"/>
                    <a:gd name="T5" fmla="*/ 1 h 87"/>
                    <a:gd name="T6" fmla="*/ 4 w 175"/>
                    <a:gd name="T7" fmla="*/ 0 h 87"/>
                    <a:gd name="T8" fmla="*/ 7 w 175"/>
                    <a:gd name="T9" fmla="*/ 0 h 87"/>
                    <a:gd name="T10" fmla="*/ 9 w 175"/>
                    <a:gd name="T11" fmla="*/ 0 h 87"/>
                    <a:gd name="T12" fmla="*/ 7 w 175"/>
                    <a:gd name="T13" fmla="*/ 0 h 87"/>
                    <a:gd name="T14" fmla="*/ 4 w 175"/>
                    <a:gd name="T15" fmla="*/ 1 h 87"/>
                    <a:gd name="T16" fmla="*/ 4 w 175"/>
                    <a:gd name="T17" fmla="*/ 1 h 87"/>
                    <a:gd name="T18" fmla="*/ 4 w 175"/>
                    <a:gd name="T19" fmla="*/ 1 h 87"/>
                    <a:gd name="T20" fmla="*/ 7 w 175"/>
                    <a:gd name="T21" fmla="*/ 1 h 87"/>
                    <a:gd name="T22" fmla="*/ 10 w 175"/>
                    <a:gd name="T23" fmla="*/ 1 h 87"/>
                    <a:gd name="T24" fmla="*/ 14 w 175"/>
                    <a:gd name="T25" fmla="*/ 0 h 87"/>
                    <a:gd name="T26" fmla="*/ 15 w 175"/>
                    <a:gd name="T27" fmla="*/ 0 h 87"/>
                    <a:gd name="T28" fmla="*/ 15 w 175"/>
                    <a:gd name="T29" fmla="*/ 0 h 87"/>
                    <a:gd name="T30" fmla="*/ 14 w 175"/>
                    <a:gd name="T31" fmla="*/ 1 h 87"/>
                    <a:gd name="T32" fmla="*/ 13 w 175"/>
                    <a:gd name="T33" fmla="*/ 2 h 87"/>
                    <a:gd name="T34" fmla="*/ 10 w 175"/>
                    <a:gd name="T35" fmla="*/ 2 h 87"/>
                    <a:gd name="T36" fmla="*/ 7 w 175"/>
                    <a:gd name="T37" fmla="*/ 2 h 87"/>
                    <a:gd name="T38" fmla="*/ 3 w 175"/>
                    <a:gd name="T39" fmla="*/ 2 h 87"/>
                    <a:gd name="T40" fmla="*/ 0 w 175"/>
                    <a:gd name="T41" fmla="*/ 2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5491" name="Freeform 168"/>
                <p:cNvSpPr>
                  <a:spLocks/>
                </p:cNvSpPr>
                <p:nvPr/>
              </p:nvSpPr>
              <p:spPr bwMode="auto">
                <a:xfrm>
                  <a:off x="5474" y="4056"/>
                  <a:ext cx="52" cy="14"/>
                </a:xfrm>
                <a:custGeom>
                  <a:avLst/>
                  <a:gdLst>
                    <a:gd name="T0" fmla="*/ 0 w 175"/>
                    <a:gd name="T1" fmla="*/ 2 h 87"/>
                    <a:gd name="T2" fmla="*/ 0 w 175"/>
                    <a:gd name="T3" fmla="*/ 1 h 87"/>
                    <a:gd name="T4" fmla="*/ 1 w 175"/>
                    <a:gd name="T5" fmla="*/ 1 h 87"/>
                    <a:gd name="T6" fmla="*/ 4 w 175"/>
                    <a:gd name="T7" fmla="*/ 0 h 87"/>
                    <a:gd name="T8" fmla="*/ 4 w 175"/>
                    <a:gd name="T9" fmla="*/ 0 h 87"/>
                    <a:gd name="T10" fmla="*/ 7 w 175"/>
                    <a:gd name="T11" fmla="*/ 0 h 87"/>
                    <a:gd name="T12" fmla="*/ 9 w 175"/>
                    <a:gd name="T13" fmla="*/ 0 h 87"/>
                    <a:gd name="T14" fmla="*/ 7 w 175"/>
                    <a:gd name="T15" fmla="*/ 0 h 87"/>
                    <a:gd name="T16" fmla="*/ 4 w 175"/>
                    <a:gd name="T17" fmla="*/ 1 h 87"/>
                    <a:gd name="T18" fmla="*/ 4 w 175"/>
                    <a:gd name="T19" fmla="*/ 1 h 87"/>
                    <a:gd name="T20" fmla="*/ 4 w 175"/>
                    <a:gd name="T21" fmla="*/ 1 h 87"/>
                    <a:gd name="T22" fmla="*/ 7 w 175"/>
                    <a:gd name="T23" fmla="*/ 1 h 87"/>
                    <a:gd name="T24" fmla="*/ 10 w 175"/>
                    <a:gd name="T25" fmla="*/ 1 h 87"/>
                    <a:gd name="T26" fmla="*/ 14 w 175"/>
                    <a:gd name="T27" fmla="*/ 0 h 87"/>
                    <a:gd name="T28" fmla="*/ 15 w 175"/>
                    <a:gd name="T29" fmla="*/ 0 h 87"/>
                    <a:gd name="T30" fmla="*/ 15 w 175"/>
                    <a:gd name="T31" fmla="*/ 0 h 87"/>
                    <a:gd name="T32" fmla="*/ 15 w 175"/>
                    <a:gd name="T33" fmla="*/ 0 h 87"/>
                    <a:gd name="T34" fmla="*/ 14 w 175"/>
                    <a:gd name="T35" fmla="*/ 1 h 87"/>
                    <a:gd name="T36" fmla="*/ 13 w 175"/>
                    <a:gd name="T37" fmla="*/ 2 h 87"/>
                    <a:gd name="T38" fmla="*/ 10 w 175"/>
                    <a:gd name="T39" fmla="*/ 2 h 87"/>
                    <a:gd name="T40" fmla="*/ 7 w 175"/>
                    <a:gd name="T41" fmla="*/ 2 h 87"/>
                    <a:gd name="T42" fmla="*/ 3 w 175"/>
                    <a:gd name="T43" fmla="*/ 2 h 87"/>
                    <a:gd name="T44" fmla="*/ 0 w 175"/>
                    <a:gd name="T45" fmla="*/ 2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5080">
                  <a:solidFill>
                    <a:srgbClr val="800000"/>
                  </a:solidFill>
                  <a:round/>
                  <a:headEnd/>
                  <a:tailEnd/>
                </a:ln>
              </p:spPr>
              <p:txBody>
                <a:bodyPr/>
                <a:lstStyle/>
                <a:p>
                  <a:endParaRPr lang="en-US"/>
                </a:p>
              </p:txBody>
            </p:sp>
            <p:sp>
              <p:nvSpPr>
                <p:cNvPr id="5492" name="Freeform 169"/>
                <p:cNvSpPr>
                  <a:spLocks/>
                </p:cNvSpPr>
                <p:nvPr/>
              </p:nvSpPr>
              <p:spPr bwMode="auto">
                <a:xfrm>
                  <a:off x="5641" y="4063"/>
                  <a:ext cx="0" cy="1"/>
                </a:xfrm>
                <a:custGeom>
                  <a:avLst/>
                  <a:gdLst>
                    <a:gd name="T0" fmla="*/ 0 h 1"/>
                    <a:gd name="T1" fmla="*/ 0 h 1"/>
                    <a:gd name="T2" fmla="*/ 0 h 1"/>
                    <a:gd name="T3" fmla="*/ 0 60000 65536"/>
                    <a:gd name="T4" fmla="*/ 0 60000 65536"/>
                    <a:gd name="T5" fmla="*/ 0 60000 65536"/>
                    <a:gd name="T6" fmla="*/ 0 h 1"/>
                    <a:gd name="T7" fmla="*/ 1 h 1"/>
                  </a:gdLst>
                  <a:ahLst/>
                  <a:cxnLst>
                    <a:cxn ang="T3">
                      <a:pos x="0" y="T0"/>
                    </a:cxn>
                    <a:cxn ang="T4">
                      <a:pos x="0" y="T1"/>
                    </a:cxn>
                    <a:cxn ang="T5">
                      <a:pos x="0" y="T2"/>
                    </a:cxn>
                  </a:cxnLst>
                  <a:rect l="0" t="T6" r="0" b="T7"/>
                  <a:pathLst>
                    <a:path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5493" name="Freeform 170"/>
                <p:cNvSpPr>
                  <a:spLocks/>
                </p:cNvSpPr>
                <p:nvPr/>
              </p:nvSpPr>
              <p:spPr bwMode="auto">
                <a:xfrm>
                  <a:off x="5507" y="4039"/>
                  <a:ext cx="33" cy="15"/>
                </a:xfrm>
                <a:custGeom>
                  <a:avLst/>
                  <a:gdLst>
                    <a:gd name="T0" fmla="*/ 0 w 112"/>
                    <a:gd name="T1" fmla="*/ 1 h 87"/>
                    <a:gd name="T2" fmla="*/ 0 w 112"/>
                    <a:gd name="T3" fmla="*/ 1 h 87"/>
                    <a:gd name="T4" fmla="*/ 1 w 112"/>
                    <a:gd name="T5" fmla="*/ 0 h 87"/>
                    <a:gd name="T6" fmla="*/ 3 w 112"/>
                    <a:gd name="T7" fmla="*/ 0 h 87"/>
                    <a:gd name="T8" fmla="*/ 3 w 112"/>
                    <a:gd name="T9" fmla="*/ 0 h 87"/>
                    <a:gd name="T10" fmla="*/ 3 w 112"/>
                    <a:gd name="T11" fmla="*/ 1 h 87"/>
                    <a:gd name="T12" fmla="*/ 3 w 112"/>
                    <a:gd name="T13" fmla="*/ 1 h 87"/>
                    <a:gd name="T14" fmla="*/ 3 w 112"/>
                    <a:gd name="T15" fmla="*/ 2 h 87"/>
                    <a:gd name="T16" fmla="*/ 4 w 112"/>
                    <a:gd name="T17" fmla="*/ 2 h 87"/>
                    <a:gd name="T18" fmla="*/ 6 w 112"/>
                    <a:gd name="T19" fmla="*/ 1 h 87"/>
                    <a:gd name="T20" fmla="*/ 7 w 112"/>
                    <a:gd name="T21" fmla="*/ 1 h 87"/>
                    <a:gd name="T22" fmla="*/ 8 w 112"/>
                    <a:gd name="T23" fmla="*/ 1 h 87"/>
                    <a:gd name="T24" fmla="*/ 10 w 112"/>
                    <a:gd name="T25" fmla="*/ 1 h 87"/>
                    <a:gd name="T26" fmla="*/ 8 w 112"/>
                    <a:gd name="T27" fmla="*/ 2 h 87"/>
                    <a:gd name="T28" fmla="*/ 7 w 112"/>
                    <a:gd name="T29" fmla="*/ 2 h 87"/>
                    <a:gd name="T30" fmla="*/ 3 w 112"/>
                    <a:gd name="T31" fmla="*/ 3 h 87"/>
                    <a:gd name="T32" fmla="*/ 1 w 112"/>
                    <a:gd name="T33" fmla="*/ 3 h 87"/>
                    <a:gd name="T34" fmla="*/ 1 w 112"/>
                    <a:gd name="T35" fmla="*/ 2 h 87"/>
                    <a:gd name="T36" fmla="*/ 0 w 112"/>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5494" name="Freeform 171"/>
                <p:cNvSpPr>
                  <a:spLocks/>
                </p:cNvSpPr>
                <p:nvPr/>
              </p:nvSpPr>
              <p:spPr bwMode="auto">
                <a:xfrm>
                  <a:off x="5507" y="4039"/>
                  <a:ext cx="33" cy="15"/>
                </a:xfrm>
                <a:custGeom>
                  <a:avLst/>
                  <a:gdLst>
                    <a:gd name="T0" fmla="*/ 0 w 112"/>
                    <a:gd name="T1" fmla="*/ 1 h 87"/>
                    <a:gd name="T2" fmla="*/ 0 w 112"/>
                    <a:gd name="T3" fmla="*/ 1 h 87"/>
                    <a:gd name="T4" fmla="*/ 1 w 112"/>
                    <a:gd name="T5" fmla="*/ 0 h 87"/>
                    <a:gd name="T6" fmla="*/ 3 w 112"/>
                    <a:gd name="T7" fmla="*/ 0 h 87"/>
                    <a:gd name="T8" fmla="*/ 3 w 112"/>
                    <a:gd name="T9" fmla="*/ 0 h 87"/>
                    <a:gd name="T10" fmla="*/ 3 w 112"/>
                    <a:gd name="T11" fmla="*/ 1 h 87"/>
                    <a:gd name="T12" fmla="*/ 3 w 112"/>
                    <a:gd name="T13" fmla="*/ 1 h 87"/>
                    <a:gd name="T14" fmla="*/ 3 w 112"/>
                    <a:gd name="T15" fmla="*/ 2 h 87"/>
                    <a:gd name="T16" fmla="*/ 4 w 112"/>
                    <a:gd name="T17" fmla="*/ 2 h 87"/>
                    <a:gd name="T18" fmla="*/ 6 w 112"/>
                    <a:gd name="T19" fmla="*/ 1 h 87"/>
                    <a:gd name="T20" fmla="*/ 7 w 112"/>
                    <a:gd name="T21" fmla="*/ 1 h 87"/>
                    <a:gd name="T22" fmla="*/ 8 w 112"/>
                    <a:gd name="T23" fmla="*/ 1 h 87"/>
                    <a:gd name="T24" fmla="*/ 10 w 112"/>
                    <a:gd name="T25" fmla="*/ 1 h 87"/>
                    <a:gd name="T26" fmla="*/ 8 w 112"/>
                    <a:gd name="T27" fmla="*/ 2 h 87"/>
                    <a:gd name="T28" fmla="*/ 7 w 112"/>
                    <a:gd name="T29" fmla="*/ 2 h 87"/>
                    <a:gd name="T30" fmla="*/ 3 w 112"/>
                    <a:gd name="T31" fmla="*/ 3 h 87"/>
                    <a:gd name="T32" fmla="*/ 1 w 112"/>
                    <a:gd name="T33" fmla="*/ 3 h 87"/>
                    <a:gd name="T34" fmla="*/ 1 w 112"/>
                    <a:gd name="T35" fmla="*/ 2 h 87"/>
                    <a:gd name="T36" fmla="*/ 0 w 112"/>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5495" name="Freeform 172"/>
                <p:cNvSpPr>
                  <a:spLocks/>
                </p:cNvSpPr>
                <p:nvPr/>
              </p:nvSpPr>
              <p:spPr bwMode="auto">
                <a:xfrm>
                  <a:off x="5340" y="4046"/>
                  <a:ext cx="14" cy="5"/>
                </a:xfrm>
                <a:custGeom>
                  <a:avLst/>
                  <a:gdLst>
                    <a:gd name="T0" fmla="*/ 0 w 48"/>
                    <a:gd name="T1" fmla="*/ 0 h 28"/>
                    <a:gd name="T2" fmla="*/ 0 w 48"/>
                    <a:gd name="T3" fmla="*/ 0 h 28"/>
                    <a:gd name="T4" fmla="*/ 1 w 48"/>
                    <a:gd name="T5" fmla="*/ 0 h 28"/>
                    <a:gd name="T6" fmla="*/ 4 w 48"/>
                    <a:gd name="T7" fmla="*/ 0 h 28"/>
                    <a:gd name="T8" fmla="*/ 4 w 48"/>
                    <a:gd name="T9" fmla="*/ 0 h 28"/>
                    <a:gd name="T10" fmla="*/ 3 w 48"/>
                    <a:gd name="T11" fmla="*/ 1 h 28"/>
                    <a:gd name="T12" fmla="*/ 1 w 48"/>
                    <a:gd name="T13" fmla="*/ 1 h 28"/>
                    <a:gd name="T14" fmla="*/ 0 w 48"/>
                    <a:gd name="T15" fmla="*/ 0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496" name="Freeform 173"/>
                <p:cNvSpPr>
                  <a:spLocks/>
                </p:cNvSpPr>
                <p:nvPr/>
              </p:nvSpPr>
              <p:spPr bwMode="auto">
                <a:xfrm>
                  <a:off x="5406" y="3736"/>
                  <a:ext cx="259" cy="308"/>
                </a:xfrm>
                <a:custGeom>
                  <a:avLst/>
                  <a:gdLst>
                    <a:gd name="T0" fmla="*/ 0 w 866"/>
                    <a:gd name="T1" fmla="*/ 50 h 1897"/>
                    <a:gd name="T2" fmla="*/ 6 w 866"/>
                    <a:gd name="T3" fmla="*/ 49 h 1897"/>
                    <a:gd name="T4" fmla="*/ 13 w 866"/>
                    <a:gd name="T5" fmla="*/ 48 h 1897"/>
                    <a:gd name="T6" fmla="*/ 20 w 866"/>
                    <a:gd name="T7" fmla="*/ 47 h 1897"/>
                    <a:gd name="T8" fmla="*/ 26 w 866"/>
                    <a:gd name="T9" fmla="*/ 46 h 1897"/>
                    <a:gd name="T10" fmla="*/ 31 w 866"/>
                    <a:gd name="T11" fmla="*/ 45 h 1897"/>
                    <a:gd name="T12" fmla="*/ 37 w 866"/>
                    <a:gd name="T13" fmla="*/ 43 h 1897"/>
                    <a:gd name="T14" fmla="*/ 42 w 866"/>
                    <a:gd name="T15" fmla="*/ 41 h 1897"/>
                    <a:gd name="T16" fmla="*/ 45 w 866"/>
                    <a:gd name="T17" fmla="*/ 40 h 1897"/>
                    <a:gd name="T18" fmla="*/ 47 w 866"/>
                    <a:gd name="T19" fmla="*/ 38 h 1897"/>
                    <a:gd name="T20" fmla="*/ 50 w 866"/>
                    <a:gd name="T21" fmla="*/ 35 h 1897"/>
                    <a:gd name="T22" fmla="*/ 51 w 866"/>
                    <a:gd name="T23" fmla="*/ 31 h 1897"/>
                    <a:gd name="T24" fmla="*/ 51 w 866"/>
                    <a:gd name="T25" fmla="*/ 25 h 1897"/>
                    <a:gd name="T26" fmla="*/ 74 w 866"/>
                    <a:gd name="T27" fmla="*/ 25 h 1897"/>
                    <a:gd name="T28" fmla="*/ 76 w 866"/>
                    <a:gd name="T29" fmla="*/ 24 h 1897"/>
                    <a:gd name="T30" fmla="*/ 76 w 866"/>
                    <a:gd name="T31" fmla="*/ 2 h 1897"/>
                    <a:gd name="T32" fmla="*/ 76 w 866"/>
                    <a:gd name="T33" fmla="*/ 0 h 1897"/>
                    <a:gd name="T34" fmla="*/ 77 w 866"/>
                    <a:gd name="T35" fmla="*/ 0 h 1897"/>
                    <a:gd name="T36" fmla="*/ 77 w 866"/>
                    <a:gd name="T37" fmla="*/ 5 h 1897"/>
                    <a:gd name="T38" fmla="*/ 77 w 866"/>
                    <a:gd name="T39" fmla="*/ 25 h 1897"/>
                    <a:gd name="T40" fmla="*/ 66 w 866"/>
                    <a:gd name="T41" fmla="*/ 25 h 1897"/>
                    <a:gd name="T42" fmla="*/ 56 w 866"/>
                    <a:gd name="T43" fmla="*/ 25 h 1897"/>
                    <a:gd name="T44" fmla="*/ 56 w 866"/>
                    <a:gd name="T45" fmla="*/ 26 h 1897"/>
                    <a:gd name="T46" fmla="*/ 56 w 866"/>
                    <a:gd name="T47" fmla="*/ 30 h 1897"/>
                    <a:gd name="T48" fmla="*/ 54 w 866"/>
                    <a:gd name="T49" fmla="*/ 34 h 1897"/>
                    <a:gd name="T50" fmla="*/ 51 w 866"/>
                    <a:gd name="T51" fmla="*/ 37 h 1897"/>
                    <a:gd name="T52" fmla="*/ 49 w 866"/>
                    <a:gd name="T53" fmla="*/ 39 h 1897"/>
                    <a:gd name="T54" fmla="*/ 46 w 866"/>
                    <a:gd name="T55" fmla="*/ 40 h 1897"/>
                    <a:gd name="T56" fmla="*/ 43 w 866"/>
                    <a:gd name="T57" fmla="*/ 42 h 1897"/>
                    <a:gd name="T58" fmla="*/ 34 w 866"/>
                    <a:gd name="T59" fmla="*/ 45 h 1897"/>
                    <a:gd name="T60" fmla="*/ 25 w 866"/>
                    <a:gd name="T61" fmla="*/ 47 h 1897"/>
                    <a:gd name="T62" fmla="*/ 19 w 866"/>
                    <a:gd name="T63" fmla="*/ 48 h 1897"/>
                    <a:gd name="T64" fmla="*/ 13 w 866"/>
                    <a:gd name="T65" fmla="*/ 49 h 1897"/>
                    <a:gd name="T66" fmla="*/ 7 w 866"/>
                    <a:gd name="T67" fmla="*/ 50 h 1897"/>
                    <a:gd name="T68" fmla="*/ 1 w 866"/>
                    <a:gd name="T69" fmla="*/ 50 h 1897"/>
                    <a:gd name="T70" fmla="*/ 0 w 866"/>
                    <a:gd name="T71" fmla="*/ 50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5497" name="Freeform 174"/>
                <p:cNvSpPr>
                  <a:spLocks/>
                </p:cNvSpPr>
                <p:nvPr/>
              </p:nvSpPr>
              <p:spPr bwMode="auto">
                <a:xfrm>
                  <a:off x="5326" y="3720"/>
                  <a:ext cx="320" cy="321"/>
                </a:xfrm>
                <a:custGeom>
                  <a:avLst/>
                  <a:gdLst>
                    <a:gd name="T0" fmla="*/ 0 w 1073"/>
                    <a:gd name="T1" fmla="*/ 50 h 1984"/>
                    <a:gd name="T2" fmla="*/ 0 w 1073"/>
                    <a:gd name="T3" fmla="*/ 50 h 1984"/>
                    <a:gd name="T4" fmla="*/ 9 w 1073"/>
                    <a:gd name="T5" fmla="*/ 50 h 1984"/>
                    <a:gd name="T6" fmla="*/ 17 w 1073"/>
                    <a:gd name="T7" fmla="*/ 49 h 1984"/>
                    <a:gd name="T8" fmla="*/ 26 w 1073"/>
                    <a:gd name="T9" fmla="*/ 49 h 1984"/>
                    <a:gd name="T10" fmla="*/ 34 w 1073"/>
                    <a:gd name="T11" fmla="*/ 48 h 1984"/>
                    <a:gd name="T12" fmla="*/ 41 w 1073"/>
                    <a:gd name="T13" fmla="*/ 46 h 1984"/>
                    <a:gd name="T14" fmla="*/ 49 w 1073"/>
                    <a:gd name="T15" fmla="*/ 45 h 1984"/>
                    <a:gd name="T16" fmla="*/ 54 w 1073"/>
                    <a:gd name="T17" fmla="*/ 43 h 1984"/>
                    <a:gd name="T18" fmla="*/ 58 w 1073"/>
                    <a:gd name="T19" fmla="*/ 41 h 1984"/>
                    <a:gd name="T20" fmla="*/ 61 w 1073"/>
                    <a:gd name="T21" fmla="*/ 39 h 1984"/>
                    <a:gd name="T22" fmla="*/ 64 w 1073"/>
                    <a:gd name="T23" fmla="*/ 37 h 1984"/>
                    <a:gd name="T24" fmla="*/ 66 w 1073"/>
                    <a:gd name="T25" fmla="*/ 33 h 1984"/>
                    <a:gd name="T26" fmla="*/ 66 w 1073"/>
                    <a:gd name="T27" fmla="*/ 25 h 1984"/>
                    <a:gd name="T28" fmla="*/ 90 w 1073"/>
                    <a:gd name="T29" fmla="*/ 25 h 1984"/>
                    <a:gd name="T30" fmla="*/ 90 w 1073"/>
                    <a:gd name="T31" fmla="*/ 12 h 1984"/>
                    <a:gd name="T32" fmla="*/ 91 w 1073"/>
                    <a:gd name="T33" fmla="*/ 0 h 1984"/>
                    <a:gd name="T34" fmla="*/ 91 w 1073"/>
                    <a:gd name="T35" fmla="*/ 0 h 1984"/>
                    <a:gd name="T36" fmla="*/ 93 w 1073"/>
                    <a:gd name="T37" fmla="*/ 0 h 1984"/>
                    <a:gd name="T38" fmla="*/ 94 w 1073"/>
                    <a:gd name="T39" fmla="*/ 0 h 1984"/>
                    <a:gd name="T40" fmla="*/ 95 w 1073"/>
                    <a:gd name="T41" fmla="*/ 1 h 1984"/>
                    <a:gd name="T42" fmla="*/ 95 w 1073"/>
                    <a:gd name="T43" fmla="*/ 1 h 1984"/>
                    <a:gd name="T44" fmla="*/ 95 w 1073"/>
                    <a:gd name="T45" fmla="*/ 3 h 1984"/>
                    <a:gd name="T46" fmla="*/ 95 w 1073"/>
                    <a:gd name="T47" fmla="*/ 26 h 1984"/>
                    <a:gd name="T48" fmla="*/ 95 w 1073"/>
                    <a:gd name="T49" fmla="*/ 27 h 1984"/>
                    <a:gd name="T50" fmla="*/ 73 w 1073"/>
                    <a:gd name="T51" fmla="*/ 27 h 1984"/>
                    <a:gd name="T52" fmla="*/ 73 w 1073"/>
                    <a:gd name="T53" fmla="*/ 27 h 1984"/>
                    <a:gd name="T54" fmla="*/ 73 w 1073"/>
                    <a:gd name="T55" fmla="*/ 30 h 1984"/>
                    <a:gd name="T56" fmla="*/ 73 w 1073"/>
                    <a:gd name="T57" fmla="*/ 33 h 1984"/>
                    <a:gd name="T58" fmla="*/ 71 w 1073"/>
                    <a:gd name="T59" fmla="*/ 36 h 1984"/>
                    <a:gd name="T60" fmla="*/ 68 w 1073"/>
                    <a:gd name="T61" fmla="*/ 39 h 1984"/>
                    <a:gd name="T62" fmla="*/ 64 w 1073"/>
                    <a:gd name="T63" fmla="*/ 42 h 1984"/>
                    <a:gd name="T64" fmla="*/ 60 w 1073"/>
                    <a:gd name="T65" fmla="*/ 44 h 1984"/>
                    <a:gd name="T66" fmla="*/ 51 w 1073"/>
                    <a:gd name="T67" fmla="*/ 47 h 1984"/>
                    <a:gd name="T68" fmla="*/ 47 w 1073"/>
                    <a:gd name="T69" fmla="*/ 48 h 1984"/>
                    <a:gd name="T70" fmla="*/ 43 w 1073"/>
                    <a:gd name="T71" fmla="*/ 49 h 1984"/>
                    <a:gd name="T72" fmla="*/ 37 w 1073"/>
                    <a:gd name="T73" fmla="*/ 49 h 1984"/>
                    <a:gd name="T74" fmla="*/ 33 w 1073"/>
                    <a:gd name="T75" fmla="*/ 50 h 1984"/>
                    <a:gd name="T76" fmla="*/ 21 w 1073"/>
                    <a:gd name="T77" fmla="*/ 51 h 1984"/>
                    <a:gd name="T78" fmla="*/ 1 w 1073"/>
                    <a:gd name="T79" fmla="*/ 52 h 1984"/>
                    <a:gd name="T80" fmla="*/ 0 w 1073"/>
                    <a:gd name="T81" fmla="*/ 50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5498" name="Freeform 175"/>
                <p:cNvSpPr>
                  <a:spLocks/>
                </p:cNvSpPr>
                <p:nvPr/>
              </p:nvSpPr>
              <p:spPr bwMode="auto">
                <a:xfrm>
                  <a:off x="5258" y="4027"/>
                  <a:ext cx="20" cy="10"/>
                </a:xfrm>
                <a:custGeom>
                  <a:avLst/>
                  <a:gdLst>
                    <a:gd name="T0" fmla="*/ 0 w 64"/>
                    <a:gd name="T1" fmla="*/ 1 h 58"/>
                    <a:gd name="T2" fmla="*/ 0 w 64"/>
                    <a:gd name="T3" fmla="*/ 1 h 58"/>
                    <a:gd name="T4" fmla="*/ 0 w 64"/>
                    <a:gd name="T5" fmla="*/ 0 h 58"/>
                    <a:gd name="T6" fmla="*/ 2 w 64"/>
                    <a:gd name="T7" fmla="*/ 0 h 58"/>
                    <a:gd name="T8" fmla="*/ 3 w 64"/>
                    <a:gd name="T9" fmla="*/ 0 h 58"/>
                    <a:gd name="T10" fmla="*/ 6 w 64"/>
                    <a:gd name="T11" fmla="*/ 2 h 58"/>
                    <a:gd name="T12" fmla="*/ 3 w 64"/>
                    <a:gd name="T13" fmla="*/ 2 h 58"/>
                    <a:gd name="T14" fmla="*/ 0 w 64"/>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5499" name="Freeform 176"/>
                <p:cNvSpPr>
                  <a:spLocks/>
                </p:cNvSpPr>
                <p:nvPr/>
              </p:nvSpPr>
              <p:spPr bwMode="auto">
                <a:xfrm>
                  <a:off x="5173" y="3983"/>
                  <a:ext cx="95" cy="49"/>
                </a:xfrm>
                <a:custGeom>
                  <a:avLst/>
                  <a:gdLst>
                    <a:gd name="T0" fmla="*/ 0 w 320"/>
                    <a:gd name="T1" fmla="*/ 7 h 304"/>
                    <a:gd name="T2" fmla="*/ 4 w 320"/>
                    <a:gd name="T3" fmla="*/ 6 h 304"/>
                    <a:gd name="T4" fmla="*/ 7 w 320"/>
                    <a:gd name="T5" fmla="*/ 6 h 304"/>
                    <a:gd name="T6" fmla="*/ 10 w 320"/>
                    <a:gd name="T7" fmla="*/ 6 h 304"/>
                    <a:gd name="T8" fmla="*/ 13 w 320"/>
                    <a:gd name="T9" fmla="*/ 6 h 304"/>
                    <a:gd name="T10" fmla="*/ 14 w 320"/>
                    <a:gd name="T11" fmla="*/ 6 h 304"/>
                    <a:gd name="T12" fmla="*/ 15 w 320"/>
                    <a:gd name="T13" fmla="*/ 6 h 304"/>
                    <a:gd name="T14" fmla="*/ 17 w 320"/>
                    <a:gd name="T15" fmla="*/ 6 h 304"/>
                    <a:gd name="T16" fmla="*/ 10 w 320"/>
                    <a:gd name="T17" fmla="*/ 5 h 304"/>
                    <a:gd name="T18" fmla="*/ 9 w 320"/>
                    <a:gd name="T19" fmla="*/ 5 h 304"/>
                    <a:gd name="T20" fmla="*/ 7 w 320"/>
                    <a:gd name="T21" fmla="*/ 4 h 304"/>
                    <a:gd name="T22" fmla="*/ 4 w 320"/>
                    <a:gd name="T23" fmla="*/ 1 h 304"/>
                    <a:gd name="T24" fmla="*/ 9 w 320"/>
                    <a:gd name="T25" fmla="*/ 1 h 304"/>
                    <a:gd name="T26" fmla="*/ 11 w 320"/>
                    <a:gd name="T27" fmla="*/ 2 h 304"/>
                    <a:gd name="T28" fmla="*/ 14 w 320"/>
                    <a:gd name="T29" fmla="*/ 2 h 304"/>
                    <a:gd name="T30" fmla="*/ 17 w 320"/>
                    <a:gd name="T31" fmla="*/ 3 h 304"/>
                    <a:gd name="T32" fmla="*/ 18 w 320"/>
                    <a:gd name="T33" fmla="*/ 3 h 304"/>
                    <a:gd name="T34" fmla="*/ 20 w 320"/>
                    <a:gd name="T35" fmla="*/ 4 h 304"/>
                    <a:gd name="T36" fmla="*/ 20 w 320"/>
                    <a:gd name="T37" fmla="*/ 5 h 304"/>
                    <a:gd name="T38" fmla="*/ 21 w 320"/>
                    <a:gd name="T39" fmla="*/ 5 h 304"/>
                    <a:gd name="T40" fmla="*/ 23 w 320"/>
                    <a:gd name="T41" fmla="*/ 5 h 304"/>
                    <a:gd name="T42" fmla="*/ 21 w 320"/>
                    <a:gd name="T43" fmla="*/ 3 h 304"/>
                    <a:gd name="T44" fmla="*/ 21 w 320"/>
                    <a:gd name="T45" fmla="*/ 2 h 304"/>
                    <a:gd name="T46" fmla="*/ 23 w 320"/>
                    <a:gd name="T47" fmla="*/ 1 h 304"/>
                    <a:gd name="T48" fmla="*/ 26 w 320"/>
                    <a:gd name="T49" fmla="*/ 0 h 304"/>
                    <a:gd name="T50" fmla="*/ 27 w 320"/>
                    <a:gd name="T51" fmla="*/ 0 h 304"/>
                    <a:gd name="T52" fmla="*/ 28 w 320"/>
                    <a:gd name="T53" fmla="*/ 1 h 304"/>
                    <a:gd name="T54" fmla="*/ 28 w 320"/>
                    <a:gd name="T55" fmla="*/ 2 h 304"/>
                    <a:gd name="T56" fmla="*/ 27 w 320"/>
                    <a:gd name="T57" fmla="*/ 5 h 304"/>
                    <a:gd name="T58" fmla="*/ 27 w 320"/>
                    <a:gd name="T59" fmla="*/ 6 h 304"/>
                    <a:gd name="T60" fmla="*/ 26 w 320"/>
                    <a:gd name="T61" fmla="*/ 6 h 304"/>
                    <a:gd name="T62" fmla="*/ 24 w 320"/>
                    <a:gd name="T63" fmla="*/ 6 h 304"/>
                    <a:gd name="T64" fmla="*/ 23 w 320"/>
                    <a:gd name="T65" fmla="*/ 6 h 304"/>
                    <a:gd name="T66" fmla="*/ 21 w 320"/>
                    <a:gd name="T67" fmla="*/ 6 h 304"/>
                    <a:gd name="T68" fmla="*/ 21 w 320"/>
                    <a:gd name="T69" fmla="*/ 7 h 304"/>
                    <a:gd name="T70" fmla="*/ 21 w 320"/>
                    <a:gd name="T71" fmla="*/ 8 h 304"/>
                    <a:gd name="T72" fmla="*/ 13 w 320"/>
                    <a:gd name="T73" fmla="*/ 8 h 304"/>
                    <a:gd name="T74" fmla="*/ 10 w 320"/>
                    <a:gd name="T75" fmla="*/ 8 h 304"/>
                    <a:gd name="T76" fmla="*/ 6 w 320"/>
                    <a:gd name="T77" fmla="*/ 8 h 304"/>
                    <a:gd name="T78" fmla="*/ 0 w 320"/>
                    <a:gd name="T79" fmla="*/ 7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5500" name="Freeform 177"/>
                <p:cNvSpPr>
                  <a:spLocks/>
                </p:cNvSpPr>
                <p:nvPr/>
              </p:nvSpPr>
              <p:spPr bwMode="auto">
                <a:xfrm>
                  <a:off x="5569" y="4002"/>
                  <a:ext cx="43" cy="20"/>
                </a:xfrm>
                <a:custGeom>
                  <a:avLst/>
                  <a:gdLst>
                    <a:gd name="T0" fmla="*/ 3 w 144"/>
                    <a:gd name="T1" fmla="*/ 2 h 130"/>
                    <a:gd name="T2" fmla="*/ 0 w 144"/>
                    <a:gd name="T3" fmla="*/ 1 h 130"/>
                    <a:gd name="T4" fmla="*/ 0 w 144"/>
                    <a:gd name="T5" fmla="*/ 0 h 130"/>
                    <a:gd name="T6" fmla="*/ 3 w 144"/>
                    <a:gd name="T7" fmla="*/ 0 h 130"/>
                    <a:gd name="T8" fmla="*/ 4 w 144"/>
                    <a:gd name="T9" fmla="*/ 0 h 130"/>
                    <a:gd name="T10" fmla="*/ 9 w 144"/>
                    <a:gd name="T11" fmla="*/ 1 h 130"/>
                    <a:gd name="T12" fmla="*/ 13 w 144"/>
                    <a:gd name="T13" fmla="*/ 3 h 130"/>
                    <a:gd name="T14" fmla="*/ 9 w 144"/>
                    <a:gd name="T15" fmla="*/ 2 h 130"/>
                    <a:gd name="T16" fmla="*/ 3 w 144"/>
                    <a:gd name="T17" fmla="*/ 2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5501" name="Freeform 178"/>
                <p:cNvSpPr>
                  <a:spLocks/>
                </p:cNvSpPr>
                <p:nvPr/>
              </p:nvSpPr>
              <p:spPr bwMode="auto">
                <a:xfrm>
                  <a:off x="5378" y="3994"/>
                  <a:ext cx="20" cy="10"/>
                </a:xfrm>
                <a:custGeom>
                  <a:avLst/>
                  <a:gdLst>
                    <a:gd name="T0" fmla="*/ 0 w 64"/>
                    <a:gd name="T1" fmla="*/ 1 h 58"/>
                    <a:gd name="T2" fmla="*/ 2 w 64"/>
                    <a:gd name="T3" fmla="*/ 0 h 58"/>
                    <a:gd name="T4" fmla="*/ 3 w 64"/>
                    <a:gd name="T5" fmla="*/ 0 h 58"/>
                    <a:gd name="T6" fmla="*/ 6 w 64"/>
                    <a:gd name="T7" fmla="*/ 1 h 58"/>
                    <a:gd name="T8" fmla="*/ 5 w 64"/>
                    <a:gd name="T9" fmla="*/ 2 h 58"/>
                    <a:gd name="T10" fmla="*/ 2 w 64"/>
                    <a:gd name="T11" fmla="*/ 2 h 58"/>
                    <a:gd name="T12" fmla="*/ 0 w 64"/>
                    <a:gd name="T13" fmla="*/ 1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5502" name="Freeform 179"/>
                <p:cNvSpPr>
                  <a:spLocks/>
                </p:cNvSpPr>
                <p:nvPr/>
              </p:nvSpPr>
              <p:spPr bwMode="auto">
                <a:xfrm>
                  <a:off x="5564" y="3856"/>
                  <a:ext cx="20" cy="7"/>
                </a:xfrm>
                <a:custGeom>
                  <a:avLst/>
                  <a:gdLst>
                    <a:gd name="T0" fmla="*/ 0 w 65"/>
                    <a:gd name="T1" fmla="*/ 1 h 43"/>
                    <a:gd name="T2" fmla="*/ 2 w 65"/>
                    <a:gd name="T3" fmla="*/ 0 h 43"/>
                    <a:gd name="T4" fmla="*/ 3 w 65"/>
                    <a:gd name="T5" fmla="*/ 0 h 43"/>
                    <a:gd name="T6" fmla="*/ 5 w 65"/>
                    <a:gd name="T7" fmla="*/ 0 h 43"/>
                    <a:gd name="T8" fmla="*/ 6 w 65"/>
                    <a:gd name="T9" fmla="*/ 1 h 43"/>
                    <a:gd name="T10" fmla="*/ 5 w 65"/>
                    <a:gd name="T11" fmla="*/ 1 h 43"/>
                    <a:gd name="T12" fmla="*/ 3 w 65"/>
                    <a:gd name="T13" fmla="*/ 1 h 43"/>
                    <a:gd name="T14" fmla="*/ 2 w 65"/>
                    <a:gd name="T15" fmla="*/ 1 h 43"/>
                    <a:gd name="T16" fmla="*/ 0 w 65"/>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5503" name="Freeform 180"/>
                <p:cNvSpPr>
                  <a:spLocks/>
                </p:cNvSpPr>
                <p:nvPr/>
              </p:nvSpPr>
              <p:spPr bwMode="auto">
                <a:xfrm>
                  <a:off x="5546" y="3832"/>
                  <a:ext cx="61" cy="17"/>
                </a:xfrm>
                <a:custGeom>
                  <a:avLst/>
                  <a:gdLst>
                    <a:gd name="T0" fmla="*/ 0 w 207"/>
                    <a:gd name="T1" fmla="*/ 0 h 102"/>
                    <a:gd name="T2" fmla="*/ 3 w 207"/>
                    <a:gd name="T3" fmla="*/ 1 h 102"/>
                    <a:gd name="T4" fmla="*/ 6 w 207"/>
                    <a:gd name="T5" fmla="*/ 1 h 102"/>
                    <a:gd name="T6" fmla="*/ 10 w 207"/>
                    <a:gd name="T7" fmla="*/ 2 h 102"/>
                    <a:gd name="T8" fmla="*/ 12 w 207"/>
                    <a:gd name="T9" fmla="*/ 1 h 102"/>
                    <a:gd name="T10" fmla="*/ 14 w 207"/>
                    <a:gd name="T11" fmla="*/ 1 h 102"/>
                    <a:gd name="T12" fmla="*/ 15 w 207"/>
                    <a:gd name="T13" fmla="*/ 0 h 102"/>
                    <a:gd name="T14" fmla="*/ 18 w 207"/>
                    <a:gd name="T15" fmla="*/ 0 h 102"/>
                    <a:gd name="T16" fmla="*/ 15 w 207"/>
                    <a:gd name="T17" fmla="*/ 1 h 102"/>
                    <a:gd name="T18" fmla="*/ 14 w 207"/>
                    <a:gd name="T19" fmla="*/ 2 h 102"/>
                    <a:gd name="T20" fmla="*/ 11 w 207"/>
                    <a:gd name="T21" fmla="*/ 3 h 102"/>
                    <a:gd name="T22" fmla="*/ 10 w 207"/>
                    <a:gd name="T23" fmla="*/ 3 h 102"/>
                    <a:gd name="T24" fmla="*/ 7 w 207"/>
                    <a:gd name="T25" fmla="*/ 3 h 102"/>
                    <a:gd name="T26" fmla="*/ 3 w 207"/>
                    <a:gd name="T27" fmla="*/ 2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5504" name="Freeform 181"/>
                <p:cNvSpPr>
                  <a:spLocks/>
                </p:cNvSpPr>
                <p:nvPr/>
              </p:nvSpPr>
              <p:spPr bwMode="auto">
                <a:xfrm>
                  <a:off x="5564" y="3823"/>
                  <a:ext cx="24" cy="12"/>
                </a:xfrm>
                <a:custGeom>
                  <a:avLst/>
                  <a:gdLst>
                    <a:gd name="T0" fmla="*/ 0 w 81"/>
                    <a:gd name="T1" fmla="*/ 1 h 72"/>
                    <a:gd name="T2" fmla="*/ 1 w 81"/>
                    <a:gd name="T3" fmla="*/ 0 h 72"/>
                    <a:gd name="T4" fmla="*/ 3 w 81"/>
                    <a:gd name="T5" fmla="*/ 0 h 72"/>
                    <a:gd name="T6" fmla="*/ 4 w 81"/>
                    <a:gd name="T7" fmla="*/ 0 h 72"/>
                    <a:gd name="T8" fmla="*/ 7 w 81"/>
                    <a:gd name="T9" fmla="*/ 1 h 72"/>
                    <a:gd name="T10" fmla="*/ 6 w 81"/>
                    <a:gd name="T11" fmla="*/ 1 h 72"/>
                    <a:gd name="T12" fmla="*/ 6 w 81"/>
                    <a:gd name="T13" fmla="*/ 2 h 72"/>
                    <a:gd name="T14" fmla="*/ 3 w 81"/>
                    <a:gd name="T15" fmla="*/ 2 h 72"/>
                    <a:gd name="T16" fmla="*/ 1 w 81"/>
                    <a:gd name="T17" fmla="*/ 2 h 72"/>
                    <a:gd name="T18" fmla="*/ 0 w 81"/>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505" name="Freeform 182"/>
                <p:cNvSpPr>
                  <a:spLocks/>
                </p:cNvSpPr>
                <p:nvPr/>
              </p:nvSpPr>
              <p:spPr bwMode="auto">
                <a:xfrm>
                  <a:off x="5550" y="3818"/>
                  <a:ext cx="14" cy="10"/>
                </a:xfrm>
                <a:custGeom>
                  <a:avLst/>
                  <a:gdLst>
                    <a:gd name="T0" fmla="*/ 0 w 48"/>
                    <a:gd name="T1" fmla="*/ 1 h 58"/>
                    <a:gd name="T2" fmla="*/ 1 w 48"/>
                    <a:gd name="T3" fmla="*/ 1 h 58"/>
                    <a:gd name="T4" fmla="*/ 3 w 48"/>
                    <a:gd name="T5" fmla="*/ 0 h 58"/>
                    <a:gd name="T6" fmla="*/ 4 w 48"/>
                    <a:gd name="T7" fmla="*/ 0 h 58"/>
                    <a:gd name="T8" fmla="*/ 4 w 48"/>
                    <a:gd name="T9" fmla="*/ 1 h 58"/>
                    <a:gd name="T10" fmla="*/ 4 w 48"/>
                    <a:gd name="T11" fmla="*/ 1 h 58"/>
                    <a:gd name="T12" fmla="*/ 1 w 48"/>
                    <a:gd name="T13" fmla="*/ 2 h 58"/>
                    <a:gd name="T14" fmla="*/ 0 w 48"/>
                    <a:gd name="T15" fmla="*/ 1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5506" name="Freeform 183"/>
                <p:cNvSpPr>
                  <a:spLocks/>
                </p:cNvSpPr>
                <p:nvPr/>
              </p:nvSpPr>
              <p:spPr bwMode="auto">
                <a:xfrm>
                  <a:off x="5584" y="3816"/>
                  <a:ext cx="14" cy="10"/>
                </a:xfrm>
                <a:custGeom>
                  <a:avLst/>
                  <a:gdLst>
                    <a:gd name="T0" fmla="*/ 1 w 48"/>
                    <a:gd name="T1" fmla="*/ 0 h 56"/>
                    <a:gd name="T2" fmla="*/ 3 w 48"/>
                    <a:gd name="T3" fmla="*/ 1 h 56"/>
                    <a:gd name="T4" fmla="*/ 4 w 48"/>
                    <a:gd name="T5" fmla="*/ 2 h 56"/>
                    <a:gd name="T6" fmla="*/ 3 w 48"/>
                    <a:gd name="T7" fmla="*/ 2 h 56"/>
                    <a:gd name="T8" fmla="*/ 1 w 48"/>
                    <a:gd name="T9" fmla="*/ 1 h 56"/>
                    <a:gd name="T10" fmla="*/ 0 w 48"/>
                    <a:gd name="T11" fmla="*/ 0 h 56"/>
                    <a:gd name="T12" fmla="*/ 1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5507" name="Freeform 184"/>
                <p:cNvSpPr>
                  <a:spLocks/>
                </p:cNvSpPr>
                <p:nvPr/>
              </p:nvSpPr>
              <p:spPr bwMode="auto">
                <a:xfrm>
                  <a:off x="5569" y="3807"/>
                  <a:ext cx="9" cy="7"/>
                </a:xfrm>
                <a:custGeom>
                  <a:avLst/>
                  <a:gdLst>
                    <a:gd name="T0" fmla="*/ 0 w 31"/>
                    <a:gd name="T1" fmla="*/ 1 h 44"/>
                    <a:gd name="T2" fmla="*/ 0 w 31"/>
                    <a:gd name="T3" fmla="*/ 0 h 44"/>
                    <a:gd name="T4" fmla="*/ 1 w 31"/>
                    <a:gd name="T5" fmla="*/ 0 h 44"/>
                    <a:gd name="T6" fmla="*/ 3 w 31"/>
                    <a:gd name="T7" fmla="*/ 0 h 44"/>
                    <a:gd name="T8" fmla="*/ 3 w 31"/>
                    <a:gd name="T9" fmla="*/ 1 h 44"/>
                    <a:gd name="T10" fmla="*/ 1 w 31"/>
                    <a:gd name="T11" fmla="*/ 1 h 44"/>
                    <a:gd name="T12" fmla="*/ 0 w 31"/>
                    <a:gd name="T13" fmla="*/ 1 h 44"/>
                    <a:gd name="T14" fmla="*/ 0 w 31"/>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5508" name="Freeform 185"/>
                <p:cNvSpPr>
                  <a:spLocks/>
                </p:cNvSpPr>
                <p:nvPr/>
              </p:nvSpPr>
              <p:spPr bwMode="auto">
                <a:xfrm>
                  <a:off x="5564" y="3794"/>
                  <a:ext cx="14" cy="5"/>
                </a:xfrm>
                <a:custGeom>
                  <a:avLst/>
                  <a:gdLst>
                    <a:gd name="T0" fmla="*/ 0 w 48"/>
                    <a:gd name="T1" fmla="*/ 1 h 30"/>
                    <a:gd name="T2" fmla="*/ 1 w 48"/>
                    <a:gd name="T3" fmla="*/ 0 h 30"/>
                    <a:gd name="T4" fmla="*/ 3 w 48"/>
                    <a:gd name="T5" fmla="*/ 0 h 30"/>
                    <a:gd name="T6" fmla="*/ 4 w 48"/>
                    <a:gd name="T7" fmla="*/ 1 h 30"/>
                    <a:gd name="T8" fmla="*/ 3 w 48"/>
                    <a:gd name="T9" fmla="*/ 1 h 30"/>
                    <a:gd name="T10" fmla="*/ 1 w 48"/>
                    <a:gd name="T11" fmla="*/ 1 h 30"/>
                    <a:gd name="T12" fmla="*/ 0 w 48"/>
                    <a:gd name="T13" fmla="*/ 1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5509" name="Freeform 186"/>
                <p:cNvSpPr>
                  <a:spLocks/>
                </p:cNvSpPr>
                <p:nvPr/>
              </p:nvSpPr>
              <p:spPr bwMode="auto">
                <a:xfrm>
                  <a:off x="5641" y="3703"/>
                  <a:ext cx="67" cy="30"/>
                </a:xfrm>
                <a:custGeom>
                  <a:avLst/>
                  <a:gdLst>
                    <a:gd name="T0" fmla="*/ 0 w 225"/>
                    <a:gd name="T1" fmla="*/ 1 h 189"/>
                    <a:gd name="T2" fmla="*/ 0 w 225"/>
                    <a:gd name="T3" fmla="*/ 0 h 189"/>
                    <a:gd name="T4" fmla="*/ 1 w 225"/>
                    <a:gd name="T5" fmla="*/ 0 h 189"/>
                    <a:gd name="T6" fmla="*/ 1 w 225"/>
                    <a:gd name="T7" fmla="*/ 0 h 189"/>
                    <a:gd name="T8" fmla="*/ 4 w 225"/>
                    <a:gd name="T9" fmla="*/ 2 h 189"/>
                    <a:gd name="T10" fmla="*/ 6 w 225"/>
                    <a:gd name="T11" fmla="*/ 3 h 189"/>
                    <a:gd name="T12" fmla="*/ 9 w 225"/>
                    <a:gd name="T13" fmla="*/ 3 h 189"/>
                    <a:gd name="T14" fmla="*/ 10 w 225"/>
                    <a:gd name="T15" fmla="*/ 3 h 189"/>
                    <a:gd name="T16" fmla="*/ 13 w 225"/>
                    <a:gd name="T17" fmla="*/ 3 h 189"/>
                    <a:gd name="T18" fmla="*/ 18 w 225"/>
                    <a:gd name="T19" fmla="*/ 0 h 189"/>
                    <a:gd name="T20" fmla="*/ 20 w 225"/>
                    <a:gd name="T21" fmla="*/ 0 h 189"/>
                    <a:gd name="T22" fmla="*/ 18 w 225"/>
                    <a:gd name="T23" fmla="*/ 1 h 189"/>
                    <a:gd name="T24" fmla="*/ 18 w 225"/>
                    <a:gd name="T25" fmla="*/ 1 h 189"/>
                    <a:gd name="T26" fmla="*/ 16 w 225"/>
                    <a:gd name="T27" fmla="*/ 3 h 189"/>
                    <a:gd name="T28" fmla="*/ 11 w 225"/>
                    <a:gd name="T29" fmla="*/ 5 h 189"/>
                    <a:gd name="T30" fmla="*/ 7 w 225"/>
                    <a:gd name="T31" fmla="*/ 4 h 189"/>
                    <a:gd name="T32" fmla="*/ 4 w 225"/>
                    <a:gd name="T33" fmla="*/ 3 h 189"/>
                    <a:gd name="T34" fmla="*/ 0 w 225"/>
                    <a:gd name="T35" fmla="*/ 1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5510" name="Freeform 187"/>
                <p:cNvSpPr>
                  <a:spLocks/>
                </p:cNvSpPr>
                <p:nvPr/>
              </p:nvSpPr>
              <p:spPr bwMode="auto">
                <a:xfrm>
                  <a:off x="5656" y="3685"/>
                  <a:ext cx="38" cy="32"/>
                </a:xfrm>
                <a:custGeom>
                  <a:avLst/>
                  <a:gdLst>
                    <a:gd name="T0" fmla="*/ 1 w 129"/>
                    <a:gd name="T1" fmla="*/ 4 h 202"/>
                    <a:gd name="T2" fmla="*/ 0 w 129"/>
                    <a:gd name="T3" fmla="*/ 3 h 202"/>
                    <a:gd name="T4" fmla="*/ 0 w 129"/>
                    <a:gd name="T5" fmla="*/ 2 h 202"/>
                    <a:gd name="T6" fmla="*/ 3 w 129"/>
                    <a:gd name="T7" fmla="*/ 1 h 202"/>
                    <a:gd name="T8" fmla="*/ 4 w 129"/>
                    <a:gd name="T9" fmla="*/ 1 h 202"/>
                    <a:gd name="T10" fmla="*/ 4 w 129"/>
                    <a:gd name="T11" fmla="*/ 1 h 202"/>
                    <a:gd name="T12" fmla="*/ 6 w 129"/>
                    <a:gd name="T13" fmla="*/ 0 h 202"/>
                    <a:gd name="T14" fmla="*/ 7 w 129"/>
                    <a:gd name="T15" fmla="*/ 0 h 202"/>
                    <a:gd name="T16" fmla="*/ 7 w 129"/>
                    <a:gd name="T17" fmla="*/ 1 h 202"/>
                    <a:gd name="T18" fmla="*/ 8 w 129"/>
                    <a:gd name="T19" fmla="*/ 1 h 202"/>
                    <a:gd name="T20" fmla="*/ 11 w 129"/>
                    <a:gd name="T21" fmla="*/ 2 h 202"/>
                    <a:gd name="T22" fmla="*/ 8 w 129"/>
                    <a:gd name="T23" fmla="*/ 4 h 202"/>
                    <a:gd name="T24" fmla="*/ 6 w 129"/>
                    <a:gd name="T25" fmla="*/ 5 h 202"/>
                    <a:gd name="T26" fmla="*/ 4 w 129"/>
                    <a:gd name="T27" fmla="*/ 5 h 202"/>
                    <a:gd name="T28" fmla="*/ 3 w 129"/>
                    <a:gd name="T29" fmla="*/ 4 h 202"/>
                    <a:gd name="T30" fmla="*/ 1 w 129"/>
                    <a:gd name="T31" fmla="*/ 4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5511" name="Freeform 188"/>
                <p:cNvSpPr>
                  <a:spLocks/>
                </p:cNvSpPr>
                <p:nvPr/>
              </p:nvSpPr>
              <p:spPr bwMode="auto">
                <a:xfrm>
                  <a:off x="5716" y="3706"/>
                  <a:ext cx="21" cy="11"/>
                </a:xfrm>
                <a:custGeom>
                  <a:avLst/>
                  <a:gdLst>
                    <a:gd name="T0" fmla="*/ 0 w 65"/>
                    <a:gd name="T1" fmla="*/ 1 h 72"/>
                    <a:gd name="T2" fmla="*/ 0 w 65"/>
                    <a:gd name="T3" fmla="*/ 0 h 72"/>
                    <a:gd name="T4" fmla="*/ 2 w 65"/>
                    <a:gd name="T5" fmla="*/ 0 h 72"/>
                    <a:gd name="T6" fmla="*/ 5 w 65"/>
                    <a:gd name="T7" fmla="*/ 0 h 72"/>
                    <a:gd name="T8" fmla="*/ 7 w 65"/>
                    <a:gd name="T9" fmla="*/ 1 h 72"/>
                    <a:gd name="T10" fmla="*/ 7 w 65"/>
                    <a:gd name="T11" fmla="*/ 1 h 72"/>
                    <a:gd name="T12" fmla="*/ 3 w 65"/>
                    <a:gd name="T13" fmla="*/ 2 h 72"/>
                    <a:gd name="T14" fmla="*/ 2 w 65"/>
                    <a:gd name="T15" fmla="*/ 1 h 72"/>
                    <a:gd name="T16" fmla="*/ 0 w 65"/>
                    <a:gd name="T17" fmla="*/ 1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512" name="Freeform 189"/>
                <p:cNvSpPr>
                  <a:spLocks/>
                </p:cNvSpPr>
                <p:nvPr/>
              </p:nvSpPr>
              <p:spPr bwMode="auto">
                <a:xfrm>
                  <a:off x="5612" y="3706"/>
                  <a:ext cx="15" cy="9"/>
                </a:xfrm>
                <a:custGeom>
                  <a:avLst/>
                  <a:gdLst>
                    <a:gd name="T0" fmla="*/ 0 w 48"/>
                    <a:gd name="T1" fmla="*/ 1 h 57"/>
                    <a:gd name="T2" fmla="*/ 2 w 48"/>
                    <a:gd name="T3" fmla="*/ 1 h 57"/>
                    <a:gd name="T4" fmla="*/ 3 w 48"/>
                    <a:gd name="T5" fmla="*/ 0 h 57"/>
                    <a:gd name="T6" fmla="*/ 5 w 48"/>
                    <a:gd name="T7" fmla="*/ 0 h 57"/>
                    <a:gd name="T8" fmla="*/ 5 w 48"/>
                    <a:gd name="T9" fmla="*/ 1 h 57"/>
                    <a:gd name="T10" fmla="*/ 5 w 48"/>
                    <a:gd name="T11" fmla="*/ 1 h 57"/>
                    <a:gd name="T12" fmla="*/ 5 w 48"/>
                    <a:gd name="T13" fmla="*/ 1 h 57"/>
                    <a:gd name="T14" fmla="*/ 2 w 48"/>
                    <a:gd name="T15" fmla="*/ 1 h 57"/>
                    <a:gd name="T16" fmla="*/ 0 w 48"/>
                    <a:gd name="T17" fmla="*/ 1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513" name="Freeform 190"/>
                <p:cNvSpPr>
                  <a:spLocks/>
                </p:cNvSpPr>
                <p:nvPr/>
              </p:nvSpPr>
              <p:spPr bwMode="auto">
                <a:xfrm>
                  <a:off x="5684" y="3628"/>
                  <a:ext cx="61" cy="73"/>
                </a:xfrm>
                <a:custGeom>
                  <a:avLst/>
                  <a:gdLst>
                    <a:gd name="T0" fmla="*/ 14 w 209"/>
                    <a:gd name="T1" fmla="*/ 11 h 449"/>
                    <a:gd name="T2" fmla="*/ 12 w 209"/>
                    <a:gd name="T3" fmla="*/ 10 h 449"/>
                    <a:gd name="T4" fmla="*/ 11 w 209"/>
                    <a:gd name="T5" fmla="*/ 10 h 449"/>
                    <a:gd name="T6" fmla="*/ 10 w 209"/>
                    <a:gd name="T7" fmla="*/ 11 h 449"/>
                    <a:gd name="T8" fmla="*/ 10 w 209"/>
                    <a:gd name="T9" fmla="*/ 12 h 449"/>
                    <a:gd name="T10" fmla="*/ 7 w 209"/>
                    <a:gd name="T11" fmla="*/ 12 h 449"/>
                    <a:gd name="T12" fmla="*/ 8 w 209"/>
                    <a:gd name="T13" fmla="*/ 11 h 449"/>
                    <a:gd name="T14" fmla="*/ 10 w 209"/>
                    <a:gd name="T15" fmla="*/ 10 h 449"/>
                    <a:gd name="T16" fmla="*/ 10 w 209"/>
                    <a:gd name="T17" fmla="*/ 9 h 449"/>
                    <a:gd name="T18" fmla="*/ 10 w 209"/>
                    <a:gd name="T19" fmla="*/ 8 h 449"/>
                    <a:gd name="T20" fmla="*/ 8 w 209"/>
                    <a:gd name="T21" fmla="*/ 8 h 449"/>
                    <a:gd name="T22" fmla="*/ 7 w 209"/>
                    <a:gd name="T23" fmla="*/ 8 h 449"/>
                    <a:gd name="T24" fmla="*/ 7 w 209"/>
                    <a:gd name="T25" fmla="*/ 8 h 449"/>
                    <a:gd name="T26" fmla="*/ 7 w 209"/>
                    <a:gd name="T27" fmla="*/ 9 h 449"/>
                    <a:gd name="T28" fmla="*/ 6 w 209"/>
                    <a:gd name="T29" fmla="*/ 10 h 449"/>
                    <a:gd name="T30" fmla="*/ 4 w 209"/>
                    <a:gd name="T31" fmla="*/ 10 h 449"/>
                    <a:gd name="T32" fmla="*/ 3 w 209"/>
                    <a:gd name="T33" fmla="*/ 10 h 449"/>
                    <a:gd name="T34" fmla="*/ 3 w 209"/>
                    <a:gd name="T35" fmla="*/ 10 h 449"/>
                    <a:gd name="T36" fmla="*/ 7 w 209"/>
                    <a:gd name="T37" fmla="*/ 8 h 449"/>
                    <a:gd name="T38" fmla="*/ 10 w 209"/>
                    <a:gd name="T39" fmla="*/ 7 h 449"/>
                    <a:gd name="T40" fmla="*/ 10 w 209"/>
                    <a:gd name="T41" fmla="*/ 5 h 449"/>
                    <a:gd name="T42" fmla="*/ 8 w 209"/>
                    <a:gd name="T43" fmla="*/ 5 h 449"/>
                    <a:gd name="T44" fmla="*/ 7 w 209"/>
                    <a:gd name="T45" fmla="*/ 7 h 449"/>
                    <a:gd name="T46" fmla="*/ 4 w 209"/>
                    <a:gd name="T47" fmla="*/ 8 h 449"/>
                    <a:gd name="T48" fmla="*/ 3 w 209"/>
                    <a:gd name="T49" fmla="*/ 8 h 449"/>
                    <a:gd name="T50" fmla="*/ 0 w 209"/>
                    <a:gd name="T51" fmla="*/ 8 h 449"/>
                    <a:gd name="T52" fmla="*/ 0 w 209"/>
                    <a:gd name="T53" fmla="*/ 8 h 449"/>
                    <a:gd name="T54" fmla="*/ 7 w 209"/>
                    <a:gd name="T55" fmla="*/ 5 h 449"/>
                    <a:gd name="T56" fmla="*/ 10 w 209"/>
                    <a:gd name="T57" fmla="*/ 3 h 449"/>
                    <a:gd name="T58" fmla="*/ 10 w 209"/>
                    <a:gd name="T59" fmla="*/ 2 h 449"/>
                    <a:gd name="T60" fmla="*/ 10 w 209"/>
                    <a:gd name="T61" fmla="*/ 2 h 449"/>
                    <a:gd name="T62" fmla="*/ 8 w 209"/>
                    <a:gd name="T63" fmla="*/ 2 h 449"/>
                    <a:gd name="T64" fmla="*/ 4 w 209"/>
                    <a:gd name="T65" fmla="*/ 4 h 449"/>
                    <a:gd name="T66" fmla="*/ 3 w 209"/>
                    <a:gd name="T67" fmla="*/ 5 h 449"/>
                    <a:gd name="T68" fmla="*/ 0 w 209"/>
                    <a:gd name="T69" fmla="*/ 6 h 449"/>
                    <a:gd name="T70" fmla="*/ 0 w 209"/>
                    <a:gd name="T71" fmla="*/ 5 h 449"/>
                    <a:gd name="T72" fmla="*/ 3 w 209"/>
                    <a:gd name="T73" fmla="*/ 5 h 449"/>
                    <a:gd name="T74" fmla="*/ 4 w 209"/>
                    <a:gd name="T75" fmla="*/ 4 h 449"/>
                    <a:gd name="T76" fmla="*/ 4 w 209"/>
                    <a:gd name="T77" fmla="*/ 3 h 449"/>
                    <a:gd name="T78" fmla="*/ 4 w 209"/>
                    <a:gd name="T79" fmla="*/ 3 h 449"/>
                    <a:gd name="T80" fmla="*/ 3 w 209"/>
                    <a:gd name="T81" fmla="*/ 2 h 449"/>
                    <a:gd name="T82" fmla="*/ 1 w 209"/>
                    <a:gd name="T83" fmla="*/ 2 h 449"/>
                    <a:gd name="T84" fmla="*/ 1 w 209"/>
                    <a:gd name="T85" fmla="*/ 2 h 449"/>
                    <a:gd name="T86" fmla="*/ 1 w 209"/>
                    <a:gd name="T87" fmla="*/ 1 h 449"/>
                    <a:gd name="T88" fmla="*/ 3 w 209"/>
                    <a:gd name="T89" fmla="*/ 1 h 449"/>
                    <a:gd name="T90" fmla="*/ 4 w 209"/>
                    <a:gd name="T91" fmla="*/ 0 h 449"/>
                    <a:gd name="T92" fmla="*/ 6 w 209"/>
                    <a:gd name="T93" fmla="*/ 0 h 449"/>
                    <a:gd name="T94" fmla="*/ 7 w 209"/>
                    <a:gd name="T95" fmla="*/ 0 h 449"/>
                    <a:gd name="T96" fmla="*/ 11 w 209"/>
                    <a:gd name="T97" fmla="*/ 0 h 449"/>
                    <a:gd name="T98" fmla="*/ 12 w 209"/>
                    <a:gd name="T99" fmla="*/ 1 h 449"/>
                    <a:gd name="T100" fmla="*/ 12 w 209"/>
                    <a:gd name="T101" fmla="*/ 1 h 449"/>
                    <a:gd name="T102" fmla="*/ 14 w 209"/>
                    <a:gd name="T103" fmla="*/ 2 h 449"/>
                    <a:gd name="T104" fmla="*/ 14 w 209"/>
                    <a:gd name="T105" fmla="*/ 3 h 449"/>
                    <a:gd name="T106" fmla="*/ 11 w 209"/>
                    <a:gd name="T107" fmla="*/ 6 h 449"/>
                    <a:gd name="T108" fmla="*/ 11 w 209"/>
                    <a:gd name="T109" fmla="*/ 8 h 449"/>
                    <a:gd name="T110" fmla="*/ 11 w 209"/>
                    <a:gd name="T111" fmla="*/ 9 h 449"/>
                    <a:gd name="T112" fmla="*/ 14 w 209"/>
                    <a:gd name="T113" fmla="*/ 10 h 449"/>
                    <a:gd name="T114" fmla="*/ 15 w 209"/>
                    <a:gd name="T115" fmla="*/ 11 h 449"/>
                    <a:gd name="T116" fmla="*/ 18 w 209"/>
                    <a:gd name="T117" fmla="*/ 12 h 449"/>
                    <a:gd name="T118" fmla="*/ 16 w 209"/>
                    <a:gd name="T119" fmla="*/ 12 h 449"/>
                    <a:gd name="T120" fmla="*/ 15 w 209"/>
                    <a:gd name="T121" fmla="*/ 12 h 449"/>
                    <a:gd name="T122" fmla="*/ 14 w 209"/>
                    <a:gd name="T123" fmla="*/ 12 h 449"/>
                    <a:gd name="T124" fmla="*/ 14 w 209"/>
                    <a:gd name="T125" fmla="*/ 11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5514" name="Freeform 191"/>
                <p:cNvSpPr>
                  <a:spLocks/>
                </p:cNvSpPr>
                <p:nvPr/>
              </p:nvSpPr>
              <p:spPr bwMode="auto">
                <a:xfrm>
                  <a:off x="5617" y="3625"/>
                  <a:ext cx="62" cy="76"/>
                </a:xfrm>
                <a:custGeom>
                  <a:avLst/>
                  <a:gdLst>
                    <a:gd name="T0" fmla="*/ 0 w 209"/>
                    <a:gd name="T1" fmla="*/ 13 h 462"/>
                    <a:gd name="T2" fmla="*/ 3 w 209"/>
                    <a:gd name="T3" fmla="*/ 11 h 462"/>
                    <a:gd name="T4" fmla="*/ 4 w 209"/>
                    <a:gd name="T5" fmla="*/ 11 h 462"/>
                    <a:gd name="T6" fmla="*/ 6 w 209"/>
                    <a:gd name="T7" fmla="*/ 9 h 462"/>
                    <a:gd name="T8" fmla="*/ 6 w 209"/>
                    <a:gd name="T9" fmla="*/ 8 h 462"/>
                    <a:gd name="T10" fmla="*/ 3 w 209"/>
                    <a:gd name="T11" fmla="*/ 3 h 462"/>
                    <a:gd name="T12" fmla="*/ 3 w 209"/>
                    <a:gd name="T13" fmla="*/ 2 h 462"/>
                    <a:gd name="T14" fmla="*/ 4 w 209"/>
                    <a:gd name="T15" fmla="*/ 1 h 462"/>
                    <a:gd name="T16" fmla="*/ 6 w 209"/>
                    <a:gd name="T17" fmla="*/ 1 h 462"/>
                    <a:gd name="T18" fmla="*/ 7 w 209"/>
                    <a:gd name="T19" fmla="*/ 0 h 462"/>
                    <a:gd name="T20" fmla="*/ 11 w 209"/>
                    <a:gd name="T21" fmla="*/ 0 h 462"/>
                    <a:gd name="T22" fmla="*/ 18 w 209"/>
                    <a:gd name="T23" fmla="*/ 2 h 462"/>
                    <a:gd name="T24" fmla="*/ 17 w 209"/>
                    <a:gd name="T25" fmla="*/ 2 h 462"/>
                    <a:gd name="T26" fmla="*/ 14 w 209"/>
                    <a:gd name="T27" fmla="*/ 2 h 462"/>
                    <a:gd name="T28" fmla="*/ 13 w 209"/>
                    <a:gd name="T29" fmla="*/ 3 h 462"/>
                    <a:gd name="T30" fmla="*/ 13 w 209"/>
                    <a:gd name="T31" fmla="*/ 3 h 462"/>
                    <a:gd name="T32" fmla="*/ 13 w 209"/>
                    <a:gd name="T33" fmla="*/ 4 h 462"/>
                    <a:gd name="T34" fmla="*/ 14 w 209"/>
                    <a:gd name="T35" fmla="*/ 5 h 462"/>
                    <a:gd name="T36" fmla="*/ 15 w 209"/>
                    <a:gd name="T37" fmla="*/ 5 h 462"/>
                    <a:gd name="T38" fmla="*/ 15 w 209"/>
                    <a:gd name="T39" fmla="*/ 7 h 462"/>
                    <a:gd name="T40" fmla="*/ 14 w 209"/>
                    <a:gd name="T41" fmla="*/ 6 h 462"/>
                    <a:gd name="T42" fmla="*/ 13 w 209"/>
                    <a:gd name="T43" fmla="*/ 6 h 462"/>
                    <a:gd name="T44" fmla="*/ 11 w 209"/>
                    <a:gd name="T45" fmla="*/ 5 h 462"/>
                    <a:gd name="T46" fmla="*/ 8 w 209"/>
                    <a:gd name="T47" fmla="*/ 2 h 462"/>
                    <a:gd name="T48" fmla="*/ 7 w 209"/>
                    <a:gd name="T49" fmla="*/ 2 h 462"/>
                    <a:gd name="T50" fmla="*/ 7 w 209"/>
                    <a:gd name="T51" fmla="*/ 2 h 462"/>
                    <a:gd name="T52" fmla="*/ 6 w 209"/>
                    <a:gd name="T53" fmla="*/ 3 h 462"/>
                    <a:gd name="T54" fmla="*/ 7 w 209"/>
                    <a:gd name="T55" fmla="*/ 4 h 462"/>
                    <a:gd name="T56" fmla="*/ 10 w 209"/>
                    <a:gd name="T57" fmla="*/ 6 h 462"/>
                    <a:gd name="T58" fmla="*/ 13 w 209"/>
                    <a:gd name="T59" fmla="*/ 7 h 462"/>
                    <a:gd name="T60" fmla="*/ 15 w 209"/>
                    <a:gd name="T61" fmla="*/ 9 h 462"/>
                    <a:gd name="T62" fmla="*/ 15 w 209"/>
                    <a:gd name="T63" fmla="*/ 9 h 462"/>
                    <a:gd name="T64" fmla="*/ 13 w 209"/>
                    <a:gd name="T65" fmla="*/ 9 h 462"/>
                    <a:gd name="T66" fmla="*/ 11 w 209"/>
                    <a:gd name="T67" fmla="*/ 8 h 462"/>
                    <a:gd name="T68" fmla="*/ 8 w 209"/>
                    <a:gd name="T69" fmla="*/ 7 h 462"/>
                    <a:gd name="T70" fmla="*/ 7 w 209"/>
                    <a:gd name="T71" fmla="*/ 7 h 462"/>
                    <a:gd name="T72" fmla="*/ 7 w 209"/>
                    <a:gd name="T73" fmla="*/ 8 h 462"/>
                    <a:gd name="T74" fmla="*/ 8 w 209"/>
                    <a:gd name="T75" fmla="*/ 9 h 462"/>
                    <a:gd name="T76" fmla="*/ 13 w 209"/>
                    <a:gd name="T77" fmla="*/ 10 h 462"/>
                    <a:gd name="T78" fmla="*/ 13 w 209"/>
                    <a:gd name="T79" fmla="*/ 11 h 462"/>
                    <a:gd name="T80" fmla="*/ 11 w 209"/>
                    <a:gd name="T81" fmla="*/ 11 h 462"/>
                    <a:gd name="T82" fmla="*/ 10 w 209"/>
                    <a:gd name="T83" fmla="*/ 11 h 462"/>
                    <a:gd name="T84" fmla="*/ 8 w 209"/>
                    <a:gd name="T85" fmla="*/ 10 h 462"/>
                    <a:gd name="T86" fmla="*/ 8 w 209"/>
                    <a:gd name="T87" fmla="*/ 10 h 462"/>
                    <a:gd name="T88" fmla="*/ 7 w 209"/>
                    <a:gd name="T89" fmla="*/ 9 h 462"/>
                    <a:gd name="T90" fmla="*/ 7 w 209"/>
                    <a:gd name="T91" fmla="*/ 10 h 462"/>
                    <a:gd name="T92" fmla="*/ 7 w 209"/>
                    <a:gd name="T93" fmla="*/ 11 h 462"/>
                    <a:gd name="T94" fmla="*/ 8 w 209"/>
                    <a:gd name="T95" fmla="*/ 11 h 462"/>
                    <a:gd name="T96" fmla="*/ 7 w 209"/>
                    <a:gd name="T97" fmla="*/ 12 h 462"/>
                    <a:gd name="T98" fmla="*/ 7 w 209"/>
                    <a:gd name="T99" fmla="*/ 12 h 462"/>
                    <a:gd name="T100" fmla="*/ 4 w 209"/>
                    <a:gd name="T101" fmla="*/ 12 h 462"/>
                    <a:gd name="T102" fmla="*/ 3 w 209"/>
                    <a:gd name="T103" fmla="*/ 12 h 462"/>
                    <a:gd name="T104" fmla="*/ 1 w 209"/>
                    <a:gd name="T105" fmla="*/ 13 h 462"/>
                    <a:gd name="T106" fmla="*/ 0 w 209"/>
                    <a:gd name="T107" fmla="*/ 13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5515" name="Freeform 192"/>
                <p:cNvSpPr>
                  <a:spLocks/>
                </p:cNvSpPr>
                <p:nvPr/>
              </p:nvSpPr>
              <p:spPr bwMode="auto">
                <a:xfrm>
                  <a:off x="5665" y="3616"/>
                  <a:ext cx="29" cy="14"/>
                </a:xfrm>
                <a:custGeom>
                  <a:avLst/>
                  <a:gdLst>
                    <a:gd name="T0" fmla="*/ 0 w 96"/>
                    <a:gd name="T1" fmla="*/ 0 h 87"/>
                    <a:gd name="T2" fmla="*/ 9 w 96"/>
                    <a:gd name="T3" fmla="*/ 0 h 87"/>
                    <a:gd name="T4" fmla="*/ 9 w 96"/>
                    <a:gd name="T5" fmla="*/ 0 h 87"/>
                    <a:gd name="T6" fmla="*/ 9 w 96"/>
                    <a:gd name="T7" fmla="*/ 1 h 87"/>
                    <a:gd name="T8" fmla="*/ 6 w 96"/>
                    <a:gd name="T9" fmla="*/ 2 h 87"/>
                    <a:gd name="T10" fmla="*/ 5 w 96"/>
                    <a:gd name="T11" fmla="*/ 2 h 87"/>
                    <a:gd name="T12" fmla="*/ 3 w 96"/>
                    <a:gd name="T13" fmla="*/ 2 h 87"/>
                    <a:gd name="T14" fmla="*/ 2 w 96"/>
                    <a:gd name="T15" fmla="*/ 1 h 87"/>
                    <a:gd name="T16" fmla="*/ 0 w 96"/>
                    <a:gd name="T17" fmla="*/ 0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516" name="Freeform 193"/>
                <p:cNvSpPr>
                  <a:spLocks/>
                </p:cNvSpPr>
                <p:nvPr/>
              </p:nvSpPr>
              <p:spPr bwMode="auto">
                <a:xfrm>
                  <a:off x="5656" y="3606"/>
                  <a:ext cx="52" cy="3"/>
                </a:xfrm>
                <a:custGeom>
                  <a:avLst/>
                  <a:gdLst>
                    <a:gd name="T0" fmla="*/ 0 w 177"/>
                    <a:gd name="T1" fmla="*/ 1 h 15"/>
                    <a:gd name="T2" fmla="*/ 7 w 177"/>
                    <a:gd name="T3" fmla="*/ 0 h 15"/>
                    <a:gd name="T4" fmla="*/ 11 w 177"/>
                    <a:gd name="T5" fmla="*/ 0 h 15"/>
                    <a:gd name="T6" fmla="*/ 15 w 177"/>
                    <a:gd name="T7" fmla="*/ 1 h 15"/>
                    <a:gd name="T8" fmla="*/ 7 w 177"/>
                    <a:gd name="T9" fmla="*/ 1 h 15"/>
                    <a:gd name="T10" fmla="*/ 3 w 177"/>
                    <a:gd name="T11" fmla="*/ 1 h 15"/>
                    <a:gd name="T12" fmla="*/ 0 w 177"/>
                    <a:gd name="T13" fmla="*/ 1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517" name="Freeform 194"/>
                <p:cNvSpPr>
                  <a:spLocks/>
                </p:cNvSpPr>
                <p:nvPr/>
              </p:nvSpPr>
              <p:spPr bwMode="auto">
                <a:xfrm>
                  <a:off x="5636" y="3596"/>
                  <a:ext cx="87" cy="11"/>
                </a:xfrm>
                <a:custGeom>
                  <a:avLst/>
                  <a:gdLst>
                    <a:gd name="T0" fmla="*/ 0 w 288"/>
                    <a:gd name="T1" fmla="*/ 1 h 72"/>
                    <a:gd name="T2" fmla="*/ 0 w 288"/>
                    <a:gd name="T3" fmla="*/ 0 h 72"/>
                    <a:gd name="T4" fmla="*/ 2 w 288"/>
                    <a:gd name="T5" fmla="*/ 0 h 72"/>
                    <a:gd name="T6" fmla="*/ 25 w 288"/>
                    <a:gd name="T7" fmla="*/ 0 h 72"/>
                    <a:gd name="T8" fmla="*/ 26 w 288"/>
                    <a:gd name="T9" fmla="*/ 1 h 72"/>
                    <a:gd name="T10" fmla="*/ 26 w 288"/>
                    <a:gd name="T11" fmla="*/ 1 h 72"/>
                    <a:gd name="T12" fmla="*/ 25 w 288"/>
                    <a:gd name="T13" fmla="*/ 2 h 72"/>
                    <a:gd name="T14" fmla="*/ 3 w 288"/>
                    <a:gd name="T15" fmla="*/ 2 h 72"/>
                    <a:gd name="T16" fmla="*/ 0 w 288"/>
                    <a:gd name="T17" fmla="*/ 1 h 72"/>
                    <a:gd name="T18" fmla="*/ 0 w 288"/>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518" name="Freeform 195"/>
                <p:cNvSpPr>
                  <a:spLocks/>
                </p:cNvSpPr>
                <p:nvPr/>
              </p:nvSpPr>
              <p:spPr bwMode="auto">
                <a:xfrm>
                  <a:off x="5677" y="3581"/>
                  <a:ext cx="52" cy="2"/>
                </a:xfrm>
                <a:custGeom>
                  <a:avLst/>
                  <a:gdLst>
                    <a:gd name="T0" fmla="*/ 0 w 175"/>
                    <a:gd name="T1" fmla="*/ 0 h 15"/>
                    <a:gd name="T2" fmla="*/ 9 w 175"/>
                    <a:gd name="T3" fmla="*/ 0 h 15"/>
                    <a:gd name="T4" fmla="*/ 15 w 175"/>
                    <a:gd name="T5" fmla="*/ 0 h 15"/>
                    <a:gd name="T6" fmla="*/ 15 w 175"/>
                    <a:gd name="T7" fmla="*/ 0 h 15"/>
                    <a:gd name="T8" fmla="*/ 9 w 175"/>
                    <a:gd name="T9" fmla="*/ 0 h 15"/>
                    <a:gd name="T10" fmla="*/ 0 w 175"/>
                    <a:gd name="T11" fmla="*/ 0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grpSp>
          <p:sp>
            <p:nvSpPr>
              <p:cNvPr id="5422" name="Line 196"/>
              <p:cNvSpPr>
                <a:spLocks noChangeShapeType="1"/>
              </p:cNvSpPr>
              <p:nvPr/>
            </p:nvSpPr>
            <p:spPr bwMode="auto">
              <a:xfrm rot="10800000">
                <a:off x="1531" y="4277"/>
                <a:ext cx="2730" cy="0"/>
              </a:xfrm>
              <a:prstGeom prst="line">
                <a:avLst/>
              </a:prstGeom>
              <a:noFill/>
              <a:ln w="38100">
                <a:solidFill>
                  <a:srgbClr val="800000"/>
                </a:solidFill>
                <a:round/>
                <a:headEnd/>
                <a:tailEnd/>
              </a:ln>
            </p:spPr>
            <p:txBody>
              <a:bodyPr/>
              <a:lstStyle/>
              <a:p>
                <a:endParaRPr lang="en-US"/>
              </a:p>
            </p:txBody>
          </p:sp>
          <p:sp>
            <p:nvSpPr>
              <p:cNvPr id="5423" name="Line 197"/>
              <p:cNvSpPr>
                <a:spLocks noChangeShapeType="1"/>
              </p:cNvSpPr>
              <p:nvPr/>
            </p:nvSpPr>
            <p:spPr bwMode="auto">
              <a:xfrm rot="10800000">
                <a:off x="1531" y="4219"/>
                <a:ext cx="2730" cy="0"/>
              </a:xfrm>
              <a:prstGeom prst="line">
                <a:avLst/>
              </a:prstGeom>
              <a:noFill/>
              <a:ln w="19050">
                <a:solidFill>
                  <a:srgbClr val="800000"/>
                </a:solidFill>
                <a:round/>
                <a:headEnd/>
                <a:tailEnd/>
              </a:ln>
            </p:spPr>
            <p:txBody>
              <a:bodyPr/>
              <a:lstStyle/>
              <a:p>
                <a:endParaRPr lang="en-US"/>
              </a:p>
            </p:txBody>
          </p:sp>
        </p:grpSp>
        <p:grpSp>
          <p:nvGrpSpPr>
            <p:cNvPr id="5128" name="Group 198"/>
            <p:cNvGrpSpPr>
              <a:grpSpLocks/>
            </p:cNvGrpSpPr>
            <p:nvPr/>
          </p:nvGrpSpPr>
          <p:grpSpPr bwMode="auto">
            <a:xfrm>
              <a:off x="48" y="13"/>
              <a:ext cx="5705" cy="3491"/>
              <a:chOff x="48" y="60"/>
              <a:chExt cx="5705" cy="3491"/>
            </a:xfrm>
          </p:grpSpPr>
          <p:sp>
            <p:nvSpPr>
              <p:cNvPr id="5129" name="Freeform 199"/>
              <p:cNvSpPr>
                <a:spLocks/>
              </p:cNvSpPr>
              <p:nvPr/>
            </p:nvSpPr>
            <p:spPr bwMode="auto">
              <a:xfrm>
                <a:off x="48" y="60"/>
                <a:ext cx="1447" cy="707"/>
              </a:xfrm>
              <a:custGeom>
                <a:avLst/>
                <a:gdLst>
                  <a:gd name="T0" fmla="*/ 345 w 4856"/>
                  <a:gd name="T1" fmla="*/ 2 h 4355"/>
                  <a:gd name="T2" fmla="*/ 357 w 4856"/>
                  <a:gd name="T3" fmla="*/ 0 h 4355"/>
                  <a:gd name="T4" fmla="*/ 374 w 4856"/>
                  <a:gd name="T5" fmla="*/ 3 h 4355"/>
                  <a:gd name="T6" fmla="*/ 402 w 4856"/>
                  <a:gd name="T7" fmla="*/ 3 h 4355"/>
                  <a:gd name="T8" fmla="*/ 413 w 4856"/>
                  <a:gd name="T9" fmla="*/ 3 h 4355"/>
                  <a:gd name="T10" fmla="*/ 423 w 4856"/>
                  <a:gd name="T11" fmla="*/ 2 h 4355"/>
                  <a:gd name="T12" fmla="*/ 431 w 4856"/>
                  <a:gd name="T13" fmla="*/ 10 h 4355"/>
                  <a:gd name="T14" fmla="*/ 422 w 4856"/>
                  <a:gd name="T15" fmla="*/ 11 h 4355"/>
                  <a:gd name="T16" fmla="*/ 412 w 4856"/>
                  <a:gd name="T17" fmla="*/ 10 h 4355"/>
                  <a:gd name="T18" fmla="*/ 402 w 4856"/>
                  <a:gd name="T19" fmla="*/ 11 h 4355"/>
                  <a:gd name="T20" fmla="*/ 375 w 4856"/>
                  <a:gd name="T21" fmla="*/ 11 h 4355"/>
                  <a:gd name="T22" fmla="*/ 357 w 4856"/>
                  <a:gd name="T23" fmla="*/ 13 h 4355"/>
                  <a:gd name="T24" fmla="*/ 280 w 4856"/>
                  <a:gd name="T25" fmla="*/ 11 h 4355"/>
                  <a:gd name="T26" fmla="*/ 293 w 4856"/>
                  <a:gd name="T27" fmla="*/ 13 h 4355"/>
                  <a:gd name="T28" fmla="*/ 300 w 4856"/>
                  <a:gd name="T29" fmla="*/ 14 h 4355"/>
                  <a:gd name="T30" fmla="*/ 291 w 4856"/>
                  <a:gd name="T31" fmla="*/ 15 h 4355"/>
                  <a:gd name="T32" fmla="*/ 261 w 4856"/>
                  <a:gd name="T33" fmla="*/ 16 h 4355"/>
                  <a:gd name="T34" fmla="*/ 249 w 4856"/>
                  <a:gd name="T35" fmla="*/ 15 h 4355"/>
                  <a:gd name="T36" fmla="*/ 205 w 4856"/>
                  <a:gd name="T37" fmla="*/ 18 h 4355"/>
                  <a:gd name="T38" fmla="*/ 169 w 4856"/>
                  <a:gd name="T39" fmla="*/ 23 h 4355"/>
                  <a:gd name="T40" fmla="*/ 161 w 4856"/>
                  <a:gd name="T41" fmla="*/ 30 h 4355"/>
                  <a:gd name="T42" fmla="*/ 164 w 4856"/>
                  <a:gd name="T43" fmla="*/ 26 h 4355"/>
                  <a:gd name="T44" fmla="*/ 180 w 4856"/>
                  <a:gd name="T45" fmla="*/ 28 h 4355"/>
                  <a:gd name="T46" fmla="*/ 190 w 4856"/>
                  <a:gd name="T47" fmla="*/ 31 h 4355"/>
                  <a:gd name="T48" fmla="*/ 181 w 4856"/>
                  <a:gd name="T49" fmla="*/ 33 h 4355"/>
                  <a:gd name="T50" fmla="*/ 178 w 4856"/>
                  <a:gd name="T51" fmla="*/ 40 h 4355"/>
                  <a:gd name="T52" fmla="*/ 172 w 4856"/>
                  <a:gd name="T53" fmla="*/ 43 h 4355"/>
                  <a:gd name="T54" fmla="*/ 178 w 4856"/>
                  <a:gd name="T55" fmla="*/ 48 h 4355"/>
                  <a:gd name="T56" fmla="*/ 149 w 4856"/>
                  <a:gd name="T57" fmla="*/ 49 h 4355"/>
                  <a:gd name="T58" fmla="*/ 128 w 4856"/>
                  <a:gd name="T59" fmla="*/ 48 h 4355"/>
                  <a:gd name="T60" fmla="*/ 113 w 4856"/>
                  <a:gd name="T61" fmla="*/ 51 h 4355"/>
                  <a:gd name="T62" fmla="*/ 106 w 4856"/>
                  <a:gd name="T63" fmla="*/ 48 h 4355"/>
                  <a:gd name="T64" fmla="*/ 105 w 4856"/>
                  <a:gd name="T65" fmla="*/ 45 h 4355"/>
                  <a:gd name="T66" fmla="*/ 108 w 4856"/>
                  <a:gd name="T67" fmla="*/ 44 h 4355"/>
                  <a:gd name="T68" fmla="*/ 96 w 4856"/>
                  <a:gd name="T69" fmla="*/ 44 h 4355"/>
                  <a:gd name="T70" fmla="*/ 73 w 4856"/>
                  <a:gd name="T71" fmla="*/ 51 h 4355"/>
                  <a:gd name="T72" fmla="*/ 65 w 4856"/>
                  <a:gd name="T73" fmla="*/ 67 h 4355"/>
                  <a:gd name="T74" fmla="*/ 62 w 4856"/>
                  <a:gd name="T75" fmla="*/ 69 h 4355"/>
                  <a:gd name="T76" fmla="*/ 70 w 4856"/>
                  <a:gd name="T77" fmla="*/ 73 h 4355"/>
                  <a:gd name="T78" fmla="*/ 62 w 4856"/>
                  <a:gd name="T79" fmla="*/ 79 h 4355"/>
                  <a:gd name="T80" fmla="*/ 54 w 4856"/>
                  <a:gd name="T81" fmla="*/ 77 h 4355"/>
                  <a:gd name="T82" fmla="*/ 45 w 4856"/>
                  <a:gd name="T83" fmla="*/ 82 h 4355"/>
                  <a:gd name="T84" fmla="*/ 52 w 4856"/>
                  <a:gd name="T85" fmla="*/ 94 h 4355"/>
                  <a:gd name="T86" fmla="*/ 43 w 4856"/>
                  <a:gd name="T87" fmla="*/ 99 h 4355"/>
                  <a:gd name="T88" fmla="*/ 42 w 4856"/>
                  <a:gd name="T89" fmla="*/ 107 h 4355"/>
                  <a:gd name="T90" fmla="*/ 42 w 4856"/>
                  <a:gd name="T91" fmla="*/ 110 h 4355"/>
                  <a:gd name="T92" fmla="*/ 40 w 4856"/>
                  <a:gd name="T93" fmla="*/ 113 h 4355"/>
                  <a:gd name="T94" fmla="*/ 15 w 4856"/>
                  <a:gd name="T95" fmla="*/ 113 h 4355"/>
                  <a:gd name="T96" fmla="*/ 10 w 4856"/>
                  <a:gd name="T97" fmla="*/ 110 h 4355"/>
                  <a:gd name="T98" fmla="*/ 12 w 4856"/>
                  <a:gd name="T99" fmla="*/ 107 h 4355"/>
                  <a:gd name="T100" fmla="*/ 9 w 4856"/>
                  <a:gd name="T101" fmla="*/ 98 h 4355"/>
                  <a:gd name="T102" fmla="*/ 1 w 4856"/>
                  <a:gd name="T103" fmla="*/ 94 h 4355"/>
                  <a:gd name="T104" fmla="*/ 9 w 4856"/>
                  <a:gd name="T105" fmla="*/ 90 h 4355"/>
                  <a:gd name="T106" fmla="*/ 0 w 4856"/>
                  <a:gd name="T107" fmla="*/ 14 h 4355"/>
                  <a:gd name="T108" fmla="*/ 1 w 4856"/>
                  <a:gd name="T109" fmla="*/ 7 h 4355"/>
                  <a:gd name="T110" fmla="*/ 13 w 4856"/>
                  <a:gd name="T111" fmla="*/ 1 h 4355"/>
                  <a:gd name="T112" fmla="*/ 46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56"/>
                  <a:gd name="T172" fmla="*/ 0 h 4355"/>
                  <a:gd name="T173" fmla="*/ 4856 w 4856"/>
                  <a:gd name="T174" fmla="*/ 4355 h 4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close/>
                  </a:path>
                </a:pathLst>
              </a:custGeom>
              <a:solidFill>
                <a:srgbClr val="FFFF99"/>
              </a:solidFill>
              <a:ln w="9525">
                <a:solidFill>
                  <a:srgbClr val="800000"/>
                </a:solidFill>
                <a:round/>
                <a:headEnd/>
                <a:tailEnd/>
              </a:ln>
            </p:spPr>
            <p:txBody>
              <a:bodyPr/>
              <a:lstStyle/>
              <a:p>
                <a:endParaRPr lang="en-US"/>
              </a:p>
            </p:txBody>
          </p:sp>
          <p:sp>
            <p:nvSpPr>
              <p:cNvPr id="5130" name="Freeform 200"/>
              <p:cNvSpPr>
                <a:spLocks/>
              </p:cNvSpPr>
              <p:nvPr/>
            </p:nvSpPr>
            <p:spPr bwMode="auto">
              <a:xfrm>
                <a:off x="48" y="60"/>
                <a:ext cx="1447" cy="707"/>
              </a:xfrm>
              <a:custGeom>
                <a:avLst/>
                <a:gdLst>
                  <a:gd name="T0" fmla="*/ 345 w 4856"/>
                  <a:gd name="T1" fmla="*/ 2 h 4355"/>
                  <a:gd name="T2" fmla="*/ 357 w 4856"/>
                  <a:gd name="T3" fmla="*/ 0 h 4355"/>
                  <a:gd name="T4" fmla="*/ 374 w 4856"/>
                  <a:gd name="T5" fmla="*/ 3 h 4355"/>
                  <a:gd name="T6" fmla="*/ 402 w 4856"/>
                  <a:gd name="T7" fmla="*/ 3 h 4355"/>
                  <a:gd name="T8" fmla="*/ 413 w 4856"/>
                  <a:gd name="T9" fmla="*/ 3 h 4355"/>
                  <a:gd name="T10" fmla="*/ 423 w 4856"/>
                  <a:gd name="T11" fmla="*/ 2 h 4355"/>
                  <a:gd name="T12" fmla="*/ 431 w 4856"/>
                  <a:gd name="T13" fmla="*/ 10 h 4355"/>
                  <a:gd name="T14" fmla="*/ 422 w 4856"/>
                  <a:gd name="T15" fmla="*/ 11 h 4355"/>
                  <a:gd name="T16" fmla="*/ 412 w 4856"/>
                  <a:gd name="T17" fmla="*/ 10 h 4355"/>
                  <a:gd name="T18" fmla="*/ 402 w 4856"/>
                  <a:gd name="T19" fmla="*/ 11 h 4355"/>
                  <a:gd name="T20" fmla="*/ 375 w 4856"/>
                  <a:gd name="T21" fmla="*/ 11 h 4355"/>
                  <a:gd name="T22" fmla="*/ 357 w 4856"/>
                  <a:gd name="T23" fmla="*/ 13 h 4355"/>
                  <a:gd name="T24" fmla="*/ 280 w 4856"/>
                  <a:gd name="T25" fmla="*/ 11 h 4355"/>
                  <a:gd name="T26" fmla="*/ 293 w 4856"/>
                  <a:gd name="T27" fmla="*/ 13 h 4355"/>
                  <a:gd name="T28" fmla="*/ 300 w 4856"/>
                  <a:gd name="T29" fmla="*/ 14 h 4355"/>
                  <a:gd name="T30" fmla="*/ 291 w 4856"/>
                  <a:gd name="T31" fmla="*/ 15 h 4355"/>
                  <a:gd name="T32" fmla="*/ 261 w 4856"/>
                  <a:gd name="T33" fmla="*/ 16 h 4355"/>
                  <a:gd name="T34" fmla="*/ 249 w 4856"/>
                  <a:gd name="T35" fmla="*/ 15 h 4355"/>
                  <a:gd name="T36" fmla="*/ 205 w 4856"/>
                  <a:gd name="T37" fmla="*/ 18 h 4355"/>
                  <a:gd name="T38" fmla="*/ 169 w 4856"/>
                  <a:gd name="T39" fmla="*/ 23 h 4355"/>
                  <a:gd name="T40" fmla="*/ 161 w 4856"/>
                  <a:gd name="T41" fmla="*/ 30 h 4355"/>
                  <a:gd name="T42" fmla="*/ 164 w 4856"/>
                  <a:gd name="T43" fmla="*/ 26 h 4355"/>
                  <a:gd name="T44" fmla="*/ 180 w 4856"/>
                  <a:gd name="T45" fmla="*/ 28 h 4355"/>
                  <a:gd name="T46" fmla="*/ 190 w 4856"/>
                  <a:gd name="T47" fmla="*/ 31 h 4355"/>
                  <a:gd name="T48" fmla="*/ 181 w 4856"/>
                  <a:gd name="T49" fmla="*/ 33 h 4355"/>
                  <a:gd name="T50" fmla="*/ 178 w 4856"/>
                  <a:gd name="T51" fmla="*/ 40 h 4355"/>
                  <a:gd name="T52" fmla="*/ 172 w 4856"/>
                  <a:gd name="T53" fmla="*/ 43 h 4355"/>
                  <a:gd name="T54" fmla="*/ 178 w 4856"/>
                  <a:gd name="T55" fmla="*/ 48 h 4355"/>
                  <a:gd name="T56" fmla="*/ 149 w 4856"/>
                  <a:gd name="T57" fmla="*/ 49 h 4355"/>
                  <a:gd name="T58" fmla="*/ 128 w 4856"/>
                  <a:gd name="T59" fmla="*/ 48 h 4355"/>
                  <a:gd name="T60" fmla="*/ 113 w 4856"/>
                  <a:gd name="T61" fmla="*/ 51 h 4355"/>
                  <a:gd name="T62" fmla="*/ 106 w 4856"/>
                  <a:gd name="T63" fmla="*/ 48 h 4355"/>
                  <a:gd name="T64" fmla="*/ 105 w 4856"/>
                  <a:gd name="T65" fmla="*/ 45 h 4355"/>
                  <a:gd name="T66" fmla="*/ 108 w 4856"/>
                  <a:gd name="T67" fmla="*/ 44 h 4355"/>
                  <a:gd name="T68" fmla="*/ 96 w 4856"/>
                  <a:gd name="T69" fmla="*/ 44 h 4355"/>
                  <a:gd name="T70" fmla="*/ 73 w 4856"/>
                  <a:gd name="T71" fmla="*/ 51 h 4355"/>
                  <a:gd name="T72" fmla="*/ 65 w 4856"/>
                  <a:gd name="T73" fmla="*/ 67 h 4355"/>
                  <a:gd name="T74" fmla="*/ 62 w 4856"/>
                  <a:gd name="T75" fmla="*/ 69 h 4355"/>
                  <a:gd name="T76" fmla="*/ 70 w 4856"/>
                  <a:gd name="T77" fmla="*/ 73 h 4355"/>
                  <a:gd name="T78" fmla="*/ 62 w 4856"/>
                  <a:gd name="T79" fmla="*/ 79 h 4355"/>
                  <a:gd name="T80" fmla="*/ 54 w 4856"/>
                  <a:gd name="T81" fmla="*/ 77 h 4355"/>
                  <a:gd name="T82" fmla="*/ 45 w 4856"/>
                  <a:gd name="T83" fmla="*/ 82 h 4355"/>
                  <a:gd name="T84" fmla="*/ 52 w 4856"/>
                  <a:gd name="T85" fmla="*/ 94 h 4355"/>
                  <a:gd name="T86" fmla="*/ 43 w 4856"/>
                  <a:gd name="T87" fmla="*/ 99 h 4355"/>
                  <a:gd name="T88" fmla="*/ 42 w 4856"/>
                  <a:gd name="T89" fmla="*/ 107 h 4355"/>
                  <a:gd name="T90" fmla="*/ 42 w 4856"/>
                  <a:gd name="T91" fmla="*/ 110 h 4355"/>
                  <a:gd name="T92" fmla="*/ 40 w 4856"/>
                  <a:gd name="T93" fmla="*/ 113 h 4355"/>
                  <a:gd name="T94" fmla="*/ 15 w 4856"/>
                  <a:gd name="T95" fmla="*/ 113 h 4355"/>
                  <a:gd name="T96" fmla="*/ 10 w 4856"/>
                  <a:gd name="T97" fmla="*/ 110 h 4355"/>
                  <a:gd name="T98" fmla="*/ 12 w 4856"/>
                  <a:gd name="T99" fmla="*/ 107 h 4355"/>
                  <a:gd name="T100" fmla="*/ 9 w 4856"/>
                  <a:gd name="T101" fmla="*/ 98 h 4355"/>
                  <a:gd name="T102" fmla="*/ 1 w 4856"/>
                  <a:gd name="T103" fmla="*/ 94 h 4355"/>
                  <a:gd name="T104" fmla="*/ 9 w 4856"/>
                  <a:gd name="T105" fmla="*/ 90 h 4355"/>
                  <a:gd name="T106" fmla="*/ 0 w 4856"/>
                  <a:gd name="T107" fmla="*/ 14 h 4355"/>
                  <a:gd name="T108" fmla="*/ 1 w 4856"/>
                  <a:gd name="T109" fmla="*/ 7 h 4355"/>
                  <a:gd name="T110" fmla="*/ 13 w 4856"/>
                  <a:gd name="T111" fmla="*/ 1 h 4355"/>
                  <a:gd name="T112" fmla="*/ 46 w 4856"/>
                  <a:gd name="T113" fmla="*/ 0 h 43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56"/>
                  <a:gd name="T172" fmla="*/ 0 h 4355"/>
                  <a:gd name="T173" fmla="*/ 4856 w 4856"/>
                  <a:gd name="T174" fmla="*/ 4355 h 43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56" h="4355">
                    <a:moveTo>
                      <a:pt x="763" y="87"/>
                    </a:moveTo>
                    <a:lnTo>
                      <a:pt x="3785" y="87"/>
                    </a:lnTo>
                    <a:lnTo>
                      <a:pt x="3842" y="87"/>
                    </a:lnTo>
                    <a:lnTo>
                      <a:pt x="3872" y="87"/>
                    </a:lnTo>
                    <a:lnTo>
                      <a:pt x="3890" y="70"/>
                    </a:lnTo>
                    <a:lnTo>
                      <a:pt x="3920" y="44"/>
                    </a:lnTo>
                    <a:lnTo>
                      <a:pt x="3948" y="44"/>
                    </a:lnTo>
                    <a:lnTo>
                      <a:pt x="3977" y="44"/>
                    </a:lnTo>
                    <a:lnTo>
                      <a:pt x="4007" y="17"/>
                    </a:lnTo>
                    <a:lnTo>
                      <a:pt x="4025" y="0"/>
                    </a:lnTo>
                    <a:lnTo>
                      <a:pt x="4045" y="0"/>
                    </a:lnTo>
                    <a:lnTo>
                      <a:pt x="4073" y="44"/>
                    </a:lnTo>
                    <a:lnTo>
                      <a:pt x="4112" y="79"/>
                    </a:lnTo>
                    <a:lnTo>
                      <a:pt x="4160" y="97"/>
                    </a:lnTo>
                    <a:lnTo>
                      <a:pt x="4210" y="105"/>
                    </a:lnTo>
                    <a:lnTo>
                      <a:pt x="4297" y="87"/>
                    </a:lnTo>
                    <a:lnTo>
                      <a:pt x="4372" y="70"/>
                    </a:lnTo>
                    <a:lnTo>
                      <a:pt x="4422" y="70"/>
                    </a:lnTo>
                    <a:lnTo>
                      <a:pt x="4470" y="70"/>
                    </a:lnTo>
                    <a:lnTo>
                      <a:pt x="4528" y="105"/>
                    </a:lnTo>
                    <a:lnTo>
                      <a:pt x="4557" y="122"/>
                    </a:lnTo>
                    <a:lnTo>
                      <a:pt x="4585" y="149"/>
                    </a:lnTo>
                    <a:lnTo>
                      <a:pt x="4596" y="122"/>
                    </a:lnTo>
                    <a:lnTo>
                      <a:pt x="4614" y="105"/>
                    </a:lnTo>
                    <a:lnTo>
                      <a:pt x="4653" y="105"/>
                    </a:lnTo>
                    <a:lnTo>
                      <a:pt x="4672" y="87"/>
                    </a:lnTo>
                    <a:lnTo>
                      <a:pt x="4701" y="70"/>
                    </a:lnTo>
                    <a:lnTo>
                      <a:pt x="4710" y="70"/>
                    </a:lnTo>
                    <a:lnTo>
                      <a:pt x="4740" y="70"/>
                    </a:lnTo>
                    <a:lnTo>
                      <a:pt x="4770" y="87"/>
                    </a:lnTo>
                    <a:lnTo>
                      <a:pt x="4788" y="122"/>
                    </a:lnTo>
                    <a:lnTo>
                      <a:pt x="4818" y="122"/>
                    </a:lnTo>
                    <a:lnTo>
                      <a:pt x="4836" y="122"/>
                    </a:lnTo>
                    <a:lnTo>
                      <a:pt x="4847" y="131"/>
                    </a:lnTo>
                    <a:lnTo>
                      <a:pt x="4856" y="376"/>
                    </a:lnTo>
                    <a:lnTo>
                      <a:pt x="4808" y="376"/>
                    </a:lnTo>
                    <a:lnTo>
                      <a:pt x="4788" y="384"/>
                    </a:lnTo>
                    <a:lnTo>
                      <a:pt x="4788" y="401"/>
                    </a:lnTo>
                    <a:lnTo>
                      <a:pt x="4770" y="411"/>
                    </a:lnTo>
                    <a:lnTo>
                      <a:pt x="4749" y="419"/>
                    </a:lnTo>
                    <a:lnTo>
                      <a:pt x="4722" y="428"/>
                    </a:lnTo>
                    <a:lnTo>
                      <a:pt x="4692" y="419"/>
                    </a:lnTo>
                    <a:lnTo>
                      <a:pt x="4672" y="401"/>
                    </a:lnTo>
                    <a:lnTo>
                      <a:pt x="4653" y="376"/>
                    </a:lnTo>
                    <a:lnTo>
                      <a:pt x="4635" y="368"/>
                    </a:lnTo>
                    <a:lnTo>
                      <a:pt x="4605" y="358"/>
                    </a:lnTo>
                    <a:lnTo>
                      <a:pt x="4596" y="349"/>
                    </a:lnTo>
                    <a:lnTo>
                      <a:pt x="4576" y="376"/>
                    </a:lnTo>
                    <a:lnTo>
                      <a:pt x="4548" y="401"/>
                    </a:lnTo>
                    <a:lnTo>
                      <a:pt x="4528" y="428"/>
                    </a:lnTo>
                    <a:lnTo>
                      <a:pt x="4489" y="436"/>
                    </a:lnTo>
                    <a:lnTo>
                      <a:pt x="4441" y="436"/>
                    </a:lnTo>
                    <a:lnTo>
                      <a:pt x="4384" y="436"/>
                    </a:lnTo>
                    <a:lnTo>
                      <a:pt x="4276" y="428"/>
                    </a:lnTo>
                    <a:lnTo>
                      <a:pt x="4228" y="428"/>
                    </a:lnTo>
                    <a:lnTo>
                      <a:pt x="4171" y="428"/>
                    </a:lnTo>
                    <a:lnTo>
                      <a:pt x="4123" y="436"/>
                    </a:lnTo>
                    <a:lnTo>
                      <a:pt x="4073" y="454"/>
                    </a:lnTo>
                    <a:lnTo>
                      <a:pt x="4045" y="506"/>
                    </a:lnTo>
                    <a:lnTo>
                      <a:pt x="4016" y="489"/>
                    </a:lnTo>
                    <a:lnTo>
                      <a:pt x="3986" y="454"/>
                    </a:lnTo>
                    <a:lnTo>
                      <a:pt x="3959" y="454"/>
                    </a:lnTo>
                    <a:lnTo>
                      <a:pt x="3920" y="446"/>
                    </a:lnTo>
                    <a:lnTo>
                      <a:pt x="3900" y="428"/>
                    </a:lnTo>
                    <a:lnTo>
                      <a:pt x="3148" y="419"/>
                    </a:lnTo>
                    <a:lnTo>
                      <a:pt x="3137" y="428"/>
                    </a:lnTo>
                    <a:lnTo>
                      <a:pt x="3244" y="489"/>
                    </a:lnTo>
                    <a:lnTo>
                      <a:pt x="3262" y="489"/>
                    </a:lnTo>
                    <a:lnTo>
                      <a:pt x="3273" y="498"/>
                    </a:lnTo>
                    <a:lnTo>
                      <a:pt x="3301" y="489"/>
                    </a:lnTo>
                    <a:lnTo>
                      <a:pt x="3331" y="481"/>
                    </a:lnTo>
                    <a:lnTo>
                      <a:pt x="3340" y="481"/>
                    </a:lnTo>
                    <a:lnTo>
                      <a:pt x="3349" y="489"/>
                    </a:lnTo>
                    <a:lnTo>
                      <a:pt x="3360" y="506"/>
                    </a:lnTo>
                    <a:lnTo>
                      <a:pt x="3379" y="515"/>
                    </a:lnTo>
                    <a:lnTo>
                      <a:pt x="3369" y="550"/>
                    </a:lnTo>
                    <a:lnTo>
                      <a:pt x="3360" y="560"/>
                    </a:lnTo>
                    <a:lnTo>
                      <a:pt x="3331" y="576"/>
                    </a:lnTo>
                    <a:lnTo>
                      <a:pt x="3301" y="568"/>
                    </a:lnTo>
                    <a:lnTo>
                      <a:pt x="3273" y="560"/>
                    </a:lnTo>
                    <a:lnTo>
                      <a:pt x="3175" y="603"/>
                    </a:lnTo>
                    <a:lnTo>
                      <a:pt x="3089" y="638"/>
                    </a:lnTo>
                    <a:lnTo>
                      <a:pt x="3061" y="681"/>
                    </a:lnTo>
                    <a:lnTo>
                      <a:pt x="2992" y="628"/>
                    </a:lnTo>
                    <a:lnTo>
                      <a:pt x="2944" y="611"/>
                    </a:lnTo>
                    <a:lnTo>
                      <a:pt x="2915" y="593"/>
                    </a:lnTo>
                    <a:lnTo>
                      <a:pt x="2896" y="568"/>
                    </a:lnTo>
                    <a:lnTo>
                      <a:pt x="2848" y="576"/>
                    </a:lnTo>
                    <a:lnTo>
                      <a:pt x="2819" y="576"/>
                    </a:lnTo>
                    <a:lnTo>
                      <a:pt x="2798" y="560"/>
                    </a:lnTo>
                    <a:lnTo>
                      <a:pt x="2789" y="603"/>
                    </a:lnTo>
                    <a:lnTo>
                      <a:pt x="2789" y="646"/>
                    </a:lnTo>
                    <a:lnTo>
                      <a:pt x="2549" y="646"/>
                    </a:lnTo>
                    <a:lnTo>
                      <a:pt x="2423" y="655"/>
                    </a:lnTo>
                    <a:lnTo>
                      <a:pt x="2307" y="663"/>
                    </a:lnTo>
                    <a:lnTo>
                      <a:pt x="2191" y="690"/>
                    </a:lnTo>
                    <a:lnTo>
                      <a:pt x="2085" y="725"/>
                    </a:lnTo>
                    <a:lnTo>
                      <a:pt x="1988" y="777"/>
                    </a:lnTo>
                    <a:lnTo>
                      <a:pt x="1939" y="812"/>
                    </a:lnTo>
                    <a:lnTo>
                      <a:pt x="1901" y="855"/>
                    </a:lnTo>
                    <a:lnTo>
                      <a:pt x="1843" y="925"/>
                    </a:lnTo>
                    <a:lnTo>
                      <a:pt x="1805" y="995"/>
                    </a:lnTo>
                    <a:lnTo>
                      <a:pt x="1775" y="1074"/>
                    </a:lnTo>
                    <a:lnTo>
                      <a:pt x="1757" y="1152"/>
                    </a:lnTo>
                    <a:lnTo>
                      <a:pt x="1814" y="1144"/>
                    </a:lnTo>
                    <a:lnTo>
                      <a:pt x="1843" y="1144"/>
                    </a:lnTo>
                    <a:lnTo>
                      <a:pt x="1853" y="1109"/>
                    </a:lnTo>
                    <a:lnTo>
                      <a:pt x="1853" y="1066"/>
                    </a:lnTo>
                    <a:lnTo>
                      <a:pt x="1843" y="995"/>
                    </a:lnTo>
                    <a:lnTo>
                      <a:pt x="1853" y="995"/>
                    </a:lnTo>
                    <a:lnTo>
                      <a:pt x="1873" y="995"/>
                    </a:lnTo>
                    <a:lnTo>
                      <a:pt x="1912" y="1047"/>
                    </a:lnTo>
                    <a:lnTo>
                      <a:pt x="1939" y="1074"/>
                    </a:lnTo>
                    <a:lnTo>
                      <a:pt x="1978" y="1091"/>
                    </a:lnTo>
                    <a:lnTo>
                      <a:pt x="2026" y="1074"/>
                    </a:lnTo>
                    <a:lnTo>
                      <a:pt x="2095" y="1074"/>
                    </a:lnTo>
                    <a:lnTo>
                      <a:pt x="2113" y="1082"/>
                    </a:lnTo>
                    <a:lnTo>
                      <a:pt x="2133" y="1101"/>
                    </a:lnTo>
                    <a:lnTo>
                      <a:pt x="2143" y="1144"/>
                    </a:lnTo>
                    <a:lnTo>
                      <a:pt x="2133" y="1169"/>
                    </a:lnTo>
                    <a:lnTo>
                      <a:pt x="2104" y="1196"/>
                    </a:lnTo>
                    <a:lnTo>
                      <a:pt x="2074" y="1204"/>
                    </a:lnTo>
                    <a:lnTo>
                      <a:pt x="2047" y="1196"/>
                    </a:lnTo>
                    <a:lnTo>
                      <a:pt x="2037" y="1222"/>
                    </a:lnTo>
                    <a:lnTo>
                      <a:pt x="2037" y="1247"/>
                    </a:lnTo>
                    <a:lnTo>
                      <a:pt x="2026" y="1309"/>
                    </a:lnTo>
                    <a:lnTo>
                      <a:pt x="2026" y="1353"/>
                    </a:lnTo>
                    <a:lnTo>
                      <a:pt x="1999" y="1396"/>
                    </a:lnTo>
                    <a:lnTo>
                      <a:pt x="1930" y="1466"/>
                    </a:lnTo>
                    <a:lnTo>
                      <a:pt x="1999" y="1501"/>
                    </a:lnTo>
                    <a:lnTo>
                      <a:pt x="2026" y="1518"/>
                    </a:lnTo>
                    <a:lnTo>
                      <a:pt x="2056" y="1528"/>
                    </a:lnTo>
                    <a:lnTo>
                      <a:pt x="2065" y="1536"/>
                    </a:lnTo>
                    <a:lnTo>
                      <a:pt x="2056" y="1545"/>
                    </a:lnTo>
                    <a:lnTo>
                      <a:pt x="1939" y="1615"/>
                    </a:lnTo>
                    <a:lnTo>
                      <a:pt x="1960" y="1650"/>
                    </a:lnTo>
                    <a:lnTo>
                      <a:pt x="1978" y="1702"/>
                    </a:lnTo>
                    <a:lnTo>
                      <a:pt x="1999" y="1745"/>
                    </a:lnTo>
                    <a:lnTo>
                      <a:pt x="2008" y="1798"/>
                    </a:lnTo>
                    <a:lnTo>
                      <a:pt x="2008" y="1807"/>
                    </a:lnTo>
                    <a:lnTo>
                      <a:pt x="1891" y="1780"/>
                    </a:lnTo>
                    <a:lnTo>
                      <a:pt x="1843" y="1763"/>
                    </a:lnTo>
                    <a:lnTo>
                      <a:pt x="1795" y="1737"/>
                    </a:lnTo>
                    <a:lnTo>
                      <a:pt x="1709" y="1869"/>
                    </a:lnTo>
                    <a:lnTo>
                      <a:pt x="1679" y="1850"/>
                    </a:lnTo>
                    <a:lnTo>
                      <a:pt x="1661" y="1815"/>
                    </a:lnTo>
                    <a:lnTo>
                      <a:pt x="1631" y="1763"/>
                    </a:lnTo>
                    <a:lnTo>
                      <a:pt x="1574" y="1798"/>
                    </a:lnTo>
                    <a:lnTo>
                      <a:pt x="1505" y="1815"/>
                    </a:lnTo>
                    <a:lnTo>
                      <a:pt x="1439" y="1824"/>
                    </a:lnTo>
                    <a:lnTo>
                      <a:pt x="1371" y="1824"/>
                    </a:lnTo>
                    <a:lnTo>
                      <a:pt x="1371" y="1877"/>
                    </a:lnTo>
                    <a:lnTo>
                      <a:pt x="1350" y="1902"/>
                    </a:lnTo>
                    <a:lnTo>
                      <a:pt x="1332" y="1920"/>
                    </a:lnTo>
                    <a:lnTo>
                      <a:pt x="1274" y="1929"/>
                    </a:lnTo>
                    <a:lnTo>
                      <a:pt x="1254" y="1920"/>
                    </a:lnTo>
                    <a:lnTo>
                      <a:pt x="1226" y="1912"/>
                    </a:lnTo>
                    <a:lnTo>
                      <a:pt x="1197" y="1877"/>
                    </a:lnTo>
                    <a:lnTo>
                      <a:pt x="1197" y="1859"/>
                    </a:lnTo>
                    <a:lnTo>
                      <a:pt x="1197" y="1834"/>
                    </a:lnTo>
                    <a:lnTo>
                      <a:pt x="1206" y="1815"/>
                    </a:lnTo>
                    <a:lnTo>
                      <a:pt x="1226" y="1798"/>
                    </a:lnTo>
                    <a:lnTo>
                      <a:pt x="1236" y="1772"/>
                    </a:lnTo>
                    <a:lnTo>
                      <a:pt x="1236" y="1755"/>
                    </a:lnTo>
                    <a:lnTo>
                      <a:pt x="1188" y="1710"/>
                    </a:lnTo>
                    <a:lnTo>
                      <a:pt x="1138" y="1658"/>
                    </a:lnTo>
                    <a:lnTo>
                      <a:pt x="1149" y="1650"/>
                    </a:lnTo>
                    <a:lnTo>
                      <a:pt x="1167" y="1658"/>
                    </a:lnTo>
                    <a:lnTo>
                      <a:pt x="1188" y="1658"/>
                    </a:lnTo>
                    <a:lnTo>
                      <a:pt x="1215" y="1658"/>
                    </a:lnTo>
                    <a:lnTo>
                      <a:pt x="1284" y="1658"/>
                    </a:lnTo>
                    <a:lnTo>
                      <a:pt x="1313" y="1588"/>
                    </a:lnTo>
                    <a:lnTo>
                      <a:pt x="1226" y="1598"/>
                    </a:lnTo>
                    <a:lnTo>
                      <a:pt x="1149" y="1615"/>
                    </a:lnTo>
                    <a:lnTo>
                      <a:pt x="1080" y="1658"/>
                    </a:lnTo>
                    <a:lnTo>
                      <a:pt x="1014" y="1693"/>
                    </a:lnTo>
                    <a:lnTo>
                      <a:pt x="946" y="1755"/>
                    </a:lnTo>
                    <a:lnTo>
                      <a:pt x="888" y="1807"/>
                    </a:lnTo>
                    <a:lnTo>
                      <a:pt x="850" y="1877"/>
                    </a:lnTo>
                    <a:lnTo>
                      <a:pt x="820" y="1937"/>
                    </a:lnTo>
                    <a:lnTo>
                      <a:pt x="781" y="2077"/>
                    </a:lnTo>
                    <a:lnTo>
                      <a:pt x="772" y="2218"/>
                    </a:lnTo>
                    <a:lnTo>
                      <a:pt x="772" y="2513"/>
                    </a:lnTo>
                    <a:lnTo>
                      <a:pt x="752" y="2523"/>
                    </a:lnTo>
                    <a:lnTo>
                      <a:pt x="733" y="2523"/>
                    </a:lnTo>
                    <a:lnTo>
                      <a:pt x="704" y="2523"/>
                    </a:lnTo>
                    <a:lnTo>
                      <a:pt x="694" y="2531"/>
                    </a:lnTo>
                    <a:lnTo>
                      <a:pt x="694" y="2548"/>
                    </a:lnTo>
                    <a:lnTo>
                      <a:pt x="704" y="2575"/>
                    </a:lnTo>
                    <a:lnTo>
                      <a:pt x="694" y="2618"/>
                    </a:lnTo>
                    <a:lnTo>
                      <a:pt x="742" y="2688"/>
                    </a:lnTo>
                    <a:lnTo>
                      <a:pt x="772" y="2723"/>
                    </a:lnTo>
                    <a:lnTo>
                      <a:pt x="811" y="2748"/>
                    </a:lnTo>
                    <a:lnTo>
                      <a:pt x="811" y="2759"/>
                    </a:lnTo>
                    <a:lnTo>
                      <a:pt x="790" y="2767"/>
                    </a:lnTo>
                    <a:lnTo>
                      <a:pt x="752" y="2784"/>
                    </a:lnTo>
                    <a:lnTo>
                      <a:pt x="724" y="2862"/>
                    </a:lnTo>
                    <a:lnTo>
                      <a:pt x="685" y="2932"/>
                    </a:lnTo>
                    <a:lnTo>
                      <a:pt x="694" y="2959"/>
                    </a:lnTo>
                    <a:lnTo>
                      <a:pt x="694" y="2986"/>
                    </a:lnTo>
                    <a:lnTo>
                      <a:pt x="676" y="3002"/>
                    </a:lnTo>
                    <a:lnTo>
                      <a:pt x="646" y="3011"/>
                    </a:lnTo>
                    <a:lnTo>
                      <a:pt x="617" y="3011"/>
                    </a:lnTo>
                    <a:lnTo>
                      <a:pt x="598" y="2986"/>
                    </a:lnTo>
                    <a:lnTo>
                      <a:pt x="608" y="2932"/>
                    </a:lnTo>
                    <a:lnTo>
                      <a:pt x="578" y="2897"/>
                    </a:lnTo>
                    <a:lnTo>
                      <a:pt x="550" y="2862"/>
                    </a:lnTo>
                    <a:lnTo>
                      <a:pt x="512" y="2784"/>
                    </a:lnTo>
                    <a:lnTo>
                      <a:pt x="502" y="2784"/>
                    </a:lnTo>
                    <a:lnTo>
                      <a:pt x="502" y="3116"/>
                    </a:lnTo>
                    <a:lnTo>
                      <a:pt x="502" y="3438"/>
                    </a:lnTo>
                    <a:lnTo>
                      <a:pt x="539" y="3473"/>
                    </a:lnTo>
                    <a:lnTo>
                      <a:pt x="550" y="3500"/>
                    </a:lnTo>
                    <a:lnTo>
                      <a:pt x="539" y="3527"/>
                    </a:lnTo>
                    <a:lnTo>
                      <a:pt x="589" y="3578"/>
                    </a:lnTo>
                    <a:lnTo>
                      <a:pt x="560" y="3578"/>
                    </a:lnTo>
                    <a:lnTo>
                      <a:pt x="539" y="3595"/>
                    </a:lnTo>
                    <a:lnTo>
                      <a:pt x="491" y="3630"/>
                    </a:lnTo>
                    <a:lnTo>
                      <a:pt x="482" y="3683"/>
                    </a:lnTo>
                    <a:lnTo>
                      <a:pt x="482" y="3744"/>
                    </a:lnTo>
                    <a:lnTo>
                      <a:pt x="502" y="3857"/>
                    </a:lnTo>
                    <a:lnTo>
                      <a:pt x="502" y="3919"/>
                    </a:lnTo>
                    <a:lnTo>
                      <a:pt x="502" y="3971"/>
                    </a:lnTo>
                    <a:lnTo>
                      <a:pt x="491" y="4024"/>
                    </a:lnTo>
                    <a:lnTo>
                      <a:pt x="473" y="4049"/>
                    </a:lnTo>
                    <a:lnTo>
                      <a:pt x="434" y="4067"/>
                    </a:lnTo>
                    <a:lnTo>
                      <a:pt x="395" y="4093"/>
                    </a:lnTo>
                    <a:lnTo>
                      <a:pt x="434" y="4111"/>
                    </a:lnTo>
                    <a:lnTo>
                      <a:pt x="434" y="4146"/>
                    </a:lnTo>
                    <a:lnTo>
                      <a:pt x="473" y="4171"/>
                    </a:lnTo>
                    <a:lnTo>
                      <a:pt x="491" y="4216"/>
                    </a:lnTo>
                    <a:lnTo>
                      <a:pt x="491" y="4233"/>
                    </a:lnTo>
                    <a:lnTo>
                      <a:pt x="491" y="4249"/>
                    </a:lnTo>
                    <a:lnTo>
                      <a:pt x="473" y="4276"/>
                    </a:lnTo>
                    <a:lnTo>
                      <a:pt x="452" y="4295"/>
                    </a:lnTo>
                    <a:lnTo>
                      <a:pt x="443" y="4311"/>
                    </a:lnTo>
                    <a:lnTo>
                      <a:pt x="443" y="4355"/>
                    </a:lnTo>
                    <a:lnTo>
                      <a:pt x="434" y="4355"/>
                    </a:lnTo>
                    <a:lnTo>
                      <a:pt x="164" y="4355"/>
                    </a:lnTo>
                    <a:lnTo>
                      <a:pt x="164" y="4295"/>
                    </a:lnTo>
                    <a:lnTo>
                      <a:pt x="114" y="4268"/>
                    </a:lnTo>
                    <a:lnTo>
                      <a:pt x="105" y="4249"/>
                    </a:lnTo>
                    <a:lnTo>
                      <a:pt x="96" y="4216"/>
                    </a:lnTo>
                    <a:lnTo>
                      <a:pt x="105" y="4206"/>
                    </a:lnTo>
                    <a:lnTo>
                      <a:pt x="114" y="4189"/>
                    </a:lnTo>
                    <a:lnTo>
                      <a:pt x="153" y="4163"/>
                    </a:lnTo>
                    <a:lnTo>
                      <a:pt x="153" y="4119"/>
                    </a:lnTo>
                    <a:lnTo>
                      <a:pt x="164" y="4111"/>
                    </a:lnTo>
                    <a:lnTo>
                      <a:pt x="173" y="4093"/>
                    </a:lnTo>
                    <a:lnTo>
                      <a:pt x="135" y="4067"/>
                    </a:lnTo>
                    <a:lnTo>
                      <a:pt x="96" y="4032"/>
                    </a:lnTo>
                    <a:lnTo>
                      <a:pt x="77" y="3989"/>
                    </a:lnTo>
                    <a:lnTo>
                      <a:pt x="77" y="3927"/>
                    </a:lnTo>
                    <a:lnTo>
                      <a:pt x="105" y="3744"/>
                    </a:lnTo>
                    <a:lnTo>
                      <a:pt x="105" y="3700"/>
                    </a:lnTo>
                    <a:lnTo>
                      <a:pt x="96" y="3657"/>
                    </a:lnTo>
                    <a:lnTo>
                      <a:pt x="66" y="3613"/>
                    </a:lnTo>
                    <a:lnTo>
                      <a:pt x="18" y="3587"/>
                    </a:lnTo>
                    <a:lnTo>
                      <a:pt x="9" y="3578"/>
                    </a:lnTo>
                    <a:lnTo>
                      <a:pt x="9" y="3570"/>
                    </a:lnTo>
                    <a:lnTo>
                      <a:pt x="18" y="3562"/>
                    </a:lnTo>
                    <a:lnTo>
                      <a:pt x="39" y="3543"/>
                    </a:lnTo>
                    <a:lnTo>
                      <a:pt x="66" y="3527"/>
                    </a:lnTo>
                    <a:lnTo>
                      <a:pt x="66" y="3481"/>
                    </a:lnTo>
                    <a:lnTo>
                      <a:pt x="96" y="3430"/>
                    </a:lnTo>
                    <a:lnTo>
                      <a:pt x="96" y="1877"/>
                    </a:lnTo>
                    <a:lnTo>
                      <a:pt x="96" y="717"/>
                    </a:lnTo>
                    <a:lnTo>
                      <a:pt x="48" y="655"/>
                    </a:lnTo>
                    <a:lnTo>
                      <a:pt x="9" y="585"/>
                    </a:lnTo>
                    <a:lnTo>
                      <a:pt x="0" y="515"/>
                    </a:lnTo>
                    <a:lnTo>
                      <a:pt x="0" y="428"/>
                    </a:lnTo>
                    <a:lnTo>
                      <a:pt x="18" y="384"/>
                    </a:lnTo>
                    <a:lnTo>
                      <a:pt x="28" y="358"/>
                    </a:lnTo>
                    <a:lnTo>
                      <a:pt x="39" y="341"/>
                    </a:lnTo>
                    <a:lnTo>
                      <a:pt x="18" y="271"/>
                    </a:lnTo>
                    <a:lnTo>
                      <a:pt x="9" y="192"/>
                    </a:lnTo>
                    <a:lnTo>
                      <a:pt x="9" y="122"/>
                    </a:lnTo>
                    <a:lnTo>
                      <a:pt x="18" y="44"/>
                    </a:lnTo>
                    <a:lnTo>
                      <a:pt x="77" y="27"/>
                    </a:lnTo>
                    <a:lnTo>
                      <a:pt x="144" y="27"/>
                    </a:lnTo>
                    <a:lnTo>
                      <a:pt x="279" y="27"/>
                    </a:lnTo>
                    <a:lnTo>
                      <a:pt x="366" y="44"/>
                    </a:lnTo>
                    <a:lnTo>
                      <a:pt x="404" y="27"/>
                    </a:lnTo>
                    <a:lnTo>
                      <a:pt x="463" y="9"/>
                    </a:lnTo>
                    <a:lnTo>
                      <a:pt x="512" y="0"/>
                    </a:lnTo>
                    <a:lnTo>
                      <a:pt x="569" y="0"/>
                    </a:lnTo>
                    <a:lnTo>
                      <a:pt x="626" y="17"/>
                    </a:lnTo>
                    <a:lnTo>
                      <a:pt x="676" y="27"/>
                    </a:lnTo>
                    <a:lnTo>
                      <a:pt x="763" y="87"/>
                    </a:lnTo>
                  </a:path>
                </a:pathLst>
              </a:custGeom>
              <a:solidFill>
                <a:srgbClr val="FFFF99"/>
              </a:solidFill>
              <a:ln w="3175">
                <a:solidFill>
                  <a:srgbClr val="800000"/>
                </a:solidFill>
                <a:round/>
                <a:headEnd/>
                <a:tailEnd/>
              </a:ln>
            </p:spPr>
            <p:txBody>
              <a:bodyPr/>
              <a:lstStyle/>
              <a:p>
                <a:endParaRPr lang="en-US"/>
              </a:p>
            </p:txBody>
          </p:sp>
          <p:sp>
            <p:nvSpPr>
              <p:cNvPr id="5131" name="Freeform 201"/>
              <p:cNvSpPr>
                <a:spLocks/>
              </p:cNvSpPr>
              <p:nvPr/>
            </p:nvSpPr>
            <p:spPr bwMode="auto">
              <a:xfrm>
                <a:off x="171" y="64"/>
                <a:ext cx="93" cy="13"/>
              </a:xfrm>
              <a:custGeom>
                <a:avLst/>
                <a:gdLst>
                  <a:gd name="T0" fmla="*/ 28 w 310"/>
                  <a:gd name="T1" fmla="*/ 2 h 78"/>
                  <a:gd name="T2" fmla="*/ 26 w 310"/>
                  <a:gd name="T3" fmla="*/ 2 h 78"/>
                  <a:gd name="T4" fmla="*/ 24 w 310"/>
                  <a:gd name="T5" fmla="*/ 2 h 78"/>
                  <a:gd name="T6" fmla="*/ 18 w 310"/>
                  <a:gd name="T7" fmla="*/ 1 h 78"/>
                  <a:gd name="T8" fmla="*/ 12 w 310"/>
                  <a:gd name="T9" fmla="*/ 1 h 78"/>
                  <a:gd name="T10" fmla="*/ 7 w 310"/>
                  <a:gd name="T11" fmla="*/ 1 h 78"/>
                  <a:gd name="T12" fmla="*/ 2 w 310"/>
                  <a:gd name="T13" fmla="*/ 1 h 78"/>
                  <a:gd name="T14" fmla="*/ 0 w 310"/>
                  <a:gd name="T15" fmla="*/ 1 h 78"/>
                  <a:gd name="T16" fmla="*/ 3 w 310"/>
                  <a:gd name="T17" fmla="*/ 0 h 78"/>
                  <a:gd name="T18" fmla="*/ 8 w 310"/>
                  <a:gd name="T19" fmla="*/ 0 h 78"/>
                  <a:gd name="T20" fmla="*/ 11 w 310"/>
                  <a:gd name="T21" fmla="*/ 0 h 78"/>
                  <a:gd name="T22" fmla="*/ 16 w 310"/>
                  <a:gd name="T23" fmla="*/ 0 h 78"/>
                  <a:gd name="T24" fmla="*/ 22 w 310"/>
                  <a:gd name="T25" fmla="*/ 1 h 78"/>
                  <a:gd name="T26" fmla="*/ 28 w 310"/>
                  <a:gd name="T27" fmla="*/ 2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0"/>
                  <a:gd name="T43" fmla="*/ 0 h 78"/>
                  <a:gd name="T44" fmla="*/ 310 w 310"/>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0" h="78">
                    <a:moveTo>
                      <a:pt x="310" y="60"/>
                    </a:moveTo>
                    <a:lnTo>
                      <a:pt x="290" y="78"/>
                    </a:lnTo>
                    <a:lnTo>
                      <a:pt x="262" y="60"/>
                    </a:lnTo>
                    <a:lnTo>
                      <a:pt x="203" y="43"/>
                    </a:lnTo>
                    <a:lnTo>
                      <a:pt x="136" y="35"/>
                    </a:lnTo>
                    <a:lnTo>
                      <a:pt x="77" y="35"/>
                    </a:lnTo>
                    <a:lnTo>
                      <a:pt x="20" y="43"/>
                    </a:lnTo>
                    <a:lnTo>
                      <a:pt x="0" y="43"/>
                    </a:lnTo>
                    <a:lnTo>
                      <a:pt x="38" y="17"/>
                    </a:lnTo>
                    <a:lnTo>
                      <a:pt x="88" y="8"/>
                    </a:lnTo>
                    <a:lnTo>
                      <a:pt x="125" y="0"/>
                    </a:lnTo>
                    <a:lnTo>
                      <a:pt x="175" y="8"/>
                    </a:lnTo>
                    <a:lnTo>
                      <a:pt x="242" y="35"/>
                    </a:lnTo>
                    <a:lnTo>
                      <a:pt x="310" y="60"/>
                    </a:lnTo>
                    <a:close/>
                  </a:path>
                </a:pathLst>
              </a:custGeom>
              <a:solidFill>
                <a:srgbClr val="FFFF99"/>
              </a:solidFill>
              <a:ln w="9525">
                <a:solidFill>
                  <a:srgbClr val="800000"/>
                </a:solidFill>
                <a:round/>
                <a:headEnd/>
                <a:tailEnd/>
              </a:ln>
            </p:spPr>
            <p:txBody>
              <a:bodyPr/>
              <a:lstStyle/>
              <a:p>
                <a:endParaRPr lang="en-US"/>
              </a:p>
            </p:txBody>
          </p:sp>
          <p:sp>
            <p:nvSpPr>
              <p:cNvPr id="5132" name="Freeform 202"/>
              <p:cNvSpPr>
                <a:spLocks/>
              </p:cNvSpPr>
              <p:nvPr/>
            </p:nvSpPr>
            <p:spPr bwMode="auto">
              <a:xfrm>
                <a:off x="63" y="70"/>
                <a:ext cx="149" cy="72"/>
              </a:xfrm>
              <a:custGeom>
                <a:avLst/>
                <a:gdLst>
                  <a:gd name="T0" fmla="*/ 40 w 502"/>
                  <a:gd name="T1" fmla="*/ 4 h 444"/>
                  <a:gd name="T2" fmla="*/ 42 w 502"/>
                  <a:gd name="T3" fmla="*/ 5 h 444"/>
                  <a:gd name="T4" fmla="*/ 43 w 502"/>
                  <a:gd name="T5" fmla="*/ 6 h 444"/>
                  <a:gd name="T6" fmla="*/ 44 w 502"/>
                  <a:gd name="T7" fmla="*/ 8 h 444"/>
                  <a:gd name="T8" fmla="*/ 44 w 502"/>
                  <a:gd name="T9" fmla="*/ 8 h 444"/>
                  <a:gd name="T10" fmla="*/ 43 w 502"/>
                  <a:gd name="T11" fmla="*/ 8 h 444"/>
                  <a:gd name="T12" fmla="*/ 42 w 502"/>
                  <a:gd name="T13" fmla="*/ 6 h 444"/>
                  <a:gd name="T14" fmla="*/ 39 w 502"/>
                  <a:gd name="T15" fmla="*/ 5 h 444"/>
                  <a:gd name="T16" fmla="*/ 36 w 502"/>
                  <a:gd name="T17" fmla="*/ 3 h 444"/>
                  <a:gd name="T18" fmla="*/ 32 w 502"/>
                  <a:gd name="T19" fmla="*/ 2 h 444"/>
                  <a:gd name="T20" fmla="*/ 30 w 502"/>
                  <a:gd name="T21" fmla="*/ 2 h 444"/>
                  <a:gd name="T22" fmla="*/ 25 w 502"/>
                  <a:gd name="T23" fmla="*/ 1 h 444"/>
                  <a:gd name="T24" fmla="*/ 20 w 502"/>
                  <a:gd name="T25" fmla="*/ 1 h 444"/>
                  <a:gd name="T26" fmla="*/ 8 w 502"/>
                  <a:gd name="T27" fmla="*/ 0 h 444"/>
                  <a:gd name="T28" fmla="*/ 4 w 502"/>
                  <a:gd name="T29" fmla="*/ 1 h 444"/>
                  <a:gd name="T30" fmla="*/ 3 w 502"/>
                  <a:gd name="T31" fmla="*/ 1 h 444"/>
                  <a:gd name="T32" fmla="*/ 1 w 502"/>
                  <a:gd name="T33" fmla="*/ 1 h 444"/>
                  <a:gd name="T34" fmla="*/ 1 w 502"/>
                  <a:gd name="T35" fmla="*/ 2 h 444"/>
                  <a:gd name="T36" fmla="*/ 1 w 502"/>
                  <a:gd name="T37" fmla="*/ 4 h 444"/>
                  <a:gd name="T38" fmla="*/ 3 w 502"/>
                  <a:gd name="T39" fmla="*/ 5 h 444"/>
                  <a:gd name="T40" fmla="*/ 4 w 502"/>
                  <a:gd name="T41" fmla="*/ 6 h 444"/>
                  <a:gd name="T42" fmla="*/ 7 w 502"/>
                  <a:gd name="T43" fmla="*/ 8 h 444"/>
                  <a:gd name="T44" fmla="*/ 10 w 502"/>
                  <a:gd name="T45" fmla="*/ 9 h 444"/>
                  <a:gd name="T46" fmla="*/ 13 w 502"/>
                  <a:gd name="T47" fmla="*/ 10 h 444"/>
                  <a:gd name="T48" fmla="*/ 18 w 502"/>
                  <a:gd name="T49" fmla="*/ 10 h 444"/>
                  <a:gd name="T50" fmla="*/ 21 w 502"/>
                  <a:gd name="T51" fmla="*/ 11 h 444"/>
                  <a:gd name="T52" fmla="*/ 25 w 502"/>
                  <a:gd name="T53" fmla="*/ 11 h 444"/>
                  <a:gd name="T54" fmla="*/ 28 w 502"/>
                  <a:gd name="T55" fmla="*/ 11 h 444"/>
                  <a:gd name="T56" fmla="*/ 31 w 502"/>
                  <a:gd name="T57" fmla="*/ 12 h 444"/>
                  <a:gd name="T58" fmla="*/ 30 w 502"/>
                  <a:gd name="T59" fmla="*/ 12 h 444"/>
                  <a:gd name="T60" fmla="*/ 24 w 502"/>
                  <a:gd name="T61" fmla="*/ 12 h 444"/>
                  <a:gd name="T62" fmla="*/ 19 w 502"/>
                  <a:gd name="T63" fmla="*/ 11 h 444"/>
                  <a:gd name="T64" fmla="*/ 13 w 502"/>
                  <a:gd name="T65" fmla="*/ 11 h 444"/>
                  <a:gd name="T66" fmla="*/ 9 w 502"/>
                  <a:gd name="T67" fmla="*/ 10 h 444"/>
                  <a:gd name="T68" fmla="*/ 6 w 502"/>
                  <a:gd name="T69" fmla="*/ 8 h 444"/>
                  <a:gd name="T70" fmla="*/ 4 w 502"/>
                  <a:gd name="T71" fmla="*/ 8 h 444"/>
                  <a:gd name="T72" fmla="*/ 1 w 502"/>
                  <a:gd name="T73" fmla="*/ 6 h 444"/>
                  <a:gd name="T74" fmla="*/ 1 w 502"/>
                  <a:gd name="T75" fmla="*/ 5 h 444"/>
                  <a:gd name="T76" fmla="*/ 0 w 502"/>
                  <a:gd name="T77" fmla="*/ 3 h 444"/>
                  <a:gd name="T78" fmla="*/ 1 w 502"/>
                  <a:gd name="T79" fmla="*/ 0 h 444"/>
                  <a:gd name="T80" fmla="*/ 6 w 502"/>
                  <a:gd name="T81" fmla="*/ 0 h 444"/>
                  <a:gd name="T82" fmla="*/ 12 w 502"/>
                  <a:gd name="T83" fmla="*/ 0 h 444"/>
                  <a:gd name="T84" fmla="*/ 18 w 502"/>
                  <a:gd name="T85" fmla="*/ 0 h 444"/>
                  <a:gd name="T86" fmla="*/ 23 w 502"/>
                  <a:gd name="T87" fmla="*/ 0 h 444"/>
                  <a:gd name="T88" fmla="*/ 28 w 502"/>
                  <a:gd name="T89" fmla="*/ 1 h 444"/>
                  <a:gd name="T90" fmla="*/ 32 w 502"/>
                  <a:gd name="T91" fmla="*/ 2 h 444"/>
                  <a:gd name="T92" fmla="*/ 37 w 502"/>
                  <a:gd name="T93" fmla="*/ 2 h 444"/>
                  <a:gd name="T94" fmla="*/ 40 w 502"/>
                  <a:gd name="T95" fmla="*/ 4 h 4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2"/>
                  <a:gd name="T145" fmla="*/ 0 h 444"/>
                  <a:gd name="T146" fmla="*/ 502 w 502"/>
                  <a:gd name="T147" fmla="*/ 444 h 4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2" h="444">
                    <a:moveTo>
                      <a:pt x="454" y="147"/>
                    </a:moveTo>
                    <a:lnTo>
                      <a:pt x="482" y="182"/>
                    </a:lnTo>
                    <a:lnTo>
                      <a:pt x="491" y="217"/>
                    </a:lnTo>
                    <a:lnTo>
                      <a:pt x="502" y="306"/>
                    </a:lnTo>
                    <a:lnTo>
                      <a:pt x="502" y="314"/>
                    </a:lnTo>
                    <a:lnTo>
                      <a:pt x="491" y="306"/>
                    </a:lnTo>
                    <a:lnTo>
                      <a:pt x="473" y="244"/>
                    </a:lnTo>
                    <a:lnTo>
                      <a:pt x="443" y="174"/>
                    </a:lnTo>
                    <a:lnTo>
                      <a:pt x="404" y="114"/>
                    </a:lnTo>
                    <a:lnTo>
                      <a:pt x="366" y="87"/>
                    </a:lnTo>
                    <a:lnTo>
                      <a:pt x="338" y="69"/>
                    </a:lnTo>
                    <a:lnTo>
                      <a:pt x="279" y="43"/>
                    </a:lnTo>
                    <a:lnTo>
                      <a:pt x="222" y="35"/>
                    </a:lnTo>
                    <a:lnTo>
                      <a:pt x="96" y="17"/>
                    </a:lnTo>
                    <a:lnTo>
                      <a:pt x="48" y="25"/>
                    </a:lnTo>
                    <a:lnTo>
                      <a:pt x="29" y="25"/>
                    </a:lnTo>
                    <a:lnTo>
                      <a:pt x="18" y="43"/>
                    </a:lnTo>
                    <a:lnTo>
                      <a:pt x="18" y="95"/>
                    </a:lnTo>
                    <a:lnTo>
                      <a:pt x="18" y="147"/>
                    </a:lnTo>
                    <a:lnTo>
                      <a:pt x="29" y="192"/>
                    </a:lnTo>
                    <a:lnTo>
                      <a:pt x="48" y="244"/>
                    </a:lnTo>
                    <a:lnTo>
                      <a:pt x="77" y="287"/>
                    </a:lnTo>
                    <a:lnTo>
                      <a:pt x="116" y="331"/>
                    </a:lnTo>
                    <a:lnTo>
                      <a:pt x="153" y="366"/>
                    </a:lnTo>
                    <a:lnTo>
                      <a:pt x="203" y="392"/>
                    </a:lnTo>
                    <a:lnTo>
                      <a:pt x="242" y="409"/>
                    </a:lnTo>
                    <a:lnTo>
                      <a:pt x="279" y="419"/>
                    </a:lnTo>
                    <a:lnTo>
                      <a:pt x="318" y="419"/>
                    </a:lnTo>
                    <a:lnTo>
                      <a:pt x="356" y="436"/>
                    </a:lnTo>
                    <a:lnTo>
                      <a:pt x="338" y="444"/>
                    </a:lnTo>
                    <a:lnTo>
                      <a:pt x="270" y="444"/>
                    </a:lnTo>
                    <a:lnTo>
                      <a:pt x="212" y="427"/>
                    </a:lnTo>
                    <a:lnTo>
                      <a:pt x="153" y="401"/>
                    </a:lnTo>
                    <a:lnTo>
                      <a:pt x="105" y="366"/>
                    </a:lnTo>
                    <a:lnTo>
                      <a:pt x="66" y="322"/>
                    </a:lnTo>
                    <a:lnTo>
                      <a:pt x="39" y="287"/>
                    </a:lnTo>
                    <a:lnTo>
                      <a:pt x="18" y="244"/>
                    </a:lnTo>
                    <a:lnTo>
                      <a:pt x="9" y="192"/>
                    </a:lnTo>
                    <a:lnTo>
                      <a:pt x="0" y="104"/>
                    </a:lnTo>
                    <a:lnTo>
                      <a:pt x="9" y="8"/>
                    </a:lnTo>
                    <a:lnTo>
                      <a:pt x="66" y="0"/>
                    </a:lnTo>
                    <a:lnTo>
                      <a:pt x="135" y="0"/>
                    </a:lnTo>
                    <a:lnTo>
                      <a:pt x="203" y="0"/>
                    </a:lnTo>
                    <a:lnTo>
                      <a:pt x="260" y="8"/>
                    </a:lnTo>
                    <a:lnTo>
                      <a:pt x="318" y="25"/>
                    </a:lnTo>
                    <a:lnTo>
                      <a:pt x="366" y="60"/>
                    </a:lnTo>
                    <a:lnTo>
                      <a:pt x="425" y="95"/>
                    </a:lnTo>
                    <a:lnTo>
                      <a:pt x="454" y="147"/>
                    </a:lnTo>
                    <a:close/>
                  </a:path>
                </a:pathLst>
              </a:custGeom>
              <a:solidFill>
                <a:srgbClr val="FFFF99"/>
              </a:solidFill>
              <a:ln w="9525">
                <a:solidFill>
                  <a:srgbClr val="800000"/>
                </a:solidFill>
                <a:round/>
                <a:headEnd/>
                <a:tailEnd/>
              </a:ln>
            </p:spPr>
            <p:txBody>
              <a:bodyPr/>
              <a:lstStyle/>
              <a:p>
                <a:endParaRPr lang="en-US"/>
              </a:p>
            </p:txBody>
          </p:sp>
          <p:sp>
            <p:nvSpPr>
              <p:cNvPr id="5133" name="Freeform 203"/>
              <p:cNvSpPr>
                <a:spLocks/>
              </p:cNvSpPr>
              <p:nvPr/>
            </p:nvSpPr>
            <p:spPr bwMode="auto">
              <a:xfrm>
                <a:off x="1242" y="68"/>
                <a:ext cx="158" cy="63"/>
              </a:xfrm>
              <a:custGeom>
                <a:avLst/>
                <a:gdLst>
                  <a:gd name="T0" fmla="*/ 38 w 530"/>
                  <a:gd name="T1" fmla="*/ 2 h 384"/>
                  <a:gd name="T2" fmla="*/ 45 w 530"/>
                  <a:gd name="T3" fmla="*/ 2 h 384"/>
                  <a:gd name="T4" fmla="*/ 42 w 530"/>
                  <a:gd name="T5" fmla="*/ 4 h 384"/>
                  <a:gd name="T6" fmla="*/ 38 w 530"/>
                  <a:gd name="T7" fmla="*/ 5 h 384"/>
                  <a:gd name="T8" fmla="*/ 42 w 530"/>
                  <a:gd name="T9" fmla="*/ 7 h 384"/>
                  <a:gd name="T10" fmla="*/ 45 w 530"/>
                  <a:gd name="T11" fmla="*/ 9 h 384"/>
                  <a:gd name="T12" fmla="*/ 38 w 530"/>
                  <a:gd name="T13" fmla="*/ 9 h 384"/>
                  <a:gd name="T14" fmla="*/ 28 w 530"/>
                  <a:gd name="T15" fmla="*/ 9 h 384"/>
                  <a:gd name="T16" fmla="*/ 14 w 530"/>
                  <a:gd name="T17" fmla="*/ 9 h 384"/>
                  <a:gd name="T18" fmla="*/ 3 w 530"/>
                  <a:gd name="T19" fmla="*/ 10 h 384"/>
                  <a:gd name="T20" fmla="*/ 3 w 530"/>
                  <a:gd name="T21" fmla="*/ 10 h 384"/>
                  <a:gd name="T22" fmla="*/ 6 w 530"/>
                  <a:gd name="T23" fmla="*/ 9 h 384"/>
                  <a:gd name="T24" fmla="*/ 6 w 530"/>
                  <a:gd name="T25" fmla="*/ 9 h 384"/>
                  <a:gd name="T26" fmla="*/ 6 w 530"/>
                  <a:gd name="T27" fmla="*/ 8 h 384"/>
                  <a:gd name="T28" fmla="*/ 10 w 530"/>
                  <a:gd name="T29" fmla="*/ 9 h 384"/>
                  <a:gd name="T30" fmla="*/ 14 w 530"/>
                  <a:gd name="T31" fmla="*/ 9 h 384"/>
                  <a:gd name="T32" fmla="*/ 12 w 530"/>
                  <a:gd name="T33" fmla="*/ 8 h 384"/>
                  <a:gd name="T34" fmla="*/ 9 w 530"/>
                  <a:gd name="T35" fmla="*/ 7 h 384"/>
                  <a:gd name="T36" fmla="*/ 13 w 530"/>
                  <a:gd name="T37" fmla="*/ 7 h 384"/>
                  <a:gd name="T38" fmla="*/ 20 w 530"/>
                  <a:gd name="T39" fmla="*/ 9 h 384"/>
                  <a:gd name="T40" fmla="*/ 24 w 530"/>
                  <a:gd name="T41" fmla="*/ 9 h 384"/>
                  <a:gd name="T42" fmla="*/ 21 w 530"/>
                  <a:gd name="T43" fmla="*/ 8 h 384"/>
                  <a:gd name="T44" fmla="*/ 17 w 530"/>
                  <a:gd name="T45" fmla="*/ 6 h 384"/>
                  <a:gd name="T46" fmla="*/ 32 w 530"/>
                  <a:gd name="T47" fmla="*/ 9 h 384"/>
                  <a:gd name="T48" fmla="*/ 38 w 530"/>
                  <a:gd name="T49" fmla="*/ 9 h 384"/>
                  <a:gd name="T50" fmla="*/ 38 w 530"/>
                  <a:gd name="T51" fmla="*/ 8 h 384"/>
                  <a:gd name="T52" fmla="*/ 35 w 530"/>
                  <a:gd name="T53" fmla="*/ 8 h 384"/>
                  <a:gd name="T54" fmla="*/ 27 w 530"/>
                  <a:gd name="T55" fmla="*/ 7 h 384"/>
                  <a:gd name="T56" fmla="*/ 24 w 530"/>
                  <a:gd name="T57" fmla="*/ 6 h 384"/>
                  <a:gd name="T58" fmla="*/ 27 w 530"/>
                  <a:gd name="T59" fmla="*/ 6 h 384"/>
                  <a:gd name="T60" fmla="*/ 32 w 530"/>
                  <a:gd name="T61" fmla="*/ 7 h 384"/>
                  <a:gd name="T62" fmla="*/ 37 w 530"/>
                  <a:gd name="T63" fmla="*/ 6 h 384"/>
                  <a:gd name="T64" fmla="*/ 35 w 530"/>
                  <a:gd name="T65" fmla="*/ 4 h 384"/>
                  <a:gd name="T66" fmla="*/ 30 w 530"/>
                  <a:gd name="T67" fmla="*/ 4 h 384"/>
                  <a:gd name="T68" fmla="*/ 25 w 530"/>
                  <a:gd name="T69" fmla="*/ 5 h 384"/>
                  <a:gd name="T70" fmla="*/ 25 w 530"/>
                  <a:gd name="T71" fmla="*/ 4 h 384"/>
                  <a:gd name="T72" fmla="*/ 38 w 530"/>
                  <a:gd name="T73" fmla="*/ 3 h 384"/>
                  <a:gd name="T74" fmla="*/ 38 w 530"/>
                  <a:gd name="T75" fmla="*/ 2 h 384"/>
                  <a:gd name="T76" fmla="*/ 32 w 530"/>
                  <a:gd name="T77" fmla="*/ 2 h 384"/>
                  <a:gd name="T78" fmla="*/ 21 w 530"/>
                  <a:gd name="T79" fmla="*/ 4 h 384"/>
                  <a:gd name="T80" fmla="*/ 15 w 530"/>
                  <a:gd name="T81" fmla="*/ 5 h 384"/>
                  <a:gd name="T82" fmla="*/ 18 w 530"/>
                  <a:gd name="T83" fmla="*/ 4 h 384"/>
                  <a:gd name="T84" fmla="*/ 22 w 530"/>
                  <a:gd name="T85" fmla="*/ 3 h 384"/>
                  <a:gd name="T86" fmla="*/ 20 w 530"/>
                  <a:gd name="T87" fmla="*/ 2 h 384"/>
                  <a:gd name="T88" fmla="*/ 10 w 530"/>
                  <a:gd name="T89" fmla="*/ 4 h 384"/>
                  <a:gd name="T90" fmla="*/ 8 w 530"/>
                  <a:gd name="T91" fmla="*/ 4 h 384"/>
                  <a:gd name="T92" fmla="*/ 9 w 530"/>
                  <a:gd name="T93" fmla="*/ 3 h 384"/>
                  <a:gd name="T94" fmla="*/ 12 w 530"/>
                  <a:gd name="T95" fmla="*/ 2 h 384"/>
                  <a:gd name="T96" fmla="*/ 5 w 530"/>
                  <a:gd name="T97" fmla="*/ 3 h 384"/>
                  <a:gd name="T98" fmla="*/ 7 w 530"/>
                  <a:gd name="T99" fmla="*/ 2 h 384"/>
                  <a:gd name="T100" fmla="*/ 3 w 530"/>
                  <a:gd name="T101" fmla="*/ 1 h 384"/>
                  <a:gd name="T102" fmla="*/ 0 w 530"/>
                  <a:gd name="T103" fmla="*/ 1 h 384"/>
                  <a:gd name="T104" fmla="*/ 1 w 530"/>
                  <a:gd name="T105" fmla="*/ 0 h 384"/>
                  <a:gd name="T106" fmla="*/ 8 w 530"/>
                  <a:gd name="T107" fmla="*/ 1 h 384"/>
                  <a:gd name="T108" fmla="*/ 17 w 530"/>
                  <a:gd name="T109" fmla="*/ 2 h 384"/>
                  <a:gd name="T110" fmla="*/ 34 w 530"/>
                  <a:gd name="T111" fmla="*/ 1 h 3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30"/>
                  <a:gd name="T169" fmla="*/ 0 h 384"/>
                  <a:gd name="T170" fmla="*/ 530 w 530"/>
                  <a:gd name="T171" fmla="*/ 384 h 3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30" h="384">
                    <a:moveTo>
                      <a:pt x="386" y="53"/>
                    </a:moveTo>
                    <a:lnTo>
                      <a:pt x="425" y="62"/>
                    </a:lnTo>
                    <a:lnTo>
                      <a:pt x="463" y="70"/>
                    </a:lnTo>
                    <a:lnTo>
                      <a:pt x="502" y="89"/>
                    </a:lnTo>
                    <a:lnTo>
                      <a:pt x="521" y="124"/>
                    </a:lnTo>
                    <a:lnTo>
                      <a:pt x="473" y="149"/>
                    </a:lnTo>
                    <a:lnTo>
                      <a:pt x="443" y="175"/>
                    </a:lnTo>
                    <a:lnTo>
                      <a:pt x="434" y="192"/>
                    </a:lnTo>
                    <a:lnTo>
                      <a:pt x="443" y="227"/>
                    </a:lnTo>
                    <a:lnTo>
                      <a:pt x="473" y="254"/>
                    </a:lnTo>
                    <a:lnTo>
                      <a:pt x="530" y="289"/>
                    </a:lnTo>
                    <a:lnTo>
                      <a:pt x="511" y="316"/>
                    </a:lnTo>
                    <a:lnTo>
                      <a:pt x="482" y="324"/>
                    </a:lnTo>
                    <a:lnTo>
                      <a:pt x="434" y="349"/>
                    </a:lnTo>
                    <a:lnTo>
                      <a:pt x="386" y="359"/>
                    </a:lnTo>
                    <a:lnTo>
                      <a:pt x="317" y="349"/>
                    </a:lnTo>
                    <a:lnTo>
                      <a:pt x="203" y="341"/>
                    </a:lnTo>
                    <a:lnTo>
                      <a:pt x="153" y="341"/>
                    </a:lnTo>
                    <a:lnTo>
                      <a:pt x="96" y="359"/>
                    </a:lnTo>
                    <a:lnTo>
                      <a:pt x="29" y="384"/>
                    </a:lnTo>
                    <a:lnTo>
                      <a:pt x="18" y="367"/>
                    </a:lnTo>
                    <a:lnTo>
                      <a:pt x="29" y="359"/>
                    </a:lnTo>
                    <a:lnTo>
                      <a:pt x="57" y="349"/>
                    </a:lnTo>
                    <a:lnTo>
                      <a:pt x="66" y="349"/>
                    </a:lnTo>
                    <a:lnTo>
                      <a:pt x="86" y="341"/>
                    </a:lnTo>
                    <a:lnTo>
                      <a:pt x="66" y="316"/>
                    </a:lnTo>
                    <a:lnTo>
                      <a:pt x="66" y="306"/>
                    </a:lnTo>
                    <a:lnTo>
                      <a:pt x="66" y="297"/>
                    </a:lnTo>
                    <a:lnTo>
                      <a:pt x="96" y="306"/>
                    </a:lnTo>
                    <a:lnTo>
                      <a:pt x="116" y="324"/>
                    </a:lnTo>
                    <a:lnTo>
                      <a:pt x="144" y="332"/>
                    </a:lnTo>
                    <a:lnTo>
                      <a:pt x="153" y="332"/>
                    </a:lnTo>
                    <a:lnTo>
                      <a:pt x="173" y="324"/>
                    </a:lnTo>
                    <a:lnTo>
                      <a:pt x="135" y="289"/>
                    </a:lnTo>
                    <a:lnTo>
                      <a:pt x="105" y="281"/>
                    </a:lnTo>
                    <a:lnTo>
                      <a:pt x="105" y="254"/>
                    </a:lnTo>
                    <a:lnTo>
                      <a:pt x="125" y="254"/>
                    </a:lnTo>
                    <a:lnTo>
                      <a:pt x="144" y="254"/>
                    </a:lnTo>
                    <a:lnTo>
                      <a:pt x="183" y="281"/>
                    </a:lnTo>
                    <a:lnTo>
                      <a:pt x="221" y="316"/>
                    </a:lnTo>
                    <a:lnTo>
                      <a:pt x="242" y="316"/>
                    </a:lnTo>
                    <a:lnTo>
                      <a:pt x="269" y="316"/>
                    </a:lnTo>
                    <a:lnTo>
                      <a:pt x="251" y="297"/>
                    </a:lnTo>
                    <a:lnTo>
                      <a:pt x="242" y="281"/>
                    </a:lnTo>
                    <a:lnTo>
                      <a:pt x="203" y="254"/>
                    </a:lnTo>
                    <a:lnTo>
                      <a:pt x="192" y="237"/>
                    </a:lnTo>
                    <a:lnTo>
                      <a:pt x="299" y="297"/>
                    </a:lnTo>
                    <a:lnTo>
                      <a:pt x="356" y="316"/>
                    </a:lnTo>
                    <a:lnTo>
                      <a:pt x="425" y="324"/>
                    </a:lnTo>
                    <a:lnTo>
                      <a:pt x="434" y="324"/>
                    </a:lnTo>
                    <a:lnTo>
                      <a:pt x="443" y="316"/>
                    </a:lnTo>
                    <a:lnTo>
                      <a:pt x="434" y="297"/>
                    </a:lnTo>
                    <a:lnTo>
                      <a:pt x="415" y="297"/>
                    </a:lnTo>
                    <a:lnTo>
                      <a:pt x="395" y="297"/>
                    </a:lnTo>
                    <a:lnTo>
                      <a:pt x="365" y="289"/>
                    </a:lnTo>
                    <a:lnTo>
                      <a:pt x="308" y="262"/>
                    </a:lnTo>
                    <a:lnTo>
                      <a:pt x="251" y="219"/>
                    </a:lnTo>
                    <a:lnTo>
                      <a:pt x="269" y="210"/>
                    </a:lnTo>
                    <a:lnTo>
                      <a:pt x="290" y="210"/>
                    </a:lnTo>
                    <a:lnTo>
                      <a:pt x="308" y="219"/>
                    </a:lnTo>
                    <a:lnTo>
                      <a:pt x="328" y="237"/>
                    </a:lnTo>
                    <a:lnTo>
                      <a:pt x="356" y="254"/>
                    </a:lnTo>
                    <a:lnTo>
                      <a:pt x="395" y="237"/>
                    </a:lnTo>
                    <a:lnTo>
                      <a:pt x="415" y="210"/>
                    </a:lnTo>
                    <a:lnTo>
                      <a:pt x="404" y="184"/>
                    </a:lnTo>
                    <a:lnTo>
                      <a:pt x="395" y="157"/>
                    </a:lnTo>
                    <a:lnTo>
                      <a:pt x="365" y="149"/>
                    </a:lnTo>
                    <a:lnTo>
                      <a:pt x="338" y="149"/>
                    </a:lnTo>
                    <a:lnTo>
                      <a:pt x="299" y="175"/>
                    </a:lnTo>
                    <a:lnTo>
                      <a:pt x="279" y="184"/>
                    </a:lnTo>
                    <a:lnTo>
                      <a:pt x="251" y="184"/>
                    </a:lnTo>
                    <a:lnTo>
                      <a:pt x="279" y="149"/>
                    </a:lnTo>
                    <a:lnTo>
                      <a:pt x="317" y="124"/>
                    </a:lnTo>
                    <a:lnTo>
                      <a:pt x="425" y="97"/>
                    </a:lnTo>
                    <a:lnTo>
                      <a:pt x="434" y="89"/>
                    </a:lnTo>
                    <a:lnTo>
                      <a:pt x="434" y="79"/>
                    </a:lnTo>
                    <a:lnTo>
                      <a:pt x="395" y="79"/>
                    </a:lnTo>
                    <a:lnTo>
                      <a:pt x="356" y="79"/>
                    </a:lnTo>
                    <a:lnTo>
                      <a:pt x="299" y="97"/>
                    </a:lnTo>
                    <a:lnTo>
                      <a:pt x="242" y="140"/>
                    </a:lnTo>
                    <a:lnTo>
                      <a:pt x="183" y="184"/>
                    </a:lnTo>
                    <a:lnTo>
                      <a:pt x="164" y="175"/>
                    </a:lnTo>
                    <a:lnTo>
                      <a:pt x="173" y="149"/>
                    </a:lnTo>
                    <a:lnTo>
                      <a:pt x="203" y="132"/>
                    </a:lnTo>
                    <a:lnTo>
                      <a:pt x="231" y="124"/>
                    </a:lnTo>
                    <a:lnTo>
                      <a:pt x="251" y="97"/>
                    </a:lnTo>
                    <a:lnTo>
                      <a:pt x="242" y="89"/>
                    </a:lnTo>
                    <a:lnTo>
                      <a:pt x="221" y="79"/>
                    </a:lnTo>
                    <a:lnTo>
                      <a:pt x="164" y="114"/>
                    </a:lnTo>
                    <a:lnTo>
                      <a:pt x="116" y="157"/>
                    </a:lnTo>
                    <a:lnTo>
                      <a:pt x="96" y="167"/>
                    </a:lnTo>
                    <a:lnTo>
                      <a:pt x="86" y="157"/>
                    </a:lnTo>
                    <a:lnTo>
                      <a:pt x="86" y="132"/>
                    </a:lnTo>
                    <a:lnTo>
                      <a:pt x="105" y="124"/>
                    </a:lnTo>
                    <a:lnTo>
                      <a:pt x="144" y="97"/>
                    </a:lnTo>
                    <a:lnTo>
                      <a:pt x="135" y="79"/>
                    </a:lnTo>
                    <a:lnTo>
                      <a:pt x="96" y="97"/>
                    </a:lnTo>
                    <a:lnTo>
                      <a:pt x="57" y="114"/>
                    </a:lnTo>
                    <a:lnTo>
                      <a:pt x="38" y="97"/>
                    </a:lnTo>
                    <a:lnTo>
                      <a:pt x="77" y="62"/>
                    </a:lnTo>
                    <a:lnTo>
                      <a:pt x="57" y="53"/>
                    </a:lnTo>
                    <a:lnTo>
                      <a:pt x="38" y="53"/>
                    </a:lnTo>
                    <a:lnTo>
                      <a:pt x="18" y="45"/>
                    </a:lnTo>
                    <a:lnTo>
                      <a:pt x="0" y="27"/>
                    </a:lnTo>
                    <a:lnTo>
                      <a:pt x="0" y="10"/>
                    </a:lnTo>
                    <a:lnTo>
                      <a:pt x="9" y="0"/>
                    </a:lnTo>
                    <a:lnTo>
                      <a:pt x="48" y="35"/>
                    </a:lnTo>
                    <a:lnTo>
                      <a:pt x="86" y="53"/>
                    </a:lnTo>
                    <a:lnTo>
                      <a:pt x="135" y="70"/>
                    </a:lnTo>
                    <a:lnTo>
                      <a:pt x="192" y="79"/>
                    </a:lnTo>
                    <a:lnTo>
                      <a:pt x="290" y="70"/>
                    </a:lnTo>
                    <a:lnTo>
                      <a:pt x="386" y="53"/>
                    </a:lnTo>
                    <a:close/>
                  </a:path>
                </a:pathLst>
              </a:custGeom>
              <a:solidFill>
                <a:srgbClr val="FFFF99"/>
              </a:solidFill>
              <a:ln w="9525">
                <a:solidFill>
                  <a:srgbClr val="800000"/>
                </a:solidFill>
                <a:round/>
                <a:headEnd/>
                <a:tailEnd/>
              </a:ln>
            </p:spPr>
            <p:txBody>
              <a:bodyPr/>
              <a:lstStyle/>
              <a:p>
                <a:endParaRPr lang="en-US"/>
              </a:p>
            </p:txBody>
          </p:sp>
          <p:sp>
            <p:nvSpPr>
              <p:cNvPr id="5134" name="Freeform 204"/>
              <p:cNvSpPr>
                <a:spLocks/>
              </p:cNvSpPr>
              <p:nvPr/>
            </p:nvSpPr>
            <p:spPr bwMode="auto">
              <a:xfrm>
                <a:off x="1216" y="73"/>
                <a:ext cx="19" cy="8"/>
              </a:xfrm>
              <a:custGeom>
                <a:avLst/>
                <a:gdLst>
                  <a:gd name="T0" fmla="*/ 5 w 66"/>
                  <a:gd name="T1" fmla="*/ 1 h 52"/>
                  <a:gd name="T2" fmla="*/ 5 w 66"/>
                  <a:gd name="T3" fmla="*/ 1 h 52"/>
                  <a:gd name="T4" fmla="*/ 3 w 66"/>
                  <a:gd name="T5" fmla="*/ 1 h 52"/>
                  <a:gd name="T6" fmla="*/ 1 w 66"/>
                  <a:gd name="T7" fmla="*/ 1 h 52"/>
                  <a:gd name="T8" fmla="*/ 0 w 66"/>
                  <a:gd name="T9" fmla="*/ 1 h 52"/>
                  <a:gd name="T10" fmla="*/ 1 w 66"/>
                  <a:gd name="T11" fmla="*/ 0 h 52"/>
                  <a:gd name="T12" fmla="*/ 2 w 66"/>
                  <a:gd name="T13" fmla="*/ 0 h 52"/>
                  <a:gd name="T14" fmla="*/ 4 w 66"/>
                  <a:gd name="T15" fmla="*/ 0 h 52"/>
                  <a:gd name="T16" fmla="*/ 5 w 66"/>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52"/>
                  <a:gd name="T29" fmla="*/ 66 w 66"/>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52">
                    <a:moveTo>
                      <a:pt x="66" y="26"/>
                    </a:moveTo>
                    <a:lnTo>
                      <a:pt x="57" y="43"/>
                    </a:lnTo>
                    <a:lnTo>
                      <a:pt x="39" y="52"/>
                    </a:lnTo>
                    <a:lnTo>
                      <a:pt x="18" y="43"/>
                    </a:lnTo>
                    <a:lnTo>
                      <a:pt x="0" y="26"/>
                    </a:lnTo>
                    <a:lnTo>
                      <a:pt x="9" y="8"/>
                    </a:lnTo>
                    <a:lnTo>
                      <a:pt x="28" y="0"/>
                    </a:lnTo>
                    <a:lnTo>
                      <a:pt x="48" y="8"/>
                    </a:lnTo>
                    <a:lnTo>
                      <a:pt x="66" y="26"/>
                    </a:lnTo>
                    <a:close/>
                  </a:path>
                </a:pathLst>
              </a:custGeom>
              <a:solidFill>
                <a:srgbClr val="FFFF99"/>
              </a:solidFill>
              <a:ln w="9525">
                <a:solidFill>
                  <a:srgbClr val="800000"/>
                </a:solidFill>
                <a:round/>
                <a:headEnd/>
                <a:tailEnd/>
              </a:ln>
            </p:spPr>
            <p:txBody>
              <a:bodyPr/>
              <a:lstStyle/>
              <a:p>
                <a:endParaRPr lang="en-US"/>
              </a:p>
            </p:txBody>
          </p:sp>
          <p:sp>
            <p:nvSpPr>
              <p:cNvPr id="5135" name="Freeform 205"/>
              <p:cNvSpPr>
                <a:spLocks/>
              </p:cNvSpPr>
              <p:nvPr/>
            </p:nvSpPr>
            <p:spPr bwMode="auto">
              <a:xfrm>
                <a:off x="269" y="80"/>
                <a:ext cx="944" cy="5"/>
              </a:xfrm>
              <a:custGeom>
                <a:avLst/>
                <a:gdLst>
                  <a:gd name="T0" fmla="*/ 278 w 3169"/>
                  <a:gd name="T1" fmla="*/ 0 h 35"/>
                  <a:gd name="T2" fmla="*/ 281 w 3169"/>
                  <a:gd name="T3" fmla="*/ 1 h 35"/>
                  <a:gd name="T4" fmla="*/ 279 w 3169"/>
                  <a:gd name="T5" fmla="*/ 1 h 35"/>
                  <a:gd name="T6" fmla="*/ 279 w 3169"/>
                  <a:gd name="T7" fmla="*/ 1 h 35"/>
                  <a:gd name="T8" fmla="*/ 277 w 3169"/>
                  <a:gd name="T9" fmla="*/ 1 h 35"/>
                  <a:gd name="T10" fmla="*/ 273 w 3169"/>
                  <a:gd name="T11" fmla="*/ 1 h 35"/>
                  <a:gd name="T12" fmla="*/ 268 w 3169"/>
                  <a:gd name="T13" fmla="*/ 1 h 35"/>
                  <a:gd name="T14" fmla="*/ 261 w 3169"/>
                  <a:gd name="T15" fmla="*/ 1 h 35"/>
                  <a:gd name="T16" fmla="*/ 254 w 3169"/>
                  <a:gd name="T17" fmla="*/ 1 h 35"/>
                  <a:gd name="T18" fmla="*/ 245 w 3169"/>
                  <a:gd name="T19" fmla="*/ 1 h 35"/>
                  <a:gd name="T20" fmla="*/ 236 w 3169"/>
                  <a:gd name="T21" fmla="*/ 1 h 35"/>
                  <a:gd name="T22" fmla="*/ 225 w 3169"/>
                  <a:gd name="T23" fmla="*/ 1 h 35"/>
                  <a:gd name="T24" fmla="*/ 214 w 3169"/>
                  <a:gd name="T25" fmla="*/ 1 h 35"/>
                  <a:gd name="T26" fmla="*/ 191 w 3169"/>
                  <a:gd name="T27" fmla="*/ 1 h 35"/>
                  <a:gd name="T28" fmla="*/ 165 w 3169"/>
                  <a:gd name="T29" fmla="*/ 1 h 35"/>
                  <a:gd name="T30" fmla="*/ 140 w 3169"/>
                  <a:gd name="T31" fmla="*/ 1 h 35"/>
                  <a:gd name="T32" fmla="*/ 114 w 3169"/>
                  <a:gd name="T33" fmla="*/ 1 h 35"/>
                  <a:gd name="T34" fmla="*/ 88 w 3169"/>
                  <a:gd name="T35" fmla="*/ 1 h 35"/>
                  <a:gd name="T36" fmla="*/ 64 w 3169"/>
                  <a:gd name="T37" fmla="*/ 1 h 35"/>
                  <a:gd name="T38" fmla="*/ 54 w 3169"/>
                  <a:gd name="T39" fmla="*/ 1 h 35"/>
                  <a:gd name="T40" fmla="*/ 44 w 3169"/>
                  <a:gd name="T41" fmla="*/ 1 h 35"/>
                  <a:gd name="T42" fmla="*/ 34 w 3169"/>
                  <a:gd name="T43" fmla="*/ 1 h 35"/>
                  <a:gd name="T44" fmla="*/ 26 w 3169"/>
                  <a:gd name="T45" fmla="*/ 1 h 35"/>
                  <a:gd name="T46" fmla="*/ 18 w 3169"/>
                  <a:gd name="T47" fmla="*/ 1 h 35"/>
                  <a:gd name="T48" fmla="*/ 12 w 3169"/>
                  <a:gd name="T49" fmla="*/ 1 h 35"/>
                  <a:gd name="T50" fmla="*/ 7 w 3169"/>
                  <a:gd name="T51" fmla="*/ 1 h 35"/>
                  <a:gd name="T52" fmla="*/ 3 w 3169"/>
                  <a:gd name="T53" fmla="*/ 1 h 35"/>
                  <a:gd name="T54" fmla="*/ 0 w 3169"/>
                  <a:gd name="T55" fmla="*/ 1 h 35"/>
                  <a:gd name="T56" fmla="*/ 0 w 3169"/>
                  <a:gd name="T57" fmla="*/ 0 h 35"/>
                  <a:gd name="T58" fmla="*/ 1 w 3169"/>
                  <a:gd name="T59" fmla="*/ 0 h 35"/>
                  <a:gd name="T60" fmla="*/ 278 w 3169"/>
                  <a:gd name="T61" fmla="*/ 0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69"/>
                  <a:gd name="T94" fmla="*/ 0 h 35"/>
                  <a:gd name="T95" fmla="*/ 3169 w 3169"/>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69" h="35">
                    <a:moveTo>
                      <a:pt x="3130" y="0"/>
                    </a:moveTo>
                    <a:lnTo>
                      <a:pt x="3169" y="27"/>
                    </a:lnTo>
                    <a:lnTo>
                      <a:pt x="3148" y="27"/>
                    </a:lnTo>
                    <a:lnTo>
                      <a:pt x="3139" y="27"/>
                    </a:lnTo>
                    <a:lnTo>
                      <a:pt x="3119" y="27"/>
                    </a:lnTo>
                    <a:lnTo>
                      <a:pt x="3071" y="27"/>
                    </a:lnTo>
                    <a:lnTo>
                      <a:pt x="3013" y="27"/>
                    </a:lnTo>
                    <a:lnTo>
                      <a:pt x="2945" y="27"/>
                    </a:lnTo>
                    <a:lnTo>
                      <a:pt x="2858" y="27"/>
                    </a:lnTo>
                    <a:lnTo>
                      <a:pt x="2762" y="27"/>
                    </a:lnTo>
                    <a:lnTo>
                      <a:pt x="2657" y="27"/>
                    </a:lnTo>
                    <a:lnTo>
                      <a:pt x="2540" y="27"/>
                    </a:lnTo>
                    <a:lnTo>
                      <a:pt x="2415" y="27"/>
                    </a:lnTo>
                    <a:lnTo>
                      <a:pt x="2154" y="27"/>
                    </a:lnTo>
                    <a:lnTo>
                      <a:pt x="1864" y="27"/>
                    </a:lnTo>
                    <a:lnTo>
                      <a:pt x="1574" y="27"/>
                    </a:lnTo>
                    <a:lnTo>
                      <a:pt x="1284" y="27"/>
                    </a:lnTo>
                    <a:lnTo>
                      <a:pt x="996" y="27"/>
                    </a:lnTo>
                    <a:lnTo>
                      <a:pt x="725" y="27"/>
                    </a:lnTo>
                    <a:lnTo>
                      <a:pt x="608" y="27"/>
                    </a:lnTo>
                    <a:lnTo>
                      <a:pt x="494" y="27"/>
                    </a:lnTo>
                    <a:lnTo>
                      <a:pt x="387" y="27"/>
                    </a:lnTo>
                    <a:lnTo>
                      <a:pt x="290" y="27"/>
                    </a:lnTo>
                    <a:lnTo>
                      <a:pt x="204" y="27"/>
                    </a:lnTo>
                    <a:lnTo>
                      <a:pt x="135" y="27"/>
                    </a:lnTo>
                    <a:lnTo>
                      <a:pt x="78" y="27"/>
                    </a:lnTo>
                    <a:lnTo>
                      <a:pt x="30" y="35"/>
                    </a:lnTo>
                    <a:lnTo>
                      <a:pt x="0" y="35"/>
                    </a:lnTo>
                    <a:lnTo>
                      <a:pt x="0" y="9"/>
                    </a:lnTo>
                    <a:lnTo>
                      <a:pt x="10" y="0"/>
                    </a:lnTo>
                    <a:lnTo>
                      <a:pt x="3130" y="0"/>
                    </a:lnTo>
                    <a:close/>
                  </a:path>
                </a:pathLst>
              </a:custGeom>
              <a:solidFill>
                <a:srgbClr val="FFFF99"/>
              </a:solidFill>
              <a:ln w="9525">
                <a:solidFill>
                  <a:srgbClr val="800000"/>
                </a:solidFill>
                <a:round/>
                <a:headEnd/>
                <a:tailEnd/>
              </a:ln>
            </p:spPr>
            <p:txBody>
              <a:bodyPr/>
              <a:lstStyle/>
              <a:p>
                <a:endParaRPr lang="en-US"/>
              </a:p>
            </p:txBody>
          </p:sp>
          <p:sp>
            <p:nvSpPr>
              <p:cNvPr id="5136" name="Freeform 206"/>
              <p:cNvSpPr>
                <a:spLocks/>
              </p:cNvSpPr>
              <p:nvPr/>
            </p:nvSpPr>
            <p:spPr bwMode="auto">
              <a:xfrm>
                <a:off x="82" y="80"/>
                <a:ext cx="113" cy="51"/>
              </a:xfrm>
              <a:custGeom>
                <a:avLst/>
                <a:gdLst>
                  <a:gd name="T0" fmla="*/ 8 w 377"/>
                  <a:gd name="T1" fmla="*/ 1 h 314"/>
                  <a:gd name="T2" fmla="*/ 7 w 377"/>
                  <a:gd name="T3" fmla="*/ 0 h 314"/>
                  <a:gd name="T4" fmla="*/ 10 w 377"/>
                  <a:gd name="T5" fmla="*/ 2 h 314"/>
                  <a:gd name="T6" fmla="*/ 12 w 377"/>
                  <a:gd name="T7" fmla="*/ 1 h 314"/>
                  <a:gd name="T8" fmla="*/ 15 w 377"/>
                  <a:gd name="T9" fmla="*/ 3 h 314"/>
                  <a:gd name="T10" fmla="*/ 17 w 377"/>
                  <a:gd name="T11" fmla="*/ 3 h 314"/>
                  <a:gd name="T12" fmla="*/ 21 w 377"/>
                  <a:gd name="T13" fmla="*/ 3 h 314"/>
                  <a:gd name="T14" fmla="*/ 22 w 377"/>
                  <a:gd name="T15" fmla="*/ 3 h 314"/>
                  <a:gd name="T16" fmla="*/ 23 w 377"/>
                  <a:gd name="T17" fmla="*/ 4 h 314"/>
                  <a:gd name="T18" fmla="*/ 26 w 377"/>
                  <a:gd name="T19" fmla="*/ 4 h 314"/>
                  <a:gd name="T20" fmla="*/ 29 w 377"/>
                  <a:gd name="T21" fmla="*/ 5 h 314"/>
                  <a:gd name="T22" fmla="*/ 30 w 377"/>
                  <a:gd name="T23" fmla="*/ 5 h 314"/>
                  <a:gd name="T24" fmla="*/ 29 w 377"/>
                  <a:gd name="T25" fmla="*/ 3 h 314"/>
                  <a:gd name="T26" fmla="*/ 31 w 377"/>
                  <a:gd name="T27" fmla="*/ 3 h 314"/>
                  <a:gd name="T28" fmla="*/ 34 w 377"/>
                  <a:gd name="T29" fmla="*/ 6 h 314"/>
                  <a:gd name="T30" fmla="*/ 28 w 377"/>
                  <a:gd name="T31" fmla="*/ 6 h 314"/>
                  <a:gd name="T32" fmla="*/ 23 w 377"/>
                  <a:gd name="T33" fmla="*/ 6 h 314"/>
                  <a:gd name="T34" fmla="*/ 16 w 377"/>
                  <a:gd name="T35" fmla="*/ 8 h 314"/>
                  <a:gd name="T36" fmla="*/ 14 w 377"/>
                  <a:gd name="T37" fmla="*/ 7 h 314"/>
                  <a:gd name="T38" fmla="*/ 18 w 377"/>
                  <a:gd name="T39" fmla="*/ 7 h 314"/>
                  <a:gd name="T40" fmla="*/ 18 w 377"/>
                  <a:gd name="T41" fmla="*/ 6 h 314"/>
                  <a:gd name="T42" fmla="*/ 8 w 377"/>
                  <a:gd name="T43" fmla="*/ 6 h 314"/>
                  <a:gd name="T44" fmla="*/ 10 w 377"/>
                  <a:gd name="T45" fmla="*/ 6 h 314"/>
                  <a:gd name="T46" fmla="*/ 14 w 377"/>
                  <a:gd name="T47" fmla="*/ 6 h 314"/>
                  <a:gd name="T48" fmla="*/ 15 w 377"/>
                  <a:gd name="T49" fmla="*/ 5 h 314"/>
                  <a:gd name="T50" fmla="*/ 13 w 377"/>
                  <a:gd name="T51" fmla="*/ 5 h 314"/>
                  <a:gd name="T52" fmla="*/ 12 w 377"/>
                  <a:gd name="T53" fmla="*/ 4 h 314"/>
                  <a:gd name="T54" fmla="*/ 4 w 377"/>
                  <a:gd name="T55" fmla="*/ 4 h 314"/>
                  <a:gd name="T56" fmla="*/ 2 w 377"/>
                  <a:gd name="T57" fmla="*/ 4 h 314"/>
                  <a:gd name="T58" fmla="*/ 7 w 377"/>
                  <a:gd name="T59" fmla="*/ 4 h 314"/>
                  <a:gd name="T60" fmla="*/ 10 w 377"/>
                  <a:gd name="T61" fmla="*/ 4 h 314"/>
                  <a:gd name="T62" fmla="*/ 9 w 377"/>
                  <a:gd name="T63" fmla="*/ 3 h 314"/>
                  <a:gd name="T64" fmla="*/ 1 w 377"/>
                  <a:gd name="T65" fmla="*/ 3 h 314"/>
                  <a:gd name="T66" fmla="*/ 4 w 377"/>
                  <a:gd name="T67" fmla="*/ 3 h 314"/>
                  <a:gd name="T68" fmla="*/ 8 w 377"/>
                  <a:gd name="T69" fmla="*/ 3 h 314"/>
                  <a:gd name="T70" fmla="*/ 8 w 377"/>
                  <a:gd name="T71" fmla="*/ 2 h 314"/>
                  <a:gd name="T72" fmla="*/ 4 w 377"/>
                  <a:gd name="T73" fmla="*/ 2 h 314"/>
                  <a:gd name="T74" fmla="*/ 1 w 377"/>
                  <a:gd name="T75" fmla="*/ 2 h 314"/>
                  <a:gd name="T76" fmla="*/ 3 w 377"/>
                  <a:gd name="T77" fmla="*/ 1 h 314"/>
                  <a:gd name="T78" fmla="*/ 0 w 377"/>
                  <a:gd name="T79" fmla="*/ 0 h 314"/>
                  <a:gd name="T80" fmla="*/ 3 w 377"/>
                  <a:gd name="T81" fmla="*/ 0 h 314"/>
                  <a:gd name="T82" fmla="*/ 5 w 377"/>
                  <a:gd name="T83" fmla="*/ 1 h 3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7"/>
                  <a:gd name="T127" fmla="*/ 0 h 314"/>
                  <a:gd name="T128" fmla="*/ 377 w 377"/>
                  <a:gd name="T129" fmla="*/ 314 h 3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7" h="314">
                    <a:moveTo>
                      <a:pt x="78" y="44"/>
                    </a:moveTo>
                    <a:lnTo>
                      <a:pt x="87" y="44"/>
                    </a:lnTo>
                    <a:lnTo>
                      <a:pt x="78" y="27"/>
                    </a:lnTo>
                    <a:lnTo>
                      <a:pt x="78" y="9"/>
                    </a:lnTo>
                    <a:lnTo>
                      <a:pt x="87" y="44"/>
                    </a:lnTo>
                    <a:lnTo>
                      <a:pt x="117" y="79"/>
                    </a:lnTo>
                    <a:lnTo>
                      <a:pt x="137" y="70"/>
                    </a:lnTo>
                    <a:lnTo>
                      <a:pt x="137" y="54"/>
                    </a:lnTo>
                    <a:lnTo>
                      <a:pt x="156" y="87"/>
                    </a:lnTo>
                    <a:lnTo>
                      <a:pt x="165" y="97"/>
                    </a:lnTo>
                    <a:lnTo>
                      <a:pt x="185" y="105"/>
                    </a:lnTo>
                    <a:lnTo>
                      <a:pt x="194" y="97"/>
                    </a:lnTo>
                    <a:lnTo>
                      <a:pt x="224" y="122"/>
                    </a:lnTo>
                    <a:lnTo>
                      <a:pt x="233" y="122"/>
                    </a:lnTo>
                    <a:lnTo>
                      <a:pt x="242" y="114"/>
                    </a:lnTo>
                    <a:lnTo>
                      <a:pt x="242" y="105"/>
                    </a:lnTo>
                    <a:lnTo>
                      <a:pt x="252" y="122"/>
                    </a:lnTo>
                    <a:lnTo>
                      <a:pt x="252" y="149"/>
                    </a:lnTo>
                    <a:lnTo>
                      <a:pt x="272" y="167"/>
                    </a:lnTo>
                    <a:lnTo>
                      <a:pt x="290" y="167"/>
                    </a:lnTo>
                    <a:lnTo>
                      <a:pt x="300" y="184"/>
                    </a:lnTo>
                    <a:lnTo>
                      <a:pt x="320" y="192"/>
                    </a:lnTo>
                    <a:lnTo>
                      <a:pt x="329" y="184"/>
                    </a:lnTo>
                    <a:lnTo>
                      <a:pt x="338" y="175"/>
                    </a:lnTo>
                    <a:lnTo>
                      <a:pt x="320" y="140"/>
                    </a:lnTo>
                    <a:lnTo>
                      <a:pt x="320" y="122"/>
                    </a:lnTo>
                    <a:lnTo>
                      <a:pt x="320" y="114"/>
                    </a:lnTo>
                    <a:lnTo>
                      <a:pt x="349" y="132"/>
                    </a:lnTo>
                    <a:lnTo>
                      <a:pt x="359" y="167"/>
                    </a:lnTo>
                    <a:lnTo>
                      <a:pt x="377" y="236"/>
                    </a:lnTo>
                    <a:lnTo>
                      <a:pt x="368" y="246"/>
                    </a:lnTo>
                    <a:lnTo>
                      <a:pt x="311" y="227"/>
                    </a:lnTo>
                    <a:lnTo>
                      <a:pt x="281" y="219"/>
                    </a:lnTo>
                    <a:lnTo>
                      <a:pt x="252" y="219"/>
                    </a:lnTo>
                    <a:lnTo>
                      <a:pt x="263" y="314"/>
                    </a:lnTo>
                    <a:lnTo>
                      <a:pt x="185" y="306"/>
                    </a:lnTo>
                    <a:lnTo>
                      <a:pt x="126" y="279"/>
                    </a:lnTo>
                    <a:lnTo>
                      <a:pt x="156" y="271"/>
                    </a:lnTo>
                    <a:lnTo>
                      <a:pt x="176" y="271"/>
                    </a:lnTo>
                    <a:lnTo>
                      <a:pt x="204" y="271"/>
                    </a:lnTo>
                    <a:lnTo>
                      <a:pt x="204" y="262"/>
                    </a:lnTo>
                    <a:lnTo>
                      <a:pt x="204" y="246"/>
                    </a:lnTo>
                    <a:lnTo>
                      <a:pt x="194" y="236"/>
                    </a:lnTo>
                    <a:lnTo>
                      <a:pt x="87" y="246"/>
                    </a:lnTo>
                    <a:lnTo>
                      <a:pt x="87" y="227"/>
                    </a:lnTo>
                    <a:lnTo>
                      <a:pt x="107" y="219"/>
                    </a:lnTo>
                    <a:lnTo>
                      <a:pt x="137" y="227"/>
                    </a:lnTo>
                    <a:lnTo>
                      <a:pt x="156" y="227"/>
                    </a:lnTo>
                    <a:lnTo>
                      <a:pt x="165" y="211"/>
                    </a:lnTo>
                    <a:lnTo>
                      <a:pt x="165" y="201"/>
                    </a:lnTo>
                    <a:lnTo>
                      <a:pt x="156" y="201"/>
                    </a:lnTo>
                    <a:lnTo>
                      <a:pt x="146" y="192"/>
                    </a:lnTo>
                    <a:lnTo>
                      <a:pt x="156" y="184"/>
                    </a:lnTo>
                    <a:lnTo>
                      <a:pt x="137" y="167"/>
                    </a:lnTo>
                    <a:lnTo>
                      <a:pt x="98" y="157"/>
                    </a:lnTo>
                    <a:lnTo>
                      <a:pt x="50" y="149"/>
                    </a:lnTo>
                    <a:lnTo>
                      <a:pt x="21" y="149"/>
                    </a:lnTo>
                    <a:lnTo>
                      <a:pt x="21" y="140"/>
                    </a:lnTo>
                    <a:lnTo>
                      <a:pt x="50" y="140"/>
                    </a:lnTo>
                    <a:lnTo>
                      <a:pt x="78" y="149"/>
                    </a:lnTo>
                    <a:lnTo>
                      <a:pt x="98" y="149"/>
                    </a:lnTo>
                    <a:lnTo>
                      <a:pt x="117" y="149"/>
                    </a:lnTo>
                    <a:lnTo>
                      <a:pt x="126" y="132"/>
                    </a:lnTo>
                    <a:lnTo>
                      <a:pt x="98" y="122"/>
                    </a:lnTo>
                    <a:lnTo>
                      <a:pt x="69" y="114"/>
                    </a:lnTo>
                    <a:lnTo>
                      <a:pt x="11" y="105"/>
                    </a:lnTo>
                    <a:lnTo>
                      <a:pt x="21" y="105"/>
                    </a:lnTo>
                    <a:lnTo>
                      <a:pt x="39" y="105"/>
                    </a:lnTo>
                    <a:lnTo>
                      <a:pt x="69" y="114"/>
                    </a:lnTo>
                    <a:lnTo>
                      <a:pt x="87" y="105"/>
                    </a:lnTo>
                    <a:lnTo>
                      <a:pt x="98" y="97"/>
                    </a:lnTo>
                    <a:lnTo>
                      <a:pt x="87" y="87"/>
                    </a:lnTo>
                    <a:lnTo>
                      <a:pt x="78" y="79"/>
                    </a:lnTo>
                    <a:lnTo>
                      <a:pt x="39" y="79"/>
                    </a:lnTo>
                    <a:lnTo>
                      <a:pt x="21" y="70"/>
                    </a:lnTo>
                    <a:lnTo>
                      <a:pt x="11" y="62"/>
                    </a:lnTo>
                    <a:lnTo>
                      <a:pt x="11" y="54"/>
                    </a:lnTo>
                    <a:lnTo>
                      <a:pt x="30" y="44"/>
                    </a:lnTo>
                    <a:lnTo>
                      <a:pt x="11" y="27"/>
                    </a:lnTo>
                    <a:lnTo>
                      <a:pt x="0" y="9"/>
                    </a:lnTo>
                    <a:lnTo>
                      <a:pt x="21" y="0"/>
                    </a:lnTo>
                    <a:lnTo>
                      <a:pt x="30" y="9"/>
                    </a:lnTo>
                    <a:lnTo>
                      <a:pt x="50" y="35"/>
                    </a:lnTo>
                    <a:lnTo>
                      <a:pt x="59" y="44"/>
                    </a:lnTo>
                    <a:lnTo>
                      <a:pt x="78" y="44"/>
                    </a:lnTo>
                    <a:close/>
                  </a:path>
                </a:pathLst>
              </a:custGeom>
              <a:solidFill>
                <a:srgbClr val="FFFF99"/>
              </a:solidFill>
              <a:ln w="9525">
                <a:solidFill>
                  <a:srgbClr val="800000"/>
                </a:solidFill>
                <a:round/>
                <a:headEnd/>
                <a:tailEnd/>
              </a:ln>
            </p:spPr>
            <p:txBody>
              <a:bodyPr/>
              <a:lstStyle/>
              <a:p>
                <a:endParaRPr lang="en-US"/>
              </a:p>
            </p:txBody>
          </p:sp>
          <p:sp>
            <p:nvSpPr>
              <p:cNvPr id="5137" name="Freeform 207"/>
              <p:cNvSpPr>
                <a:spLocks/>
              </p:cNvSpPr>
              <p:nvPr/>
            </p:nvSpPr>
            <p:spPr bwMode="auto">
              <a:xfrm>
                <a:off x="191" y="80"/>
                <a:ext cx="18" cy="12"/>
              </a:xfrm>
              <a:custGeom>
                <a:avLst/>
                <a:gdLst>
                  <a:gd name="T0" fmla="*/ 6 w 57"/>
                  <a:gd name="T1" fmla="*/ 2 h 79"/>
                  <a:gd name="T2" fmla="*/ 0 w 57"/>
                  <a:gd name="T3" fmla="*/ 0 h 79"/>
                  <a:gd name="T4" fmla="*/ 4 w 57"/>
                  <a:gd name="T5" fmla="*/ 1 h 79"/>
                  <a:gd name="T6" fmla="*/ 6 w 57"/>
                  <a:gd name="T7" fmla="*/ 2 h 79"/>
                  <a:gd name="T8" fmla="*/ 0 60000 65536"/>
                  <a:gd name="T9" fmla="*/ 0 60000 65536"/>
                  <a:gd name="T10" fmla="*/ 0 60000 65536"/>
                  <a:gd name="T11" fmla="*/ 0 60000 65536"/>
                  <a:gd name="T12" fmla="*/ 0 w 57"/>
                  <a:gd name="T13" fmla="*/ 0 h 79"/>
                  <a:gd name="T14" fmla="*/ 57 w 57"/>
                  <a:gd name="T15" fmla="*/ 79 h 79"/>
                </a:gdLst>
                <a:ahLst/>
                <a:cxnLst>
                  <a:cxn ang="T8">
                    <a:pos x="T0" y="T1"/>
                  </a:cxn>
                  <a:cxn ang="T9">
                    <a:pos x="T2" y="T3"/>
                  </a:cxn>
                  <a:cxn ang="T10">
                    <a:pos x="T4" y="T5"/>
                  </a:cxn>
                  <a:cxn ang="T11">
                    <a:pos x="T6" y="T7"/>
                  </a:cxn>
                </a:cxnLst>
                <a:rect l="T12" t="T13" r="T14" b="T15"/>
                <a:pathLst>
                  <a:path w="57" h="79">
                    <a:moveTo>
                      <a:pt x="57" y="79"/>
                    </a:moveTo>
                    <a:lnTo>
                      <a:pt x="0" y="0"/>
                    </a:lnTo>
                    <a:lnTo>
                      <a:pt x="39" y="35"/>
                    </a:lnTo>
                    <a:lnTo>
                      <a:pt x="57" y="79"/>
                    </a:lnTo>
                    <a:close/>
                  </a:path>
                </a:pathLst>
              </a:custGeom>
              <a:solidFill>
                <a:srgbClr val="FFFF99"/>
              </a:solidFill>
              <a:ln w="9525">
                <a:solidFill>
                  <a:srgbClr val="800000"/>
                </a:solidFill>
                <a:round/>
                <a:headEnd/>
                <a:tailEnd/>
              </a:ln>
            </p:spPr>
            <p:txBody>
              <a:bodyPr/>
              <a:lstStyle/>
              <a:p>
                <a:endParaRPr lang="en-US"/>
              </a:p>
            </p:txBody>
          </p:sp>
          <p:sp>
            <p:nvSpPr>
              <p:cNvPr id="5138" name="Freeform 208"/>
              <p:cNvSpPr>
                <a:spLocks/>
              </p:cNvSpPr>
              <p:nvPr/>
            </p:nvSpPr>
            <p:spPr bwMode="auto">
              <a:xfrm>
                <a:off x="209" y="81"/>
                <a:ext cx="8" cy="4"/>
              </a:xfrm>
              <a:custGeom>
                <a:avLst/>
                <a:gdLst>
                  <a:gd name="T0" fmla="*/ 2 w 30"/>
                  <a:gd name="T1" fmla="*/ 1 h 26"/>
                  <a:gd name="T2" fmla="*/ 1 w 30"/>
                  <a:gd name="T3" fmla="*/ 0 h 26"/>
                  <a:gd name="T4" fmla="*/ 0 w 30"/>
                  <a:gd name="T5" fmla="*/ 0 h 26"/>
                  <a:gd name="T6" fmla="*/ 2 w 30"/>
                  <a:gd name="T7" fmla="*/ 1 h 26"/>
                  <a:gd name="T8" fmla="*/ 0 60000 65536"/>
                  <a:gd name="T9" fmla="*/ 0 60000 65536"/>
                  <a:gd name="T10" fmla="*/ 0 60000 65536"/>
                  <a:gd name="T11" fmla="*/ 0 60000 65536"/>
                  <a:gd name="T12" fmla="*/ 0 w 30"/>
                  <a:gd name="T13" fmla="*/ 0 h 26"/>
                  <a:gd name="T14" fmla="*/ 30 w 30"/>
                  <a:gd name="T15" fmla="*/ 26 h 26"/>
                </a:gdLst>
                <a:ahLst/>
                <a:cxnLst>
                  <a:cxn ang="T8">
                    <a:pos x="T0" y="T1"/>
                  </a:cxn>
                  <a:cxn ang="T9">
                    <a:pos x="T2" y="T3"/>
                  </a:cxn>
                  <a:cxn ang="T10">
                    <a:pos x="T4" y="T5"/>
                  </a:cxn>
                  <a:cxn ang="T11">
                    <a:pos x="T6" y="T7"/>
                  </a:cxn>
                </a:cxnLst>
                <a:rect l="T12" t="T13" r="T14" b="T15"/>
                <a:pathLst>
                  <a:path w="30" h="26">
                    <a:moveTo>
                      <a:pt x="30" y="26"/>
                    </a:moveTo>
                    <a:lnTo>
                      <a:pt x="11" y="18"/>
                    </a:lnTo>
                    <a:lnTo>
                      <a:pt x="0" y="0"/>
                    </a:lnTo>
                    <a:lnTo>
                      <a:pt x="30" y="26"/>
                    </a:lnTo>
                    <a:close/>
                  </a:path>
                </a:pathLst>
              </a:custGeom>
              <a:solidFill>
                <a:srgbClr val="FFFF99"/>
              </a:solidFill>
              <a:ln w="9525">
                <a:solidFill>
                  <a:srgbClr val="800000"/>
                </a:solidFill>
                <a:round/>
                <a:headEnd/>
                <a:tailEnd/>
              </a:ln>
            </p:spPr>
            <p:txBody>
              <a:bodyPr/>
              <a:lstStyle/>
              <a:p>
                <a:endParaRPr lang="en-US"/>
              </a:p>
            </p:txBody>
          </p:sp>
          <p:sp>
            <p:nvSpPr>
              <p:cNvPr id="5139" name="Freeform 209"/>
              <p:cNvSpPr>
                <a:spLocks/>
              </p:cNvSpPr>
              <p:nvPr/>
            </p:nvSpPr>
            <p:spPr bwMode="auto">
              <a:xfrm>
                <a:off x="1469" y="78"/>
                <a:ext cx="24" cy="44"/>
              </a:xfrm>
              <a:custGeom>
                <a:avLst/>
                <a:gdLst>
                  <a:gd name="T0" fmla="*/ 6 w 77"/>
                  <a:gd name="T1" fmla="*/ 0 h 270"/>
                  <a:gd name="T2" fmla="*/ 7 w 77"/>
                  <a:gd name="T3" fmla="*/ 7 h 270"/>
                  <a:gd name="T4" fmla="*/ 7 w 77"/>
                  <a:gd name="T5" fmla="*/ 7 h 270"/>
                  <a:gd name="T6" fmla="*/ 6 w 77"/>
                  <a:gd name="T7" fmla="*/ 7 h 270"/>
                  <a:gd name="T8" fmla="*/ 2 w 77"/>
                  <a:gd name="T9" fmla="*/ 7 h 270"/>
                  <a:gd name="T10" fmla="*/ 2 w 77"/>
                  <a:gd name="T11" fmla="*/ 7 h 270"/>
                  <a:gd name="T12" fmla="*/ 0 w 77"/>
                  <a:gd name="T13" fmla="*/ 7 h 270"/>
                  <a:gd name="T14" fmla="*/ 0 w 77"/>
                  <a:gd name="T15" fmla="*/ 3 h 270"/>
                  <a:gd name="T16" fmla="*/ 0 w 77"/>
                  <a:gd name="T17" fmla="*/ 0 h 270"/>
                  <a:gd name="T18" fmla="*/ 2 w 77"/>
                  <a:gd name="T19" fmla="*/ 0 h 270"/>
                  <a:gd name="T20" fmla="*/ 4 w 77"/>
                  <a:gd name="T21" fmla="*/ 0 h 270"/>
                  <a:gd name="T22" fmla="*/ 6 w 77"/>
                  <a:gd name="T23" fmla="*/ 0 h 270"/>
                  <a:gd name="T24" fmla="*/ 6 w 77"/>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7"/>
                  <a:gd name="T40" fmla="*/ 0 h 270"/>
                  <a:gd name="T41" fmla="*/ 77 w 77"/>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7" h="270">
                    <a:moveTo>
                      <a:pt x="57" y="17"/>
                    </a:moveTo>
                    <a:lnTo>
                      <a:pt x="77" y="254"/>
                    </a:lnTo>
                    <a:lnTo>
                      <a:pt x="66" y="262"/>
                    </a:lnTo>
                    <a:lnTo>
                      <a:pt x="57" y="270"/>
                    </a:lnTo>
                    <a:lnTo>
                      <a:pt x="27" y="262"/>
                    </a:lnTo>
                    <a:lnTo>
                      <a:pt x="18" y="262"/>
                    </a:lnTo>
                    <a:lnTo>
                      <a:pt x="0" y="254"/>
                    </a:lnTo>
                    <a:lnTo>
                      <a:pt x="0" y="130"/>
                    </a:lnTo>
                    <a:lnTo>
                      <a:pt x="0" y="8"/>
                    </a:lnTo>
                    <a:lnTo>
                      <a:pt x="18" y="0"/>
                    </a:lnTo>
                    <a:lnTo>
                      <a:pt x="39" y="0"/>
                    </a:lnTo>
                    <a:lnTo>
                      <a:pt x="57" y="8"/>
                    </a:lnTo>
                    <a:lnTo>
                      <a:pt x="57" y="17"/>
                    </a:lnTo>
                    <a:close/>
                  </a:path>
                </a:pathLst>
              </a:custGeom>
              <a:solidFill>
                <a:srgbClr val="FFFF99"/>
              </a:solidFill>
              <a:ln w="9525">
                <a:solidFill>
                  <a:srgbClr val="800000"/>
                </a:solidFill>
                <a:round/>
                <a:headEnd/>
                <a:tailEnd/>
              </a:ln>
            </p:spPr>
            <p:txBody>
              <a:bodyPr/>
              <a:lstStyle/>
              <a:p>
                <a:endParaRPr lang="en-US"/>
              </a:p>
            </p:txBody>
          </p:sp>
          <p:sp>
            <p:nvSpPr>
              <p:cNvPr id="5140" name="Freeform 210"/>
              <p:cNvSpPr>
                <a:spLocks/>
              </p:cNvSpPr>
              <p:nvPr/>
            </p:nvSpPr>
            <p:spPr bwMode="auto">
              <a:xfrm>
                <a:off x="220" y="81"/>
                <a:ext cx="33" cy="44"/>
              </a:xfrm>
              <a:custGeom>
                <a:avLst/>
                <a:gdLst>
                  <a:gd name="T0" fmla="*/ 10 w 107"/>
                  <a:gd name="T1" fmla="*/ 0 h 270"/>
                  <a:gd name="T2" fmla="*/ 9 w 107"/>
                  <a:gd name="T3" fmla="*/ 1 h 270"/>
                  <a:gd name="T4" fmla="*/ 8 w 107"/>
                  <a:gd name="T5" fmla="*/ 2 h 270"/>
                  <a:gd name="T6" fmla="*/ 9 w 107"/>
                  <a:gd name="T7" fmla="*/ 4 h 270"/>
                  <a:gd name="T8" fmla="*/ 9 w 107"/>
                  <a:gd name="T9" fmla="*/ 6 h 270"/>
                  <a:gd name="T10" fmla="*/ 8 w 107"/>
                  <a:gd name="T11" fmla="*/ 7 h 270"/>
                  <a:gd name="T12" fmla="*/ 6 w 107"/>
                  <a:gd name="T13" fmla="*/ 7 h 270"/>
                  <a:gd name="T14" fmla="*/ 4 w 107"/>
                  <a:gd name="T15" fmla="*/ 7 h 270"/>
                  <a:gd name="T16" fmla="*/ 3 w 107"/>
                  <a:gd name="T17" fmla="*/ 7 h 270"/>
                  <a:gd name="T18" fmla="*/ 1 w 107"/>
                  <a:gd name="T19" fmla="*/ 6 h 270"/>
                  <a:gd name="T20" fmla="*/ 1 w 107"/>
                  <a:gd name="T21" fmla="*/ 5 h 270"/>
                  <a:gd name="T22" fmla="*/ 1 w 107"/>
                  <a:gd name="T23" fmla="*/ 4 h 270"/>
                  <a:gd name="T24" fmla="*/ 0 w 107"/>
                  <a:gd name="T25" fmla="*/ 3 h 270"/>
                  <a:gd name="T26" fmla="*/ 1 w 107"/>
                  <a:gd name="T27" fmla="*/ 4 h 270"/>
                  <a:gd name="T28" fmla="*/ 2 w 107"/>
                  <a:gd name="T29" fmla="*/ 4 h 270"/>
                  <a:gd name="T30" fmla="*/ 4 w 107"/>
                  <a:gd name="T31" fmla="*/ 4 h 270"/>
                  <a:gd name="T32" fmla="*/ 4 w 107"/>
                  <a:gd name="T33" fmla="*/ 3 h 270"/>
                  <a:gd name="T34" fmla="*/ 3 w 107"/>
                  <a:gd name="T35" fmla="*/ 2 h 270"/>
                  <a:gd name="T36" fmla="*/ 0 w 107"/>
                  <a:gd name="T37" fmla="*/ 1 h 270"/>
                  <a:gd name="T38" fmla="*/ 3 w 107"/>
                  <a:gd name="T39" fmla="*/ 2 h 270"/>
                  <a:gd name="T40" fmla="*/ 4 w 107"/>
                  <a:gd name="T41" fmla="*/ 3 h 270"/>
                  <a:gd name="T42" fmla="*/ 6 w 107"/>
                  <a:gd name="T43" fmla="*/ 3 h 270"/>
                  <a:gd name="T44" fmla="*/ 6 w 107"/>
                  <a:gd name="T45" fmla="*/ 3 h 270"/>
                  <a:gd name="T46" fmla="*/ 6 w 107"/>
                  <a:gd name="T47" fmla="*/ 2 h 270"/>
                  <a:gd name="T48" fmla="*/ 6 w 107"/>
                  <a:gd name="T49" fmla="*/ 2 h 270"/>
                  <a:gd name="T50" fmla="*/ 6 w 107"/>
                  <a:gd name="T51" fmla="*/ 2 h 270"/>
                  <a:gd name="T52" fmla="*/ 7 w 107"/>
                  <a:gd name="T53" fmla="*/ 2 h 270"/>
                  <a:gd name="T54" fmla="*/ 7 w 107"/>
                  <a:gd name="T55" fmla="*/ 1 h 270"/>
                  <a:gd name="T56" fmla="*/ 7 w 107"/>
                  <a:gd name="T57" fmla="*/ 0 h 270"/>
                  <a:gd name="T58" fmla="*/ 7 w 107"/>
                  <a:gd name="T59" fmla="*/ 0 h 270"/>
                  <a:gd name="T60" fmla="*/ 9 w 107"/>
                  <a:gd name="T61" fmla="*/ 0 h 270"/>
                  <a:gd name="T62" fmla="*/ 10 w 107"/>
                  <a:gd name="T63" fmla="*/ 0 h 2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270"/>
                  <a:gd name="T98" fmla="*/ 107 w 107"/>
                  <a:gd name="T99" fmla="*/ 270 h 2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270">
                    <a:moveTo>
                      <a:pt x="107" y="10"/>
                    </a:moveTo>
                    <a:lnTo>
                      <a:pt x="98" y="45"/>
                    </a:lnTo>
                    <a:lnTo>
                      <a:pt x="87" y="78"/>
                    </a:lnTo>
                    <a:lnTo>
                      <a:pt x="98" y="148"/>
                    </a:lnTo>
                    <a:lnTo>
                      <a:pt x="98" y="218"/>
                    </a:lnTo>
                    <a:lnTo>
                      <a:pt x="87" y="245"/>
                    </a:lnTo>
                    <a:lnTo>
                      <a:pt x="59" y="270"/>
                    </a:lnTo>
                    <a:lnTo>
                      <a:pt x="39" y="270"/>
                    </a:lnTo>
                    <a:lnTo>
                      <a:pt x="30" y="262"/>
                    </a:lnTo>
                    <a:lnTo>
                      <a:pt x="11" y="237"/>
                    </a:lnTo>
                    <a:lnTo>
                      <a:pt x="11" y="192"/>
                    </a:lnTo>
                    <a:lnTo>
                      <a:pt x="11" y="158"/>
                    </a:lnTo>
                    <a:lnTo>
                      <a:pt x="0" y="123"/>
                    </a:lnTo>
                    <a:lnTo>
                      <a:pt x="11" y="140"/>
                    </a:lnTo>
                    <a:lnTo>
                      <a:pt x="20" y="140"/>
                    </a:lnTo>
                    <a:lnTo>
                      <a:pt x="39" y="140"/>
                    </a:lnTo>
                    <a:lnTo>
                      <a:pt x="39" y="113"/>
                    </a:lnTo>
                    <a:lnTo>
                      <a:pt x="30" y="88"/>
                    </a:lnTo>
                    <a:lnTo>
                      <a:pt x="0" y="45"/>
                    </a:lnTo>
                    <a:lnTo>
                      <a:pt x="30" y="78"/>
                    </a:lnTo>
                    <a:lnTo>
                      <a:pt x="39" y="105"/>
                    </a:lnTo>
                    <a:lnTo>
                      <a:pt x="59" y="113"/>
                    </a:lnTo>
                    <a:lnTo>
                      <a:pt x="59" y="105"/>
                    </a:lnTo>
                    <a:lnTo>
                      <a:pt x="59" y="88"/>
                    </a:lnTo>
                    <a:lnTo>
                      <a:pt x="59" y="61"/>
                    </a:lnTo>
                    <a:lnTo>
                      <a:pt x="68" y="70"/>
                    </a:lnTo>
                    <a:lnTo>
                      <a:pt x="78" y="61"/>
                    </a:lnTo>
                    <a:lnTo>
                      <a:pt x="78" y="26"/>
                    </a:lnTo>
                    <a:lnTo>
                      <a:pt x="78" y="18"/>
                    </a:lnTo>
                    <a:lnTo>
                      <a:pt x="78" y="0"/>
                    </a:lnTo>
                    <a:lnTo>
                      <a:pt x="98" y="0"/>
                    </a:lnTo>
                    <a:lnTo>
                      <a:pt x="107" y="10"/>
                    </a:lnTo>
                    <a:close/>
                  </a:path>
                </a:pathLst>
              </a:custGeom>
              <a:solidFill>
                <a:srgbClr val="FFFF99"/>
              </a:solidFill>
              <a:ln w="9525">
                <a:solidFill>
                  <a:srgbClr val="800000"/>
                </a:solidFill>
                <a:round/>
                <a:headEnd/>
                <a:tailEnd/>
              </a:ln>
            </p:spPr>
            <p:txBody>
              <a:bodyPr/>
              <a:lstStyle/>
              <a:p>
                <a:endParaRPr lang="en-US"/>
              </a:p>
            </p:txBody>
          </p:sp>
          <p:sp>
            <p:nvSpPr>
              <p:cNvPr id="5141" name="Freeform 211"/>
              <p:cNvSpPr>
                <a:spLocks/>
              </p:cNvSpPr>
              <p:nvPr/>
            </p:nvSpPr>
            <p:spPr bwMode="auto">
              <a:xfrm>
                <a:off x="229" y="81"/>
                <a:ext cx="5" cy="4"/>
              </a:xfrm>
              <a:custGeom>
                <a:avLst/>
                <a:gdLst>
                  <a:gd name="T0" fmla="*/ 1 w 18"/>
                  <a:gd name="T1" fmla="*/ 1 h 26"/>
                  <a:gd name="T2" fmla="*/ 0 w 18"/>
                  <a:gd name="T3" fmla="*/ 0 h 26"/>
                  <a:gd name="T4" fmla="*/ 1 w 18"/>
                  <a:gd name="T5" fmla="*/ 1 h 26"/>
                  <a:gd name="T6" fmla="*/ 0 60000 65536"/>
                  <a:gd name="T7" fmla="*/ 0 60000 65536"/>
                  <a:gd name="T8" fmla="*/ 0 60000 65536"/>
                  <a:gd name="T9" fmla="*/ 0 w 18"/>
                  <a:gd name="T10" fmla="*/ 0 h 26"/>
                  <a:gd name="T11" fmla="*/ 18 w 18"/>
                  <a:gd name="T12" fmla="*/ 26 h 26"/>
                </a:gdLst>
                <a:ahLst/>
                <a:cxnLst>
                  <a:cxn ang="T6">
                    <a:pos x="T0" y="T1"/>
                  </a:cxn>
                  <a:cxn ang="T7">
                    <a:pos x="T2" y="T3"/>
                  </a:cxn>
                  <a:cxn ang="T8">
                    <a:pos x="T4" y="T5"/>
                  </a:cxn>
                </a:cxnLst>
                <a:rect l="T9" t="T10" r="T11" b="T12"/>
                <a:pathLst>
                  <a:path w="18" h="26">
                    <a:moveTo>
                      <a:pt x="18" y="26"/>
                    </a:moveTo>
                    <a:lnTo>
                      <a:pt x="0" y="0"/>
                    </a:lnTo>
                    <a:lnTo>
                      <a:pt x="18" y="26"/>
                    </a:lnTo>
                    <a:close/>
                  </a:path>
                </a:pathLst>
              </a:custGeom>
              <a:solidFill>
                <a:srgbClr val="FFFF99"/>
              </a:solidFill>
              <a:ln w="9525">
                <a:solidFill>
                  <a:srgbClr val="800000"/>
                </a:solidFill>
                <a:round/>
                <a:headEnd/>
                <a:tailEnd/>
              </a:ln>
            </p:spPr>
            <p:txBody>
              <a:bodyPr/>
              <a:lstStyle/>
              <a:p>
                <a:endParaRPr lang="en-US"/>
              </a:p>
            </p:txBody>
          </p:sp>
          <p:sp>
            <p:nvSpPr>
              <p:cNvPr id="5142" name="Freeform 212"/>
              <p:cNvSpPr>
                <a:spLocks/>
              </p:cNvSpPr>
              <p:nvPr/>
            </p:nvSpPr>
            <p:spPr bwMode="auto">
              <a:xfrm>
                <a:off x="1449" y="84"/>
                <a:ext cx="9" cy="30"/>
              </a:xfrm>
              <a:custGeom>
                <a:avLst/>
                <a:gdLst>
                  <a:gd name="T0" fmla="*/ 3 w 30"/>
                  <a:gd name="T1" fmla="*/ 0 h 184"/>
                  <a:gd name="T2" fmla="*/ 3 w 30"/>
                  <a:gd name="T3" fmla="*/ 5 h 184"/>
                  <a:gd name="T4" fmla="*/ 1 w 30"/>
                  <a:gd name="T5" fmla="*/ 4 h 184"/>
                  <a:gd name="T6" fmla="*/ 0 w 30"/>
                  <a:gd name="T7" fmla="*/ 2 h 184"/>
                  <a:gd name="T8" fmla="*/ 0 w 30"/>
                  <a:gd name="T9" fmla="*/ 0 h 184"/>
                  <a:gd name="T10" fmla="*/ 2 w 30"/>
                  <a:gd name="T11" fmla="*/ 0 h 184"/>
                  <a:gd name="T12" fmla="*/ 3 w 30"/>
                  <a:gd name="T13" fmla="*/ 0 h 184"/>
                  <a:gd name="T14" fmla="*/ 0 60000 65536"/>
                  <a:gd name="T15" fmla="*/ 0 60000 65536"/>
                  <a:gd name="T16" fmla="*/ 0 60000 65536"/>
                  <a:gd name="T17" fmla="*/ 0 60000 65536"/>
                  <a:gd name="T18" fmla="*/ 0 60000 65536"/>
                  <a:gd name="T19" fmla="*/ 0 60000 65536"/>
                  <a:gd name="T20" fmla="*/ 0 60000 65536"/>
                  <a:gd name="T21" fmla="*/ 0 w 30"/>
                  <a:gd name="T22" fmla="*/ 0 h 184"/>
                  <a:gd name="T23" fmla="*/ 30 w 30"/>
                  <a:gd name="T24" fmla="*/ 184 h 1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184">
                    <a:moveTo>
                      <a:pt x="30" y="8"/>
                    </a:moveTo>
                    <a:lnTo>
                      <a:pt x="30" y="184"/>
                    </a:lnTo>
                    <a:lnTo>
                      <a:pt x="10" y="148"/>
                    </a:lnTo>
                    <a:lnTo>
                      <a:pt x="0" y="95"/>
                    </a:lnTo>
                    <a:lnTo>
                      <a:pt x="0" y="8"/>
                    </a:lnTo>
                    <a:lnTo>
                      <a:pt x="21" y="0"/>
                    </a:lnTo>
                    <a:lnTo>
                      <a:pt x="30" y="8"/>
                    </a:lnTo>
                    <a:close/>
                  </a:path>
                </a:pathLst>
              </a:custGeom>
              <a:solidFill>
                <a:srgbClr val="FFFF99"/>
              </a:solidFill>
              <a:ln w="9525">
                <a:solidFill>
                  <a:srgbClr val="800000"/>
                </a:solidFill>
                <a:round/>
                <a:headEnd/>
                <a:tailEnd/>
              </a:ln>
            </p:spPr>
            <p:txBody>
              <a:bodyPr/>
              <a:lstStyle/>
              <a:p>
                <a:endParaRPr lang="en-US"/>
              </a:p>
            </p:txBody>
          </p:sp>
          <p:sp>
            <p:nvSpPr>
              <p:cNvPr id="5143" name="Freeform 213"/>
              <p:cNvSpPr>
                <a:spLocks/>
              </p:cNvSpPr>
              <p:nvPr/>
            </p:nvSpPr>
            <p:spPr bwMode="auto">
              <a:xfrm>
                <a:off x="1501" y="85"/>
                <a:ext cx="5" cy="29"/>
              </a:xfrm>
              <a:custGeom>
                <a:avLst/>
                <a:gdLst>
                  <a:gd name="T0" fmla="*/ 1 w 20"/>
                  <a:gd name="T1" fmla="*/ 4 h 176"/>
                  <a:gd name="T2" fmla="*/ 1 w 20"/>
                  <a:gd name="T3" fmla="*/ 5 h 176"/>
                  <a:gd name="T4" fmla="*/ 0 w 20"/>
                  <a:gd name="T5" fmla="*/ 4 h 176"/>
                  <a:gd name="T6" fmla="*/ 0 w 20"/>
                  <a:gd name="T7" fmla="*/ 0 h 176"/>
                  <a:gd name="T8" fmla="*/ 1 w 20"/>
                  <a:gd name="T9" fmla="*/ 0 h 176"/>
                  <a:gd name="T10" fmla="*/ 1 w 20"/>
                  <a:gd name="T11" fmla="*/ 0 h 176"/>
                  <a:gd name="T12" fmla="*/ 1 w 20"/>
                  <a:gd name="T13" fmla="*/ 4 h 176"/>
                  <a:gd name="T14" fmla="*/ 0 60000 65536"/>
                  <a:gd name="T15" fmla="*/ 0 60000 65536"/>
                  <a:gd name="T16" fmla="*/ 0 60000 65536"/>
                  <a:gd name="T17" fmla="*/ 0 60000 65536"/>
                  <a:gd name="T18" fmla="*/ 0 60000 65536"/>
                  <a:gd name="T19" fmla="*/ 0 60000 65536"/>
                  <a:gd name="T20" fmla="*/ 0 60000 65536"/>
                  <a:gd name="T21" fmla="*/ 0 w 20"/>
                  <a:gd name="T22" fmla="*/ 0 h 176"/>
                  <a:gd name="T23" fmla="*/ 20 w 20"/>
                  <a:gd name="T24" fmla="*/ 176 h 1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76">
                    <a:moveTo>
                      <a:pt x="20" y="166"/>
                    </a:moveTo>
                    <a:lnTo>
                      <a:pt x="9" y="176"/>
                    </a:lnTo>
                    <a:lnTo>
                      <a:pt x="0" y="166"/>
                    </a:lnTo>
                    <a:lnTo>
                      <a:pt x="0" y="9"/>
                    </a:lnTo>
                    <a:lnTo>
                      <a:pt x="9" y="0"/>
                    </a:lnTo>
                    <a:lnTo>
                      <a:pt x="20" y="9"/>
                    </a:lnTo>
                    <a:lnTo>
                      <a:pt x="20" y="166"/>
                    </a:lnTo>
                    <a:close/>
                  </a:path>
                </a:pathLst>
              </a:custGeom>
              <a:solidFill>
                <a:srgbClr val="FFFF99"/>
              </a:solidFill>
              <a:ln w="9525">
                <a:solidFill>
                  <a:srgbClr val="800000"/>
                </a:solidFill>
                <a:round/>
                <a:headEnd/>
                <a:tailEnd/>
              </a:ln>
            </p:spPr>
            <p:txBody>
              <a:bodyPr/>
              <a:lstStyle/>
              <a:p>
                <a:endParaRPr lang="en-US"/>
              </a:p>
            </p:txBody>
          </p:sp>
          <p:sp>
            <p:nvSpPr>
              <p:cNvPr id="5144" name="Freeform 214"/>
              <p:cNvSpPr>
                <a:spLocks/>
              </p:cNvSpPr>
              <p:nvPr/>
            </p:nvSpPr>
            <p:spPr bwMode="auto">
              <a:xfrm>
                <a:off x="1187" y="87"/>
                <a:ext cx="57" cy="27"/>
              </a:xfrm>
              <a:custGeom>
                <a:avLst/>
                <a:gdLst>
                  <a:gd name="T0" fmla="*/ 17 w 192"/>
                  <a:gd name="T1" fmla="*/ 0 h 167"/>
                  <a:gd name="T2" fmla="*/ 3 w 192"/>
                  <a:gd name="T3" fmla="*/ 2 h 167"/>
                  <a:gd name="T4" fmla="*/ 6 w 192"/>
                  <a:gd name="T5" fmla="*/ 3 h 167"/>
                  <a:gd name="T6" fmla="*/ 9 w 192"/>
                  <a:gd name="T7" fmla="*/ 4 h 167"/>
                  <a:gd name="T8" fmla="*/ 14 w 192"/>
                  <a:gd name="T9" fmla="*/ 4 h 167"/>
                  <a:gd name="T10" fmla="*/ 17 w 192"/>
                  <a:gd name="T11" fmla="*/ 4 h 167"/>
                  <a:gd name="T12" fmla="*/ 13 w 192"/>
                  <a:gd name="T13" fmla="*/ 4 h 167"/>
                  <a:gd name="T14" fmla="*/ 9 w 192"/>
                  <a:gd name="T15" fmla="*/ 4 h 167"/>
                  <a:gd name="T16" fmla="*/ 4 w 192"/>
                  <a:gd name="T17" fmla="*/ 3 h 167"/>
                  <a:gd name="T18" fmla="*/ 0 w 192"/>
                  <a:gd name="T19" fmla="*/ 2 h 167"/>
                  <a:gd name="T20" fmla="*/ 4 w 192"/>
                  <a:gd name="T21" fmla="*/ 2 h 167"/>
                  <a:gd name="T22" fmla="*/ 8 w 192"/>
                  <a:gd name="T23" fmla="*/ 1 h 167"/>
                  <a:gd name="T24" fmla="*/ 16 w 192"/>
                  <a:gd name="T25" fmla="*/ 0 h 167"/>
                  <a:gd name="T26" fmla="*/ 17 w 192"/>
                  <a:gd name="T27" fmla="*/ 0 h 16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2"/>
                  <a:gd name="T43" fmla="*/ 0 h 167"/>
                  <a:gd name="T44" fmla="*/ 192 w 192"/>
                  <a:gd name="T45" fmla="*/ 167 h 16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2" h="167">
                    <a:moveTo>
                      <a:pt x="192" y="10"/>
                    </a:moveTo>
                    <a:lnTo>
                      <a:pt x="37" y="88"/>
                    </a:lnTo>
                    <a:lnTo>
                      <a:pt x="66" y="123"/>
                    </a:lnTo>
                    <a:lnTo>
                      <a:pt x="96" y="140"/>
                    </a:lnTo>
                    <a:lnTo>
                      <a:pt x="162" y="167"/>
                    </a:lnTo>
                    <a:lnTo>
                      <a:pt x="192" y="167"/>
                    </a:lnTo>
                    <a:lnTo>
                      <a:pt x="144" y="157"/>
                    </a:lnTo>
                    <a:lnTo>
                      <a:pt x="96" y="140"/>
                    </a:lnTo>
                    <a:lnTo>
                      <a:pt x="48" y="123"/>
                    </a:lnTo>
                    <a:lnTo>
                      <a:pt x="0" y="88"/>
                    </a:lnTo>
                    <a:lnTo>
                      <a:pt x="48" y="61"/>
                    </a:lnTo>
                    <a:lnTo>
                      <a:pt x="87" y="35"/>
                    </a:lnTo>
                    <a:lnTo>
                      <a:pt x="183" y="0"/>
                    </a:lnTo>
                    <a:lnTo>
                      <a:pt x="192" y="10"/>
                    </a:lnTo>
                    <a:close/>
                  </a:path>
                </a:pathLst>
              </a:custGeom>
              <a:solidFill>
                <a:srgbClr val="FFFF99"/>
              </a:solidFill>
              <a:ln w="9525">
                <a:solidFill>
                  <a:srgbClr val="800000"/>
                </a:solidFill>
                <a:round/>
                <a:headEnd/>
                <a:tailEnd/>
              </a:ln>
            </p:spPr>
            <p:txBody>
              <a:bodyPr/>
              <a:lstStyle/>
              <a:p>
                <a:endParaRPr lang="en-US"/>
              </a:p>
            </p:txBody>
          </p:sp>
          <p:sp>
            <p:nvSpPr>
              <p:cNvPr id="5145" name="Freeform 215"/>
              <p:cNvSpPr>
                <a:spLocks/>
              </p:cNvSpPr>
              <p:nvPr/>
            </p:nvSpPr>
            <p:spPr bwMode="auto">
              <a:xfrm>
                <a:off x="162" y="91"/>
                <a:ext cx="4" cy="6"/>
              </a:xfrm>
              <a:custGeom>
                <a:avLst/>
                <a:gdLst>
                  <a:gd name="T0" fmla="*/ 2 w 9"/>
                  <a:gd name="T1" fmla="*/ 1 h 35"/>
                  <a:gd name="T2" fmla="*/ 0 w 9"/>
                  <a:gd name="T3" fmla="*/ 1 h 35"/>
                  <a:gd name="T4" fmla="*/ 0 w 9"/>
                  <a:gd name="T5" fmla="*/ 0 h 35"/>
                  <a:gd name="T6" fmla="*/ 2 w 9"/>
                  <a:gd name="T7" fmla="*/ 1 h 35"/>
                  <a:gd name="T8" fmla="*/ 2 w 9"/>
                  <a:gd name="T9" fmla="*/ 1 h 35"/>
                  <a:gd name="T10" fmla="*/ 0 60000 65536"/>
                  <a:gd name="T11" fmla="*/ 0 60000 65536"/>
                  <a:gd name="T12" fmla="*/ 0 60000 65536"/>
                  <a:gd name="T13" fmla="*/ 0 60000 65536"/>
                  <a:gd name="T14" fmla="*/ 0 60000 65536"/>
                  <a:gd name="T15" fmla="*/ 0 w 9"/>
                  <a:gd name="T16" fmla="*/ 0 h 35"/>
                  <a:gd name="T17" fmla="*/ 9 w 9"/>
                  <a:gd name="T18" fmla="*/ 35 h 35"/>
                </a:gdLst>
                <a:ahLst/>
                <a:cxnLst>
                  <a:cxn ang="T10">
                    <a:pos x="T0" y="T1"/>
                  </a:cxn>
                  <a:cxn ang="T11">
                    <a:pos x="T2" y="T3"/>
                  </a:cxn>
                  <a:cxn ang="T12">
                    <a:pos x="T4" y="T5"/>
                  </a:cxn>
                  <a:cxn ang="T13">
                    <a:pos x="T6" y="T7"/>
                  </a:cxn>
                  <a:cxn ang="T14">
                    <a:pos x="T8" y="T9"/>
                  </a:cxn>
                </a:cxnLst>
                <a:rect l="T15" t="T16" r="T17" b="T18"/>
                <a:pathLst>
                  <a:path w="9" h="35">
                    <a:moveTo>
                      <a:pt x="9" y="35"/>
                    </a:moveTo>
                    <a:lnTo>
                      <a:pt x="0" y="17"/>
                    </a:lnTo>
                    <a:lnTo>
                      <a:pt x="0" y="0"/>
                    </a:lnTo>
                    <a:lnTo>
                      <a:pt x="9" y="17"/>
                    </a:lnTo>
                    <a:lnTo>
                      <a:pt x="9" y="35"/>
                    </a:lnTo>
                    <a:close/>
                  </a:path>
                </a:pathLst>
              </a:custGeom>
              <a:solidFill>
                <a:srgbClr val="FFFF99"/>
              </a:solidFill>
              <a:ln w="9525">
                <a:solidFill>
                  <a:srgbClr val="800000"/>
                </a:solidFill>
                <a:round/>
                <a:headEnd/>
                <a:tailEnd/>
              </a:ln>
            </p:spPr>
            <p:txBody>
              <a:bodyPr/>
              <a:lstStyle/>
              <a:p>
                <a:endParaRPr lang="en-US"/>
              </a:p>
            </p:txBody>
          </p:sp>
          <p:sp>
            <p:nvSpPr>
              <p:cNvPr id="5146" name="Freeform 216"/>
              <p:cNvSpPr>
                <a:spLocks/>
              </p:cNvSpPr>
              <p:nvPr/>
            </p:nvSpPr>
            <p:spPr bwMode="auto">
              <a:xfrm>
                <a:off x="260" y="89"/>
                <a:ext cx="927" cy="7"/>
              </a:xfrm>
              <a:custGeom>
                <a:avLst/>
                <a:gdLst>
                  <a:gd name="T0" fmla="*/ 272 w 3109"/>
                  <a:gd name="T1" fmla="*/ 0 h 35"/>
                  <a:gd name="T2" fmla="*/ 276 w 3109"/>
                  <a:gd name="T3" fmla="*/ 1 h 35"/>
                  <a:gd name="T4" fmla="*/ 275 w 3109"/>
                  <a:gd name="T5" fmla="*/ 1 h 35"/>
                  <a:gd name="T6" fmla="*/ 268 w 3109"/>
                  <a:gd name="T7" fmla="*/ 1 h 35"/>
                  <a:gd name="T8" fmla="*/ 262 w 3109"/>
                  <a:gd name="T9" fmla="*/ 1 h 35"/>
                  <a:gd name="T10" fmla="*/ 254 w 3109"/>
                  <a:gd name="T11" fmla="*/ 1 h 35"/>
                  <a:gd name="T12" fmla="*/ 245 w 3109"/>
                  <a:gd name="T13" fmla="*/ 1 h 35"/>
                  <a:gd name="T14" fmla="*/ 237 w 3109"/>
                  <a:gd name="T15" fmla="*/ 1 h 35"/>
                  <a:gd name="T16" fmla="*/ 226 w 3109"/>
                  <a:gd name="T17" fmla="*/ 1 h 35"/>
                  <a:gd name="T18" fmla="*/ 206 w 3109"/>
                  <a:gd name="T19" fmla="*/ 1 h 35"/>
                  <a:gd name="T20" fmla="*/ 184 w 3109"/>
                  <a:gd name="T21" fmla="*/ 1 h 35"/>
                  <a:gd name="T22" fmla="*/ 161 w 3109"/>
                  <a:gd name="T23" fmla="*/ 1 h 35"/>
                  <a:gd name="T24" fmla="*/ 115 w 3109"/>
                  <a:gd name="T25" fmla="*/ 1 h 35"/>
                  <a:gd name="T26" fmla="*/ 93 w 3109"/>
                  <a:gd name="T27" fmla="*/ 1 h 35"/>
                  <a:gd name="T28" fmla="*/ 71 w 3109"/>
                  <a:gd name="T29" fmla="*/ 1 h 35"/>
                  <a:gd name="T30" fmla="*/ 52 w 3109"/>
                  <a:gd name="T31" fmla="*/ 1 h 35"/>
                  <a:gd name="T32" fmla="*/ 44 w 3109"/>
                  <a:gd name="T33" fmla="*/ 1 h 35"/>
                  <a:gd name="T34" fmla="*/ 36 w 3109"/>
                  <a:gd name="T35" fmla="*/ 1 h 35"/>
                  <a:gd name="T36" fmla="*/ 28 w 3109"/>
                  <a:gd name="T37" fmla="*/ 1 h 35"/>
                  <a:gd name="T38" fmla="*/ 21 w 3109"/>
                  <a:gd name="T39" fmla="*/ 1 h 35"/>
                  <a:gd name="T40" fmla="*/ 16 w 3109"/>
                  <a:gd name="T41" fmla="*/ 1 h 35"/>
                  <a:gd name="T42" fmla="*/ 10 w 3109"/>
                  <a:gd name="T43" fmla="*/ 1 h 35"/>
                  <a:gd name="T44" fmla="*/ 7 w 3109"/>
                  <a:gd name="T45" fmla="*/ 1 h 35"/>
                  <a:gd name="T46" fmla="*/ 3 w 3109"/>
                  <a:gd name="T47" fmla="*/ 1 h 35"/>
                  <a:gd name="T48" fmla="*/ 1 w 3109"/>
                  <a:gd name="T49" fmla="*/ 1 h 35"/>
                  <a:gd name="T50" fmla="*/ 1 w 3109"/>
                  <a:gd name="T51" fmla="*/ 1 h 35"/>
                  <a:gd name="T52" fmla="*/ 0 w 3109"/>
                  <a:gd name="T53" fmla="*/ 1 h 35"/>
                  <a:gd name="T54" fmla="*/ 1 w 3109"/>
                  <a:gd name="T55" fmla="*/ 0 h 35"/>
                  <a:gd name="T56" fmla="*/ 1 w 3109"/>
                  <a:gd name="T57" fmla="*/ 0 h 35"/>
                  <a:gd name="T58" fmla="*/ 3 w 3109"/>
                  <a:gd name="T59" fmla="*/ 0 h 35"/>
                  <a:gd name="T60" fmla="*/ 7 w 3109"/>
                  <a:gd name="T61" fmla="*/ 0 h 35"/>
                  <a:gd name="T62" fmla="*/ 12 w 3109"/>
                  <a:gd name="T63" fmla="*/ 0 h 35"/>
                  <a:gd name="T64" fmla="*/ 19 w 3109"/>
                  <a:gd name="T65" fmla="*/ 0 h 35"/>
                  <a:gd name="T66" fmla="*/ 26 w 3109"/>
                  <a:gd name="T67" fmla="*/ 0 h 35"/>
                  <a:gd name="T68" fmla="*/ 33 w 3109"/>
                  <a:gd name="T69" fmla="*/ 0 h 35"/>
                  <a:gd name="T70" fmla="*/ 43 w 3109"/>
                  <a:gd name="T71" fmla="*/ 0 h 35"/>
                  <a:gd name="T72" fmla="*/ 53 w 3109"/>
                  <a:gd name="T73" fmla="*/ 0 h 35"/>
                  <a:gd name="T74" fmla="*/ 64 w 3109"/>
                  <a:gd name="T75" fmla="*/ 0 h 35"/>
                  <a:gd name="T76" fmla="*/ 86 w 3109"/>
                  <a:gd name="T77" fmla="*/ 0 h 35"/>
                  <a:gd name="T78" fmla="*/ 111 w 3109"/>
                  <a:gd name="T79" fmla="*/ 0 h 35"/>
                  <a:gd name="T80" fmla="*/ 137 w 3109"/>
                  <a:gd name="T81" fmla="*/ 0 h 35"/>
                  <a:gd name="T82" fmla="*/ 161 w 3109"/>
                  <a:gd name="T83" fmla="*/ 0 h 35"/>
                  <a:gd name="T84" fmla="*/ 186 w 3109"/>
                  <a:gd name="T85" fmla="*/ 0 h 35"/>
                  <a:gd name="T86" fmla="*/ 208 w 3109"/>
                  <a:gd name="T87" fmla="*/ 0 h 35"/>
                  <a:gd name="T88" fmla="*/ 220 w 3109"/>
                  <a:gd name="T89" fmla="*/ 0 h 35"/>
                  <a:gd name="T90" fmla="*/ 229 w 3109"/>
                  <a:gd name="T91" fmla="*/ 0 h 35"/>
                  <a:gd name="T92" fmla="*/ 239 w 3109"/>
                  <a:gd name="T93" fmla="*/ 0 h 35"/>
                  <a:gd name="T94" fmla="*/ 247 w 3109"/>
                  <a:gd name="T95" fmla="*/ 0 h 35"/>
                  <a:gd name="T96" fmla="*/ 254 w 3109"/>
                  <a:gd name="T97" fmla="*/ 0 h 35"/>
                  <a:gd name="T98" fmla="*/ 260 w 3109"/>
                  <a:gd name="T99" fmla="*/ 0 h 35"/>
                  <a:gd name="T100" fmla="*/ 265 w 3109"/>
                  <a:gd name="T101" fmla="*/ 0 h 35"/>
                  <a:gd name="T102" fmla="*/ 268 w 3109"/>
                  <a:gd name="T103" fmla="*/ 0 h 35"/>
                  <a:gd name="T104" fmla="*/ 271 w 3109"/>
                  <a:gd name="T105" fmla="*/ 0 h 35"/>
                  <a:gd name="T106" fmla="*/ 272 w 3109"/>
                  <a:gd name="T107" fmla="*/ 0 h 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109"/>
                  <a:gd name="T163" fmla="*/ 0 h 35"/>
                  <a:gd name="T164" fmla="*/ 3109 w 3109"/>
                  <a:gd name="T165" fmla="*/ 35 h 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109" h="35">
                    <a:moveTo>
                      <a:pt x="3059" y="0"/>
                    </a:moveTo>
                    <a:lnTo>
                      <a:pt x="3109" y="17"/>
                    </a:lnTo>
                    <a:lnTo>
                      <a:pt x="3088" y="25"/>
                    </a:lnTo>
                    <a:lnTo>
                      <a:pt x="3020" y="25"/>
                    </a:lnTo>
                    <a:lnTo>
                      <a:pt x="2944" y="25"/>
                    </a:lnTo>
                    <a:lnTo>
                      <a:pt x="2858" y="25"/>
                    </a:lnTo>
                    <a:lnTo>
                      <a:pt x="2760" y="25"/>
                    </a:lnTo>
                    <a:lnTo>
                      <a:pt x="2664" y="25"/>
                    </a:lnTo>
                    <a:lnTo>
                      <a:pt x="2547" y="25"/>
                    </a:lnTo>
                    <a:lnTo>
                      <a:pt x="2316" y="35"/>
                    </a:lnTo>
                    <a:lnTo>
                      <a:pt x="2074" y="35"/>
                    </a:lnTo>
                    <a:lnTo>
                      <a:pt x="1814" y="35"/>
                    </a:lnTo>
                    <a:lnTo>
                      <a:pt x="1293" y="25"/>
                    </a:lnTo>
                    <a:lnTo>
                      <a:pt x="1042" y="25"/>
                    </a:lnTo>
                    <a:lnTo>
                      <a:pt x="800" y="25"/>
                    </a:lnTo>
                    <a:lnTo>
                      <a:pt x="587" y="25"/>
                    </a:lnTo>
                    <a:lnTo>
                      <a:pt x="491" y="25"/>
                    </a:lnTo>
                    <a:lnTo>
                      <a:pt x="404" y="25"/>
                    </a:lnTo>
                    <a:lnTo>
                      <a:pt x="317" y="25"/>
                    </a:lnTo>
                    <a:lnTo>
                      <a:pt x="240" y="25"/>
                    </a:lnTo>
                    <a:lnTo>
                      <a:pt x="173" y="25"/>
                    </a:lnTo>
                    <a:lnTo>
                      <a:pt x="114" y="25"/>
                    </a:lnTo>
                    <a:lnTo>
                      <a:pt x="75" y="25"/>
                    </a:lnTo>
                    <a:lnTo>
                      <a:pt x="37" y="25"/>
                    </a:lnTo>
                    <a:lnTo>
                      <a:pt x="18" y="25"/>
                    </a:lnTo>
                    <a:lnTo>
                      <a:pt x="9" y="25"/>
                    </a:lnTo>
                    <a:lnTo>
                      <a:pt x="0" y="17"/>
                    </a:lnTo>
                    <a:lnTo>
                      <a:pt x="9" y="8"/>
                    </a:lnTo>
                    <a:lnTo>
                      <a:pt x="18" y="8"/>
                    </a:lnTo>
                    <a:lnTo>
                      <a:pt x="37" y="8"/>
                    </a:lnTo>
                    <a:lnTo>
                      <a:pt x="75" y="8"/>
                    </a:lnTo>
                    <a:lnTo>
                      <a:pt x="135" y="8"/>
                    </a:lnTo>
                    <a:lnTo>
                      <a:pt x="210" y="0"/>
                    </a:lnTo>
                    <a:lnTo>
                      <a:pt x="288" y="0"/>
                    </a:lnTo>
                    <a:lnTo>
                      <a:pt x="375" y="0"/>
                    </a:lnTo>
                    <a:lnTo>
                      <a:pt x="482" y="0"/>
                    </a:lnTo>
                    <a:lnTo>
                      <a:pt x="598" y="0"/>
                    </a:lnTo>
                    <a:lnTo>
                      <a:pt x="713" y="0"/>
                    </a:lnTo>
                    <a:lnTo>
                      <a:pt x="973" y="0"/>
                    </a:lnTo>
                    <a:lnTo>
                      <a:pt x="1245" y="0"/>
                    </a:lnTo>
                    <a:lnTo>
                      <a:pt x="1535" y="0"/>
                    </a:lnTo>
                    <a:lnTo>
                      <a:pt x="1814" y="0"/>
                    </a:lnTo>
                    <a:lnTo>
                      <a:pt x="2095" y="0"/>
                    </a:lnTo>
                    <a:lnTo>
                      <a:pt x="2346" y="0"/>
                    </a:lnTo>
                    <a:lnTo>
                      <a:pt x="2471" y="0"/>
                    </a:lnTo>
                    <a:lnTo>
                      <a:pt x="2577" y="0"/>
                    </a:lnTo>
                    <a:lnTo>
                      <a:pt x="2684" y="0"/>
                    </a:lnTo>
                    <a:lnTo>
                      <a:pt x="2780" y="0"/>
                    </a:lnTo>
                    <a:lnTo>
                      <a:pt x="2858" y="0"/>
                    </a:lnTo>
                    <a:lnTo>
                      <a:pt x="2924" y="0"/>
                    </a:lnTo>
                    <a:lnTo>
                      <a:pt x="2983" y="0"/>
                    </a:lnTo>
                    <a:lnTo>
                      <a:pt x="3020" y="0"/>
                    </a:lnTo>
                    <a:lnTo>
                      <a:pt x="3050" y="0"/>
                    </a:lnTo>
                    <a:lnTo>
                      <a:pt x="3059" y="0"/>
                    </a:lnTo>
                    <a:close/>
                  </a:path>
                </a:pathLst>
              </a:custGeom>
              <a:solidFill>
                <a:srgbClr val="FFFF99"/>
              </a:solidFill>
              <a:ln w="9525">
                <a:solidFill>
                  <a:srgbClr val="800000"/>
                </a:solidFill>
                <a:round/>
                <a:headEnd/>
                <a:tailEnd/>
              </a:ln>
            </p:spPr>
            <p:txBody>
              <a:bodyPr/>
              <a:lstStyle/>
              <a:p>
                <a:endParaRPr lang="en-US"/>
              </a:p>
            </p:txBody>
          </p:sp>
          <p:sp>
            <p:nvSpPr>
              <p:cNvPr id="5147" name="Freeform 217"/>
              <p:cNvSpPr>
                <a:spLocks/>
              </p:cNvSpPr>
              <p:nvPr/>
            </p:nvSpPr>
            <p:spPr bwMode="auto">
              <a:xfrm>
                <a:off x="1409" y="92"/>
                <a:ext cx="31" cy="18"/>
              </a:xfrm>
              <a:custGeom>
                <a:avLst/>
                <a:gdLst>
                  <a:gd name="T0" fmla="*/ 9 w 105"/>
                  <a:gd name="T1" fmla="*/ 3 h 105"/>
                  <a:gd name="T2" fmla="*/ 6 w 105"/>
                  <a:gd name="T3" fmla="*/ 3 h 105"/>
                  <a:gd name="T4" fmla="*/ 3 w 105"/>
                  <a:gd name="T5" fmla="*/ 3 h 105"/>
                  <a:gd name="T6" fmla="*/ 1 w 105"/>
                  <a:gd name="T7" fmla="*/ 2 h 105"/>
                  <a:gd name="T8" fmla="*/ 0 w 105"/>
                  <a:gd name="T9" fmla="*/ 2 h 105"/>
                  <a:gd name="T10" fmla="*/ 0 w 105"/>
                  <a:gd name="T11" fmla="*/ 1 h 105"/>
                  <a:gd name="T12" fmla="*/ 1 w 105"/>
                  <a:gd name="T13" fmla="*/ 1 h 105"/>
                  <a:gd name="T14" fmla="*/ 4 w 105"/>
                  <a:gd name="T15" fmla="*/ 0 h 105"/>
                  <a:gd name="T16" fmla="*/ 9 w 105"/>
                  <a:gd name="T17" fmla="*/ 0 h 105"/>
                  <a:gd name="T18" fmla="*/ 9 w 105"/>
                  <a:gd name="T19" fmla="*/ 3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105"/>
                  <a:gd name="T32" fmla="*/ 105 w 105"/>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105">
                    <a:moveTo>
                      <a:pt x="105" y="105"/>
                    </a:moveTo>
                    <a:lnTo>
                      <a:pt x="68" y="105"/>
                    </a:lnTo>
                    <a:lnTo>
                      <a:pt x="38" y="88"/>
                    </a:lnTo>
                    <a:lnTo>
                      <a:pt x="18" y="70"/>
                    </a:lnTo>
                    <a:lnTo>
                      <a:pt x="0" y="53"/>
                    </a:lnTo>
                    <a:lnTo>
                      <a:pt x="0" y="43"/>
                    </a:lnTo>
                    <a:lnTo>
                      <a:pt x="18" y="26"/>
                    </a:lnTo>
                    <a:lnTo>
                      <a:pt x="48" y="8"/>
                    </a:lnTo>
                    <a:lnTo>
                      <a:pt x="105" y="0"/>
                    </a:lnTo>
                    <a:lnTo>
                      <a:pt x="105" y="105"/>
                    </a:lnTo>
                    <a:close/>
                  </a:path>
                </a:pathLst>
              </a:custGeom>
              <a:solidFill>
                <a:srgbClr val="FFFF99"/>
              </a:solidFill>
              <a:ln w="9525">
                <a:solidFill>
                  <a:srgbClr val="800000"/>
                </a:solidFill>
                <a:round/>
                <a:headEnd/>
                <a:tailEnd/>
              </a:ln>
            </p:spPr>
            <p:txBody>
              <a:bodyPr/>
              <a:lstStyle/>
              <a:p>
                <a:endParaRPr lang="en-US"/>
              </a:p>
            </p:txBody>
          </p:sp>
          <p:sp>
            <p:nvSpPr>
              <p:cNvPr id="5148" name="Freeform 218"/>
              <p:cNvSpPr>
                <a:spLocks/>
              </p:cNvSpPr>
              <p:nvPr/>
            </p:nvSpPr>
            <p:spPr bwMode="auto">
              <a:xfrm>
                <a:off x="1216" y="94"/>
                <a:ext cx="68" cy="16"/>
              </a:xfrm>
              <a:custGeom>
                <a:avLst/>
                <a:gdLst>
                  <a:gd name="T0" fmla="*/ 13 w 231"/>
                  <a:gd name="T1" fmla="*/ 1 h 97"/>
                  <a:gd name="T2" fmla="*/ 15 w 231"/>
                  <a:gd name="T3" fmla="*/ 1 h 97"/>
                  <a:gd name="T4" fmla="*/ 17 w 231"/>
                  <a:gd name="T5" fmla="*/ 1 h 97"/>
                  <a:gd name="T6" fmla="*/ 18 w 231"/>
                  <a:gd name="T7" fmla="*/ 1 h 97"/>
                  <a:gd name="T8" fmla="*/ 20 w 231"/>
                  <a:gd name="T9" fmla="*/ 1 h 97"/>
                  <a:gd name="T10" fmla="*/ 17 w 231"/>
                  <a:gd name="T11" fmla="*/ 2 h 97"/>
                  <a:gd name="T12" fmla="*/ 14 w 231"/>
                  <a:gd name="T13" fmla="*/ 2 h 97"/>
                  <a:gd name="T14" fmla="*/ 12 w 231"/>
                  <a:gd name="T15" fmla="*/ 3 h 97"/>
                  <a:gd name="T16" fmla="*/ 6 w 231"/>
                  <a:gd name="T17" fmla="*/ 2 h 97"/>
                  <a:gd name="T18" fmla="*/ 0 w 231"/>
                  <a:gd name="T19" fmla="*/ 1 h 97"/>
                  <a:gd name="T20" fmla="*/ 2 w 231"/>
                  <a:gd name="T21" fmla="*/ 1 h 97"/>
                  <a:gd name="T22" fmla="*/ 6 w 231"/>
                  <a:gd name="T23" fmla="*/ 0 h 97"/>
                  <a:gd name="T24" fmla="*/ 12 w 231"/>
                  <a:gd name="T25" fmla="*/ 0 h 97"/>
                  <a:gd name="T26" fmla="*/ 13 w 231"/>
                  <a:gd name="T27" fmla="*/ 1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1"/>
                  <a:gd name="T43" fmla="*/ 0 h 97"/>
                  <a:gd name="T44" fmla="*/ 231 w 231"/>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1" h="97">
                    <a:moveTo>
                      <a:pt x="153" y="27"/>
                    </a:moveTo>
                    <a:lnTo>
                      <a:pt x="173" y="35"/>
                    </a:lnTo>
                    <a:lnTo>
                      <a:pt x="192" y="45"/>
                    </a:lnTo>
                    <a:lnTo>
                      <a:pt x="212" y="45"/>
                    </a:lnTo>
                    <a:lnTo>
                      <a:pt x="231" y="53"/>
                    </a:lnTo>
                    <a:lnTo>
                      <a:pt x="192" y="62"/>
                    </a:lnTo>
                    <a:lnTo>
                      <a:pt x="164" y="80"/>
                    </a:lnTo>
                    <a:lnTo>
                      <a:pt x="135" y="97"/>
                    </a:lnTo>
                    <a:lnTo>
                      <a:pt x="66" y="80"/>
                    </a:lnTo>
                    <a:lnTo>
                      <a:pt x="0" y="45"/>
                    </a:lnTo>
                    <a:lnTo>
                      <a:pt x="28" y="35"/>
                    </a:lnTo>
                    <a:lnTo>
                      <a:pt x="66" y="18"/>
                    </a:lnTo>
                    <a:lnTo>
                      <a:pt x="135" y="0"/>
                    </a:lnTo>
                    <a:lnTo>
                      <a:pt x="153" y="27"/>
                    </a:lnTo>
                    <a:close/>
                  </a:path>
                </a:pathLst>
              </a:custGeom>
              <a:solidFill>
                <a:srgbClr val="FFFF99"/>
              </a:solidFill>
              <a:ln w="9525">
                <a:solidFill>
                  <a:srgbClr val="800000"/>
                </a:solidFill>
                <a:round/>
                <a:headEnd/>
                <a:tailEnd/>
              </a:ln>
            </p:spPr>
            <p:txBody>
              <a:bodyPr/>
              <a:lstStyle/>
              <a:p>
                <a:endParaRPr lang="en-US"/>
              </a:p>
            </p:txBody>
          </p:sp>
          <p:sp>
            <p:nvSpPr>
              <p:cNvPr id="5149" name="Freeform 219"/>
              <p:cNvSpPr>
                <a:spLocks/>
              </p:cNvSpPr>
              <p:nvPr/>
            </p:nvSpPr>
            <p:spPr bwMode="auto">
              <a:xfrm>
                <a:off x="137" y="100"/>
                <a:ext cx="676" cy="335"/>
              </a:xfrm>
              <a:custGeom>
                <a:avLst/>
                <a:gdLst>
                  <a:gd name="T0" fmla="*/ 185 w 2269"/>
                  <a:gd name="T1" fmla="*/ 1 h 2069"/>
                  <a:gd name="T2" fmla="*/ 191 w 2269"/>
                  <a:gd name="T3" fmla="*/ 5 h 2069"/>
                  <a:gd name="T4" fmla="*/ 197 w 2269"/>
                  <a:gd name="T5" fmla="*/ 4 h 2069"/>
                  <a:gd name="T6" fmla="*/ 169 w 2269"/>
                  <a:gd name="T7" fmla="*/ 6 h 2069"/>
                  <a:gd name="T8" fmla="*/ 107 w 2269"/>
                  <a:gd name="T9" fmla="*/ 1 h 2069"/>
                  <a:gd name="T10" fmla="*/ 128 w 2269"/>
                  <a:gd name="T11" fmla="*/ 10 h 2069"/>
                  <a:gd name="T12" fmla="*/ 110 w 2269"/>
                  <a:gd name="T13" fmla="*/ 25 h 2069"/>
                  <a:gd name="T14" fmla="*/ 110 w 2269"/>
                  <a:gd name="T15" fmla="*/ 22 h 2069"/>
                  <a:gd name="T16" fmla="*/ 100 w 2269"/>
                  <a:gd name="T17" fmla="*/ 24 h 2069"/>
                  <a:gd name="T18" fmla="*/ 99 w 2269"/>
                  <a:gd name="T19" fmla="*/ 18 h 2069"/>
                  <a:gd name="T20" fmla="*/ 123 w 2269"/>
                  <a:gd name="T21" fmla="*/ 12 h 2069"/>
                  <a:gd name="T22" fmla="*/ 121 w 2269"/>
                  <a:gd name="T23" fmla="*/ 11 h 2069"/>
                  <a:gd name="T24" fmla="*/ 111 w 2269"/>
                  <a:gd name="T25" fmla="*/ 12 h 2069"/>
                  <a:gd name="T26" fmla="*/ 116 w 2269"/>
                  <a:gd name="T27" fmla="*/ 12 h 2069"/>
                  <a:gd name="T28" fmla="*/ 103 w 2269"/>
                  <a:gd name="T29" fmla="*/ 16 h 2069"/>
                  <a:gd name="T30" fmla="*/ 80 w 2269"/>
                  <a:gd name="T31" fmla="*/ 16 h 2069"/>
                  <a:gd name="T32" fmla="*/ 69 w 2269"/>
                  <a:gd name="T33" fmla="*/ 11 h 2069"/>
                  <a:gd name="T34" fmla="*/ 83 w 2269"/>
                  <a:gd name="T35" fmla="*/ 5 h 2069"/>
                  <a:gd name="T36" fmla="*/ 107 w 2269"/>
                  <a:gd name="T37" fmla="*/ 6 h 2069"/>
                  <a:gd name="T38" fmla="*/ 104 w 2269"/>
                  <a:gd name="T39" fmla="*/ 10 h 2069"/>
                  <a:gd name="T40" fmla="*/ 104 w 2269"/>
                  <a:gd name="T41" fmla="*/ 3 h 2069"/>
                  <a:gd name="T42" fmla="*/ 63 w 2269"/>
                  <a:gd name="T43" fmla="*/ 11 h 2069"/>
                  <a:gd name="T44" fmla="*/ 56 w 2269"/>
                  <a:gd name="T45" fmla="*/ 18 h 2069"/>
                  <a:gd name="T46" fmla="*/ 11 w 2269"/>
                  <a:gd name="T47" fmla="*/ 23 h 2069"/>
                  <a:gd name="T48" fmla="*/ 28 w 2269"/>
                  <a:gd name="T49" fmla="*/ 31 h 2069"/>
                  <a:gd name="T50" fmla="*/ 23 w 2269"/>
                  <a:gd name="T51" fmla="*/ 28 h 2069"/>
                  <a:gd name="T52" fmla="*/ 17 w 2269"/>
                  <a:gd name="T53" fmla="*/ 24 h 2069"/>
                  <a:gd name="T54" fmla="*/ 33 w 2269"/>
                  <a:gd name="T55" fmla="*/ 22 h 2069"/>
                  <a:gd name="T56" fmla="*/ 50 w 2269"/>
                  <a:gd name="T57" fmla="*/ 22 h 2069"/>
                  <a:gd name="T58" fmla="*/ 58 w 2269"/>
                  <a:gd name="T59" fmla="*/ 26 h 2069"/>
                  <a:gd name="T60" fmla="*/ 52 w 2269"/>
                  <a:gd name="T61" fmla="*/ 30 h 2069"/>
                  <a:gd name="T62" fmla="*/ 32 w 2269"/>
                  <a:gd name="T63" fmla="*/ 33 h 2069"/>
                  <a:gd name="T64" fmla="*/ 61 w 2269"/>
                  <a:gd name="T65" fmla="*/ 30 h 2069"/>
                  <a:gd name="T66" fmla="*/ 74 w 2269"/>
                  <a:gd name="T67" fmla="*/ 27 h 2069"/>
                  <a:gd name="T68" fmla="*/ 86 w 2269"/>
                  <a:gd name="T69" fmla="*/ 32 h 2069"/>
                  <a:gd name="T70" fmla="*/ 86 w 2269"/>
                  <a:gd name="T71" fmla="*/ 28 h 2069"/>
                  <a:gd name="T72" fmla="*/ 17 w 2269"/>
                  <a:gd name="T73" fmla="*/ 33 h 2069"/>
                  <a:gd name="T74" fmla="*/ 11 w 2269"/>
                  <a:gd name="T75" fmla="*/ 33 h 2069"/>
                  <a:gd name="T76" fmla="*/ 9 w 2269"/>
                  <a:gd name="T77" fmla="*/ 51 h 2069"/>
                  <a:gd name="T78" fmla="*/ 15 w 2269"/>
                  <a:gd name="T79" fmla="*/ 52 h 2069"/>
                  <a:gd name="T80" fmla="*/ 20 w 2269"/>
                  <a:gd name="T81" fmla="*/ 54 h 2069"/>
                  <a:gd name="T82" fmla="*/ 11 w 2269"/>
                  <a:gd name="T83" fmla="*/ 48 h 2069"/>
                  <a:gd name="T84" fmla="*/ 0 w 2269"/>
                  <a:gd name="T85" fmla="*/ 43 h 2069"/>
                  <a:gd name="T86" fmla="*/ 13 w 2269"/>
                  <a:gd name="T87" fmla="*/ 42 h 2069"/>
                  <a:gd name="T88" fmla="*/ 17 w 2269"/>
                  <a:gd name="T89" fmla="*/ 45 h 2069"/>
                  <a:gd name="T90" fmla="*/ 2 w 2269"/>
                  <a:gd name="T91" fmla="*/ 28 h 2069"/>
                  <a:gd name="T92" fmla="*/ 15 w 2269"/>
                  <a:gd name="T93" fmla="*/ 17 h 2069"/>
                  <a:gd name="T94" fmla="*/ 7 w 2269"/>
                  <a:gd name="T95" fmla="*/ 11 h 2069"/>
                  <a:gd name="T96" fmla="*/ 17 w 2269"/>
                  <a:gd name="T97" fmla="*/ 12 h 2069"/>
                  <a:gd name="T98" fmla="*/ 40 w 2269"/>
                  <a:gd name="T99" fmla="*/ 16 h 2069"/>
                  <a:gd name="T100" fmla="*/ 59 w 2269"/>
                  <a:gd name="T101" fmla="*/ 10 h 2069"/>
                  <a:gd name="T102" fmla="*/ 42 w 2269"/>
                  <a:gd name="T103" fmla="*/ 6 h 2069"/>
                  <a:gd name="T104" fmla="*/ 36 w 2269"/>
                  <a:gd name="T105" fmla="*/ 5 h 2069"/>
                  <a:gd name="T106" fmla="*/ 63 w 2269"/>
                  <a:gd name="T107" fmla="*/ 3 h 2069"/>
                  <a:gd name="T108" fmla="*/ 73 w 2269"/>
                  <a:gd name="T109" fmla="*/ 3 h 2069"/>
                  <a:gd name="T110" fmla="*/ 147 w 2269"/>
                  <a:gd name="T111" fmla="*/ 6 h 2069"/>
                  <a:gd name="T112" fmla="*/ 161 w 2269"/>
                  <a:gd name="T113" fmla="*/ 2 h 2069"/>
                  <a:gd name="T114" fmla="*/ 137 w 2269"/>
                  <a:gd name="T115" fmla="*/ 2 h 20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69"/>
                  <a:gd name="T175" fmla="*/ 0 h 2069"/>
                  <a:gd name="T176" fmla="*/ 2269 w 2269"/>
                  <a:gd name="T177" fmla="*/ 2069 h 20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69" h="2069">
                    <a:moveTo>
                      <a:pt x="1892" y="45"/>
                    </a:moveTo>
                    <a:lnTo>
                      <a:pt x="1912" y="79"/>
                    </a:lnTo>
                    <a:lnTo>
                      <a:pt x="1912" y="114"/>
                    </a:lnTo>
                    <a:lnTo>
                      <a:pt x="1882" y="184"/>
                    </a:lnTo>
                    <a:lnTo>
                      <a:pt x="1892" y="192"/>
                    </a:lnTo>
                    <a:lnTo>
                      <a:pt x="1912" y="192"/>
                    </a:lnTo>
                    <a:lnTo>
                      <a:pt x="1951" y="114"/>
                    </a:lnTo>
                    <a:lnTo>
                      <a:pt x="1979" y="79"/>
                    </a:lnTo>
                    <a:lnTo>
                      <a:pt x="2027" y="45"/>
                    </a:lnTo>
                    <a:lnTo>
                      <a:pt x="2086" y="27"/>
                    </a:lnTo>
                    <a:lnTo>
                      <a:pt x="2134" y="27"/>
                    </a:lnTo>
                    <a:lnTo>
                      <a:pt x="2182" y="35"/>
                    </a:lnTo>
                    <a:lnTo>
                      <a:pt x="2239" y="62"/>
                    </a:lnTo>
                    <a:lnTo>
                      <a:pt x="2259" y="79"/>
                    </a:lnTo>
                    <a:lnTo>
                      <a:pt x="2269" y="105"/>
                    </a:lnTo>
                    <a:lnTo>
                      <a:pt x="2269" y="157"/>
                    </a:lnTo>
                    <a:lnTo>
                      <a:pt x="2259" y="175"/>
                    </a:lnTo>
                    <a:lnTo>
                      <a:pt x="2230" y="184"/>
                    </a:lnTo>
                    <a:lnTo>
                      <a:pt x="2182" y="192"/>
                    </a:lnTo>
                    <a:lnTo>
                      <a:pt x="2152" y="184"/>
                    </a:lnTo>
                    <a:lnTo>
                      <a:pt x="2134" y="167"/>
                    </a:lnTo>
                    <a:lnTo>
                      <a:pt x="2134" y="149"/>
                    </a:lnTo>
                    <a:lnTo>
                      <a:pt x="2134" y="132"/>
                    </a:lnTo>
                    <a:lnTo>
                      <a:pt x="2143" y="124"/>
                    </a:lnTo>
                    <a:lnTo>
                      <a:pt x="2173" y="114"/>
                    </a:lnTo>
                    <a:lnTo>
                      <a:pt x="2182" y="114"/>
                    </a:lnTo>
                    <a:lnTo>
                      <a:pt x="2200" y="124"/>
                    </a:lnTo>
                    <a:lnTo>
                      <a:pt x="2211" y="132"/>
                    </a:lnTo>
                    <a:lnTo>
                      <a:pt x="2211" y="149"/>
                    </a:lnTo>
                    <a:lnTo>
                      <a:pt x="2221" y="167"/>
                    </a:lnTo>
                    <a:lnTo>
                      <a:pt x="2239" y="167"/>
                    </a:lnTo>
                    <a:lnTo>
                      <a:pt x="2250" y="132"/>
                    </a:lnTo>
                    <a:lnTo>
                      <a:pt x="2250" y="124"/>
                    </a:lnTo>
                    <a:lnTo>
                      <a:pt x="2239" y="105"/>
                    </a:lnTo>
                    <a:lnTo>
                      <a:pt x="2230" y="89"/>
                    </a:lnTo>
                    <a:lnTo>
                      <a:pt x="2200" y="79"/>
                    </a:lnTo>
                    <a:lnTo>
                      <a:pt x="2143" y="79"/>
                    </a:lnTo>
                    <a:lnTo>
                      <a:pt x="2095" y="105"/>
                    </a:lnTo>
                    <a:lnTo>
                      <a:pt x="1999" y="157"/>
                    </a:lnTo>
                    <a:lnTo>
                      <a:pt x="1901" y="219"/>
                    </a:lnTo>
                    <a:lnTo>
                      <a:pt x="1853" y="245"/>
                    </a:lnTo>
                    <a:lnTo>
                      <a:pt x="1796" y="254"/>
                    </a:lnTo>
                    <a:lnTo>
                      <a:pt x="1727" y="254"/>
                    </a:lnTo>
                    <a:lnTo>
                      <a:pt x="1661" y="245"/>
                    </a:lnTo>
                    <a:lnTo>
                      <a:pt x="1592" y="227"/>
                    </a:lnTo>
                    <a:lnTo>
                      <a:pt x="1526" y="192"/>
                    </a:lnTo>
                    <a:lnTo>
                      <a:pt x="1293" y="62"/>
                    </a:lnTo>
                    <a:lnTo>
                      <a:pt x="1254" y="45"/>
                    </a:lnTo>
                    <a:lnTo>
                      <a:pt x="1227" y="45"/>
                    </a:lnTo>
                    <a:lnTo>
                      <a:pt x="1206" y="45"/>
                    </a:lnTo>
                    <a:lnTo>
                      <a:pt x="1206" y="53"/>
                    </a:lnTo>
                    <a:lnTo>
                      <a:pt x="1206" y="62"/>
                    </a:lnTo>
                    <a:lnTo>
                      <a:pt x="1216" y="70"/>
                    </a:lnTo>
                    <a:lnTo>
                      <a:pt x="1264" y="79"/>
                    </a:lnTo>
                    <a:lnTo>
                      <a:pt x="1302" y="105"/>
                    </a:lnTo>
                    <a:lnTo>
                      <a:pt x="1371" y="157"/>
                    </a:lnTo>
                    <a:lnTo>
                      <a:pt x="1410" y="210"/>
                    </a:lnTo>
                    <a:lnTo>
                      <a:pt x="1439" y="271"/>
                    </a:lnTo>
                    <a:lnTo>
                      <a:pt x="1448" y="332"/>
                    </a:lnTo>
                    <a:lnTo>
                      <a:pt x="1448" y="394"/>
                    </a:lnTo>
                    <a:lnTo>
                      <a:pt x="1419" y="473"/>
                    </a:lnTo>
                    <a:lnTo>
                      <a:pt x="1371" y="533"/>
                    </a:lnTo>
                    <a:lnTo>
                      <a:pt x="1284" y="655"/>
                    </a:lnTo>
                    <a:lnTo>
                      <a:pt x="1188" y="760"/>
                    </a:lnTo>
                    <a:lnTo>
                      <a:pt x="1158" y="830"/>
                    </a:lnTo>
                    <a:lnTo>
                      <a:pt x="1158" y="865"/>
                    </a:lnTo>
                    <a:lnTo>
                      <a:pt x="1168" y="900"/>
                    </a:lnTo>
                    <a:lnTo>
                      <a:pt x="1197" y="925"/>
                    </a:lnTo>
                    <a:lnTo>
                      <a:pt x="1216" y="943"/>
                    </a:lnTo>
                    <a:lnTo>
                      <a:pt x="1236" y="943"/>
                    </a:lnTo>
                    <a:lnTo>
                      <a:pt x="1264" y="935"/>
                    </a:lnTo>
                    <a:lnTo>
                      <a:pt x="1275" y="917"/>
                    </a:lnTo>
                    <a:lnTo>
                      <a:pt x="1275" y="908"/>
                    </a:lnTo>
                    <a:lnTo>
                      <a:pt x="1275" y="900"/>
                    </a:lnTo>
                    <a:lnTo>
                      <a:pt x="1245" y="900"/>
                    </a:lnTo>
                    <a:lnTo>
                      <a:pt x="1227" y="900"/>
                    </a:lnTo>
                    <a:lnTo>
                      <a:pt x="1216" y="892"/>
                    </a:lnTo>
                    <a:lnTo>
                      <a:pt x="1216" y="882"/>
                    </a:lnTo>
                    <a:lnTo>
                      <a:pt x="1216" y="857"/>
                    </a:lnTo>
                    <a:lnTo>
                      <a:pt x="1236" y="838"/>
                    </a:lnTo>
                    <a:lnTo>
                      <a:pt x="1254" y="838"/>
                    </a:lnTo>
                    <a:lnTo>
                      <a:pt x="1275" y="847"/>
                    </a:lnTo>
                    <a:lnTo>
                      <a:pt x="1302" y="873"/>
                    </a:lnTo>
                    <a:lnTo>
                      <a:pt x="1302" y="917"/>
                    </a:lnTo>
                    <a:lnTo>
                      <a:pt x="1293" y="925"/>
                    </a:lnTo>
                    <a:lnTo>
                      <a:pt x="1275" y="952"/>
                    </a:lnTo>
                    <a:lnTo>
                      <a:pt x="1236" y="970"/>
                    </a:lnTo>
                    <a:lnTo>
                      <a:pt x="1206" y="970"/>
                    </a:lnTo>
                    <a:lnTo>
                      <a:pt x="1188" y="970"/>
                    </a:lnTo>
                    <a:lnTo>
                      <a:pt x="1129" y="925"/>
                    </a:lnTo>
                    <a:lnTo>
                      <a:pt x="1081" y="882"/>
                    </a:lnTo>
                    <a:lnTo>
                      <a:pt x="1081" y="830"/>
                    </a:lnTo>
                    <a:lnTo>
                      <a:pt x="1090" y="803"/>
                    </a:lnTo>
                    <a:lnTo>
                      <a:pt x="1110" y="778"/>
                    </a:lnTo>
                    <a:lnTo>
                      <a:pt x="1129" y="760"/>
                    </a:lnTo>
                    <a:lnTo>
                      <a:pt x="1129" y="751"/>
                    </a:lnTo>
                    <a:lnTo>
                      <a:pt x="1110" y="743"/>
                    </a:lnTo>
                    <a:lnTo>
                      <a:pt x="1090" y="743"/>
                    </a:lnTo>
                    <a:lnTo>
                      <a:pt x="1081" y="733"/>
                    </a:lnTo>
                    <a:lnTo>
                      <a:pt x="1110" y="700"/>
                    </a:lnTo>
                    <a:lnTo>
                      <a:pt x="1140" y="681"/>
                    </a:lnTo>
                    <a:lnTo>
                      <a:pt x="1216" y="646"/>
                    </a:lnTo>
                    <a:lnTo>
                      <a:pt x="1245" y="619"/>
                    </a:lnTo>
                    <a:lnTo>
                      <a:pt x="1254" y="603"/>
                    </a:lnTo>
                    <a:lnTo>
                      <a:pt x="1254" y="576"/>
                    </a:lnTo>
                    <a:lnTo>
                      <a:pt x="1314" y="559"/>
                    </a:lnTo>
                    <a:lnTo>
                      <a:pt x="1341" y="541"/>
                    </a:lnTo>
                    <a:lnTo>
                      <a:pt x="1350" y="516"/>
                    </a:lnTo>
                    <a:lnTo>
                      <a:pt x="1350" y="473"/>
                    </a:lnTo>
                    <a:lnTo>
                      <a:pt x="1389" y="454"/>
                    </a:lnTo>
                    <a:lnTo>
                      <a:pt x="1410" y="411"/>
                    </a:lnTo>
                    <a:lnTo>
                      <a:pt x="1410" y="376"/>
                    </a:lnTo>
                    <a:lnTo>
                      <a:pt x="1389" y="349"/>
                    </a:lnTo>
                    <a:lnTo>
                      <a:pt x="1371" y="341"/>
                    </a:lnTo>
                    <a:lnTo>
                      <a:pt x="1350" y="349"/>
                    </a:lnTo>
                    <a:lnTo>
                      <a:pt x="1350" y="367"/>
                    </a:lnTo>
                    <a:lnTo>
                      <a:pt x="1371" y="384"/>
                    </a:lnTo>
                    <a:lnTo>
                      <a:pt x="1380" y="394"/>
                    </a:lnTo>
                    <a:lnTo>
                      <a:pt x="1371" y="419"/>
                    </a:lnTo>
                    <a:lnTo>
                      <a:pt x="1362" y="427"/>
                    </a:lnTo>
                    <a:lnTo>
                      <a:pt x="1350" y="437"/>
                    </a:lnTo>
                    <a:lnTo>
                      <a:pt x="1332" y="437"/>
                    </a:lnTo>
                    <a:lnTo>
                      <a:pt x="1302" y="446"/>
                    </a:lnTo>
                    <a:lnTo>
                      <a:pt x="1302" y="463"/>
                    </a:lnTo>
                    <a:lnTo>
                      <a:pt x="1293" y="454"/>
                    </a:lnTo>
                    <a:lnTo>
                      <a:pt x="1275" y="454"/>
                    </a:lnTo>
                    <a:lnTo>
                      <a:pt x="1254" y="498"/>
                    </a:lnTo>
                    <a:lnTo>
                      <a:pt x="1236" y="489"/>
                    </a:lnTo>
                    <a:lnTo>
                      <a:pt x="1236" y="473"/>
                    </a:lnTo>
                    <a:lnTo>
                      <a:pt x="1254" y="446"/>
                    </a:lnTo>
                    <a:lnTo>
                      <a:pt x="1254" y="427"/>
                    </a:lnTo>
                    <a:lnTo>
                      <a:pt x="1245" y="419"/>
                    </a:lnTo>
                    <a:lnTo>
                      <a:pt x="1216" y="427"/>
                    </a:lnTo>
                    <a:lnTo>
                      <a:pt x="1206" y="454"/>
                    </a:lnTo>
                    <a:lnTo>
                      <a:pt x="1206" y="489"/>
                    </a:lnTo>
                    <a:lnTo>
                      <a:pt x="1216" y="516"/>
                    </a:lnTo>
                    <a:lnTo>
                      <a:pt x="1236" y="533"/>
                    </a:lnTo>
                    <a:lnTo>
                      <a:pt x="1275" y="533"/>
                    </a:lnTo>
                    <a:lnTo>
                      <a:pt x="1293" y="508"/>
                    </a:lnTo>
                    <a:lnTo>
                      <a:pt x="1302" y="473"/>
                    </a:lnTo>
                    <a:lnTo>
                      <a:pt x="1314" y="489"/>
                    </a:lnTo>
                    <a:lnTo>
                      <a:pt x="1314" y="498"/>
                    </a:lnTo>
                    <a:lnTo>
                      <a:pt x="1302" y="524"/>
                    </a:lnTo>
                    <a:lnTo>
                      <a:pt x="1284" y="541"/>
                    </a:lnTo>
                    <a:lnTo>
                      <a:pt x="1254" y="551"/>
                    </a:lnTo>
                    <a:lnTo>
                      <a:pt x="1236" y="559"/>
                    </a:lnTo>
                    <a:lnTo>
                      <a:pt x="1216" y="576"/>
                    </a:lnTo>
                    <a:lnTo>
                      <a:pt x="1206" y="594"/>
                    </a:lnTo>
                    <a:lnTo>
                      <a:pt x="1197" y="611"/>
                    </a:lnTo>
                    <a:lnTo>
                      <a:pt x="1158" y="619"/>
                    </a:lnTo>
                    <a:lnTo>
                      <a:pt x="1129" y="619"/>
                    </a:lnTo>
                    <a:lnTo>
                      <a:pt x="1101" y="619"/>
                    </a:lnTo>
                    <a:lnTo>
                      <a:pt x="1081" y="603"/>
                    </a:lnTo>
                    <a:lnTo>
                      <a:pt x="1072" y="594"/>
                    </a:lnTo>
                    <a:lnTo>
                      <a:pt x="1051" y="603"/>
                    </a:lnTo>
                    <a:lnTo>
                      <a:pt x="1033" y="629"/>
                    </a:lnTo>
                    <a:lnTo>
                      <a:pt x="1003" y="646"/>
                    </a:lnTo>
                    <a:lnTo>
                      <a:pt x="955" y="646"/>
                    </a:lnTo>
                    <a:lnTo>
                      <a:pt x="916" y="646"/>
                    </a:lnTo>
                    <a:lnTo>
                      <a:pt x="898" y="619"/>
                    </a:lnTo>
                    <a:lnTo>
                      <a:pt x="878" y="594"/>
                    </a:lnTo>
                    <a:lnTo>
                      <a:pt x="889" y="551"/>
                    </a:lnTo>
                    <a:lnTo>
                      <a:pt x="898" y="533"/>
                    </a:lnTo>
                    <a:lnTo>
                      <a:pt x="898" y="516"/>
                    </a:lnTo>
                    <a:lnTo>
                      <a:pt x="878" y="516"/>
                    </a:lnTo>
                    <a:lnTo>
                      <a:pt x="868" y="508"/>
                    </a:lnTo>
                    <a:lnTo>
                      <a:pt x="830" y="508"/>
                    </a:lnTo>
                    <a:lnTo>
                      <a:pt x="791" y="463"/>
                    </a:lnTo>
                    <a:lnTo>
                      <a:pt x="781" y="446"/>
                    </a:lnTo>
                    <a:lnTo>
                      <a:pt x="781" y="411"/>
                    </a:lnTo>
                    <a:lnTo>
                      <a:pt x="802" y="384"/>
                    </a:lnTo>
                    <a:lnTo>
                      <a:pt x="830" y="367"/>
                    </a:lnTo>
                    <a:lnTo>
                      <a:pt x="859" y="359"/>
                    </a:lnTo>
                    <a:lnTo>
                      <a:pt x="878" y="349"/>
                    </a:lnTo>
                    <a:lnTo>
                      <a:pt x="859" y="306"/>
                    </a:lnTo>
                    <a:lnTo>
                      <a:pt x="859" y="281"/>
                    </a:lnTo>
                    <a:lnTo>
                      <a:pt x="868" y="262"/>
                    </a:lnTo>
                    <a:lnTo>
                      <a:pt x="878" y="237"/>
                    </a:lnTo>
                    <a:lnTo>
                      <a:pt x="889" y="219"/>
                    </a:lnTo>
                    <a:lnTo>
                      <a:pt x="937" y="192"/>
                    </a:lnTo>
                    <a:lnTo>
                      <a:pt x="964" y="192"/>
                    </a:lnTo>
                    <a:lnTo>
                      <a:pt x="985" y="202"/>
                    </a:lnTo>
                    <a:lnTo>
                      <a:pt x="1033" y="227"/>
                    </a:lnTo>
                    <a:lnTo>
                      <a:pt x="1062" y="192"/>
                    </a:lnTo>
                    <a:lnTo>
                      <a:pt x="1072" y="175"/>
                    </a:lnTo>
                    <a:lnTo>
                      <a:pt x="1101" y="167"/>
                    </a:lnTo>
                    <a:lnTo>
                      <a:pt x="1129" y="167"/>
                    </a:lnTo>
                    <a:lnTo>
                      <a:pt x="1158" y="175"/>
                    </a:lnTo>
                    <a:lnTo>
                      <a:pt x="1188" y="184"/>
                    </a:lnTo>
                    <a:lnTo>
                      <a:pt x="1206" y="210"/>
                    </a:lnTo>
                    <a:lnTo>
                      <a:pt x="1216" y="227"/>
                    </a:lnTo>
                    <a:lnTo>
                      <a:pt x="1206" y="245"/>
                    </a:lnTo>
                    <a:lnTo>
                      <a:pt x="1177" y="245"/>
                    </a:lnTo>
                    <a:lnTo>
                      <a:pt x="1149" y="254"/>
                    </a:lnTo>
                    <a:lnTo>
                      <a:pt x="1129" y="271"/>
                    </a:lnTo>
                    <a:lnTo>
                      <a:pt x="1110" y="297"/>
                    </a:lnTo>
                    <a:lnTo>
                      <a:pt x="1110" y="332"/>
                    </a:lnTo>
                    <a:lnTo>
                      <a:pt x="1129" y="367"/>
                    </a:lnTo>
                    <a:lnTo>
                      <a:pt x="1140" y="384"/>
                    </a:lnTo>
                    <a:lnTo>
                      <a:pt x="1168" y="394"/>
                    </a:lnTo>
                    <a:lnTo>
                      <a:pt x="1206" y="394"/>
                    </a:lnTo>
                    <a:lnTo>
                      <a:pt x="1236" y="384"/>
                    </a:lnTo>
                    <a:lnTo>
                      <a:pt x="1275" y="367"/>
                    </a:lnTo>
                    <a:lnTo>
                      <a:pt x="1293" y="332"/>
                    </a:lnTo>
                    <a:lnTo>
                      <a:pt x="1302" y="306"/>
                    </a:lnTo>
                    <a:lnTo>
                      <a:pt x="1302" y="262"/>
                    </a:lnTo>
                    <a:lnTo>
                      <a:pt x="1293" y="210"/>
                    </a:lnTo>
                    <a:lnTo>
                      <a:pt x="1264" y="175"/>
                    </a:lnTo>
                    <a:lnTo>
                      <a:pt x="1216" y="140"/>
                    </a:lnTo>
                    <a:lnTo>
                      <a:pt x="1168" y="105"/>
                    </a:lnTo>
                    <a:lnTo>
                      <a:pt x="1101" y="97"/>
                    </a:lnTo>
                    <a:lnTo>
                      <a:pt x="1042" y="97"/>
                    </a:lnTo>
                    <a:lnTo>
                      <a:pt x="975" y="105"/>
                    </a:lnTo>
                    <a:lnTo>
                      <a:pt x="868" y="149"/>
                    </a:lnTo>
                    <a:lnTo>
                      <a:pt x="820" y="184"/>
                    </a:lnTo>
                    <a:lnTo>
                      <a:pt x="781" y="227"/>
                    </a:lnTo>
                    <a:lnTo>
                      <a:pt x="743" y="271"/>
                    </a:lnTo>
                    <a:lnTo>
                      <a:pt x="733" y="316"/>
                    </a:lnTo>
                    <a:lnTo>
                      <a:pt x="715" y="367"/>
                    </a:lnTo>
                    <a:lnTo>
                      <a:pt x="715" y="419"/>
                    </a:lnTo>
                    <a:lnTo>
                      <a:pt x="715" y="473"/>
                    </a:lnTo>
                    <a:lnTo>
                      <a:pt x="733" y="524"/>
                    </a:lnTo>
                    <a:lnTo>
                      <a:pt x="743" y="576"/>
                    </a:lnTo>
                    <a:lnTo>
                      <a:pt x="781" y="619"/>
                    </a:lnTo>
                    <a:lnTo>
                      <a:pt x="850" y="716"/>
                    </a:lnTo>
                    <a:lnTo>
                      <a:pt x="830" y="743"/>
                    </a:lnTo>
                    <a:lnTo>
                      <a:pt x="820" y="760"/>
                    </a:lnTo>
                    <a:lnTo>
                      <a:pt x="763" y="795"/>
                    </a:lnTo>
                    <a:lnTo>
                      <a:pt x="676" y="733"/>
                    </a:lnTo>
                    <a:lnTo>
                      <a:pt x="626" y="700"/>
                    </a:lnTo>
                    <a:lnTo>
                      <a:pt x="589" y="690"/>
                    </a:lnTo>
                    <a:lnTo>
                      <a:pt x="539" y="673"/>
                    </a:lnTo>
                    <a:lnTo>
                      <a:pt x="482" y="665"/>
                    </a:lnTo>
                    <a:lnTo>
                      <a:pt x="434" y="665"/>
                    </a:lnTo>
                    <a:lnTo>
                      <a:pt x="377" y="673"/>
                    </a:lnTo>
                    <a:lnTo>
                      <a:pt x="327" y="681"/>
                    </a:lnTo>
                    <a:lnTo>
                      <a:pt x="290" y="700"/>
                    </a:lnTo>
                    <a:lnTo>
                      <a:pt x="203" y="751"/>
                    </a:lnTo>
                    <a:lnTo>
                      <a:pt x="144" y="822"/>
                    </a:lnTo>
                    <a:lnTo>
                      <a:pt x="126" y="865"/>
                    </a:lnTo>
                    <a:lnTo>
                      <a:pt x="115" y="908"/>
                    </a:lnTo>
                    <a:lnTo>
                      <a:pt x="105" y="952"/>
                    </a:lnTo>
                    <a:lnTo>
                      <a:pt x="105" y="995"/>
                    </a:lnTo>
                    <a:lnTo>
                      <a:pt x="126" y="1049"/>
                    </a:lnTo>
                    <a:lnTo>
                      <a:pt x="153" y="1092"/>
                    </a:lnTo>
                    <a:lnTo>
                      <a:pt x="183" y="1135"/>
                    </a:lnTo>
                    <a:lnTo>
                      <a:pt x="231" y="1162"/>
                    </a:lnTo>
                    <a:lnTo>
                      <a:pt x="251" y="1170"/>
                    </a:lnTo>
                    <a:lnTo>
                      <a:pt x="290" y="1179"/>
                    </a:lnTo>
                    <a:lnTo>
                      <a:pt x="318" y="1170"/>
                    </a:lnTo>
                    <a:lnTo>
                      <a:pt x="338" y="1162"/>
                    </a:lnTo>
                    <a:lnTo>
                      <a:pt x="377" y="1144"/>
                    </a:lnTo>
                    <a:lnTo>
                      <a:pt x="405" y="1100"/>
                    </a:lnTo>
                    <a:lnTo>
                      <a:pt x="416" y="1084"/>
                    </a:lnTo>
                    <a:lnTo>
                      <a:pt x="416" y="1065"/>
                    </a:lnTo>
                    <a:lnTo>
                      <a:pt x="395" y="1030"/>
                    </a:lnTo>
                    <a:lnTo>
                      <a:pt x="366" y="1003"/>
                    </a:lnTo>
                    <a:lnTo>
                      <a:pt x="327" y="1003"/>
                    </a:lnTo>
                    <a:lnTo>
                      <a:pt x="290" y="1022"/>
                    </a:lnTo>
                    <a:lnTo>
                      <a:pt x="261" y="1057"/>
                    </a:lnTo>
                    <a:lnTo>
                      <a:pt x="251" y="1084"/>
                    </a:lnTo>
                    <a:lnTo>
                      <a:pt x="213" y="1065"/>
                    </a:lnTo>
                    <a:lnTo>
                      <a:pt x="192" y="1049"/>
                    </a:lnTo>
                    <a:lnTo>
                      <a:pt x="174" y="1022"/>
                    </a:lnTo>
                    <a:lnTo>
                      <a:pt x="192" y="987"/>
                    </a:lnTo>
                    <a:lnTo>
                      <a:pt x="213" y="960"/>
                    </a:lnTo>
                    <a:lnTo>
                      <a:pt x="222" y="952"/>
                    </a:lnTo>
                    <a:lnTo>
                      <a:pt x="222" y="925"/>
                    </a:lnTo>
                    <a:lnTo>
                      <a:pt x="203" y="917"/>
                    </a:lnTo>
                    <a:lnTo>
                      <a:pt x="192" y="900"/>
                    </a:lnTo>
                    <a:lnTo>
                      <a:pt x="192" y="865"/>
                    </a:lnTo>
                    <a:lnTo>
                      <a:pt x="203" y="838"/>
                    </a:lnTo>
                    <a:lnTo>
                      <a:pt x="231" y="822"/>
                    </a:lnTo>
                    <a:lnTo>
                      <a:pt x="261" y="803"/>
                    </a:lnTo>
                    <a:lnTo>
                      <a:pt x="290" y="803"/>
                    </a:lnTo>
                    <a:lnTo>
                      <a:pt x="318" y="803"/>
                    </a:lnTo>
                    <a:lnTo>
                      <a:pt x="338" y="822"/>
                    </a:lnTo>
                    <a:lnTo>
                      <a:pt x="357" y="838"/>
                    </a:lnTo>
                    <a:lnTo>
                      <a:pt x="366" y="830"/>
                    </a:lnTo>
                    <a:lnTo>
                      <a:pt x="377" y="822"/>
                    </a:lnTo>
                    <a:lnTo>
                      <a:pt x="377" y="795"/>
                    </a:lnTo>
                    <a:lnTo>
                      <a:pt x="377" y="778"/>
                    </a:lnTo>
                    <a:lnTo>
                      <a:pt x="405" y="733"/>
                    </a:lnTo>
                    <a:lnTo>
                      <a:pt x="434" y="716"/>
                    </a:lnTo>
                    <a:lnTo>
                      <a:pt x="453" y="716"/>
                    </a:lnTo>
                    <a:lnTo>
                      <a:pt x="482" y="716"/>
                    </a:lnTo>
                    <a:lnTo>
                      <a:pt x="512" y="725"/>
                    </a:lnTo>
                    <a:lnTo>
                      <a:pt x="530" y="751"/>
                    </a:lnTo>
                    <a:lnTo>
                      <a:pt x="551" y="768"/>
                    </a:lnTo>
                    <a:lnTo>
                      <a:pt x="560" y="822"/>
                    </a:lnTo>
                    <a:lnTo>
                      <a:pt x="578" y="830"/>
                    </a:lnTo>
                    <a:lnTo>
                      <a:pt x="589" y="822"/>
                    </a:lnTo>
                    <a:lnTo>
                      <a:pt x="626" y="822"/>
                    </a:lnTo>
                    <a:lnTo>
                      <a:pt x="676" y="838"/>
                    </a:lnTo>
                    <a:lnTo>
                      <a:pt x="695" y="873"/>
                    </a:lnTo>
                    <a:lnTo>
                      <a:pt x="704" y="892"/>
                    </a:lnTo>
                    <a:lnTo>
                      <a:pt x="704" y="917"/>
                    </a:lnTo>
                    <a:lnTo>
                      <a:pt x="695" y="952"/>
                    </a:lnTo>
                    <a:lnTo>
                      <a:pt x="665" y="978"/>
                    </a:lnTo>
                    <a:lnTo>
                      <a:pt x="647" y="987"/>
                    </a:lnTo>
                    <a:lnTo>
                      <a:pt x="647" y="1003"/>
                    </a:lnTo>
                    <a:lnTo>
                      <a:pt x="676" y="1022"/>
                    </a:lnTo>
                    <a:lnTo>
                      <a:pt x="695" y="1039"/>
                    </a:lnTo>
                    <a:lnTo>
                      <a:pt x="695" y="1065"/>
                    </a:lnTo>
                    <a:lnTo>
                      <a:pt x="685" y="1100"/>
                    </a:lnTo>
                    <a:lnTo>
                      <a:pt x="665" y="1127"/>
                    </a:lnTo>
                    <a:lnTo>
                      <a:pt x="647" y="1135"/>
                    </a:lnTo>
                    <a:lnTo>
                      <a:pt x="626" y="1135"/>
                    </a:lnTo>
                    <a:lnTo>
                      <a:pt x="599" y="1144"/>
                    </a:lnTo>
                    <a:lnTo>
                      <a:pt x="589" y="1162"/>
                    </a:lnTo>
                    <a:lnTo>
                      <a:pt x="578" y="1195"/>
                    </a:lnTo>
                    <a:lnTo>
                      <a:pt x="560" y="1231"/>
                    </a:lnTo>
                    <a:lnTo>
                      <a:pt x="512" y="1241"/>
                    </a:lnTo>
                    <a:lnTo>
                      <a:pt x="473" y="1241"/>
                    </a:lnTo>
                    <a:lnTo>
                      <a:pt x="443" y="1257"/>
                    </a:lnTo>
                    <a:lnTo>
                      <a:pt x="416" y="1266"/>
                    </a:lnTo>
                    <a:lnTo>
                      <a:pt x="395" y="1257"/>
                    </a:lnTo>
                    <a:lnTo>
                      <a:pt x="377" y="1241"/>
                    </a:lnTo>
                    <a:lnTo>
                      <a:pt x="357" y="1241"/>
                    </a:lnTo>
                    <a:lnTo>
                      <a:pt x="357" y="1257"/>
                    </a:lnTo>
                    <a:lnTo>
                      <a:pt x="366" y="1274"/>
                    </a:lnTo>
                    <a:lnTo>
                      <a:pt x="395" y="1292"/>
                    </a:lnTo>
                    <a:lnTo>
                      <a:pt x="425" y="1301"/>
                    </a:lnTo>
                    <a:lnTo>
                      <a:pt x="453" y="1301"/>
                    </a:lnTo>
                    <a:lnTo>
                      <a:pt x="512" y="1266"/>
                    </a:lnTo>
                    <a:lnTo>
                      <a:pt x="530" y="1266"/>
                    </a:lnTo>
                    <a:lnTo>
                      <a:pt x="560" y="1257"/>
                    </a:lnTo>
                    <a:lnTo>
                      <a:pt x="599" y="1222"/>
                    </a:lnTo>
                    <a:lnTo>
                      <a:pt x="626" y="1179"/>
                    </a:lnTo>
                    <a:lnTo>
                      <a:pt x="685" y="1152"/>
                    </a:lnTo>
                    <a:lnTo>
                      <a:pt x="715" y="1135"/>
                    </a:lnTo>
                    <a:lnTo>
                      <a:pt x="724" y="1109"/>
                    </a:lnTo>
                    <a:lnTo>
                      <a:pt x="743" y="1039"/>
                    </a:lnTo>
                    <a:lnTo>
                      <a:pt x="763" y="1003"/>
                    </a:lnTo>
                    <a:lnTo>
                      <a:pt x="772" y="995"/>
                    </a:lnTo>
                    <a:lnTo>
                      <a:pt x="791" y="987"/>
                    </a:lnTo>
                    <a:lnTo>
                      <a:pt x="802" y="995"/>
                    </a:lnTo>
                    <a:lnTo>
                      <a:pt x="802" y="1014"/>
                    </a:lnTo>
                    <a:lnTo>
                      <a:pt x="811" y="1030"/>
                    </a:lnTo>
                    <a:lnTo>
                      <a:pt x="830" y="1039"/>
                    </a:lnTo>
                    <a:lnTo>
                      <a:pt x="889" y="1022"/>
                    </a:lnTo>
                    <a:lnTo>
                      <a:pt x="927" y="1014"/>
                    </a:lnTo>
                    <a:lnTo>
                      <a:pt x="964" y="1022"/>
                    </a:lnTo>
                    <a:lnTo>
                      <a:pt x="1014" y="1057"/>
                    </a:lnTo>
                    <a:lnTo>
                      <a:pt x="1033" y="1084"/>
                    </a:lnTo>
                    <a:lnTo>
                      <a:pt x="1051" y="1109"/>
                    </a:lnTo>
                    <a:lnTo>
                      <a:pt x="1033" y="1162"/>
                    </a:lnTo>
                    <a:lnTo>
                      <a:pt x="1023" y="1187"/>
                    </a:lnTo>
                    <a:lnTo>
                      <a:pt x="1003" y="1195"/>
                    </a:lnTo>
                    <a:lnTo>
                      <a:pt x="964" y="1206"/>
                    </a:lnTo>
                    <a:lnTo>
                      <a:pt x="955" y="1195"/>
                    </a:lnTo>
                    <a:lnTo>
                      <a:pt x="937" y="1187"/>
                    </a:lnTo>
                    <a:lnTo>
                      <a:pt x="937" y="1162"/>
                    </a:lnTo>
                    <a:lnTo>
                      <a:pt x="937" y="1144"/>
                    </a:lnTo>
                    <a:lnTo>
                      <a:pt x="946" y="1135"/>
                    </a:lnTo>
                    <a:lnTo>
                      <a:pt x="955" y="1127"/>
                    </a:lnTo>
                    <a:lnTo>
                      <a:pt x="985" y="1135"/>
                    </a:lnTo>
                    <a:lnTo>
                      <a:pt x="1003" y="1135"/>
                    </a:lnTo>
                    <a:lnTo>
                      <a:pt x="1003" y="1109"/>
                    </a:lnTo>
                    <a:lnTo>
                      <a:pt x="964" y="1084"/>
                    </a:lnTo>
                    <a:lnTo>
                      <a:pt x="927" y="1065"/>
                    </a:lnTo>
                    <a:lnTo>
                      <a:pt x="859" y="1084"/>
                    </a:lnTo>
                    <a:lnTo>
                      <a:pt x="791" y="1117"/>
                    </a:lnTo>
                    <a:lnTo>
                      <a:pt x="676" y="1206"/>
                    </a:lnTo>
                    <a:lnTo>
                      <a:pt x="560" y="1292"/>
                    </a:lnTo>
                    <a:lnTo>
                      <a:pt x="491" y="1319"/>
                    </a:lnTo>
                    <a:lnTo>
                      <a:pt x="425" y="1327"/>
                    </a:lnTo>
                    <a:lnTo>
                      <a:pt x="338" y="1327"/>
                    </a:lnTo>
                    <a:lnTo>
                      <a:pt x="251" y="1309"/>
                    </a:lnTo>
                    <a:lnTo>
                      <a:pt x="192" y="1266"/>
                    </a:lnTo>
                    <a:lnTo>
                      <a:pt x="153" y="1241"/>
                    </a:lnTo>
                    <a:lnTo>
                      <a:pt x="135" y="1206"/>
                    </a:lnTo>
                    <a:lnTo>
                      <a:pt x="105" y="1152"/>
                    </a:lnTo>
                    <a:lnTo>
                      <a:pt x="87" y="1092"/>
                    </a:lnTo>
                    <a:lnTo>
                      <a:pt x="78" y="1084"/>
                    </a:lnTo>
                    <a:lnTo>
                      <a:pt x="67" y="1084"/>
                    </a:lnTo>
                    <a:lnTo>
                      <a:pt x="57" y="1117"/>
                    </a:lnTo>
                    <a:lnTo>
                      <a:pt x="67" y="1144"/>
                    </a:lnTo>
                    <a:lnTo>
                      <a:pt x="87" y="1195"/>
                    </a:lnTo>
                    <a:lnTo>
                      <a:pt x="126" y="1274"/>
                    </a:lnTo>
                    <a:lnTo>
                      <a:pt x="174" y="1344"/>
                    </a:lnTo>
                    <a:lnTo>
                      <a:pt x="261" y="1493"/>
                    </a:lnTo>
                    <a:lnTo>
                      <a:pt x="279" y="1554"/>
                    </a:lnTo>
                    <a:lnTo>
                      <a:pt x="290" y="1615"/>
                    </a:lnTo>
                    <a:lnTo>
                      <a:pt x="279" y="1685"/>
                    </a:lnTo>
                    <a:lnTo>
                      <a:pt x="251" y="1746"/>
                    </a:lnTo>
                    <a:lnTo>
                      <a:pt x="240" y="1772"/>
                    </a:lnTo>
                    <a:lnTo>
                      <a:pt x="135" y="1877"/>
                    </a:lnTo>
                    <a:lnTo>
                      <a:pt x="105" y="1912"/>
                    </a:lnTo>
                    <a:lnTo>
                      <a:pt x="96" y="1938"/>
                    </a:lnTo>
                    <a:lnTo>
                      <a:pt x="96" y="1982"/>
                    </a:lnTo>
                    <a:lnTo>
                      <a:pt x="105" y="2017"/>
                    </a:lnTo>
                    <a:lnTo>
                      <a:pt x="126" y="2034"/>
                    </a:lnTo>
                    <a:lnTo>
                      <a:pt x="153" y="2052"/>
                    </a:lnTo>
                    <a:lnTo>
                      <a:pt x="192" y="2034"/>
                    </a:lnTo>
                    <a:lnTo>
                      <a:pt x="203" y="2025"/>
                    </a:lnTo>
                    <a:lnTo>
                      <a:pt x="213" y="2009"/>
                    </a:lnTo>
                    <a:lnTo>
                      <a:pt x="203" y="1999"/>
                    </a:lnTo>
                    <a:lnTo>
                      <a:pt x="192" y="1999"/>
                    </a:lnTo>
                    <a:lnTo>
                      <a:pt x="174" y="1999"/>
                    </a:lnTo>
                    <a:lnTo>
                      <a:pt x="153" y="1999"/>
                    </a:lnTo>
                    <a:lnTo>
                      <a:pt x="135" y="1974"/>
                    </a:lnTo>
                    <a:lnTo>
                      <a:pt x="144" y="1947"/>
                    </a:lnTo>
                    <a:lnTo>
                      <a:pt x="153" y="1938"/>
                    </a:lnTo>
                    <a:lnTo>
                      <a:pt x="174" y="1938"/>
                    </a:lnTo>
                    <a:lnTo>
                      <a:pt x="203" y="1938"/>
                    </a:lnTo>
                    <a:lnTo>
                      <a:pt x="222" y="1955"/>
                    </a:lnTo>
                    <a:lnTo>
                      <a:pt x="240" y="1990"/>
                    </a:lnTo>
                    <a:lnTo>
                      <a:pt x="240" y="2017"/>
                    </a:lnTo>
                    <a:lnTo>
                      <a:pt x="222" y="2042"/>
                    </a:lnTo>
                    <a:lnTo>
                      <a:pt x="203" y="2060"/>
                    </a:lnTo>
                    <a:lnTo>
                      <a:pt x="174" y="2069"/>
                    </a:lnTo>
                    <a:lnTo>
                      <a:pt x="135" y="2069"/>
                    </a:lnTo>
                    <a:lnTo>
                      <a:pt x="105" y="2060"/>
                    </a:lnTo>
                    <a:lnTo>
                      <a:pt x="57" y="2034"/>
                    </a:lnTo>
                    <a:lnTo>
                      <a:pt x="28" y="1990"/>
                    </a:lnTo>
                    <a:lnTo>
                      <a:pt x="19" y="1938"/>
                    </a:lnTo>
                    <a:lnTo>
                      <a:pt x="48" y="1895"/>
                    </a:lnTo>
                    <a:lnTo>
                      <a:pt x="78" y="1850"/>
                    </a:lnTo>
                    <a:lnTo>
                      <a:pt x="126" y="1817"/>
                    </a:lnTo>
                    <a:lnTo>
                      <a:pt x="174" y="1782"/>
                    </a:lnTo>
                    <a:lnTo>
                      <a:pt x="174" y="1772"/>
                    </a:lnTo>
                    <a:lnTo>
                      <a:pt x="174" y="1763"/>
                    </a:lnTo>
                    <a:lnTo>
                      <a:pt x="115" y="1772"/>
                    </a:lnTo>
                    <a:lnTo>
                      <a:pt x="87" y="1772"/>
                    </a:lnTo>
                    <a:lnTo>
                      <a:pt x="67" y="1763"/>
                    </a:lnTo>
                    <a:lnTo>
                      <a:pt x="39" y="1738"/>
                    </a:lnTo>
                    <a:lnTo>
                      <a:pt x="19" y="1711"/>
                    </a:lnTo>
                    <a:lnTo>
                      <a:pt x="0" y="1676"/>
                    </a:lnTo>
                    <a:lnTo>
                      <a:pt x="0" y="1641"/>
                    </a:lnTo>
                    <a:lnTo>
                      <a:pt x="19" y="1571"/>
                    </a:lnTo>
                    <a:lnTo>
                      <a:pt x="57" y="1519"/>
                    </a:lnTo>
                    <a:lnTo>
                      <a:pt x="87" y="1458"/>
                    </a:lnTo>
                    <a:lnTo>
                      <a:pt x="96" y="1423"/>
                    </a:lnTo>
                    <a:lnTo>
                      <a:pt x="96" y="1388"/>
                    </a:lnTo>
                    <a:lnTo>
                      <a:pt x="135" y="1441"/>
                    </a:lnTo>
                    <a:lnTo>
                      <a:pt x="164" y="1493"/>
                    </a:lnTo>
                    <a:lnTo>
                      <a:pt x="183" y="1554"/>
                    </a:lnTo>
                    <a:lnTo>
                      <a:pt x="192" y="1606"/>
                    </a:lnTo>
                    <a:lnTo>
                      <a:pt x="144" y="1598"/>
                    </a:lnTo>
                    <a:lnTo>
                      <a:pt x="115" y="1598"/>
                    </a:lnTo>
                    <a:lnTo>
                      <a:pt x="96" y="1606"/>
                    </a:lnTo>
                    <a:lnTo>
                      <a:pt x="78" y="1625"/>
                    </a:lnTo>
                    <a:lnTo>
                      <a:pt x="67" y="1650"/>
                    </a:lnTo>
                    <a:lnTo>
                      <a:pt x="67" y="1668"/>
                    </a:lnTo>
                    <a:lnTo>
                      <a:pt x="78" y="1693"/>
                    </a:lnTo>
                    <a:lnTo>
                      <a:pt x="105" y="1728"/>
                    </a:lnTo>
                    <a:lnTo>
                      <a:pt x="135" y="1746"/>
                    </a:lnTo>
                    <a:lnTo>
                      <a:pt x="164" y="1746"/>
                    </a:lnTo>
                    <a:lnTo>
                      <a:pt x="192" y="1738"/>
                    </a:lnTo>
                    <a:lnTo>
                      <a:pt x="222" y="1703"/>
                    </a:lnTo>
                    <a:lnTo>
                      <a:pt x="240" y="1668"/>
                    </a:lnTo>
                    <a:lnTo>
                      <a:pt x="251" y="1625"/>
                    </a:lnTo>
                    <a:lnTo>
                      <a:pt x="251" y="1590"/>
                    </a:lnTo>
                    <a:lnTo>
                      <a:pt x="240" y="1546"/>
                    </a:lnTo>
                    <a:lnTo>
                      <a:pt x="203" y="1466"/>
                    </a:lnTo>
                    <a:lnTo>
                      <a:pt x="174" y="1398"/>
                    </a:lnTo>
                    <a:lnTo>
                      <a:pt x="105" y="1301"/>
                    </a:lnTo>
                    <a:lnTo>
                      <a:pt x="48" y="1195"/>
                    </a:lnTo>
                    <a:lnTo>
                      <a:pt x="19" y="1084"/>
                    </a:lnTo>
                    <a:lnTo>
                      <a:pt x="9" y="970"/>
                    </a:lnTo>
                    <a:lnTo>
                      <a:pt x="19" y="900"/>
                    </a:lnTo>
                    <a:lnTo>
                      <a:pt x="48" y="838"/>
                    </a:lnTo>
                    <a:lnTo>
                      <a:pt x="87" y="778"/>
                    </a:lnTo>
                    <a:lnTo>
                      <a:pt x="135" y="733"/>
                    </a:lnTo>
                    <a:lnTo>
                      <a:pt x="222" y="681"/>
                    </a:lnTo>
                    <a:lnTo>
                      <a:pt x="222" y="673"/>
                    </a:lnTo>
                    <a:lnTo>
                      <a:pt x="213" y="665"/>
                    </a:lnTo>
                    <a:lnTo>
                      <a:pt x="192" y="665"/>
                    </a:lnTo>
                    <a:lnTo>
                      <a:pt x="164" y="665"/>
                    </a:lnTo>
                    <a:lnTo>
                      <a:pt x="135" y="665"/>
                    </a:lnTo>
                    <a:lnTo>
                      <a:pt x="96" y="655"/>
                    </a:lnTo>
                    <a:lnTo>
                      <a:pt x="57" y="629"/>
                    </a:lnTo>
                    <a:lnTo>
                      <a:pt x="28" y="594"/>
                    </a:lnTo>
                    <a:lnTo>
                      <a:pt x="19" y="559"/>
                    </a:lnTo>
                    <a:lnTo>
                      <a:pt x="0" y="498"/>
                    </a:lnTo>
                    <a:lnTo>
                      <a:pt x="9" y="481"/>
                    </a:lnTo>
                    <a:lnTo>
                      <a:pt x="28" y="454"/>
                    </a:lnTo>
                    <a:lnTo>
                      <a:pt x="48" y="427"/>
                    </a:lnTo>
                    <a:lnTo>
                      <a:pt x="78" y="411"/>
                    </a:lnTo>
                    <a:lnTo>
                      <a:pt x="144" y="394"/>
                    </a:lnTo>
                    <a:lnTo>
                      <a:pt x="203" y="402"/>
                    </a:lnTo>
                    <a:lnTo>
                      <a:pt x="240" y="427"/>
                    </a:lnTo>
                    <a:lnTo>
                      <a:pt x="261" y="473"/>
                    </a:lnTo>
                    <a:lnTo>
                      <a:pt x="251" y="516"/>
                    </a:lnTo>
                    <a:lnTo>
                      <a:pt x="231" y="551"/>
                    </a:lnTo>
                    <a:lnTo>
                      <a:pt x="222" y="508"/>
                    </a:lnTo>
                    <a:lnTo>
                      <a:pt x="222" y="489"/>
                    </a:lnTo>
                    <a:lnTo>
                      <a:pt x="203" y="473"/>
                    </a:lnTo>
                    <a:lnTo>
                      <a:pt x="192" y="463"/>
                    </a:lnTo>
                    <a:lnTo>
                      <a:pt x="174" y="463"/>
                    </a:lnTo>
                    <a:lnTo>
                      <a:pt x="135" y="473"/>
                    </a:lnTo>
                    <a:lnTo>
                      <a:pt x="105" y="498"/>
                    </a:lnTo>
                    <a:lnTo>
                      <a:pt x="96" y="533"/>
                    </a:lnTo>
                    <a:lnTo>
                      <a:pt x="115" y="568"/>
                    </a:lnTo>
                    <a:lnTo>
                      <a:pt x="135" y="594"/>
                    </a:lnTo>
                    <a:lnTo>
                      <a:pt x="192" y="611"/>
                    </a:lnTo>
                    <a:lnTo>
                      <a:pt x="240" y="619"/>
                    </a:lnTo>
                    <a:lnTo>
                      <a:pt x="347" y="619"/>
                    </a:lnTo>
                    <a:lnTo>
                      <a:pt x="453" y="611"/>
                    </a:lnTo>
                    <a:lnTo>
                      <a:pt x="503" y="619"/>
                    </a:lnTo>
                    <a:lnTo>
                      <a:pt x="551" y="629"/>
                    </a:lnTo>
                    <a:lnTo>
                      <a:pt x="665" y="690"/>
                    </a:lnTo>
                    <a:lnTo>
                      <a:pt x="763" y="751"/>
                    </a:lnTo>
                    <a:lnTo>
                      <a:pt x="781" y="743"/>
                    </a:lnTo>
                    <a:lnTo>
                      <a:pt x="791" y="725"/>
                    </a:lnTo>
                    <a:lnTo>
                      <a:pt x="743" y="646"/>
                    </a:lnTo>
                    <a:lnTo>
                      <a:pt x="695" y="568"/>
                    </a:lnTo>
                    <a:lnTo>
                      <a:pt x="676" y="473"/>
                    </a:lnTo>
                    <a:lnTo>
                      <a:pt x="665" y="384"/>
                    </a:lnTo>
                    <a:lnTo>
                      <a:pt x="656" y="227"/>
                    </a:lnTo>
                    <a:lnTo>
                      <a:pt x="647" y="192"/>
                    </a:lnTo>
                    <a:lnTo>
                      <a:pt x="626" y="167"/>
                    </a:lnTo>
                    <a:lnTo>
                      <a:pt x="608" y="132"/>
                    </a:lnTo>
                    <a:lnTo>
                      <a:pt x="560" y="124"/>
                    </a:lnTo>
                    <a:lnTo>
                      <a:pt x="530" y="124"/>
                    </a:lnTo>
                    <a:lnTo>
                      <a:pt x="491" y="140"/>
                    </a:lnTo>
                    <a:lnTo>
                      <a:pt x="473" y="167"/>
                    </a:lnTo>
                    <a:lnTo>
                      <a:pt x="473" y="192"/>
                    </a:lnTo>
                    <a:lnTo>
                      <a:pt x="473" y="210"/>
                    </a:lnTo>
                    <a:lnTo>
                      <a:pt x="491" y="227"/>
                    </a:lnTo>
                    <a:lnTo>
                      <a:pt x="530" y="245"/>
                    </a:lnTo>
                    <a:lnTo>
                      <a:pt x="589" y="227"/>
                    </a:lnTo>
                    <a:lnTo>
                      <a:pt x="578" y="254"/>
                    </a:lnTo>
                    <a:lnTo>
                      <a:pt x="551" y="271"/>
                    </a:lnTo>
                    <a:lnTo>
                      <a:pt x="530" y="281"/>
                    </a:lnTo>
                    <a:lnTo>
                      <a:pt x="512" y="281"/>
                    </a:lnTo>
                    <a:lnTo>
                      <a:pt x="453" y="271"/>
                    </a:lnTo>
                    <a:lnTo>
                      <a:pt x="425" y="237"/>
                    </a:lnTo>
                    <a:lnTo>
                      <a:pt x="405" y="192"/>
                    </a:lnTo>
                    <a:lnTo>
                      <a:pt x="405" y="149"/>
                    </a:lnTo>
                    <a:lnTo>
                      <a:pt x="425" y="105"/>
                    </a:lnTo>
                    <a:lnTo>
                      <a:pt x="453" y="79"/>
                    </a:lnTo>
                    <a:lnTo>
                      <a:pt x="491" y="45"/>
                    </a:lnTo>
                    <a:lnTo>
                      <a:pt x="530" y="35"/>
                    </a:lnTo>
                    <a:lnTo>
                      <a:pt x="578" y="27"/>
                    </a:lnTo>
                    <a:lnTo>
                      <a:pt x="617" y="35"/>
                    </a:lnTo>
                    <a:lnTo>
                      <a:pt x="665" y="53"/>
                    </a:lnTo>
                    <a:lnTo>
                      <a:pt x="695" y="89"/>
                    </a:lnTo>
                    <a:lnTo>
                      <a:pt x="715" y="124"/>
                    </a:lnTo>
                    <a:lnTo>
                      <a:pt x="715" y="149"/>
                    </a:lnTo>
                    <a:lnTo>
                      <a:pt x="715" y="184"/>
                    </a:lnTo>
                    <a:lnTo>
                      <a:pt x="695" y="227"/>
                    </a:lnTo>
                    <a:lnTo>
                      <a:pt x="704" y="245"/>
                    </a:lnTo>
                    <a:lnTo>
                      <a:pt x="715" y="245"/>
                    </a:lnTo>
                    <a:lnTo>
                      <a:pt x="733" y="227"/>
                    </a:lnTo>
                    <a:lnTo>
                      <a:pt x="743" y="202"/>
                    </a:lnTo>
                    <a:lnTo>
                      <a:pt x="763" y="175"/>
                    </a:lnTo>
                    <a:lnTo>
                      <a:pt x="772" y="149"/>
                    </a:lnTo>
                    <a:lnTo>
                      <a:pt x="820" y="105"/>
                    </a:lnTo>
                    <a:lnTo>
                      <a:pt x="868" y="79"/>
                    </a:lnTo>
                    <a:lnTo>
                      <a:pt x="916" y="53"/>
                    </a:lnTo>
                    <a:lnTo>
                      <a:pt x="964" y="35"/>
                    </a:lnTo>
                    <a:lnTo>
                      <a:pt x="1014" y="18"/>
                    </a:lnTo>
                    <a:lnTo>
                      <a:pt x="1081" y="10"/>
                    </a:lnTo>
                    <a:lnTo>
                      <a:pt x="1129" y="10"/>
                    </a:lnTo>
                    <a:lnTo>
                      <a:pt x="1197" y="18"/>
                    </a:lnTo>
                    <a:lnTo>
                      <a:pt x="1350" y="70"/>
                    </a:lnTo>
                    <a:lnTo>
                      <a:pt x="1506" y="132"/>
                    </a:lnTo>
                    <a:lnTo>
                      <a:pt x="1652" y="210"/>
                    </a:lnTo>
                    <a:lnTo>
                      <a:pt x="1727" y="227"/>
                    </a:lnTo>
                    <a:lnTo>
                      <a:pt x="1775" y="227"/>
                    </a:lnTo>
                    <a:lnTo>
                      <a:pt x="1825" y="210"/>
                    </a:lnTo>
                    <a:lnTo>
                      <a:pt x="1864" y="184"/>
                    </a:lnTo>
                    <a:lnTo>
                      <a:pt x="1873" y="157"/>
                    </a:lnTo>
                    <a:lnTo>
                      <a:pt x="1873" y="132"/>
                    </a:lnTo>
                    <a:lnTo>
                      <a:pt x="1864" y="97"/>
                    </a:lnTo>
                    <a:lnTo>
                      <a:pt x="1853" y="89"/>
                    </a:lnTo>
                    <a:lnTo>
                      <a:pt x="1834" y="79"/>
                    </a:lnTo>
                    <a:lnTo>
                      <a:pt x="1814" y="70"/>
                    </a:lnTo>
                    <a:lnTo>
                      <a:pt x="1796" y="70"/>
                    </a:lnTo>
                    <a:lnTo>
                      <a:pt x="1748" y="89"/>
                    </a:lnTo>
                    <a:lnTo>
                      <a:pt x="1738" y="105"/>
                    </a:lnTo>
                    <a:lnTo>
                      <a:pt x="1727" y="124"/>
                    </a:lnTo>
                    <a:lnTo>
                      <a:pt x="1727" y="157"/>
                    </a:lnTo>
                    <a:lnTo>
                      <a:pt x="1738" y="175"/>
                    </a:lnTo>
                    <a:lnTo>
                      <a:pt x="1679" y="167"/>
                    </a:lnTo>
                    <a:lnTo>
                      <a:pt x="1613" y="149"/>
                    </a:lnTo>
                    <a:lnTo>
                      <a:pt x="1506" y="89"/>
                    </a:lnTo>
                    <a:lnTo>
                      <a:pt x="1544" y="89"/>
                    </a:lnTo>
                    <a:lnTo>
                      <a:pt x="1574" y="79"/>
                    </a:lnTo>
                    <a:lnTo>
                      <a:pt x="1640" y="53"/>
                    </a:lnTo>
                    <a:lnTo>
                      <a:pt x="1709" y="27"/>
                    </a:lnTo>
                    <a:lnTo>
                      <a:pt x="1786" y="0"/>
                    </a:lnTo>
                    <a:lnTo>
                      <a:pt x="1814" y="10"/>
                    </a:lnTo>
                    <a:lnTo>
                      <a:pt x="1844" y="10"/>
                    </a:lnTo>
                    <a:lnTo>
                      <a:pt x="1892" y="45"/>
                    </a:lnTo>
                    <a:close/>
                  </a:path>
                </a:pathLst>
              </a:custGeom>
              <a:solidFill>
                <a:srgbClr val="FFFF99"/>
              </a:solidFill>
              <a:ln w="9525">
                <a:solidFill>
                  <a:srgbClr val="800000"/>
                </a:solidFill>
                <a:round/>
                <a:headEnd/>
                <a:tailEnd/>
              </a:ln>
            </p:spPr>
            <p:txBody>
              <a:bodyPr/>
              <a:lstStyle/>
              <a:p>
                <a:endParaRPr lang="en-US"/>
              </a:p>
            </p:txBody>
          </p:sp>
          <p:sp>
            <p:nvSpPr>
              <p:cNvPr id="5150" name="Freeform 220"/>
              <p:cNvSpPr>
                <a:spLocks/>
              </p:cNvSpPr>
              <p:nvPr/>
            </p:nvSpPr>
            <p:spPr bwMode="auto">
              <a:xfrm>
                <a:off x="525" y="104"/>
                <a:ext cx="662" cy="129"/>
              </a:xfrm>
              <a:custGeom>
                <a:avLst/>
                <a:gdLst>
                  <a:gd name="T0" fmla="*/ 194 w 2223"/>
                  <a:gd name="T1" fmla="*/ 0 h 795"/>
                  <a:gd name="T2" fmla="*/ 197 w 2223"/>
                  <a:gd name="T3" fmla="*/ 1 h 795"/>
                  <a:gd name="T4" fmla="*/ 175 w 2223"/>
                  <a:gd name="T5" fmla="*/ 1 h 795"/>
                  <a:gd name="T6" fmla="*/ 105 w 2223"/>
                  <a:gd name="T7" fmla="*/ 1 h 795"/>
                  <a:gd name="T8" fmla="*/ 94 w 2223"/>
                  <a:gd name="T9" fmla="*/ 1 h 795"/>
                  <a:gd name="T10" fmla="*/ 94 w 2223"/>
                  <a:gd name="T11" fmla="*/ 1 h 795"/>
                  <a:gd name="T12" fmla="*/ 94 w 2223"/>
                  <a:gd name="T13" fmla="*/ 6 h 795"/>
                  <a:gd name="T14" fmla="*/ 93 w 2223"/>
                  <a:gd name="T15" fmla="*/ 6 h 795"/>
                  <a:gd name="T16" fmla="*/ 72 w 2223"/>
                  <a:gd name="T17" fmla="*/ 6 h 795"/>
                  <a:gd name="T18" fmla="*/ 62 w 2223"/>
                  <a:gd name="T19" fmla="*/ 7 h 795"/>
                  <a:gd name="T20" fmla="*/ 52 w 2223"/>
                  <a:gd name="T21" fmla="*/ 7 h 795"/>
                  <a:gd name="T22" fmla="*/ 43 w 2223"/>
                  <a:gd name="T23" fmla="*/ 8 h 795"/>
                  <a:gd name="T24" fmla="*/ 34 w 2223"/>
                  <a:gd name="T25" fmla="*/ 9 h 795"/>
                  <a:gd name="T26" fmla="*/ 26 w 2223"/>
                  <a:gd name="T27" fmla="*/ 11 h 795"/>
                  <a:gd name="T28" fmla="*/ 18 w 2223"/>
                  <a:gd name="T29" fmla="*/ 12 h 795"/>
                  <a:gd name="T30" fmla="*/ 12 w 2223"/>
                  <a:gd name="T31" fmla="*/ 14 h 795"/>
                  <a:gd name="T32" fmla="*/ 8 w 2223"/>
                  <a:gd name="T33" fmla="*/ 17 h 795"/>
                  <a:gd name="T34" fmla="*/ 1 w 2223"/>
                  <a:gd name="T35" fmla="*/ 21 h 795"/>
                  <a:gd name="T36" fmla="*/ 0 w 2223"/>
                  <a:gd name="T37" fmla="*/ 20 h 795"/>
                  <a:gd name="T38" fmla="*/ 0 w 2223"/>
                  <a:gd name="T39" fmla="*/ 20 h 795"/>
                  <a:gd name="T40" fmla="*/ 1 w 2223"/>
                  <a:gd name="T41" fmla="*/ 19 h 795"/>
                  <a:gd name="T42" fmla="*/ 4 w 2223"/>
                  <a:gd name="T43" fmla="*/ 17 h 795"/>
                  <a:gd name="T44" fmla="*/ 8 w 2223"/>
                  <a:gd name="T45" fmla="*/ 15 h 795"/>
                  <a:gd name="T46" fmla="*/ 12 w 2223"/>
                  <a:gd name="T47" fmla="*/ 13 h 795"/>
                  <a:gd name="T48" fmla="*/ 17 w 2223"/>
                  <a:gd name="T49" fmla="*/ 12 h 795"/>
                  <a:gd name="T50" fmla="*/ 23 w 2223"/>
                  <a:gd name="T51" fmla="*/ 10 h 795"/>
                  <a:gd name="T52" fmla="*/ 30 w 2223"/>
                  <a:gd name="T53" fmla="*/ 9 h 795"/>
                  <a:gd name="T54" fmla="*/ 37 w 2223"/>
                  <a:gd name="T55" fmla="*/ 8 h 795"/>
                  <a:gd name="T56" fmla="*/ 44 w 2223"/>
                  <a:gd name="T57" fmla="*/ 7 h 795"/>
                  <a:gd name="T58" fmla="*/ 57 w 2223"/>
                  <a:gd name="T59" fmla="*/ 6 h 795"/>
                  <a:gd name="T60" fmla="*/ 63 w 2223"/>
                  <a:gd name="T61" fmla="*/ 6 h 795"/>
                  <a:gd name="T62" fmla="*/ 70 w 2223"/>
                  <a:gd name="T63" fmla="*/ 6 h 795"/>
                  <a:gd name="T64" fmla="*/ 89 w 2223"/>
                  <a:gd name="T65" fmla="*/ 6 h 795"/>
                  <a:gd name="T66" fmla="*/ 90 w 2223"/>
                  <a:gd name="T67" fmla="*/ 5 h 795"/>
                  <a:gd name="T68" fmla="*/ 90 w 2223"/>
                  <a:gd name="T69" fmla="*/ 0 h 795"/>
                  <a:gd name="T70" fmla="*/ 194 w 2223"/>
                  <a:gd name="T71" fmla="*/ 0 h 79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23"/>
                  <a:gd name="T109" fmla="*/ 0 h 795"/>
                  <a:gd name="T110" fmla="*/ 2223 w 2223"/>
                  <a:gd name="T111" fmla="*/ 795 h 79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23" h="795">
                    <a:moveTo>
                      <a:pt x="2184" y="8"/>
                    </a:moveTo>
                    <a:lnTo>
                      <a:pt x="2223" y="35"/>
                    </a:lnTo>
                    <a:lnTo>
                      <a:pt x="1972" y="35"/>
                    </a:lnTo>
                    <a:lnTo>
                      <a:pt x="1179" y="35"/>
                    </a:lnTo>
                    <a:lnTo>
                      <a:pt x="1063" y="35"/>
                    </a:lnTo>
                    <a:lnTo>
                      <a:pt x="1053" y="52"/>
                    </a:lnTo>
                    <a:lnTo>
                      <a:pt x="1053" y="235"/>
                    </a:lnTo>
                    <a:lnTo>
                      <a:pt x="1044" y="244"/>
                    </a:lnTo>
                    <a:lnTo>
                      <a:pt x="811" y="244"/>
                    </a:lnTo>
                    <a:lnTo>
                      <a:pt x="697" y="262"/>
                    </a:lnTo>
                    <a:lnTo>
                      <a:pt x="590" y="279"/>
                    </a:lnTo>
                    <a:lnTo>
                      <a:pt x="484" y="305"/>
                    </a:lnTo>
                    <a:lnTo>
                      <a:pt x="387" y="349"/>
                    </a:lnTo>
                    <a:lnTo>
                      <a:pt x="290" y="400"/>
                    </a:lnTo>
                    <a:lnTo>
                      <a:pt x="204" y="471"/>
                    </a:lnTo>
                    <a:lnTo>
                      <a:pt x="137" y="549"/>
                    </a:lnTo>
                    <a:lnTo>
                      <a:pt x="87" y="628"/>
                    </a:lnTo>
                    <a:lnTo>
                      <a:pt x="12" y="795"/>
                    </a:lnTo>
                    <a:lnTo>
                      <a:pt x="0" y="776"/>
                    </a:lnTo>
                    <a:lnTo>
                      <a:pt x="0" y="751"/>
                    </a:lnTo>
                    <a:lnTo>
                      <a:pt x="12" y="706"/>
                    </a:lnTo>
                    <a:lnTo>
                      <a:pt x="39" y="638"/>
                    </a:lnTo>
                    <a:lnTo>
                      <a:pt x="87" y="567"/>
                    </a:lnTo>
                    <a:lnTo>
                      <a:pt x="137" y="497"/>
                    </a:lnTo>
                    <a:lnTo>
                      <a:pt x="194" y="436"/>
                    </a:lnTo>
                    <a:lnTo>
                      <a:pt x="261" y="384"/>
                    </a:lnTo>
                    <a:lnTo>
                      <a:pt x="338" y="340"/>
                    </a:lnTo>
                    <a:lnTo>
                      <a:pt x="416" y="297"/>
                    </a:lnTo>
                    <a:lnTo>
                      <a:pt x="494" y="270"/>
                    </a:lnTo>
                    <a:lnTo>
                      <a:pt x="649" y="235"/>
                    </a:lnTo>
                    <a:lnTo>
                      <a:pt x="715" y="227"/>
                    </a:lnTo>
                    <a:lnTo>
                      <a:pt x="793" y="218"/>
                    </a:lnTo>
                    <a:lnTo>
                      <a:pt x="1005" y="210"/>
                    </a:lnTo>
                    <a:lnTo>
                      <a:pt x="1015" y="192"/>
                    </a:lnTo>
                    <a:lnTo>
                      <a:pt x="1015" y="0"/>
                    </a:lnTo>
                    <a:lnTo>
                      <a:pt x="2184" y="8"/>
                    </a:lnTo>
                    <a:close/>
                  </a:path>
                </a:pathLst>
              </a:custGeom>
              <a:solidFill>
                <a:srgbClr val="FFFF99"/>
              </a:solidFill>
              <a:ln w="9525">
                <a:solidFill>
                  <a:srgbClr val="800000"/>
                </a:solidFill>
                <a:round/>
                <a:headEnd/>
                <a:tailEnd/>
              </a:ln>
            </p:spPr>
            <p:txBody>
              <a:bodyPr/>
              <a:lstStyle/>
              <a:p>
                <a:endParaRPr lang="en-US"/>
              </a:p>
            </p:txBody>
          </p:sp>
          <p:sp>
            <p:nvSpPr>
              <p:cNvPr id="5151" name="Freeform 221"/>
              <p:cNvSpPr>
                <a:spLocks/>
              </p:cNvSpPr>
              <p:nvPr/>
            </p:nvSpPr>
            <p:spPr bwMode="auto">
              <a:xfrm>
                <a:off x="97" y="110"/>
                <a:ext cx="14" cy="1"/>
              </a:xfrm>
              <a:custGeom>
                <a:avLst/>
                <a:gdLst>
                  <a:gd name="T0" fmla="*/ 4 w 48"/>
                  <a:gd name="T1" fmla="*/ 0 h 8"/>
                  <a:gd name="T2" fmla="*/ 2 w 48"/>
                  <a:gd name="T3" fmla="*/ 0 h 8"/>
                  <a:gd name="T4" fmla="*/ 0 w 48"/>
                  <a:gd name="T5" fmla="*/ 0 h 8"/>
                  <a:gd name="T6" fmla="*/ 1 w 48"/>
                  <a:gd name="T7" fmla="*/ 0 h 8"/>
                  <a:gd name="T8" fmla="*/ 2 w 48"/>
                  <a:gd name="T9" fmla="*/ 0 h 8"/>
                  <a:gd name="T10" fmla="*/ 4 w 48"/>
                  <a:gd name="T11" fmla="*/ 0 h 8"/>
                  <a:gd name="T12" fmla="*/ 0 60000 65536"/>
                  <a:gd name="T13" fmla="*/ 0 60000 65536"/>
                  <a:gd name="T14" fmla="*/ 0 60000 65536"/>
                  <a:gd name="T15" fmla="*/ 0 60000 65536"/>
                  <a:gd name="T16" fmla="*/ 0 60000 65536"/>
                  <a:gd name="T17" fmla="*/ 0 60000 65536"/>
                  <a:gd name="T18" fmla="*/ 0 w 48"/>
                  <a:gd name="T19" fmla="*/ 0 h 8"/>
                  <a:gd name="T20" fmla="*/ 48 w 48"/>
                  <a:gd name="T21" fmla="*/ 8 h 8"/>
                </a:gdLst>
                <a:ahLst/>
                <a:cxnLst>
                  <a:cxn ang="T12">
                    <a:pos x="T0" y="T1"/>
                  </a:cxn>
                  <a:cxn ang="T13">
                    <a:pos x="T2" y="T3"/>
                  </a:cxn>
                  <a:cxn ang="T14">
                    <a:pos x="T4" y="T5"/>
                  </a:cxn>
                  <a:cxn ang="T15">
                    <a:pos x="T6" y="T7"/>
                  </a:cxn>
                  <a:cxn ang="T16">
                    <a:pos x="T8" y="T9"/>
                  </a:cxn>
                  <a:cxn ang="T17">
                    <a:pos x="T10" y="T11"/>
                  </a:cxn>
                </a:cxnLst>
                <a:rect l="T18" t="T19" r="T20" b="T21"/>
                <a:pathLst>
                  <a:path w="48" h="8">
                    <a:moveTo>
                      <a:pt x="48" y="0"/>
                    </a:moveTo>
                    <a:lnTo>
                      <a:pt x="19" y="8"/>
                    </a:lnTo>
                    <a:lnTo>
                      <a:pt x="0" y="8"/>
                    </a:lnTo>
                    <a:lnTo>
                      <a:pt x="9" y="0"/>
                    </a:lnTo>
                    <a:lnTo>
                      <a:pt x="19" y="0"/>
                    </a:lnTo>
                    <a:lnTo>
                      <a:pt x="48" y="0"/>
                    </a:lnTo>
                    <a:close/>
                  </a:path>
                </a:pathLst>
              </a:custGeom>
              <a:solidFill>
                <a:srgbClr val="FFFF99"/>
              </a:solidFill>
              <a:ln w="9525">
                <a:solidFill>
                  <a:srgbClr val="800000"/>
                </a:solidFill>
                <a:round/>
                <a:headEnd/>
                <a:tailEnd/>
              </a:ln>
            </p:spPr>
            <p:txBody>
              <a:bodyPr/>
              <a:lstStyle/>
              <a:p>
                <a:endParaRPr lang="en-US"/>
              </a:p>
            </p:txBody>
          </p:sp>
          <p:sp>
            <p:nvSpPr>
              <p:cNvPr id="5152" name="Freeform 222"/>
              <p:cNvSpPr>
                <a:spLocks/>
              </p:cNvSpPr>
              <p:nvPr/>
            </p:nvSpPr>
            <p:spPr bwMode="auto">
              <a:xfrm>
                <a:off x="533" y="114"/>
                <a:ext cx="683" cy="161"/>
              </a:xfrm>
              <a:custGeom>
                <a:avLst/>
                <a:gdLst>
                  <a:gd name="T0" fmla="*/ 204 w 2289"/>
                  <a:gd name="T1" fmla="*/ 0 h 995"/>
                  <a:gd name="T2" fmla="*/ 201 w 2289"/>
                  <a:gd name="T3" fmla="*/ 1 h 995"/>
                  <a:gd name="T4" fmla="*/ 192 w 2289"/>
                  <a:gd name="T5" fmla="*/ 2 h 995"/>
                  <a:gd name="T6" fmla="*/ 101 w 2289"/>
                  <a:gd name="T7" fmla="*/ 2 h 995"/>
                  <a:gd name="T8" fmla="*/ 101 w 2289"/>
                  <a:gd name="T9" fmla="*/ 2 h 995"/>
                  <a:gd name="T10" fmla="*/ 100 w 2289"/>
                  <a:gd name="T11" fmla="*/ 7 h 995"/>
                  <a:gd name="T12" fmla="*/ 77 w 2289"/>
                  <a:gd name="T13" fmla="*/ 7 h 995"/>
                  <a:gd name="T14" fmla="*/ 67 w 2289"/>
                  <a:gd name="T15" fmla="*/ 8 h 995"/>
                  <a:gd name="T16" fmla="*/ 57 w 2289"/>
                  <a:gd name="T17" fmla="*/ 8 h 995"/>
                  <a:gd name="T18" fmla="*/ 46 w 2289"/>
                  <a:gd name="T19" fmla="*/ 9 h 995"/>
                  <a:gd name="T20" fmla="*/ 37 w 2289"/>
                  <a:gd name="T21" fmla="*/ 10 h 995"/>
                  <a:gd name="T22" fmla="*/ 28 w 2289"/>
                  <a:gd name="T23" fmla="*/ 11 h 995"/>
                  <a:gd name="T24" fmla="*/ 25 w 2289"/>
                  <a:gd name="T25" fmla="*/ 12 h 995"/>
                  <a:gd name="T26" fmla="*/ 21 w 2289"/>
                  <a:gd name="T27" fmla="*/ 13 h 995"/>
                  <a:gd name="T28" fmla="*/ 17 w 2289"/>
                  <a:gd name="T29" fmla="*/ 15 h 995"/>
                  <a:gd name="T30" fmla="*/ 14 w 2289"/>
                  <a:gd name="T31" fmla="*/ 16 h 995"/>
                  <a:gd name="T32" fmla="*/ 11 w 2289"/>
                  <a:gd name="T33" fmla="*/ 18 h 995"/>
                  <a:gd name="T34" fmla="*/ 10 w 2289"/>
                  <a:gd name="T35" fmla="*/ 19 h 995"/>
                  <a:gd name="T36" fmla="*/ 7 w 2289"/>
                  <a:gd name="T37" fmla="*/ 23 h 995"/>
                  <a:gd name="T38" fmla="*/ 5 w 2289"/>
                  <a:gd name="T39" fmla="*/ 26 h 995"/>
                  <a:gd name="T40" fmla="*/ 1 w 2289"/>
                  <a:gd name="T41" fmla="*/ 26 h 995"/>
                  <a:gd name="T42" fmla="*/ 1 w 2289"/>
                  <a:gd name="T43" fmla="*/ 26 h 995"/>
                  <a:gd name="T44" fmla="*/ 0 w 2289"/>
                  <a:gd name="T45" fmla="*/ 24 h 995"/>
                  <a:gd name="T46" fmla="*/ 0 w 2289"/>
                  <a:gd name="T47" fmla="*/ 22 h 995"/>
                  <a:gd name="T48" fmla="*/ 1 w 2289"/>
                  <a:gd name="T49" fmla="*/ 21 h 995"/>
                  <a:gd name="T50" fmla="*/ 3 w 2289"/>
                  <a:gd name="T51" fmla="*/ 19 h 995"/>
                  <a:gd name="T52" fmla="*/ 7 w 2289"/>
                  <a:gd name="T53" fmla="*/ 16 h 995"/>
                  <a:gd name="T54" fmla="*/ 13 w 2289"/>
                  <a:gd name="T55" fmla="*/ 13 h 995"/>
                  <a:gd name="T56" fmla="*/ 19 w 2289"/>
                  <a:gd name="T57" fmla="*/ 11 h 995"/>
                  <a:gd name="T58" fmla="*/ 26 w 2289"/>
                  <a:gd name="T59" fmla="*/ 10 h 995"/>
                  <a:gd name="T60" fmla="*/ 33 w 2289"/>
                  <a:gd name="T61" fmla="*/ 8 h 995"/>
                  <a:gd name="T62" fmla="*/ 40 w 2289"/>
                  <a:gd name="T63" fmla="*/ 7 h 995"/>
                  <a:gd name="T64" fmla="*/ 48 w 2289"/>
                  <a:gd name="T65" fmla="*/ 6 h 995"/>
                  <a:gd name="T66" fmla="*/ 57 w 2289"/>
                  <a:gd name="T67" fmla="*/ 6 h 995"/>
                  <a:gd name="T68" fmla="*/ 65 w 2289"/>
                  <a:gd name="T69" fmla="*/ 6 h 995"/>
                  <a:gd name="T70" fmla="*/ 74 w 2289"/>
                  <a:gd name="T71" fmla="*/ 6 h 995"/>
                  <a:gd name="T72" fmla="*/ 84 w 2289"/>
                  <a:gd name="T73" fmla="*/ 6 h 995"/>
                  <a:gd name="T74" fmla="*/ 93 w 2289"/>
                  <a:gd name="T75" fmla="*/ 6 h 995"/>
                  <a:gd name="T76" fmla="*/ 94 w 2289"/>
                  <a:gd name="T77" fmla="*/ 6 h 995"/>
                  <a:gd name="T78" fmla="*/ 95 w 2289"/>
                  <a:gd name="T79" fmla="*/ 0 h 995"/>
                  <a:gd name="T80" fmla="*/ 95 w 2289"/>
                  <a:gd name="T81" fmla="*/ 0 h 995"/>
                  <a:gd name="T82" fmla="*/ 201 w 2289"/>
                  <a:gd name="T83" fmla="*/ 0 h 995"/>
                  <a:gd name="T84" fmla="*/ 204 w 2289"/>
                  <a:gd name="T85" fmla="*/ 0 h 9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9"/>
                  <a:gd name="T130" fmla="*/ 0 h 995"/>
                  <a:gd name="T131" fmla="*/ 2289 w 2289"/>
                  <a:gd name="T132" fmla="*/ 995 h 9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9" h="995">
                    <a:moveTo>
                      <a:pt x="2289" y="16"/>
                    </a:moveTo>
                    <a:lnTo>
                      <a:pt x="2259" y="51"/>
                    </a:lnTo>
                    <a:lnTo>
                      <a:pt x="2154" y="60"/>
                    </a:lnTo>
                    <a:lnTo>
                      <a:pt x="1140" y="60"/>
                    </a:lnTo>
                    <a:lnTo>
                      <a:pt x="1131" y="68"/>
                    </a:lnTo>
                    <a:lnTo>
                      <a:pt x="1119" y="278"/>
                    </a:lnTo>
                    <a:lnTo>
                      <a:pt x="868" y="278"/>
                    </a:lnTo>
                    <a:lnTo>
                      <a:pt x="754" y="295"/>
                    </a:lnTo>
                    <a:lnTo>
                      <a:pt x="637" y="305"/>
                    </a:lnTo>
                    <a:lnTo>
                      <a:pt x="521" y="330"/>
                    </a:lnTo>
                    <a:lnTo>
                      <a:pt x="416" y="374"/>
                    </a:lnTo>
                    <a:lnTo>
                      <a:pt x="320" y="427"/>
                    </a:lnTo>
                    <a:lnTo>
                      <a:pt x="281" y="470"/>
                    </a:lnTo>
                    <a:lnTo>
                      <a:pt x="231" y="514"/>
                    </a:lnTo>
                    <a:lnTo>
                      <a:pt x="194" y="566"/>
                    </a:lnTo>
                    <a:lnTo>
                      <a:pt x="155" y="627"/>
                    </a:lnTo>
                    <a:lnTo>
                      <a:pt x="126" y="679"/>
                    </a:lnTo>
                    <a:lnTo>
                      <a:pt x="107" y="741"/>
                    </a:lnTo>
                    <a:lnTo>
                      <a:pt x="78" y="871"/>
                    </a:lnTo>
                    <a:lnTo>
                      <a:pt x="57" y="995"/>
                    </a:lnTo>
                    <a:lnTo>
                      <a:pt x="18" y="995"/>
                    </a:lnTo>
                    <a:lnTo>
                      <a:pt x="9" y="985"/>
                    </a:lnTo>
                    <a:lnTo>
                      <a:pt x="0" y="914"/>
                    </a:lnTo>
                    <a:lnTo>
                      <a:pt x="0" y="854"/>
                    </a:lnTo>
                    <a:lnTo>
                      <a:pt x="9" y="793"/>
                    </a:lnTo>
                    <a:lnTo>
                      <a:pt x="30" y="722"/>
                    </a:lnTo>
                    <a:lnTo>
                      <a:pt x="78" y="601"/>
                    </a:lnTo>
                    <a:lnTo>
                      <a:pt x="144" y="487"/>
                    </a:lnTo>
                    <a:lnTo>
                      <a:pt x="212" y="419"/>
                    </a:lnTo>
                    <a:lnTo>
                      <a:pt x="290" y="365"/>
                    </a:lnTo>
                    <a:lnTo>
                      <a:pt x="368" y="313"/>
                    </a:lnTo>
                    <a:lnTo>
                      <a:pt x="454" y="278"/>
                    </a:lnTo>
                    <a:lnTo>
                      <a:pt x="541" y="243"/>
                    </a:lnTo>
                    <a:lnTo>
                      <a:pt x="637" y="227"/>
                    </a:lnTo>
                    <a:lnTo>
                      <a:pt x="733" y="217"/>
                    </a:lnTo>
                    <a:lnTo>
                      <a:pt x="831" y="217"/>
                    </a:lnTo>
                    <a:lnTo>
                      <a:pt x="937" y="217"/>
                    </a:lnTo>
                    <a:lnTo>
                      <a:pt x="1044" y="217"/>
                    </a:lnTo>
                    <a:lnTo>
                      <a:pt x="1053" y="217"/>
                    </a:lnTo>
                    <a:lnTo>
                      <a:pt x="1062" y="0"/>
                    </a:lnTo>
                    <a:lnTo>
                      <a:pt x="1071" y="0"/>
                    </a:lnTo>
                    <a:lnTo>
                      <a:pt x="2259" y="8"/>
                    </a:lnTo>
                    <a:lnTo>
                      <a:pt x="2289" y="16"/>
                    </a:lnTo>
                    <a:close/>
                  </a:path>
                </a:pathLst>
              </a:custGeom>
              <a:solidFill>
                <a:srgbClr val="FFFF99"/>
              </a:solidFill>
              <a:ln w="9525">
                <a:solidFill>
                  <a:srgbClr val="800000"/>
                </a:solidFill>
                <a:round/>
                <a:headEnd/>
                <a:tailEnd/>
              </a:ln>
            </p:spPr>
            <p:txBody>
              <a:bodyPr/>
              <a:lstStyle/>
              <a:p>
                <a:endParaRPr lang="en-US"/>
              </a:p>
            </p:txBody>
          </p:sp>
          <p:sp>
            <p:nvSpPr>
              <p:cNvPr id="5153" name="Freeform 223"/>
              <p:cNvSpPr>
                <a:spLocks/>
              </p:cNvSpPr>
              <p:nvPr/>
            </p:nvSpPr>
            <p:spPr bwMode="auto">
              <a:xfrm>
                <a:off x="59" y="120"/>
                <a:ext cx="21" cy="47"/>
              </a:xfrm>
              <a:custGeom>
                <a:avLst/>
                <a:gdLst>
                  <a:gd name="T0" fmla="*/ 2 w 66"/>
                  <a:gd name="T1" fmla="*/ 2 h 287"/>
                  <a:gd name="T2" fmla="*/ 1 w 66"/>
                  <a:gd name="T3" fmla="*/ 3 h 287"/>
                  <a:gd name="T4" fmla="*/ 3 w 66"/>
                  <a:gd name="T5" fmla="*/ 5 h 287"/>
                  <a:gd name="T6" fmla="*/ 4 w 66"/>
                  <a:gd name="T7" fmla="*/ 6 h 287"/>
                  <a:gd name="T8" fmla="*/ 7 w 66"/>
                  <a:gd name="T9" fmla="*/ 8 h 287"/>
                  <a:gd name="T10" fmla="*/ 6 w 66"/>
                  <a:gd name="T11" fmla="*/ 8 h 287"/>
                  <a:gd name="T12" fmla="*/ 2 w 66"/>
                  <a:gd name="T13" fmla="*/ 6 h 287"/>
                  <a:gd name="T14" fmla="*/ 0 w 66"/>
                  <a:gd name="T15" fmla="*/ 4 h 287"/>
                  <a:gd name="T16" fmla="*/ 0 w 66"/>
                  <a:gd name="T17" fmla="*/ 3 h 287"/>
                  <a:gd name="T18" fmla="*/ 1 w 66"/>
                  <a:gd name="T19" fmla="*/ 1 h 287"/>
                  <a:gd name="T20" fmla="*/ 3 w 66"/>
                  <a:gd name="T21" fmla="*/ 0 h 287"/>
                  <a:gd name="T22" fmla="*/ 3 w 66"/>
                  <a:gd name="T23" fmla="*/ 0 h 287"/>
                  <a:gd name="T24" fmla="*/ 3 w 66"/>
                  <a:gd name="T25" fmla="*/ 1 h 287"/>
                  <a:gd name="T26" fmla="*/ 2 w 66"/>
                  <a:gd name="T27" fmla="*/ 2 h 28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6"/>
                  <a:gd name="T43" fmla="*/ 0 h 287"/>
                  <a:gd name="T44" fmla="*/ 66 w 66"/>
                  <a:gd name="T45" fmla="*/ 287 h 28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6" h="287">
                    <a:moveTo>
                      <a:pt x="18" y="70"/>
                    </a:moveTo>
                    <a:lnTo>
                      <a:pt x="9" y="130"/>
                    </a:lnTo>
                    <a:lnTo>
                      <a:pt x="27" y="174"/>
                    </a:lnTo>
                    <a:lnTo>
                      <a:pt x="38" y="227"/>
                    </a:lnTo>
                    <a:lnTo>
                      <a:pt x="66" y="279"/>
                    </a:lnTo>
                    <a:lnTo>
                      <a:pt x="57" y="287"/>
                    </a:lnTo>
                    <a:lnTo>
                      <a:pt x="18" y="227"/>
                    </a:lnTo>
                    <a:lnTo>
                      <a:pt x="0" y="165"/>
                    </a:lnTo>
                    <a:lnTo>
                      <a:pt x="0" y="95"/>
                    </a:lnTo>
                    <a:lnTo>
                      <a:pt x="9" y="25"/>
                    </a:lnTo>
                    <a:lnTo>
                      <a:pt x="27" y="0"/>
                    </a:lnTo>
                    <a:lnTo>
                      <a:pt x="27" y="17"/>
                    </a:lnTo>
                    <a:lnTo>
                      <a:pt x="27" y="35"/>
                    </a:lnTo>
                    <a:lnTo>
                      <a:pt x="18" y="70"/>
                    </a:lnTo>
                    <a:close/>
                  </a:path>
                </a:pathLst>
              </a:custGeom>
              <a:solidFill>
                <a:srgbClr val="FFFF99"/>
              </a:solidFill>
              <a:ln w="9525">
                <a:solidFill>
                  <a:srgbClr val="800000"/>
                </a:solidFill>
                <a:round/>
                <a:headEnd/>
                <a:tailEnd/>
              </a:ln>
            </p:spPr>
            <p:txBody>
              <a:bodyPr/>
              <a:lstStyle/>
              <a:p>
                <a:endParaRPr lang="en-US"/>
              </a:p>
            </p:txBody>
          </p:sp>
          <p:sp>
            <p:nvSpPr>
              <p:cNvPr id="5154" name="Freeform 224"/>
              <p:cNvSpPr>
                <a:spLocks/>
              </p:cNvSpPr>
              <p:nvPr/>
            </p:nvSpPr>
            <p:spPr bwMode="auto">
              <a:xfrm>
                <a:off x="169" y="122"/>
                <a:ext cx="175" cy="84"/>
              </a:xfrm>
              <a:custGeom>
                <a:avLst/>
                <a:gdLst>
                  <a:gd name="T0" fmla="*/ 15 w 590"/>
                  <a:gd name="T1" fmla="*/ 1 h 515"/>
                  <a:gd name="T2" fmla="*/ 13 w 590"/>
                  <a:gd name="T3" fmla="*/ 2 h 515"/>
                  <a:gd name="T4" fmla="*/ 13 w 590"/>
                  <a:gd name="T5" fmla="*/ 2 h 515"/>
                  <a:gd name="T6" fmla="*/ 21 w 590"/>
                  <a:gd name="T7" fmla="*/ 4 h 515"/>
                  <a:gd name="T8" fmla="*/ 20 w 590"/>
                  <a:gd name="T9" fmla="*/ 5 h 515"/>
                  <a:gd name="T10" fmla="*/ 15 w 590"/>
                  <a:gd name="T11" fmla="*/ 5 h 515"/>
                  <a:gd name="T12" fmla="*/ 9 w 590"/>
                  <a:gd name="T13" fmla="*/ 3 h 515"/>
                  <a:gd name="T14" fmla="*/ 7 w 590"/>
                  <a:gd name="T15" fmla="*/ 4 h 515"/>
                  <a:gd name="T16" fmla="*/ 13 w 590"/>
                  <a:gd name="T17" fmla="*/ 7 h 515"/>
                  <a:gd name="T18" fmla="*/ 20 w 590"/>
                  <a:gd name="T19" fmla="*/ 7 h 515"/>
                  <a:gd name="T20" fmla="*/ 26 w 590"/>
                  <a:gd name="T21" fmla="*/ 6 h 515"/>
                  <a:gd name="T22" fmla="*/ 26 w 590"/>
                  <a:gd name="T23" fmla="*/ 4 h 515"/>
                  <a:gd name="T24" fmla="*/ 18 w 590"/>
                  <a:gd name="T25" fmla="*/ 2 h 515"/>
                  <a:gd name="T26" fmla="*/ 24 w 590"/>
                  <a:gd name="T27" fmla="*/ 3 h 515"/>
                  <a:gd name="T28" fmla="*/ 28 w 590"/>
                  <a:gd name="T29" fmla="*/ 5 h 515"/>
                  <a:gd name="T30" fmla="*/ 28 w 590"/>
                  <a:gd name="T31" fmla="*/ 6 h 515"/>
                  <a:gd name="T32" fmla="*/ 30 w 590"/>
                  <a:gd name="T33" fmla="*/ 7 h 515"/>
                  <a:gd name="T34" fmla="*/ 36 w 590"/>
                  <a:gd name="T35" fmla="*/ 6 h 515"/>
                  <a:gd name="T36" fmla="*/ 40 w 590"/>
                  <a:gd name="T37" fmla="*/ 7 h 515"/>
                  <a:gd name="T38" fmla="*/ 45 w 590"/>
                  <a:gd name="T39" fmla="*/ 9 h 515"/>
                  <a:gd name="T40" fmla="*/ 48 w 590"/>
                  <a:gd name="T41" fmla="*/ 12 h 515"/>
                  <a:gd name="T42" fmla="*/ 41 w 590"/>
                  <a:gd name="T43" fmla="*/ 12 h 515"/>
                  <a:gd name="T44" fmla="*/ 26 w 590"/>
                  <a:gd name="T45" fmla="*/ 10 h 515"/>
                  <a:gd name="T46" fmla="*/ 24 w 590"/>
                  <a:gd name="T47" fmla="*/ 9 h 515"/>
                  <a:gd name="T48" fmla="*/ 26 w 590"/>
                  <a:gd name="T49" fmla="*/ 8 h 515"/>
                  <a:gd name="T50" fmla="*/ 26 w 590"/>
                  <a:gd name="T51" fmla="*/ 8 h 515"/>
                  <a:gd name="T52" fmla="*/ 22 w 590"/>
                  <a:gd name="T53" fmla="*/ 8 h 515"/>
                  <a:gd name="T54" fmla="*/ 16 w 590"/>
                  <a:gd name="T55" fmla="*/ 7 h 515"/>
                  <a:gd name="T56" fmla="*/ 6 w 590"/>
                  <a:gd name="T57" fmla="*/ 4 h 515"/>
                  <a:gd name="T58" fmla="*/ 0 w 590"/>
                  <a:gd name="T59" fmla="*/ 0 h 515"/>
                  <a:gd name="T60" fmla="*/ 9 w 590"/>
                  <a:gd name="T61" fmla="*/ 1 h 515"/>
                  <a:gd name="T62" fmla="*/ 17 w 590"/>
                  <a:gd name="T63" fmla="*/ 2 h 5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90"/>
                  <a:gd name="T97" fmla="*/ 0 h 515"/>
                  <a:gd name="T98" fmla="*/ 590 w 590"/>
                  <a:gd name="T99" fmla="*/ 515 h 5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90" h="515">
                    <a:moveTo>
                      <a:pt x="194" y="62"/>
                    </a:moveTo>
                    <a:lnTo>
                      <a:pt x="174" y="52"/>
                    </a:lnTo>
                    <a:lnTo>
                      <a:pt x="165" y="52"/>
                    </a:lnTo>
                    <a:lnTo>
                      <a:pt x="146" y="62"/>
                    </a:lnTo>
                    <a:lnTo>
                      <a:pt x="146" y="70"/>
                    </a:lnTo>
                    <a:lnTo>
                      <a:pt x="146" y="79"/>
                    </a:lnTo>
                    <a:lnTo>
                      <a:pt x="204" y="114"/>
                    </a:lnTo>
                    <a:lnTo>
                      <a:pt x="242" y="157"/>
                    </a:lnTo>
                    <a:lnTo>
                      <a:pt x="242" y="166"/>
                    </a:lnTo>
                    <a:lnTo>
                      <a:pt x="233" y="184"/>
                    </a:lnTo>
                    <a:lnTo>
                      <a:pt x="213" y="201"/>
                    </a:lnTo>
                    <a:lnTo>
                      <a:pt x="174" y="192"/>
                    </a:lnTo>
                    <a:lnTo>
                      <a:pt x="146" y="176"/>
                    </a:lnTo>
                    <a:lnTo>
                      <a:pt x="98" y="122"/>
                    </a:lnTo>
                    <a:lnTo>
                      <a:pt x="87" y="131"/>
                    </a:lnTo>
                    <a:lnTo>
                      <a:pt x="78" y="141"/>
                    </a:lnTo>
                    <a:lnTo>
                      <a:pt x="117" y="209"/>
                    </a:lnTo>
                    <a:lnTo>
                      <a:pt x="146" y="244"/>
                    </a:lnTo>
                    <a:lnTo>
                      <a:pt x="194" y="254"/>
                    </a:lnTo>
                    <a:lnTo>
                      <a:pt x="233" y="254"/>
                    </a:lnTo>
                    <a:lnTo>
                      <a:pt x="272" y="244"/>
                    </a:lnTo>
                    <a:lnTo>
                      <a:pt x="290" y="227"/>
                    </a:lnTo>
                    <a:lnTo>
                      <a:pt x="300" y="209"/>
                    </a:lnTo>
                    <a:lnTo>
                      <a:pt x="300" y="166"/>
                    </a:lnTo>
                    <a:lnTo>
                      <a:pt x="252" y="114"/>
                    </a:lnTo>
                    <a:lnTo>
                      <a:pt x="204" y="62"/>
                    </a:lnTo>
                    <a:lnTo>
                      <a:pt x="233" y="87"/>
                    </a:lnTo>
                    <a:lnTo>
                      <a:pt x="272" y="114"/>
                    </a:lnTo>
                    <a:lnTo>
                      <a:pt x="300" y="149"/>
                    </a:lnTo>
                    <a:lnTo>
                      <a:pt x="320" y="184"/>
                    </a:lnTo>
                    <a:lnTo>
                      <a:pt x="320" y="201"/>
                    </a:lnTo>
                    <a:lnTo>
                      <a:pt x="320" y="227"/>
                    </a:lnTo>
                    <a:lnTo>
                      <a:pt x="320" y="244"/>
                    </a:lnTo>
                    <a:lnTo>
                      <a:pt x="338" y="254"/>
                    </a:lnTo>
                    <a:lnTo>
                      <a:pt x="377" y="244"/>
                    </a:lnTo>
                    <a:lnTo>
                      <a:pt x="407" y="227"/>
                    </a:lnTo>
                    <a:lnTo>
                      <a:pt x="425" y="227"/>
                    </a:lnTo>
                    <a:lnTo>
                      <a:pt x="455" y="244"/>
                    </a:lnTo>
                    <a:lnTo>
                      <a:pt x="484" y="271"/>
                    </a:lnTo>
                    <a:lnTo>
                      <a:pt x="512" y="323"/>
                    </a:lnTo>
                    <a:lnTo>
                      <a:pt x="521" y="376"/>
                    </a:lnTo>
                    <a:lnTo>
                      <a:pt x="551" y="436"/>
                    </a:lnTo>
                    <a:lnTo>
                      <a:pt x="590" y="515"/>
                    </a:lnTo>
                    <a:lnTo>
                      <a:pt x="464" y="454"/>
                    </a:lnTo>
                    <a:lnTo>
                      <a:pt x="329" y="411"/>
                    </a:lnTo>
                    <a:lnTo>
                      <a:pt x="290" y="393"/>
                    </a:lnTo>
                    <a:lnTo>
                      <a:pt x="281" y="376"/>
                    </a:lnTo>
                    <a:lnTo>
                      <a:pt x="272" y="358"/>
                    </a:lnTo>
                    <a:lnTo>
                      <a:pt x="272" y="333"/>
                    </a:lnTo>
                    <a:lnTo>
                      <a:pt x="290" y="314"/>
                    </a:lnTo>
                    <a:lnTo>
                      <a:pt x="290" y="297"/>
                    </a:lnTo>
                    <a:lnTo>
                      <a:pt x="290" y="287"/>
                    </a:lnTo>
                    <a:lnTo>
                      <a:pt x="272" y="279"/>
                    </a:lnTo>
                    <a:lnTo>
                      <a:pt x="252" y="287"/>
                    </a:lnTo>
                    <a:lnTo>
                      <a:pt x="222" y="287"/>
                    </a:lnTo>
                    <a:lnTo>
                      <a:pt x="185" y="271"/>
                    </a:lnTo>
                    <a:lnTo>
                      <a:pt x="108" y="201"/>
                    </a:lnTo>
                    <a:lnTo>
                      <a:pt x="69" y="157"/>
                    </a:lnTo>
                    <a:lnTo>
                      <a:pt x="39" y="105"/>
                    </a:lnTo>
                    <a:lnTo>
                      <a:pt x="0" y="9"/>
                    </a:lnTo>
                    <a:lnTo>
                      <a:pt x="10" y="0"/>
                    </a:lnTo>
                    <a:lnTo>
                      <a:pt x="108" y="27"/>
                    </a:lnTo>
                    <a:lnTo>
                      <a:pt x="146" y="44"/>
                    </a:lnTo>
                    <a:lnTo>
                      <a:pt x="194" y="62"/>
                    </a:lnTo>
                    <a:close/>
                  </a:path>
                </a:pathLst>
              </a:custGeom>
              <a:solidFill>
                <a:srgbClr val="FFFF99"/>
              </a:solidFill>
              <a:ln w="9525">
                <a:solidFill>
                  <a:srgbClr val="800000"/>
                </a:solidFill>
                <a:round/>
                <a:headEnd/>
                <a:tailEnd/>
              </a:ln>
            </p:spPr>
            <p:txBody>
              <a:bodyPr/>
              <a:lstStyle/>
              <a:p>
                <a:endParaRPr lang="en-US"/>
              </a:p>
            </p:txBody>
          </p:sp>
          <p:sp>
            <p:nvSpPr>
              <p:cNvPr id="5155" name="Freeform 225"/>
              <p:cNvSpPr>
                <a:spLocks/>
              </p:cNvSpPr>
              <p:nvPr/>
            </p:nvSpPr>
            <p:spPr bwMode="auto">
              <a:xfrm>
                <a:off x="1221" y="120"/>
                <a:ext cx="14" cy="9"/>
              </a:xfrm>
              <a:custGeom>
                <a:avLst/>
                <a:gdLst>
                  <a:gd name="T0" fmla="*/ 4 w 48"/>
                  <a:gd name="T1" fmla="*/ 1 h 52"/>
                  <a:gd name="T2" fmla="*/ 3 w 48"/>
                  <a:gd name="T3" fmla="*/ 1 h 52"/>
                  <a:gd name="T4" fmla="*/ 2 w 48"/>
                  <a:gd name="T5" fmla="*/ 2 h 52"/>
                  <a:gd name="T6" fmla="*/ 0 w 48"/>
                  <a:gd name="T7" fmla="*/ 1 h 52"/>
                  <a:gd name="T8" fmla="*/ 0 w 48"/>
                  <a:gd name="T9" fmla="*/ 1 h 52"/>
                  <a:gd name="T10" fmla="*/ 0 w 48"/>
                  <a:gd name="T11" fmla="*/ 1 h 52"/>
                  <a:gd name="T12" fmla="*/ 2 w 48"/>
                  <a:gd name="T13" fmla="*/ 0 h 52"/>
                  <a:gd name="T14" fmla="*/ 3 w 48"/>
                  <a:gd name="T15" fmla="*/ 0 h 52"/>
                  <a:gd name="T16" fmla="*/ 4 w 48"/>
                  <a:gd name="T17" fmla="*/ 1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2"/>
                  <a:gd name="T29" fmla="*/ 48 w 48"/>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2">
                    <a:moveTo>
                      <a:pt x="48" y="17"/>
                    </a:moveTo>
                    <a:lnTo>
                      <a:pt x="39" y="35"/>
                    </a:lnTo>
                    <a:lnTo>
                      <a:pt x="21" y="52"/>
                    </a:lnTo>
                    <a:lnTo>
                      <a:pt x="0" y="43"/>
                    </a:lnTo>
                    <a:lnTo>
                      <a:pt x="0" y="35"/>
                    </a:lnTo>
                    <a:lnTo>
                      <a:pt x="0" y="17"/>
                    </a:lnTo>
                    <a:lnTo>
                      <a:pt x="21" y="0"/>
                    </a:lnTo>
                    <a:lnTo>
                      <a:pt x="39" y="8"/>
                    </a:lnTo>
                    <a:lnTo>
                      <a:pt x="48" y="17"/>
                    </a:lnTo>
                    <a:close/>
                  </a:path>
                </a:pathLst>
              </a:custGeom>
              <a:solidFill>
                <a:srgbClr val="FFFF99"/>
              </a:solidFill>
              <a:ln w="9525">
                <a:solidFill>
                  <a:srgbClr val="800000"/>
                </a:solidFill>
                <a:round/>
                <a:headEnd/>
                <a:tailEnd/>
              </a:ln>
            </p:spPr>
            <p:txBody>
              <a:bodyPr/>
              <a:lstStyle/>
              <a:p>
                <a:endParaRPr lang="en-US"/>
              </a:p>
            </p:txBody>
          </p:sp>
          <p:sp>
            <p:nvSpPr>
              <p:cNvPr id="5156" name="Freeform 226"/>
              <p:cNvSpPr>
                <a:spLocks/>
              </p:cNvSpPr>
              <p:nvPr/>
            </p:nvSpPr>
            <p:spPr bwMode="auto">
              <a:xfrm>
                <a:off x="919" y="129"/>
                <a:ext cx="41" cy="33"/>
              </a:xfrm>
              <a:custGeom>
                <a:avLst/>
                <a:gdLst>
                  <a:gd name="T0" fmla="*/ 11 w 137"/>
                  <a:gd name="T1" fmla="*/ 1 h 200"/>
                  <a:gd name="T2" fmla="*/ 8 w 137"/>
                  <a:gd name="T3" fmla="*/ 2 h 200"/>
                  <a:gd name="T4" fmla="*/ 6 w 137"/>
                  <a:gd name="T5" fmla="*/ 2 h 200"/>
                  <a:gd name="T6" fmla="*/ 3 w 137"/>
                  <a:gd name="T7" fmla="*/ 2 h 200"/>
                  <a:gd name="T8" fmla="*/ 3 w 137"/>
                  <a:gd name="T9" fmla="*/ 3 h 200"/>
                  <a:gd name="T10" fmla="*/ 4 w 137"/>
                  <a:gd name="T11" fmla="*/ 3 h 200"/>
                  <a:gd name="T12" fmla="*/ 9 w 137"/>
                  <a:gd name="T13" fmla="*/ 4 h 200"/>
                  <a:gd name="T14" fmla="*/ 10 w 137"/>
                  <a:gd name="T15" fmla="*/ 4 h 200"/>
                  <a:gd name="T16" fmla="*/ 11 w 137"/>
                  <a:gd name="T17" fmla="*/ 5 h 200"/>
                  <a:gd name="T18" fmla="*/ 11 w 137"/>
                  <a:gd name="T19" fmla="*/ 5 h 200"/>
                  <a:gd name="T20" fmla="*/ 2 w 137"/>
                  <a:gd name="T21" fmla="*/ 4 h 200"/>
                  <a:gd name="T22" fmla="*/ 0 w 137"/>
                  <a:gd name="T23" fmla="*/ 4 h 200"/>
                  <a:gd name="T24" fmla="*/ 0 w 137"/>
                  <a:gd name="T25" fmla="*/ 3 h 200"/>
                  <a:gd name="T26" fmla="*/ 0 w 137"/>
                  <a:gd name="T27" fmla="*/ 2 h 200"/>
                  <a:gd name="T28" fmla="*/ 3 w 137"/>
                  <a:gd name="T29" fmla="*/ 2 h 200"/>
                  <a:gd name="T30" fmla="*/ 5 w 137"/>
                  <a:gd name="T31" fmla="*/ 1 h 200"/>
                  <a:gd name="T32" fmla="*/ 9 w 137"/>
                  <a:gd name="T33" fmla="*/ 1 h 200"/>
                  <a:gd name="T34" fmla="*/ 10 w 137"/>
                  <a:gd name="T35" fmla="*/ 0 h 200"/>
                  <a:gd name="T36" fmla="*/ 12 w 137"/>
                  <a:gd name="T37" fmla="*/ 0 h 200"/>
                  <a:gd name="T38" fmla="*/ 11 w 137"/>
                  <a:gd name="T39" fmla="*/ 1 h 2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7"/>
                  <a:gd name="T61" fmla="*/ 0 h 200"/>
                  <a:gd name="T62" fmla="*/ 137 w 137"/>
                  <a:gd name="T63" fmla="*/ 200 h 20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7" h="200">
                    <a:moveTo>
                      <a:pt x="126" y="35"/>
                    </a:moveTo>
                    <a:lnTo>
                      <a:pt x="87" y="78"/>
                    </a:lnTo>
                    <a:lnTo>
                      <a:pt x="68" y="87"/>
                    </a:lnTo>
                    <a:lnTo>
                      <a:pt x="30" y="87"/>
                    </a:lnTo>
                    <a:lnTo>
                      <a:pt x="30" y="105"/>
                    </a:lnTo>
                    <a:lnTo>
                      <a:pt x="39" y="105"/>
                    </a:lnTo>
                    <a:lnTo>
                      <a:pt x="98" y="140"/>
                    </a:lnTo>
                    <a:lnTo>
                      <a:pt x="116" y="165"/>
                    </a:lnTo>
                    <a:lnTo>
                      <a:pt x="126" y="192"/>
                    </a:lnTo>
                    <a:lnTo>
                      <a:pt x="126" y="200"/>
                    </a:lnTo>
                    <a:lnTo>
                      <a:pt x="20" y="148"/>
                    </a:lnTo>
                    <a:lnTo>
                      <a:pt x="0" y="132"/>
                    </a:lnTo>
                    <a:lnTo>
                      <a:pt x="0" y="122"/>
                    </a:lnTo>
                    <a:lnTo>
                      <a:pt x="0" y="87"/>
                    </a:lnTo>
                    <a:lnTo>
                      <a:pt x="30" y="61"/>
                    </a:lnTo>
                    <a:lnTo>
                      <a:pt x="59" y="43"/>
                    </a:lnTo>
                    <a:lnTo>
                      <a:pt x="98" y="26"/>
                    </a:lnTo>
                    <a:lnTo>
                      <a:pt x="116" y="0"/>
                    </a:lnTo>
                    <a:lnTo>
                      <a:pt x="137" y="18"/>
                    </a:lnTo>
                    <a:lnTo>
                      <a:pt x="126" y="35"/>
                    </a:lnTo>
                    <a:close/>
                  </a:path>
                </a:pathLst>
              </a:custGeom>
              <a:solidFill>
                <a:srgbClr val="FFFF99"/>
              </a:solidFill>
              <a:ln w="9525">
                <a:solidFill>
                  <a:srgbClr val="800000"/>
                </a:solidFill>
                <a:round/>
                <a:headEnd/>
                <a:tailEnd/>
              </a:ln>
            </p:spPr>
            <p:txBody>
              <a:bodyPr/>
              <a:lstStyle/>
              <a:p>
                <a:endParaRPr lang="en-US"/>
              </a:p>
            </p:txBody>
          </p:sp>
          <p:sp>
            <p:nvSpPr>
              <p:cNvPr id="5157" name="Freeform 227"/>
              <p:cNvSpPr>
                <a:spLocks/>
              </p:cNvSpPr>
              <p:nvPr/>
            </p:nvSpPr>
            <p:spPr bwMode="auto">
              <a:xfrm>
                <a:off x="82" y="131"/>
                <a:ext cx="18" cy="8"/>
              </a:xfrm>
              <a:custGeom>
                <a:avLst/>
                <a:gdLst>
                  <a:gd name="T0" fmla="*/ 5 w 59"/>
                  <a:gd name="T1" fmla="*/ 1 h 53"/>
                  <a:gd name="T2" fmla="*/ 5 w 59"/>
                  <a:gd name="T3" fmla="*/ 1 h 53"/>
                  <a:gd name="T4" fmla="*/ 4 w 59"/>
                  <a:gd name="T5" fmla="*/ 1 h 53"/>
                  <a:gd name="T6" fmla="*/ 0 w 59"/>
                  <a:gd name="T7" fmla="*/ 0 h 53"/>
                  <a:gd name="T8" fmla="*/ 0 w 59"/>
                  <a:gd name="T9" fmla="*/ 0 h 53"/>
                  <a:gd name="T10" fmla="*/ 5 w 59"/>
                  <a:gd name="T11" fmla="*/ 1 h 53"/>
                  <a:gd name="T12" fmla="*/ 0 60000 65536"/>
                  <a:gd name="T13" fmla="*/ 0 60000 65536"/>
                  <a:gd name="T14" fmla="*/ 0 60000 65536"/>
                  <a:gd name="T15" fmla="*/ 0 60000 65536"/>
                  <a:gd name="T16" fmla="*/ 0 60000 65536"/>
                  <a:gd name="T17" fmla="*/ 0 60000 65536"/>
                  <a:gd name="T18" fmla="*/ 0 w 59"/>
                  <a:gd name="T19" fmla="*/ 0 h 53"/>
                  <a:gd name="T20" fmla="*/ 59 w 59"/>
                  <a:gd name="T21" fmla="*/ 53 h 53"/>
                </a:gdLst>
                <a:ahLst/>
                <a:cxnLst>
                  <a:cxn ang="T12">
                    <a:pos x="T0" y="T1"/>
                  </a:cxn>
                  <a:cxn ang="T13">
                    <a:pos x="T2" y="T3"/>
                  </a:cxn>
                  <a:cxn ang="T14">
                    <a:pos x="T4" y="T5"/>
                  </a:cxn>
                  <a:cxn ang="T15">
                    <a:pos x="T6" y="T7"/>
                  </a:cxn>
                  <a:cxn ang="T16">
                    <a:pos x="T8" y="T9"/>
                  </a:cxn>
                  <a:cxn ang="T17">
                    <a:pos x="T10" y="T11"/>
                  </a:cxn>
                </a:cxnLst>
                <a:rect l="T18" t="T19" r="T20" b="T21"/>
                <a:pathLst>
                  <a:path w="59" h="53">
                    <a:moveTo>
                      <a:pt x="59" y="53"/>
                    </a:moveTo>
                    <a:lnTo>
                      <a:pt x="50" y="53"/>
                    </a:lnTo>
                    <a:lnTo>
                      <a:pt x="39" y="45"/>
                    </a:lnTo>
                    <a:lnTo>
                      <a:pt x="0" y="18"/>
                    </a:lnTo>
                    <a:lnTo>
                      <a:pt x="0" y="0"/>
                    </a:lnTo>
                    <a:lnTo>
                      <a:pt x="59" y="53"/>
                    </a:lnTo>
                    <a:close/>
                  </a:path>
                </a:pathLst>
              </a:custGeom>
              <a:solidFill>
                <a:srgbClr val="FFFF99"/>
              </a:solidFill>
              <a:ln w="9525">
                <a:solidFill>
                  <a:srgbClr val="800000"/>
                </a:solidFill>
                <a:round/>
                <a:headEnd/>
                <a:tailEnd/>
              </a:ln>
            </p:spPr>
            <p:txBody>
              <a:bodyPr/>
              <a:lstStyle/>
              <a:p>
                <a:endParaRPr lang="en-US"/>
              </a:p>
            </p:txBody>
          </p:sp>
          <p:sp>
            <p:nvSpPr>
              <p:cNvPr id="5158" name="Freeform 228"/>
              <p:cNvSpPr>
                <a:spLocks/>
              </p:cNvSpPr>
              <p:nvPr/>
            </p:nvSpPr>
            <p:spPr bwMode="auto">
              <a:xfrm>
                <a:off x="569" y="131"/>
                <a:ext cx="43" cy="21"/>
              </a:xfrm>
              <a:custGeom>
                <a:avLst/>
                <a:gdLst>
                  <a:gd name="T0" fmla="*/ 12 w 144"/>
                  <a:gd name="T1" fmla="*/ 3 h 132"/>
                  <a:gd name="T2" fmla="*/ 10 w 144"/>
                  <a:gd name="T3" fmla="*/ 3 h 132"/>
                  <a:gd name="T4" fmla="*/ 8 w 144"/>
                  <a:gd name="T5" fmla="*/ 3 h 132"/>
                  <a:gd name="T6" fmla="*/ 4 w 144"/>
                  <a:gd name="T7" fmla="*/ 3 h 132"/>
                  <a:gd name="T8" fmla="*/ 2 w 144"/>
                  <a:gd name="T9" fmla="*/ 1 h 132"/>
                  <a:gd name="T10" fmla="*/ 0 w 144"/>
                  <a:gd name="T11" fmla="*/ 0 h 132"/>
                  <a:gd name="T12" fmla="*/ 4 w 144"/>
                  <a:gd name="T13" fmla="*/ 1 h 132"/>
                  <a:gd name="T14" fmla="*/ 9 w 144"/>
                  <a:gd name="T15" fmla="*/ 1 h 132"/>
                  <a:gd name="T16" fmla="*/ 10 w 144"/>
                  <a:gd name="T17" fmla="*/ 2 h 132"/>
                  <a:gd name="T18" fmla="*/ 12 w 144"/>
                  <a:gd name="T19" fmla="*/ 2 h 132"/>
                  <a:gd name="T20" fmla="*/ 13 w 144"/>
                  <a:gd name="T21" fmla="*/ 3 h 132"/>
                  <a:gd name="T22" fmla="*/ 12 w 144"/>
                  <a:gd name="T23" fmla="*/ 3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2"/>
                  <a:gd name="T38" fmla="*/ 144 w 144"/>
                  <a:gd name="T39" fmla="*/ 132 h 1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2">
                    <a:moveTo>
                      <a:pt x="135" y="132"/>
                    </a:moveTo>
                    <a:lnTo>
                      <a:pt x="106" y="132"/>
                    </a:lnTo>
                    <a:lnTo>
                      <a:pt x="87" y="124"/>
                    </a:lnTo>
                    <a:lnTo>
                      <a:pt x="48" y="105"/>
                    </a:lnTo>
                    <a:lnTo>
                      <a:pt x="19" y="53"/>
                    </a:lnTo>
                    <a:lnTo>
                      <a:pt x="0" y="0"/>
                    </a:lnTo>
                    <a:lnTo>
                      <a:pt x="48" y="35"/>
                    </a:lnTo>
                    <a:lnTo>
                      <a:pt x="96" y="53"/>
                    </a:lnTo>
                    <a:lnTo>
                      <a:pt x="115" y="70"/>
                    </a:lnTo>
                    <a:lnTo>
                      <a:pt x="135" y="79"/>
                    </a:lnTo>
                    <a:lnTo>
                      <a:pt x="144" y="105"/>
                    </a:lnTo>
                    <a:lnTo>
                      <a:pt x="135" y="132"/>
                    </a:lnTo>
                    <a:close/>
                  </a:path>
                </a:pathLst>
              </a:custGeom>
              <a:solidFill>
                <a:srgbClr val="FFFF99"/>
              </a:solidFill>
              <a:ln w="9525">
                <a:solidFill>
                  <a:srgbClr val="800000"/>
                </a:solidFill>
                <a:round/>
                <a:headEnd/>
                <a:tailEnd/>
              </a:ln>
            </p:spPr>
            <p:txBody>
              <a:bodyPr/>
              <a:lstStyle/>
              <a:p>
                <a:endParaRPr lang="en-US"/>
              </a:p>
            </p:txBody>
          </p:sp>
          <p:sp>
            <p:nvSpPr>
              <p:cNvPr id="5159" name="Freeform 229"/>
              <p:cNvSpPr>
                <a:spLocks/>
              </p:cNvSpPr>
              <p:nvPr/>
            </p:nvSpPr>
            <p:spPr bwMode="auto">
              <a:xfrm>
                <a:off x="444" y="132"/>
                <a:ext cx="32" cy="32"/>
              </a:xfrm>
              <a:custGeom>
                <a:avLst/>
                <a:gdLst>
                  <a:gd name="T0" fmla="*/ 10 w 107"/>
                  <a:gd name="T1" fmla="*/ 1 h 192"/>
                  <a:gd name="T2" fmla="*/ 10 w 107"/>
                  <a:gd name="T3" fmla="*/ 1 h 192"/>
                  <a:gd name="T4" fmla="*/ 8 w 107"/>
                  <a:gd name="T5" fmla="*/ 2 h 192"/>
                  <a:gd name="T6" fmla="*/ 6 w 107"/>
                  <a:gd name="T7" fmla="*/ 2 h 192"/>
                  <a:gd name="T8" fmla="*/ 5 w 107"/>
                  <a:gd name="T9" fmla="*/ 2 h 192"/>
                  <a:gd name="T10" fmla="*/ 4 w 107"/>
                  <a:gd name="T11" fmla="*/ 3 h 192"/>
                  <a:gd name="T12" fmla="*/ 4 w 107"/>
                  <a:gd name="T13" fmla="*/ 4 h 192"/>
                  <a:gd name="T14" fmla="*/ 4 w 107"/>
                  <a:gd name="T15" fmla="*/ 5 h 192"/>
                  <a:gd name="T16" fmla="*/ 6 w 107"/>
                  <a:gd name="T17" fmla="*/ 5 h 192"/>
                  <a:gd name="T18" fmla="*/ 6 w 107"/>
                  <a:gd name="T19" fmla="*/ 5 h 192"/>
                  <a:gd name="T20" fmla="*/ 4 w 107"/>
                  <a:gd name="T21" fmla="*/ 5 h 192"/>
                  <a:gd name="T22" fmla="*/ 1 w 107"/>
                  <a:gd name="T23" fmla="*/ 5 h 192"/>
                  <a:gd name="T24" fmla="*/ 1 w 107"/>
                  <a:gd name="T25" fmla="*/ 4 h 192"/>
                  <a:gd name="T26" fmla="*/ 0 w 107"/>
                  <a:gd name="T27" fmla="*/ 3 h 192"/>
                  <a:gd name="T28" fmla="*/ 0 w 107"/>
                  <a:gd name="T29" fmla="*/ 2 h 192"/>
                  <a:gd name="T30" fmla="*/ 4 w 107"/>
                  <a:gd name="T31" fmla="*/ 1 h 192"/>
                  <a:gd name="T32" fmla="*/ 4 w 107"/>
                  <a:gd name="T33" fmla="*/ 0 h 192"/>
                  <a:gd name="T34" fmla="*/ 7 w 107"/>
                  <a:gd name="T35" fmla="*/ 0 h 192"/>
                  <a:gd name="T36" fmla="*/ 9 w 107"/>
                  <a:gd name="T37" fmla="*/ 0 h 192"/>
                  <a:gd name="T38" fmla="*/ 10 w 107"/>
                  <a:gd name="T39" fmla="*/ 1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92"/>
                  <a:gd name="T62" fmla="*/ 107 w 10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close/>
                  </a:path>
                </a:pathLst>
              </a:custGeom>
              <a:solidFill>
                <a:srgbClr val="FFFF99"/>
              </a:solidFill>
              <a:ln w="9525">
                <a:solidFill>
                  <a:srgbClr val="800000"/>
                </a:solidFill>
                <a:round/>
                <a:headEnd/>
                <a:tailEnd/>
              </a:ln>
            </p:spPr>
            <p:txBody>
              <a:bodyPr/>
              <a:lstStyle/>
              <a:p>
                <a:endParaRPr lang="en-US"/>
              </a:p>
            </p:txBody>
          </p:sp>
          <p:sp>
            <p:nvSpPr>
              <p:cNvPr id="5160" name="Freeform 230"/>
              <p:cNvSpPr>
                <a:spLocks/>
              </p:cNvSpPr>
              <p:nvPr/>
            </p:nvSpPr>
            <p:spPr bwMode="auto">
              <a:xfrm>
                <a:off x="444" y="132"/>
                <a:ext cx="32" cy="32"/>
              </a:xfrm>
              <a:custGeom>
                <a:avLst/>
                <a:gdLst>
                  <a:gd name="T0" fmla="*/ 10 w 107"/>
                  <a:gd name="T1" fmla="*/ 1 h 192"/>
                  <a:gd name="T2" fmla="*/ 10 w 107"/>
                  <a:gd name="T3" fmla="*/ 1 h 192"/>
                  <a:gd name="T4" fmla="*/ 8 w 107"/>
                  <a:gd name="T5" fmla="*/ 2 h 192"/>
                  <a:gd name="T6" fmla="*/ 6 w 107"/>
                  <a:gd name="T7" fmla="*/ 2 h 192"/>
                  <a:gd name="T8" fmla="*/ 5 w 107"/>
                  <a:gd name="T9" fmla="*/ 2 h 192"/>
                  <a:gd name="T10" fmla="*/ 4 w 107"/>
                  <a:gd name="T11" fmla="*/ 3 h 192"/>
                  <a:gd name="T12" fmla="*/ 4 w 107"/>
                  <a:gd name="T13" fmla="*/ 4 h 192"/>
                  <a:gd name="T14" fmla="*/ 4 w 107"/>
                  <a:gd name="T15" fmla="*/ 5 h 192"/>
                  <a:gd name="T16" fmla="*/ 6 w 107"/>
                  <a:gd name="T17" fmla="*/ 5 h 192"/>
                  <a:gd name="T18" fmla="*/ 6 w 107"/>
                  <a:gd name="T19" fmla="*/ 5 h 192"/>
                  <a:gd name="T20" fmla="*/ 4 w 107"/>
                  <a:gd name="T21" fmla="*/ 5 h 192"/>
                  <a:gd name="T22" fmla="*/ 1 w 107"/>
                  <a:gd name="T23" fmla="*/ 5 h 192"/>
                  <a:gd name="T24" fmla="*/ 1 w 107"/>
                  <a:gd name="T25" fmla="*/ 4 h 192"/>
                  <a:gd name="T26" fmla="*/ 0 w 107"/>
                  <a:gd name="T27" fmla="*/ 3 h 192"/>
                  <a:gd name="T28" fmla="*/ 0 w 107"/>
                  <a:gd name="T29" fmla="*/ 2 h 192"/>
                  <a:gd name="T30" fmla="*/ 4 w 107"/>
                  <a:gd name="T31" fmla="*/ 1 h 192"/>
                  <a:gd name="T32" fmla="*/ 4 w 107"/>
                  <a:gd name="T33" fmla="*/ 0 h 192"/>
                  <a:gd name="T34" fmla="*/ 7 w 107"/>
                  <a:gd name="T35" fmla="*/ 0 h 192"/>
                  <a:gd name="T36" fmla="*/ 9 w 107"/>
                  <a:gd name="T37" fmla="*/ 0 h 192"/>
                  <a:gd name="T38" fmla="*/ 10 w 107"/>
                  <a:gd name="T39" fmla="*/ 1 h 1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7"/>
                  <a:gd name="T61" fmla="*/ 0 h 192"/>
                  <a:gd name="T62" fmla="*/ 107 w 107"/>
                  <a:gd name="T63" fmla="*/ 192 h 1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7" h="192">
                    <a:moveTo>
                      <a:pt x="107" y="25"/>
                    </a:moveTo>
                    <a:lnTo>
                      <a:pt x="107" y="43"/>
                    </a:lnTo>
                    <a:lnTo>
                      <a:pt x="87" y="52"/>
                    </a:lnTo>
                    <a:lnTo>
                      <a:pt x="68" y="60"/>
                    </a:lnTo>
                    <a:lnTo>
                      <a:pt x="57" y="79"/>
                    </a:lnTo>
                    <a:lnTo>
                      <a:pt x="39" y="114"/>
                    </a:lnTo>
                    <a:lnTo>
                      <a:pt x="39" y="139"/>
                    </a:lnTo>
                    <a:lnTo>
                      <a:pt x="48" y="165"/>
                    </a:lnTo>
                    <a:lnTo>
                      <a:pt x="68" y="174"/>
                    </a:lnTo>
                    <a:lnTo>
                      <a:pt x="68" y="182"/>
                    </a:lnTo>
                    <a:lnTo>
                      <a:pt x="39" y="192"/>
                    </a:lnTo>
                    <a:lnTo>
                      <a:pt x="18" y="182"/>
                    </a:lnTo>
                    <a:lnTo>
                      <a:pt x="9" y="139"/>
                    </a:lnTo>
                    <a:lnTo>
                      <a:pt x="0" y="95"/>
                    </a:lnTo>
                    <a:lnTo>
                      <a:pt x="0" y="60"/>
                    </a:lnTo>
                    <a:lnTo>
                      <a:pt x="39" y="17"/>
                    </a:lnTo>
                    <a:lnTo>
                      <a:pt x="48" y="0"/>
                    </a:lnTo>
                    <a:lnTo>
                      <a:pt x="77" y="0"/>
                    </a:lnTo>
                    <a:lnTo>
                      <a:pt x="96" y="8"/>
                    </a:lnTo>
                    <a:lnTo>
                      <a:pt x="107" y="25"/>
                    </a:lnTo>
                  </a:path>
                </a:pathLst>
              </a:custGeom>
              <a:solidFill>
                <a:srgbClr val="FFFF99"/>
              </a:solidFill>
              <a:ln w="3175">
                <a:solidFill>
                  <a:srgbClr val="800000"/>
                </a:solidFill>
                <a:round/>
                <a:headEnd/>
                <a:tailEnd/>
              </a:ln>
            </p:spPr>
            <p:txBody>
              <a:bodyPr/>
              <a:lstStyle/>
              <a:p>
                <a:endParaRPr lang="en-US"/>
              </a:p>
            </p:txBody>
          </p:sp>
          <p:sp>
            <p:nvSpPr>
              <p:cNvPr id="5161" name="Freeform 231"/>
              <p:cNvSpPr>
                <a:spLocks/>
              </p:cNvSpPr>
              <p:nvPr/>
            </p:nvSpPr>
            <p:spPr bwMode="auto">
              <a:xfrm>
                <a:off x="404" y="136"/>
                <a:ext cx="36" cy="26"/>
              </a:xfrm>
              <a:custGeom>
                <a:avLst/>
                <a:gdLst>
                  <a:gd name="T0" fmla="*/ 11 w 116"/>
                  <a:gd name="T1" fmla="*/ 1 h 157"/>
                  <a:gd name="T2" fmla="*/ 11 w 116"/>
                  <a:gd name="T3" fmla="*/ 2 h 157"/>
                  <a:gd name="T4" fmla="*/ 9 w 116"/>
                  <a:gd name="T5" fmla="*/ 2 h 157"/>
                  <a:gd name="T6" fmla="*/ 8 w 116"/>
                  <a:gd name="T7" fmla="*/ 2 h 157"/>
                  <a:gd name="T8" fmla="*/ 6 w 116"/>
                  <a:gd name="T9" fmla="*/ 1 h 157"/>
                  <a:gd name="T10" fmla="*/ 6 w 116"/>
                  <a:gd name="T11" fmla="*/ 1 h 157"/>
                  <a:gd name="T12" fmla="*/ 5 w 116"/>
                  <a:gd name="T13" fmla="*/ 1 h 157"/>
                  <a:gd name="T14" fmla="*/ 4 w 116"/>
                  <a:gd name="T15" fmla="*/ 1 h 157"/>
                  <a:gd name="T16" fmla="*/ 5 w 116"/>
                  <a:gd name="T17" fmla="*/ 2 h 157"/>
                  <a:gd name="T18" fmla="*/ 7 w 116"/>
                  <a:gd name="T19" fmla="*/ 3 h 157"/>
                  <a:gd name="T20" fmla="*/ 10 w 116"/>
                  <a:gd name="T21" fmla="*/ 3 h 157"/>
                  <a:gd name="T22" fmla="*/ 11 w 116"/>
                  <a:gd name="T23" fmla="*/ 4 h 157"/>
                  <a:gd name="T24" fmla="*/ 8 w 116"/>
                  <a:gd name="T25" fmla="*/ 4 h 157"/>
                  <a:gd name="T26" fmla="*/ 6 w 116"/>
                  <a:gd name="T27" fmla="*/ 4 h 157"/>
                  <a:gd name="T28" fmla="*/ 2 w 116"/>
                  <a:gd name="T29" fmla="*/ 2 h 157"/>
                  <a:gd name="T30" fmla="*/ 0 w 116"/>
                  <a:gd name="T31" fmla="*/ 1 h 157"/>
                  <a:gd name="T32" fmla="*/ 0 w 116"/>
                  <a:gd name="T33" fmla="*/ 1 h 157"/>
                  <a:gd name="T34" fmla="*/ 2 w 116"/>
                  <a:gd name="T35" fmla="*/ 0 h 157"/>
                  <a:gd name="T36" fmla="*/ 4 w 116"/>
                  <a:gd name="T37" fmla="*/ 0 h 157"/>
                  <a:gd name="T38" fmla="*/ 6 w 116"/>
                  <a:gd name="T39" fmla="*/ 0 h 157"/>
                  <a:gd name="T40" fmla="*/ 9 w 116"/>
                  <a:gd name="T41" fmla="*/ 0 h 157"/>
                  <a:gd name="T42" fmla="*/ 11 w 116"/>
                  <a:gd name="T43" fmla="*/ 1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57"/>
                  <a:gd name="T68" fmla="*/ 116 w 11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close/>
                  </a:path>
                </a:pathLst>
              </a:custGeom>
              <a:solidFill>
                <a:srgbClr val="FFFF99"/>
              </a:solidFill>
              <a:ln w="9525">
                <a:solidFill>
                  <a:srgbClr val="800000"/>
                </a:solidFill>
                <a:round/>
                <a:headEnd/>
                <a:tailEnd/>
              </a:ln>
            </p:spPr>
            <p:txBody>
              <a:bodyPr/>
              <a:lstStyle/>
              <a:p>
                <a:endParaRPr lang="en-US"/>
              </a:p>
            </p:txBody>
          </p:sp>
          <p:sp>
            <p:nvSpPr>
              <p:cNvPr id="5162" name="Freeform 232"/>
              <p:cNvSpPr>
                <a:spLocks/>
              </p:cNvSpPr>
              <p:nvPr/>
            </p:nvSpPr>
            <p:spPr bwMode="auto">
              <a:xfrm>
                <a:off x="404" y="136"/>
                <a:ext cx="36" cy="26"/>
              </a:xfrm>
              <a:custGeom>
                <a:avLst/>
                <a:gdLst>
                  <a:gd name="T0" fmla="*/ 11 w 116"/>
                  <a:gd name="T1" fmla="*/ 1 h 157"/>
                  <a:gd name="T2" fmla="*/ 11 w 116"/>
                  <a:gd name="T3" fmla="*/ 2 h 157"/>
                  <a:gd name="T4" fmla="*/ 9 w 116"/>
                  <a:gd name="T5" fmla="*/ 2 h 157"/>
                  <a:gd name="T6" fmla="*/ 8 w 116"/>
                  <a:gd name="T7" fmla="*/ 2 h 157"/>
                  <a:gd name="T8" fmla="*/ 6 w 116"/>
                  <a:gd name="T9" fmla="*/ 1 h 157"/>
                  <a:gd name="T10" fmla="*/ 6 w 116"/>
                  <a:gd name="T11" fmla="*/ 1 h 157"/>
                  <a:gd name="T12" fmla="*/ 5 w 116"/>
                  <a:gd name="T13" fmla="*/ 1 h 157"/>
                  <a:gd name="T14" fmla="*/ 4 w 116"/>
                  <a:gd name="T15" fmla="*/ 1 h 157"/>
                  <a:gd name="T16" fmla="*/ 5 w 116"/>
                  <a:gd name="T17" fmla="*/ 2 h 157"/>
                  <a:gd name="T18" fmla="*/ 7 w 116"/>
                  <a:gd name="T19" fmla="*/ 3 h 157"/>
                  <a:gd name="T20" fmla="*/ 10 w 116"/>
                  <a:gd name="T21" fmla="*/ 3 h 157"/>
                  <a:gd name="T22" fmla="*/ 11 w 116"/>
                  <a:gd name="T23" fmla="*/ 4 h 157"/>
                  <a:gd name="T24" fmla="*/ 8 w 116"/>
                  <a:gd name="T25" fmla="*/ 4 h 157"/>
                  <a:gd name="T26" fmla="*/ 6 w 116"/>
                  <a:gd name="T27" fmla="*/ 4 h 157"/>
                  <a:gd name="T28" fmla="*/ 2 w 116"/>
                  <a:gd name="T29" fmla="*/ 2 h 157"/>
                  <a:gd name="T30" fmla="*/ 0 w 116"/>
                  <a:gd name="T31" fmla="*/ 1 h 157"/>
                  <a:gd name="T32" fmla="*/ 0 w 116"/>
                  <a:gd name="T33" fmla="*/ 1 h 157"/>
                  <a:gd name="T34" fmla="*/ 2 w 116"/>
                  <a:gd name="T35" fmla="*/ 0 h 157"/>
                  <a:gd name="T36" fmla="*/ 4 w 116"/>
                  <a:gd name="T37" fmla="*/ 0 h 157"/>
                  <a:gd name="T38" fmla="*/ 6 w 116"/>
                  <a:gd name="T39" fmla="*/ 0 h 157"/>
                  <a:gd name="T40" fmla="*/ 9 w 116"/>
                  <a:gd name="T41" fmla="*/ 0 h 157"/>
                  <a:gd name="T42" fmla="*/ 11 w 116"/>
                  <a:gd name="T43" fmla="*/ 1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157"/>
                  <a:gd name="T68" fmla="*/ 116 w 11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157">
                    <a:moveTo>
                      <a:pt x="116" y="44"/>
                    </a:moveTo>
                    <a:lnTo>
                      <a:pt x="116" y="62"/>
                    </a:lnTo>
                    <a:lnTo>
                      <a:pt x="96" y="62"/>
                    </a:lnTo>
                    <a:lnTo>
                      <a:pt x="87" y="62"/>
                    </a:lnTo>
                    <a:lnTo>
                      <a:pt x="66" y="44"/>
                    </a:lnTo>
                    <a:lnTo>
                      <a:pt x="57" y="35"/>
                    </a:lnTo>
                    <a:lnTo>
                      <a:pt x="48" y="35"/>
                    </a:lnTo>
                    <a:lnTo>
                      <a:pt x="39" y="54"/>
                    </a:lnTo>
                    <a:lnTo>
                      <a:pt x="48" y="79"/>
                    </a:lnTo>
                    <a:lnTo>
                      <a:pt x="77" y="105"/>
                    </a:lnTo>
                    <a:lnTo>
                      <a:pt x="105" y="122"/>
                    </a:lnTo>
                    <a:lnTo>
                      <a:pt x="116" y="157"/>
                    </a:lnTo>
                    <a:lnTo>
                      <a:pt x="87" y="157"/>
                    </a:lnTo>
                    <a:lnTo>
                      <a:pt x="57" y="140"/>
                    </a:lnTo>
                    <a:lnTo>
                      <a:pt x="18" y="89"/>
                    </a:lnTo>
                    <a:lnTo>
                      <a:pt x="0" y="54"/>
                    </a:lnTo>
                    <a:lnTo>
                      <a:pt x="0" y="35"/>
                    </a:lnTo>
                    <a:lnTo>
                      <a:pt x="18" y="18"/>
                    </a:lnTo>
                    <a:lnTo>
                      <a:pt x="39" y="0"/>
                    </a:lnTo>
                    <a:lnTo>
                      <a:pt x="66" y="0"/>
                    </a:lnTo>
                    <a:lnTo>
                      <a:pt x="96" y="18"/>
                    </a:lnTo>
                    <a:lnTo>
                      <a:pt x="116" y="44"/>
                    </a:lnTo>
                  </a:path>
                </a:pathLst>
              </a:custGeom>
              <a:solidFill>
                <a:srgbClr val="FFFF99"/>
              </a:solidFill>
              <a:ln w="3175">
                <a:solidFill>
                  <a:srgbClr val="800000"/>
                </a:solidFill>
                <a:round/>
                <a:headEnd/>
                <a:tailEnd/>
              </a:ln>
            </p:spPr>
            <p:txBody>
              <a:bodyPr/>
              <a:lstStyle/>
              <a:p>
                <a:endParaRPr lang="en-US"/>
              </a:p>
            </p:txBody>
          </p:sp>
          <p:sp>
            <p:nvSpPr>
              <p:cNvPr id="5163" name="Freeform 233"/>
              <p:cNvSpPr>
                <a:spLocks/>
              </p:cNvSpPr>
              <p:nvPr/>
            </p:nvSpPr>
            <p:spPr bwMode="auto">
              <a:xfrm>
                <a:off x="971" y="134"/>
                <a:ext cx="20" cy="8"/>
              </a:xfrm>
              <a:custGeom>
                <a:avLst/>
                <a:gdLst>
                  <a:gd name="T0" fmla="*/ 6 w 66"/>
                  <a:gd name="T1" fmla="*/ 1 h 52"/>
                  <a:gd name="T2" fmla="*/ 6 w 66"/>
                  <a:gd name="T3" fmla="*/ 1 h 52"/>
                  <a:gd name="T4" fmla="*/ 5 w 66"/>
                  <a:gd name="T5" fmla="*/ 1 h 52"/>
                  <a:gd name="T6" fmla="*/ 2 w 66"/>
                  <a:gd name="T7" fmla="*/ 1 h 52"/>
                  <a:gd name="T8" fmla="*/ 0 w 66"/>
                  <a:gd name="T9" fmla="*/ 0 h 52"/>
                  <a:gd name="T10" fmla="*/ 0 w 66"/>
                  <a:gd name="T11" fmla="*/ 0 h 52"/>
                  <a:gd name="T12" fmla="*/ 3 w 66"/>
                  <a:gd name="T13" fmla="*/ 0 h 52"/>
                  <a:gd name="T14" fmla="*/ 6 w 66"/>
                  <a:gd name="T15" fmla="*/ 1 h 52"/>
                  <a:gd name="T16" fmla="*/ 0 60000 65536"/>
                  <a:gd name="T17" fmla="*/ 0 60000 65536"/>
                  <a:gd name="T18" fmla="*/ 0 60000 65536"/>
                  <a:gd name="T19" fmla="*/ 0 60000 65536"/>
                  <a:gd name="T20" fmla="*/ 0 60000 65536"/>
                  <a:gd name="T21" fmla="*/ 0 60000 65536"/>
                  <a:gd name="T22" fmla="*/ 0 60000 65536"/>
                  <a:gd name="T23" fmla="*/ 0 60000 65536"/>
                  <a:gd name="T24" fmla="*/ 0 w 66"/>
                  <a:gd name="T25" fmla="*/ 0 h 52"/>
                  <a:gd name="T26" fmla="*/ 66 w 66"/>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 h="52">
                    <a:moveTo>
                      <a:pt x="66" y="35"/>
                    </a:moveTo>
                    <a:lnTo>
                      <a:pt x="66" y="44"/>
                    </a:lnTo>
                    <a:lnTo>
                      <a:pt x="57" y="52"/>
                    </a:lnTo>
                    <a:lnTo>
                      <a:pt x="27" y="44"/>
                    </a:lnTo>
                    <a:lnTo>
                      <a:pt x="0" y="17"/>
                    </a:lnTo>
                    <a:lnTo>
                      <a:pt x="0" y="0"/>
                    </a:lnTo>
                    <a:lnTo>
                      <a:pt x="37" y="17"/>
                    </a:lnTo>
                    <a:lnTo>
                      <a:pt x="66" y="35"/>
                    </a:lnTo>
                    <a:close/>
                  </a:path>
                </a:pathLst>
              </a:custGeom>
              <a:solidFill>
                <a:srgbClr val="FFFF99"/>
              </a:solidFill>
              <a:ln w="9525">
                <a:solidFill>
                  <a:srgbClr val="800000"/>
                </a:solidFill>
                <a:round/>
                <a:headEnd/>
                <a:tailEnd/>
              </a:ln>
            </p:spPr>
            <p:txBody>
              <a:bodyPr/>
              <a:lstStyle/>
              <a:p>
                <a:endParaRPr lang="en-US"/>
              </a:p>
            </p:txBody>
          </p:sp>
          <p:sp>
            <p:nvSpPr>
              <p:cNvPr id="5164" name="Freeform 234"/>
              <p:cNvSpPr>
                <a:spLocks/>
              </p:cNvSpPr>
              <p:nvPr/>
            </p:nvSpPr>
            <p:spPr bwMode="auto">
              <a:xfrm>
                <a:off x="80" y="141"/>
                <a:ext cx="97" cy="21"/>
              </a:xfrm>
              <a:custGeom>
                <a:avLst/>
                <a:gdLst>
                  <a:gd name="T0" fmla="*/ 9 w 329"/>
                  <a:gd name="T1" fmla="*/ 1 h 130"/>
                  <a:gd name="T2" fmla="*/ 9 w 329"/>
                  <a:gd name="T3" fmla="*/ 0 h 130"/>
                  <a:gd name="T4" fmla="*/ 19 w 329"/>
                  <a:gd name="T5" fmla="*/ 1 h 130"/>
                  <a:gd name="T6" fmla="*/ 23 w 329"/>
                  <a:gd name="T7" fmla="*/ 1 h 130"/>
                  <a:gd name="T8" fmla="*/ 28 w 329"/>
                  <a:gd name="T9" fmla="*/ 1 h 130"/>
                  <a:gd name="T10" fmla="*/ 29 w 329"/>
                  <a:gd name="T11" fmla="*/ 2 h 130"/>
                  <a:gd name="T12" fmla="*/ 28 w 329"/>
                  <a:gd name="T13" fmla="*/ 2 h 130"/>
                  <a:gd name="T14" fmla="*/ 26 w 329"/>
                  <a:gd name="T15" fmla="*/ 2 h 130"/>
                  <a:gd name="T16" fmla="*/ 23 w 329"/>
                  <a:gd name="T17" fmla="*/ 3 h 130"/>
                  <a:gd name="T18" fmla="*/ 18 w 329"/>
                  <a:gd name="T19" fmla="*/ 3 h 130"/>
                  <a:gd name="T20" fmla="*/ 12 w 329"/>
                  <a:gd name="T21" fmla="*/ 3 h 130"/>
                  <a:gd name="T22" fmla="*/ 7 w 329"/>
                  <a:gd name="T23" fmla="*/ 3 h 130"/>
                  <a:gd name="T24" fmla="*/ 5 w 329"/>
                  <a:gd name="T25" fmla="*/ 3 h 130"/>
                  <a:gd name="T26" fmla="*/ 3 w 329"/>
                  <a:gd name="T27" fmla="*/ 3 h 130"/>
                  <a:gd name="T28" fmla="*/ 3 w 329"/>
                  <a:gd name="T29" fmla="*/ 3 h 130"/>
                  <a:gd name="T30" fmla="*/ 8 w 329"/>
                  <a:gd name="T31" fmla="*/ 3 h 130"/>
                  <a:gd name="T32" fmla="*/ 11 w 329"/>
                  <a:gd name="T33" fmla="*/ 2 h 130"/>
                  <a:gd name="T34" fmla="*/ 13 w 329"/>
                  <a:gd name="T35" fmla="*/ 2 h 130"/>
                  <a:gd name="T36" fmla="*/ 14 w 329"/>
                  <a:gd name="T37" fmla="*/ 2 h 130"/>
                  <a:gd name="T38" fmla="*/ 14 w 329"/>
                  <a:gd name="T39" fmla="*/ 1 h 130"/>
                  <a:gd name="T40" fmla="*/ 12 w 329"/>
                  <a:gd name="T41" fmla="*/ 1 h 130"/>
                  <a:gd name="T42" fmla="*/ 5 w 329"/>
                  <a:gd name="T43" fmla="*/ 1 h 130"/>
                  <a:gd name="T44" fmla="*/ 0 w 329"/>
                  <a:gd name="T45" fmla="*/ 0 h 130"/>
                  <a:gd name="T46" fmla="*/ 1 w 329"/>
                  <a:gd name="T47" fmla="*/ 0 h 130"/>
                  <a:gd name="T48" fmla="*/ 5 w 329"/>
                  <a:gd name="T49" fmla="*/ 0 h 130"/>
                  <a:gd name="T50" fmla="*/ 8 w 329"/>
                  <a:gd name="T51" fmla="*/ 1 h 130"/>
                  <a:gd name="T52" fmla="*/ 9 w 329"/>
                  <a:gd name="T53" fmla="*/ 1 h 1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29"/>
                  <a:gd name="T82" fmla="*/ 0 h 130"/>
                  <a:gd name="T83" fmla="*/ 329 w 329"/>
                  <a:gd name="T84" fmla="*/ 130 h 13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29" h="130">
                    <a:moveTo>
                      <a:pt x="107" y="27"/>
                    </a:moveTo>
                    <a:lnTo>
                      <a:pt x="107" y="8"/>
                    </a:lnTo>
                    <a:lnTo>
                      <a:pt x="213" y="35"/>
                    </a:lnTo>
                    <a:lnTo>
                      <a:pt x="261" y="52"/>
                    </a:lnTo>
                    <a:lnTo>
                      <a:pt x="320" y="52"/>
                    </a:lnTo>
                    <a:lnTo>
                      <a:pt x="329" y="62"/>
                    </a:lnTo>
                    <a:lnTo>
                      <a:pt x="320" y="78"/>
                    </a:lnTo>
                    <a:lnTo>
                      <a:pt x="299" y="95"/>
                    </a:lnTo>
                    <a:lnTo>
                      <a:pt x="261" y="113"/>
                    </a:lnTo>
                    <a:lnTo>
                      <a:pt x="203" y="122"/>
                    </a:lnTo>
                    <a:lnTo>
                      <a:pt x="135" y="122"/>
                    </a:lnTo>
                    <a:lnTo>
                      <a:pt x="78" y="130"/>
                    </a:lnTo>
                    <a:lnTo>
                      <a:pt x="59" y="130"/>
                    </a:lnTo>
                    <a:lnTo>
                      <a:pt x="39" y="122"/>
                    </a:lnTo>
                    <a:lnTo>
                      <a:pt x="39" y="105"/>
                    </a:lnTo>
                    <a:lnTo>
                      <a:pt x="96" y="105"/>
                    </a:lnTo>
                    <a:lnTo>
                      <a:pt x="126" y="95"/>
                    </a:lnTo>
                    <a:lnTo>
                      <a:pt x="146" y="95"/>
                    </a:lnTo>
                    <a:lnTo>
                      <a:pt x="155" y="62"/>
                    </a:lnTo>
                    <a:lnTo>
                      <a:pt x="155" y="52"/>
                    </a:lnTo>
                    <a:lnTo>
                      <a:pt x="135" y="43"/>
                    </a:lnTo>
                    <a:lnTo>
                      <a:pt x="59" y="35"/>
                    </a:lnTo>
                    <a:lnTo>
                      <a:pt x="0" y="8"/>
                    </a:lnTo>
                    <a:lnTo>
                      <a:pt x="9" y="0"/>
                    </a:lnTo>
                    <a:lnTo>
                      <a:pt x="59" y="17"/>
                    </a:lnTo>
                    <a:lnTo>
                      <a:pt x="87" y="35"/>
                    </a:lnTo>
                    <a:lnTo>
                      <a:pt x="107" y="27"/>
                    </a:lnTo>
                    <a:close/>
                  </a:path>
                </a:pathLst>
              </a:custGeom>
              <a:solidFill>
                <a:srgbClr val="FFFF99"/>
              </a:solidFill>
              <a:ln w="9525">
                <a:solidFill>
                  <a:srgbClr val="800000"/>
                </a:solidFill>
                <a:round/>
                <a:headEnd/>
                <a:tailEnd/>
              </a:ln>
            </p:spPr>
            <p:txBody>
              <a:bodyPr/>
              <a:lstStyle/>
              <a:p>
                <a:endParaRPr lang="en-US"/>
              </a:p>
            </p:txBody>
          </p:sp>
          <p:sp>
            <p:nvSpPr>
              <p:cNvPr id="5165" name="Freeform 235"/>
              <p:cNvSpPr>
                <a:spLocks/>
              </p:cNvSpPr>
              <p:nvPr/>
            </p:nvSpPr>
            <p:spPr bwMode="auto">
              <a:xfrm>
                <a:off x="890" y="141"/>
                <a:ext cx="19" cy="8"/>
              </a:xfrm>
              <a:custGeom>
                <a:avLst/>
                <a:gdLst>
                  <a:gd name="T0" fmla="*/ 6 w 59"/>
                  <a:gd name="T1" fmla="*/ 1 h 52"/>
                  <a:gd name="T2" fmla="*/ 5 w 59"/>
                  <a:gd name="T3" fmla="*/ 1 h 52"/>
                  <a:gd name="T4" fmla="*/ 4 w 59"/>
                  <a:gd name="T5" fmla="*/ 1 h 52"/>
                  <a:gd name="T6" fmla="*/ 3 w 59"/>
                  <a:gd name="T7" fmla="*/ 1 h 52"/>
                  <a:gd name="T8" fmla="*/ 1 w 59"/>
                  <a:gd name="T9" fmla="*/ 1 h 52"/>
                  <a:gd name="T10" fmla="*/ 0 w 59"/>
                  <a:gd name="T11" fmla="*/ 1 h 52"/>
                  <a:gd name="T12" fmla="*/ 0 w 59"/>
                  <a:gd name="T13" fmla="*/ 0 h 52"/>
                  <a:gd name="T14" fmla="*/ 2 w 59"/>
                  <a:gd name="T15" fmla="*/ 0 h 52"/>
                  <a:gd name="T16" fmla="*/ 5 w 59"/>
                  <a:gd name="T17" fmla="*/ 0 h 52"/>
                  <a:gd name="T18" fmla="*/ 6 w 59"/>
                  <a:gd name="T19" fmla="*/ 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52"/>
                  <a:gd name="T32" fmla="*/ 59 w 59"/>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52">
                    <a:moveTo>
                      <a:pt x="59" y="27"/>
                    </a:moveTo>
                    <a:lnTo>
                      <a:pt x="48" y="52"/>
                    </a:lnTo>
                    <a:lnTo>
                      <a:pt x="39" y="52"/>
                    </a:lnTo>
                    <a:lnTo>
                      <a:pt x="30" y="52"/>
                    </a:lnTo>
                    <a:lnTo>
                      <a:pt x="9" y="43"/>
                    </a:lnTo>
                    <a:lnTo>
                      <a:pt x="0" y="35"/>
                    </a:lnTo>
                    <a:lnTo>
                      <a:pt x="0" y="17"/>
                    </a:lnTo>
                    <a:lnTo>
                      <a:pt x="20" y="0"/>
                    </a:lnTo>
                    <a:lnTo>
                      <a:pt x="48" y="8"/>
                    </a:lnTo>
                    <a:lnTo>
                      <a:pt x="59" y="27"/>
                    </a:lnTo>
                    <a:close/>
                  </a:path>
                </a:pathLst>
              </a:custGeom>
              <a:solidFill>
                <a:srgbClr val="FFFF99"/>
              </a:solidFill>
              <a:ln w="9525">
                <a:solidFill>
                  <a:srgbClr val="800000"/>
                </a:solidFill>
                <a:round/>
                <a:headEnd/>
                <a:tailEnd/>
              </a:ln>
            </p:spPr>
            <p:txBody>
              <a:bodyPr/>
              <a:lstStyle/>
              <a:p>
                <a:endParaRPr lang="en-US"/>
              </a:p>
            </p:txBody>
          </p:sp>
          <p:sp>
            <p:nvSpPr>
              <p:cNvPr id="5166" name="Freeform 236"/>
              <p:cNvSpPr>
                <a:spLocks/>
              </p:cNvSpPr>
              <p:nvPr/>
            </p:nvSpPr>
            <p:spPr bwMode="auto">
              <a:xfrm>
                <a:off x="994" y="142"/>
                <a:ext cx="21" cy="7"/>
              </a:xfrm>
              <a:custGeom>
                <a:avLst/>
                <a:gdLst>
                  <a:gd name="T0" fmla="*/ 6 w 69"/>
                  <a:gd name="T1" fmla="*/ 1 h 44"/>
                  <a:gd name="T2" fmla="*/ 5 w 69"/>
                  <a:gd name="T3" fmla="*/ 1 h 44"/>
                  <a:gd name="T4" fmla="*/ 4 w 69"/>
                  <a:gd name="T5" fmla="*/ 1 h 44"/>
                  <a:gd name="T6" fmla="*/ 2 w 69"/>
                  <a:gd name="T7" fmla="*/ 1 h 44"/>
                  <a:gd name="T8" fmla="*/ 0 w 69"/>
                  <a:gd name="T9" fmla="*/ 1 h 44"/>
                  <a:gd name="T10" fmla="*/ 4 w 69"/>
                  <a:gd name="T11" fmla="*/ 0 h 44"/>
                  <a:gd name="T12" fmla="*/ 5 w 69"/>
                  <a:gd name="T13" fmla="*/ 0 h 44"/>
                  <a:gd name="T14" fmla="*/ 6 w 69"/>
                  <a:gd name="T15" fmla="*/ 1 h 44"/>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44"/>
                  <a:gd name="T26" fmla="*/ 69 w 69"/>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44">
                    <a:moveTo>
                      <a:pt x="69" y="27"/>
                    </a:moveTo>
                    <a:lnTo>
                      <a:pt x="59" y="44"/>
                    </a:lnTo>
                    <a:lnTo>
                      <a:pt x="39" y="44"/>
                    </a:lnTo>
                    <a:lnTo>
                      <a:pt x="21" y="44"/>
                    </a:lnTo>
                    <a:lnTo>
                      <a:pt x="0" y="27"/>
                    </a:lnTo>
                    <a:lnTo>
                      <a:pt x="39" y="0"/>
                    </a:lnTo>
                    <a:lnTo>
                      <a:pt x="59" y="9"/>
                    </a:lnTo>
                    <a:lnTo>
                      <a:pt x="69" y="27"/>
                    </a:lnTo>
                    <a:close/>
                  </a:path>
                </a:pathLst>
              </a:custGeom>
              <a:solidFill>
                <a:srgbClr val="FFFF99"/>
              </a:solidFill>
              <a:ln w="9525">
                <a:solidFill>
                  <a:srgbClr val="800000"/>
                </a:solidFill>
                <a:round/>
                <a:headEnd/>
                <a:tailEnd/>
              </a:ln>
            </p:spPr>
            <p:txBody>
              <a:bodyPr/>
              <a:lstStyle/>
              <a:p>
                <a:endParaRPr lang="en-US"/>
              </a:p>
            </p:txBody>
          </p:sp>
          <p:sp>
            <p:nvSpPr>
              <p:cNvPr id="5167" name="Freeform 237"/>
              <p:cNvSpPr>
                <a:spLocks/>
              </p:cNvSpPr>
              <p:nvPr/>
            </p:nvSpPr>
            <p:spPr bwMode="auto">
              <a:xfrm>
                <a:off x="952" y="142"/>
                <a:ext cx="25" cy="9"/>
              </a:xfrm>
              <a:custGeom>
                <a:avLst/>
                <a:gdLst>
                  <a:gd name="T0" fmla="*/ 7 w 87"/>
                  <a:gd name="T1" fmla="*/ 1 h 54"/>
                  <a:gd name="T2" fmla="*/ 5 w 87"/>
                  <a:gd name="T3" fmla="*/ 1 h 54"/>
                  <a:gd name="T4" fmla="*/ 3 w 87"/>
                  <a:gd name="T5" fmla="*/ 2 h 54"/>
                  <a:gd name="T6" fmla="*/ 3 w 87"/>
                  <a:gd name="T7" fmla="*/ 2 h 54"/>
                  <a:gd name="T8" fmla="*/ 1 w 87"/>
                  <a:gd name="T9" fmla="*/ 1 h 54"/>
                  <a:gd name="T10" fmla="*/ 0 w 87"/>
                  <a:gd name="T11" fmla="*/ 1 h 54"/>
                  <a:gd name="T12" fmla="*/ 3 w 87"/>
                  <a:gd name="T13" fmla="*/ 0 h 54"/>
                  <a:gd name="T14" fmla="*/ 3 w 87"/>
                  <a:gd name="T15" fmla="*/ 0 h 54"/>
                  <a:gd name="T16" fmla="*/ 6 w 87"/>
                  <a:gd name="T17" fmla="*/ 0 h 54"/>
                  <a:gd name="T18" fmla="*/ 7 w 87"/>
                  <a:gd name="T19" fmla="*/ 1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7"/>
                  <a:gd name="T31" fmla="*/ 0 h 54"/>
                  <a:gd name="T32" fmla="*/ 87 w 87"/>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7" h="54">
                    <a:moveTo>
                      <a:pt x="87" y="27"/>
                    </a:moveTo>
                    <a:lnTo>
                      <a:pt x="58" y="44"/>
                    </a:lnTo>
                    <a:lnTo>
                      <a:pt x="39" y="54"/>
                    </a:lnTo>
                    <a:lnTo>
                      <a:pt x="30" y="54"/>
                    </a:lnTo>
                    <a:lnTo>
                      <a:pt x="9" y="35"/>
                    </a:lnTo>
                    <a:lnTo>
                      <a:pt x="0" y="19"/>
                    </a:lnTo>
                    <a:lnTo>
                      <a:pt x="30" y="0"/>
                    </a:lnTo>
                    <a:lnTo>
                      <a:pt x="39" y="0"/>
                    </a:lnTo>
                    <a:lnTo>
                      <a:pt x="69" y="9"/>
                    </a:lnTo>
                    <a:lnTo>
                      <a:pt x="87" y="27"/>
                    </a:lnTo>
                    <a:close/>
                  </a:path>
                </a:pathLst>
              </a:custGeom>
              <a:solidFill>
                <a:srgbClr val="FFFF99"/>
              </a:solidFill>
              <a:ln w="9525">
                <a:solidFill>
                  <a:srgbClr val="800000"/>
                </a:solidFill>
                <a:round/>
                <a:headEnd/>
                <a:tailEnd/>
              </a:ln>
            </p:spPr>
            <p:txBody>
              <a:bodyPr/>
              <a:lstStyle/>
              <a:p>
                <a:endParaRPr lang="en-US"/>
              </a:p>
            </p:txBody>
          </p:sp>
          <p:sp>
            <p:nvSpPr>
              <p:cNvPr id="5168" name="Freeform 238"/>
              <p:cNvSpPr>
                <a:spLocks/>
              </p:cNvSpPr>
              <p:nvPr/>
            </p:nvSpPr>
            <p:spPr bwMode="auto">
              <a:xfrm>
                <a:off x="1031" y="144"/>
                <a:ext cx="12" cy="4"/>
              </a:xfrm>
              <a:custGeom>
                <a:avLst/>
                <a:gdLst>
                  <a:gd name="T0" fmla="*/ 4 w 39"/>
                  <a:gd name="T1" fmla="*/ 0 h 26"/>
                  <a:gd name="T2" fmla="*/ 3 w 39"/>
                  <a:gd name="T3" fmla="*/ 0 h 26"/>
                  <a:gd name="T4" fmla="*/ 3 w 39"/>
                  <a:gd name="T5" fmla="*/ 1 h 26"/>
                  <a:gd name="T6" fmla="*/ 1 w 39"/>
                  <a:gd name="T7" fmla="*/ 0 h 26"/>
                  <a:gd name="T8" fmla="*/ 0 w 39"/>
                  <a:gd name="T9" fmla="*/ 0 h 26"/>
                  <a:gd name="T10" fmla="*/ 1 w 39"/>
                  <a:gd name="T11" fmla="*/ 0 h 26"/>
                  <a:gd name="T12" fmla="*/ 3 w 39"/>
                  <a:gd name="T13" fmla="*/ 0 h 26"/>
                  <a:gd name="T14" fmla="*/ 4 w 39"/>
                  <a:gd name="T15" fmla="*/ 0 h 26"/>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26"/>
                  <a:gd name="T26" fmla="*/ 39 w 39"/>
                  <a:gd name="T27" fmla="*/ 26 h 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26">
                    <a:moveTo>
                      <a:pt x="39" y="10"/>
                    </a:moveTo>
                    <a:lnTo>
                      <a:pt x="30" y="18"/>
                    </a:lnTo>
                    <a:lnTo>
                      <a:pt x="30" y="26"/>
                    </a:lnTo>
                    <a:lnTo>
                      <a:pt x="11" y="18"/>
                    </a:lnTo>
                    <a:lnTo>
                      <a:pt x="0" y="10"/>
                    </a:lnTo>
                    <a:lnTo>
                      <a:pt x="11" y="0"/>
                    </a:lnTo>
                    <a:lnTo>
                      <a:pt x="30" y="0"/>
                    </a:lnTo>
                    <a:lnTo>
                      <a:pt x="39" y="10"/>
                    </a:lnTo>
                    <a:close/>
                  </a:path>
                </a:pathLst>
              </a:custGeom>
              <a:solidFill>
                <a:srgbClr val="FFFF99"/>
              </a:solidFill>
              <a:ln w="9525">
                <a:solidFill>
                  <a:srgbClr val="800000"/>
                </a:solidFill>
                <a:round/>
                <a:headEnd/>
                <a:tailEnd/>
              </a:ln>
            </p:spPr>
            <p:txBody>
              <a:bodyPr/>
              <a:lstStyle/>
              <a:p>
                <a:endParaRPr lang="en-US"/>
              </a:p>
            </p:txBody>
          </p:sp>
          <p:sp>
            <p:nvSpPr>
              <p:cNvPr id="5169" name="Freeform 239"/>
              <p:cNvSpPr>
                <a:spLocks/>
              </p:cNvSpPr>
              <p:nvPr/>
            </p:nvSpPr>
            <p:spPr bwMode="auto">
              <a:xfrm>
                <a:off x="82" y="149"/>
                <a:ext cx="15" cy="3"/>
              </a:xfrm>
              <a:custGeom>
                <a:avLst/>
                <a:gdLst>
                  <a:gd name="T0" fmla="*/ 4 w 50"/>
                  <a:gd name="T1" fmla="*/ 0 h 18"/>
                  <a:gd name="T2" fmla="*/ 4 w 50"/>
                  <a:gd name="T3" fmla="*/ 0 h 18"/>
                  <a:gd name="T4" fmla="*/ 1 w 50"/>
                  <a:gd name="T5" fmla="*/ 0 h 18"/>
                  <a:gd name="T6" fmla="*/ 0 w 50"/>
                  <a:gd name="T7" fmla="*/ 0 h 18"/>
                  <a:gd name="T8" fmla="*/ 3 w 50"/>
                  <a:gd name="T9" fmla="*/ 0 h 18"/>
                  <a:gd name="T10" fmla="*/ 4 w 50"/>
                  <a:gd name="T11" fmla="*/ 0 h 18"/>
                  <a:gd name="T12" fmla="*/ 0 60000 65536"/>
                  <a:gd name="T13" fmla="*/ 0 60000 65536"/>
                  <a:gd name="T14" fmla="*/ 0 60000 65536"/>
                  <a:gd name="T15" fmla="*/ 0 60000 65536"/>
                  <a:gd name="T16" fmla="*/ 0 60000 65536"/>
                  <a:gd name="T17" fmla="*/ 0 60000 65536"/>
                  <a:gd name="T18" fmla="*/ 0 w 50"/>
                  <a:gd name="T19" fmla="*/ 0 h 18"/>
                  <a:gd name="T20" fmla="*/ 50 w 5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50" h="18">
                    <a:moveTo>
                      <a:pt x="50" y="10"/>
                    </a:moveTo>
                    <a:lnTo>
                      <a:pt x="39" y="18"/>
                    </a:lnTo>
                    <a:lnTo>
                      <a:pt x="11" y="18"/>
                    </a:lnTo>
                    <a:lnTo>
                      <a:pt x="0" y="0"/>
                    </a:lnTo>
                    <a:lnTo>
                      <a:pt x="30" y="0"/>
                    </a:lnTo>
                    <a:lnTo>
                      <a:pt x="50" y="10"/>
                    </a:lnTo>
                    <a:close/>
                  </a:path>
                </a:pathLst>
              </a:custGeom>
              <a:solidFill>
                <a:srgbClr val="FFFF99"/>
              </a:solidFill>
              <a:ln w="9525">
                <a:solidFill>
                  <a:srgbClr val="800000"/>
                </a:solidFill>
                <a:round/>
                <a:headEnd/>
                <a:tailEnd/>
              </a:ln>
            </p:spPr>
            <p:txBody>
              <a:bodyPr/>
              <a:lstStyle/>
              <a:p>
                <a:endParaRPr lang="en-US"/>
              </a:p>
            </p:txBody>
          </p:sp>
          <p:sp>
            <p:nvSpPr>
              <p:cNvPr id="5170" name="Freeform 240"/>
              <p:cNvSpPr>
                <a:spLocks/>
              </p:cNvSpPr>
              <p:nvPr/>
            </p:nvSpPr>
            <p:spPr bwMode="auto">
              <a:xfrm>
                <a:off x="971" y="151"/>
                <a:ext cx="17" cy="5"/>
              </a:xfrm>
              <a:custGeom>
                <a:avLst/>
                <a:gdLst>
                  <a:gd name="T0" fmla="*/ 5 w 57"/>
                  <a:gd name="T1" fmla="*/ 0 h 33"/>
                  <a:gd name="T2" fmla="*/ 2 w 57"/>
                  <a:gd name="T3" fmla="*/ 1 h 33"/>
                  <a:gd name="T4" fmla="*/ 1 w 57"/>
                  <a:gd name="T5" fmla="*/ 1 h 33"/>
                  <a:gd name="T6" fmla="*/ 0 w 57"/>
                  <a:gd name="T7" fmla="*/ 1 h 33"/>
                  <a:gd name="T8" fmla="*/ 2 w 57"/>
                  <a:gd name="T9" fmla="*/ 0 h 33"/>
                  <a:gd name="T10" fmla="*/ 4 w 57"/>
                  <a:gd name="T11" fmla="*/ 0 h 33"/>
                  <a:gd name="T12" fmla="*/ 5 w 57"/>
                  <a:gd name="T13" fmla="*/ 0 h 33"/>
                  <a:gd name="T14" fmla="*/ 5 w 57"/>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33"/>
                  <a:gd name="T26" fmla="*/ 57 w 57"/>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33">
                    <a:moveTo>
                      <a:pt x="57" y="16"/>
                    </a:moveTo>
                    <a:lnTo>
                      <a:pt x="27" y="33"/>
                    </a:lnTo>
                    <a:lnTo>
                      <a:pt x="9" y="33"/>
                    </a:lnTo>
                    <a:lnTo>
                      <a:pt x="0" y="33"/>
                    </a:lnTo>
                    <a:lnTo>
                      <a:pt x="27" y="0"/>
                    </a:lnTo>
                    <a:lnTo>
                      <a:pt x="48" y="0"/>
                    </a:lnTo>
                    <a:lnTo>
                      <a:pt x="57" y="0"/>
                    </a:lnTo>
                    <a:lnTo>
                      <a:pt x="57" y="16"/>
                    </a:lnTo>
                    <a:close/>
                  </a:path>
                </a:pathLst>
              </a:custGeom>
              <a:solidFill>
                <a:srgbClr val="FFFF99"/>
              </a:solidFill>
              <a:ln w="9525">
                <a:solidFill>
                  <a:srgbClr val="800000"/>
                </a:solidFill>
                <a:round/>
                <a:headEnd/>
                <a:tailEnd/>
              </a:ln>
            </p:spPr>
            <p:txBody>
              <a:bodyPr/>
              <a:lstStyle/>
              <a:p>
                <a:endParaRPr lang="en-US"/>
              </a:p>
            </p:txBody>
          </p:sp>
          <p:sp>
            <p:nvSpPr>
              <p:cNvPr id="5171" name="Freeform 241"/>
              <p:cNvSpPr>
                <a:spLocks/>
              </p:cNvSpPr>
              <p:nvPr/>
            </p:nvSpPr>
            <p:spPr bwMode="auto">
              <a:xfrm>
                <a:off x="382" y="162"/>
                <a:ext cx="65" cy="17"/>
              </a:xfrm>
              <a:custGeom>
                <a:avLst/>
                <a:gdLst>
                  <a:gd name="T0" fmla="*/ 18 w 222"/>
                  <a:gd name="T1" fmla="*/ 1 h 105"/>
                  <a:gd name="T2" fmla="*/ 19 w 222"/>
                  <a:gd name="T3" fmla="*/ 1 h 105"/>
                  <a:gd name="T4" fmla="*/ 18 w 222"/>
                  <a:gd name="T5" fmla="*/ 2 h 105"/>
                  <a:gd name="T6" fmla="*/ 17 w 222"/>
                  <a:gd name="T7" fmla="*/ 2 h 105"/>
                  <a:gd name="T8" fmla="*/ 15 w 222"/>
                  <a:gd name="T9" fmla="*/ 1 h 105"/>
                  <a:gd name="T10" fmla="*/ 11 w 222"/>
                  <a:gd name="T11" fmla="*/ 1 h 105"/>
                  <a:gd name="T12" fmla="*/ 7 w 222"/>
                  <a:gd name="T13" fmla="*/ 1 h 105"/>
                  <a:gd name="T14" fmla="*/ 5 w 222"/>
                  <a:gd name="T15" fmla="*/ 1 h 105"/>
                  <a:gd name="T16" fmla="*/ 4 w 222"/>
                  <a:gd name="T17" fmla="*/ 1 h 105"/>
                  <a:gd name="T18" fmla="*/ 5 w 222"/>
                  <a:gd name="T19" fmla="*/ 2 h 105"/>
                  <a:gd name="T20" fmla="*/ 7 w 222"/>
                  <a:gd name="T21" fmla="*/ 2 h 105"/>
                  <a:gd name="T22" fmla="*/ 8 w 222"/>
                  <a:gd name="T23" fmla="*/ 2 h 105"/>
                  <a:gd name="T24" fmla="*/ 9 w 222"/>
                  <a:gd name="T25" fmla="*/ 2 h 105"/>
                  <a:gd name="T26" fmla="*/ 10 w 222"/>
                  <a:gd name="T27" fmla="*/ 2 h 105"/>
                  <a:gd name="T28" fmla="*/ 8 w 222"/>
                  <a:gd name="T29" fmla="*/ 3 h 105"/>
                  <a:gd name="T30" fmla="*/ 7 w 222"/>
                  <a:gd name="T31" fmla="*/ 3 h 105"/>
                  <a:gd name="T32" fmla="*/ 4 w 222"/>
                  <a:gd name="T33" fmla="*/ 3 h 105"/>
                  <a:gd name="T34" fmla="*/ 1 w 222"/>
                  <a:gd name="T35" fmla="*/ 2 h 105"/>
                  <a:gd name="T36" fmla="*/ 0 w 222"/>
                  <a:gd name="T37" fmla="*/ 1 h 105"/>
                  <a:gd name="T38" fmla="*/ 1 w 222"/>
                  <a:gd name="T39" fmla="*/ 0 h 105"/>
                  <a:gd name="T40" fmla="*/ 3 w 222"/>
                  <a:gd name="T41" fmla="*/ 0 h 105"/>
                  <a:gd name="T42" fmla="*/ 7 w 222"/>
                  <a:gd name="T43" fmla="*/ 0 h 105"/>
                  <a:gd name="T44" fmla="*/ 12 w 222"/>
                  <a:gd name="T45" fmla="*/ 0 h 105"/>
                  <a:gd name="T46" fmla="*/ 18 w 222"/>
                  <a:gd name="T47" fmla="*/ 1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2"/>
                  <a:gd name="T73" fmla="*/ 0 h 105"/>
                  <a:gd name="T74" fmla="*/ 222 w 22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close/>
                  </a:path>
                </a:pathLst>
              </a:custGeom>
              <a:solidFill>
                <a:srgbClr val="FFFF99"/>
              </a:solidFill>
              <a:ln w="9525">
                <a:solidFill>
                  <a:srgbClr val="800000"/>
                </a:solidFill>
                <a:round/>
                <a:headEnd/>
                <a:tailEnd/>
              </a:ln>
            </p:spPr>
            <p:txBody>
              <a:bodyPr/>
              <a:lstStyle/>
              <a:p>
                <a:endParaRPr lang="en-US"/>
              </a:p>
            </p:txBody>
          </p:sp>
          <p:sp>
            <p:nvSpPr>
              <p:cNvPr id="5172" name="Freeform 242"/>
              <p:cNvSpPr>
                <a:spLocks/>
              </p:cNvSpPr>
              <p:nvPr/>
            </p:nvSpPr>
            <p:spPr bwMode="auto">
              <a:xfrm>
                <a:off x="382" y="162"/>
                <a:ext cx="65" cy="17"/>
              </a:xfrm>
              <a:custGeom>
                <a:avLst/>
                <a:gdLst>
                  <a:gd name="T0" fmla="*/ 18 w 222"/>
                  <a:gd name="T1" fmla="*/ 1 h 105"/>
                  <a:gd name="T2" fmla="*/ 19 w 222"/>
                  <a:gd name="T3" fmla="*/ 1 h 105"/>
                  <a:gd name="T4" fmla="*/ 18 w 222"/>
                  <a:gd name="T5" fmla="*/ 2 h 105"/>
                  <a:gd name="T6" fmla="*/ 17 w 222"/>
                  <a:gd name="T7" fmla="*/ 2 h 105"/>
                  <a:gd name="T8" fmla="*/ 15 w 222"/>
                  <a:gd name="T9" fmla="*/ 1 h 105"/>
                  <a:gd name="T10" fmla="*/ 11 w 222"/>
                  <a:gd name="T11" fmla="*/ 1 h 105"/>
                  <a:gd name="T12" fmla="*/ 7 w 222"/>
                  <a:gd name="T13" fmla="*/ 1 h 105"/>
                  <a:gd name="T14" fmla="*/ 5 w 222"/>
                  <a:gd name="T15" fmla="*/ 1 h 105"/>
                  <a:gd name="T16" fmla="*/ 4 w 222"/>
                  <a:gd name="T17" fmla="*/ 1 h 105"/>
                  <a:gd name="T18" fmla="*/ 5 w 222"/>
                  <a:gd name="T19" fmla="*/ 2 h 105"/>
                  <a:gd name="T20" fmla="*/ 7 w 222"/>
                  <a:gd name="T21" fmla="*/ 2 h 105"/>
                  <a:gd name="T22" fmla="*/ 8 w 222"/>
                  <a:gd name="T23" fmla="*/ 2 h 105"/>
                  <a:gd name="T24" fmla="*/ 9 w 222"/>
                  <a:gd name="T25" fmla="*/ 2 h 105"/>
                  <a:gd name="T26" fmla="*/ 10 w 222"/>
                  <a:gd name="T27" fmla="*/ 2 h 105"/>
                  <a:gd name="T28" fmla="*/ 8 w 222"/>
                  <a:gd name="T29" fmla="*/ 3 h 105"/>
                  <a:gd name="T30" fmla="*/ 7 w 222"/>
                  <a:gd name="T31" fmla="*/ 3 h 105"/>
                  <a:gd name="T32" fmla="*/ 4 w 222"/>
                  <a:gd name="T33" fmla="*/ 3 h 105"/>
                  <a:gd name="T34" fmla="*/ 1 w 222"/>
                  <a:gd name="T35" fmla="*/ 2 h 105"/>
                  <a:gd name="T36" fmla="*/ 0 w 222"/>
                  <a:gd name="T37" fmla="*/ 1 h 105"/>
                  <a:gd name="T38" fmla="*/ 1 w 222"/>
                  <a:gd name="T39" fmla="*/ 0 h 105"/>
                  <a:gd name="T40" fmla="*/ 3 w 222"/>
                  <a:gd name="T41" fmla="*/ 0 h 105"/>
                  <a:gd name="T42" fmla="*/ 7 w 222"/>
                  <a:gd name="T43" fmla="*/ 0 h 105"/>
                  <a:gd name="T44" fmla="*/ 12 w 222"/>
                  <a:gd name="T45" fmla="*/ 0 h 105"/>
                  <a:gd name="T46" fmla="*/ 18 w 222"/>
                  <a:gd name="T47" fmla="*/ 1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2"/>
                  <a:gd name="T73" fmla="*/ 0 h 105"/>
                  <a:gd name="T74" fmla="*/ 222 w 222"/>
                  <a:gd name="T75" fmla="*/ 105 h 1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2" h="105">
                    <a:moveTo>
                      <a:pt x="213" y="43"/>
                    </a:moveTo>
                    <a:lnTo>
                      <a:pt x="222" y="53"/>
                    </a:lnTo>
                    <a:lnTo>
                      <a:pt x="213" y="62"/>
                    </a:lnTo>
                    <a:lnTo>
                      <a:pt x="194" y="62"/>
                    </a:lnTo>
                    <a:lnTo>
                      <a:pt x="174" y="53"/>
                    </a:lnTo>
                    <a:lnTo>
                      <a:pt x="126" y="35"/>
                    </a:lnTo>
                    <a:lnTo>
                      <a:pt x="78" y="27"/>
                    </a:lnTo>
                    <a:lnTo>
                      <a:pt x="58" y="35"/>
                    </a:lnTo>
                    <a:lnTo>
                      <a:pt x="48" y="43"/>
                    </a:lnTo>
                    <a:lnTo>
                      <a:pt x="58" y="62"/>
                    </a:lnTo>
                    <a:lnTo>
                      <a:pt x="78" y="70"/>
                    </a:lnTo>
                    <a:lnTo>
                      <a:pt x="96" y="70"/>
                    </a:lnTo>
                    <a:lnTo>
                      <a:pt x="107" y="70"/>
                    </a:lnTo>
                    <a:lnTo>
                      <a:pt x="117" y="79"/>
                    </a:lnTo>
                    <a:lnTo>
                      <a:pt x="96" y="97"/>
                    </a:lnTo>
                    <a:lnTo>
                      <a:pt x="78" y="105"/>
                    </a:lnTo>
                    <a:lnTo>
                      <a:pt x="48" y="97"/>
                    </a:lnTo>
                    <a:lnTo>
                      <a:pt x="10" y="70"/>
                    </a:lnTo>
                    <a:lnTo>
                      <a:pt x="0" y="43"/>
                    </a:lnTo>
                    <a:lnTo>
                      <a:pt x="10" y="18"/>
                    </a:lnTo>
                    <a:lnTo>
                      <a:pt x="39" y="0"/>
                    </a:lnTo>
                    <a:lnTo>
                      <a:pt x="78" y="0"/>
                    </a:lnTo>
                    <a:lnTo>
                      <a:pt x="144" y="10"/>
                    </a:lnTo>
                    <a:lnTo>
                      <a:pt x="213" y="43"/>
                    </a:lnTo>
                  </a:path>
                </a:pathLst>
              </a:custGeom>
              <a:solidFill>
                <a:srgbClr val="FFFF99"/>
              </a:solidFill>
              <a:ln w="3175">
                <a:solidFill>
                  <a:srgbClr val="800000"/>
                </a:solidFill>
                <a:round/>
                <a:headEnd/>
                <a:tailEnd/>
              </a:ln>
            </p:spPr>
            <p:txBody>
              <a:bodyPr/>
              <a:lstStyle/>
              <a:p>
                <a:endParaRPr lang="en-US"/>
              </a:p>
            </p:txBody>
          </p:sp>
          <p:sp>
            <p:nvSpPr>
              <p:cNvPr id="5173" name="Freeform 243"/>
              <p:cNvSpPr>
                <a:spLocks/>
              </p:cNvSpPr>
              <p:nvPr/>
            </p:nvSpPr>
            <p:spPr bwMode="auto">
              <a:xfrm>
                <a:off x="260" y="165"/>
                <a:ext cx="50" cy="24"/>
              </a:xfrm>
              <a:custGeom>
                <a:avLst/>
                <a:gdLst>
                  <a:gd name="T0" fmla="*/ 15 w 162"/>
                  <a:gd name="T1" fmla="*/ 1 h 149"/>
                  <a:gd name="T2" fmla="*/ 15 w 162"/>
                  <a:gd name="T3" fmla="*/ 2 h 149"/>
                  <a:gd name="T4" fmla="*/ 15 w 162"/>
                  <a:gd name="T5" fmla="*/ 3 h 149"/>
                  <a:gd name="T6" fmla="*/ 12 w 162"/>
                  <a:gd name="T7" fmla="*/ 4 h 149"/>
                  <a:gd name="T8" fmla="*/ 8 w 162"/>
                  <a:gd name="T9" fmla="*/ 4 h 149"/>
                  <a:gd name="T10" fmla="*/ 5 w 162"/>
                  <a:gd name="T11" fmla="*/ 4 h 149"/>
                  <a:gd name="T12" fmla="*/ 1 w 162"/>
                  <a:gd name="T13" fmla="*/ 3 h 149"/>
                  <a:gd name="T14" fmla="*/ 0 w 162"/>
                  <a:gd name="T15" fmla="*/ 2 h 149"/>
                  <a:gd name="T16" fmla="*/ 1 w 162"/>
                  <a:gd name="T17" fmla="*/ 2 h 149"/>
                  <a:gd name="T18" fmla="*/ 2 w 162"/>
                  <a:gd name="T19" fmla="*/ 1 h 149"/>
                  <a:gd name="T20" fmla="*/ 3 w 162"/>
                  <a:gd name="T21" fmla="*/ 2 h 149"/>
                  <a:gd name="T22" fmla="*/ 3 w 162"/>
                  <a:gd name="T23" fmla="*/ 2 h 149"/>
                  <a:gd name="T24" fmla="*/ 3 w 162"/>
                  <a:gd name="T25" fmla="*/ 2 h 149"/>
                  <a:gd name="T26" fmla="*/ 6 w 162"/>
                  <a:gd name="T27" fmla="*/ 3 h 149"/>
                  <a:gd name="T28" fmla="*/ 7 w 162"/>
                  <a:gd name="T29" fmla="*/ 3 h 149"/>
                  <a:gd name="T30" fmla="*/ 9 w 162"/>
                  <a:gd name="T31" fmla="*/ 3 h 149"/>
                  <a:gd name="T32" fmla="*/ 11 w 162"/>
                  <a:gd name="T33" fmla="*/ 2 h 149"/>
                  <a:gd name="T34" fmla="*/ 11 w 162"/>
                  <a:gd name="T35" fmla="*/ 1 h 149"/>
                  <a:gd name="T36" fmla="*/ 11 w 162"/>
                  <a:gd name="T37" fmla="*/ 1 h 149"/>
                  <a:gd name="T38" fmla="*/ 10 w 162"/>
                  <a:gd name="T39" fmla="*/ 1 h 149"/>
                  <a:gd name="T40" fmla="*/ 7 w 162"/>
                  <a:gd name="T41" fmla="*/ 1 h 149"/>
                  <a:gd name="T42" fmla="*/ 6 w 162"/>
                  <a:gd name="T43" fmla="*/ 1 h 149"/>
                  <a:gd name="T44" fmla="*/ 6 w 162"/>
                  <a:gd name="T45" fmla="*/ 1 h 149"/>
                  <a:gd name="T46" fmla="*/ 6 w 162"/>
                  <a:gd name="T47" fmla="*/ 0 h 149"/>
                  <a:gd name="T48" fmla="*/ 9 w 162"/>
                  <a:gd name="T49" fmla="*/ 0 h 149"/>
                  <a:gd name="T50" fmla="*/ 11 w 162"/>
                  <a:gd name="T51" fmla="*/ 0 h 149"/>
                  <a:gd name="T52" fmla="*/ 14 w 162"/>
                  <a:gd name="T53" fmla="*/ 0 h 149"/>
                  <a:gd name="T54" fmla="*/ 15 w 162"/>
                  <a:gd name="T55" fmla="*/ 1 h 1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2"/>
                  <a:gd name="T85" fmla="*/ 0 h 149"/>
                  <a:gd name="T86" fmla="*/ 162 w 162"/>
                  <a:gd name="T87" fmla="*/ 149 h 1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close/>
                  </a:path>
                </a:pathLst>
              </a:custGeom>
              <a:solidFill>
                <a:srgbClr val="FFFF99"/>
              </a:solidFill>
              <a:ln w="9525">
                <a:solidFill>
                  <a:srgbClr val="800000"/>
                </a:solidFill>
                <a:round/>
                <a:headEnd/>
                <a:tailEnd/>
              </a:ln>
            </p:spPr>
            <p:txBody>
              <a:bodyPr/>
              <a:lstStyle/>
              <a:p>
                <a:endParaRPr lang="en-US"/>
              </a:p>
            </p:txBody>
          </p:sp>
          <p:sp>
            <p:nvSpPr>
              <p:cNvPr id="5174" name="Freeform 244"/>
              <p:cNvSpPr>
                <a:spLocks/>
              </p:cNvSpPr>
              <p:nvPr/>
            </p:nvSpPr>
            <p:spPr bwMode="auto">
              <a:xfrm>
                <a:off x="260" y="165"/>
                <a:ext cx="50" cy="24"/>
              </a:xfrm>
              <a:custGeom>
                <a:avLst/>
                <a:gdLst>
                  <a:gd name="T0" fmla="*/ 15 w 162"/>
                  <a:gd name="T1" fmla="*/ 1 h 149"/>
                  <a:gd name="T2" fmla="*/ 15 w 162"/>
                  <a:gd name="T3" fmla="*/ 2 h 149"/>
                  <a:gd name="T4" fmla="*/ 15 w 162"/>
                  <a:gd name="T5" fmla="*/ 3 h 149"/>
                  <a:gd name="T6" fmla="*/ 12 w 162"/>
                  <a:gd name="T7" fmla="*/ 4 h 149"/>
                  <a:gd name="T8" fmla="*/ 8 w 162"/>
                  <a:gd name="T9" fmla="*/ 4 h 149"/>
                  <a:gd name="T10" fmla="*/ 5 w 162"/>
                  <a:gd name="T11" fmla="*/ 4 h 149"/>
                  <a:gd name="T12" fmla="*/ 1 w 162"/>
                  <a:gd name="T13" fmla="*/ 3 h 149"/>
                  <a:gd name="T14" fmla="*/ 0 w 162"/>
                  <a:gd name="T15" fmla="*/ 2 h 149"/>
                  <a:gd name="T16" fmla="*/ 1 w 162"/>
                  <a:gd name="T17" fmla="*/ 2 h 149"/>
                  <a:gd name="T18" fmla="*/ 2 w 162"/>
                  <a:gd name="T19" fmla="*/ 1 h 149"/>
                  <a:gd name="T20" fmla="*/ 3 w 162"/>
                  <a:gd name="T21" fmla="*/ 2 h 149"/>
                  <a:gd name="T22" fmla="*/ 3 w 162"/>
                  <a:gd name="T23" fmla="*/ 2 h 149"/>
                  <a:gd name="T24" fmla="*/ 3 w 162"/>
                  <a:gd name="T25" fmla="*/ 2 h 149"/>
                  <a:gd name="T26" fmla="*/ 6 w 162"/>
                  <a:gd name="T27" fmla="*/ 3 h 149"/>
                  <a:gd name="T28" fmla="*/ 7 w 162"/>
                  <a:gd name="T29" fmla="*/ 3 h 149"/>
                  <a:gd name="T30" fmla="*/ 9 w 162"/>
                  <a:gd name="T31" fmla="*/ 3 h 149"/>
                  <a:gd name="T32" fmla="*/ 11 w 162"/>
                  <a:gd name="T33" fmla="*/ 2 h 149"/>
                  <a:gd name="T34" fmla="*/ 11 w 162"/>
                  <a:gd name="T35" fmla="*/ 1 h 149"/>
                  <a:gd name="T36" fmla="*/ 11 w 162"/>
                  <a:gd name="T37" fmla="*/ 1 h 149"/>
                  <a:gd name="T38" fmla="*/ 10 w 162"/>
                  <a:gd name="T39" fmla="*/ 1 h 149"/>
                  <a:gd name="T40" fmla="*/ 7 w 162"/>
                  <a:gd name="T41" fmla="*/ 1 h 149"/>
                  <a:gd name="T42" fmla="*/ 7 w 162"/>
                  <a:gd name="T43" fmla="*/ 1 h 149"/>
                  <a:gd name="T44" fmla="*/ 6 w 162"/>
                  <a:gd name="T45" fmla="*/ 1 h 149"/>
                  <a:gd name="T46" fmla="*/ 6 w 162"/>
                  <a:gd name="T47" fmla="*/ 1 h 149"/>
                  <a:gd name="T48" fmla="*/ 6 w 162"/>
                  <a:gd name="T49" fmla="*/ 0 h 149"/>
                  <a:gd name="T50" fmla="*/ 9 w 162"/>
                  <a:gd name="T51" fmla="*/ 0 h 149"/>
                  <a:gd name="T52" fmla="*/ 11 w 162"/>
                  <a:gd name="T53" fmla="*/ 0 h 149"/>
                  <a:gd name="T54" fmla="*/ 14 w 162"/>
                  <a:gd name="T55" fmla="*/ 0 h 149"/>
                  <a:gd name="T56" fmla="*/ 15 w 162"/>
                  <a:gd name="T57" fmla="*/ 1 h 1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62"/>
                  <a:gd name="T88" fmla="*/ 0 h 149"/>
                  <a:gd name="T89" fmla="*/ 162 w 162"/>
                  <a:gd name="T90" fmla="*/ 149 h 1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62" h="149">
                    <a:moveTo>
                      <a:pt x="153" y="35"/>
                    </a:moveTo>
                    <a:lnTo>
                      <a:pt x="162" y="71"/>
                    </a:lnTo>
                    <a:lnTo>
                      <a:pt x="162" y="106"/>
                    </a:lnTo>
                    <a:lnTo>
                      <a:pt x="123" y="139"/>
                    </a:lnTo>
                    <a:lnTo>
                      <a:pt x="87" y="149"/>
                    </a:lnTo>
                    <a:lnTo>
                      <a:pt x="48" y="149"/>
                    </a:lnTo>
                    <a:lnTo>
                      <a:pt x="9" y="122"/>
                    </a:lnTo>
                    <a:lnTo>
                      <a:pt x="0" y="96"/>
                    </a:lnTo>
                    <a:lnTo>
                      <a:pt x="9" y="61"/>
                    </a:lnTo>
                    <a:lnTo>
                      <a:pt x="27" y="52"/>
                    </a:lnTo>
                    <a:lnTo>
                      <a:pt x="37" y="61"/>
                    </a:lnTo>
                    <a:lnTo>
                      <a:pt x="37" y="87"/>
                    </a:lnTo>
                    <a:lnTo>
                      <a:pt x="37" y="96"/>
                    </a:lnTo>
                    <a:lnTo>
                      <a:pt x="57" y="114"/>
                    </a:lnTo>
                    <a:lnTo>
                      <a:pt x="75" y="114"/>
                    </a:lnTo>
                    <a:lnTo>
                      <a:pt x="96" y="106"/>
                    </a:lnTo>
                    <a:lnTo>
                      <a:pt x="114" y="79"/>
                    </a:lnTo>
                    <a:lnTo>
                      <a:pt x="114" y="52"/>
                    </a:lnTo>
                    <a:lnTo>
                      <a:pt x="114" y="44"/>
                    </a:lnTo>
                    <a:lnTo>
                      <a:pt x="105" y="35"/>
                    </a:lnTo>
                    <a:lnTo>
                      <a:pt x="75" y="44"/>
                    </a:lnTo>
                    <a:lnTo>
                      <a:pt x="57" y="35"/>
                    </a:lnTo>
                    <a:lnTo>
                      <a:pt x="57" y="25"/>
                    </a:lnTo>
                    <a:lnTo>
                      <a:pt x="66" y="9"/>
                    </a:lnTo>
                    <a:lnTo>
                      <a:pt x="96" y="0"/>
                    </a:lnTo>
                    <a:lnTo>
                      <a:pt x="114" y="9"/>
                    </a:lnTo>
                    <a:lnTo>
                      <a:pt x="144" y="17"/>
                    </a:lnTo>
                    <a:lnTo>
                      <a:pt x="153" y="35"/>
                    </a:lnTo>
                  </a:path>
                </a:pathLst>
              </a:custGeom>
              <a:solidFill>
                <a:srgbClr val="FFFF99"/>
              </a:solidFill>
              <a:ln w="3175">
                <a:solidFill>
                  <a:srgbClr val="800000"/>
                </a:solidFill>
                <a:round/>
                <a:headEnd/>
                <a:tailEnd/>
              </a:ln>
            </p:spPr>
            <p:txBody>
              <a:bodyPr/>
              <a:lstStyle/>
              <a:p>
                <a:endParaRPr lang="en-US"/>
              </a:p>
            </p:txBody>
          </p:sp>
          <p:sp>
            <p:nvSpPr>
              <p:cNvPr id="5175" name="Freeform 245"/>
              <p:cNvSpPr>
                <a:spLocks/>
              </p:cNvSpPr>
              <p:nvPr/>
            </p:nvSpPr>
            <p:spPr bwMode="auto">
              <a:xfrm>
                <a:off x="117" y="166"/>
                <a:ext cx="8" cy="442"/>
              </a:xfrm>
              <a:custGeom>
                <a:avLst/>
                <a:gdLst>
                  <a:gd name="T0" fmla="*/ 2 w 29"/>
                  <a:gd name="T1" fmla="*/ 0 h 2723"/>
                  <a:gd name="T2" fmla="*/ 2 w 29"/>
                  <a:gd name="T3" fmla="*/ 68 h 2723"/>
                  <a:gd name="T4" fmla="*/ 2 w 29"/>
                  <a:gd name="T5" fmla="*/ 70 h 2723"/>
                  <a:gd name="T6" fmla="*/ 2 w 29"/>
                  <a:gd name="T7" fmla="*/ 71 h 2723"/>
                  <a:gd name="T8" fmla="*/ 0 w 29"/>
                  <a:gd name="T9" fmla="*/ 72 h 2723"/>
                  <a:gd name="T10" fmla="*/ 0 w 29"/>
                  <a:gd name="T11" fmla="*/ 68 h 2723"/>
                  <a:gd name="T12" fmla="*/ 0 w 29"/>
                  <a:gd name="T13" fmla="*/ 0 h 2723"/>
                  <a:gd name="T14" fmla="*/ 2 w 29"/>
                  <a:gd name="T15" fmla="*/ 0 h 2723"/>
                  <a:gd name="T16" fmla="*/ 2 w 29"/>
                  <a:gd name="T17" fmla="*/ 0 h 2723"/>
                  <a:gd name="T18" fmla="*/ 2 w 29"/>
                  <a:gd name="T19" fmla="*/ 0 h 27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2723"/>
                  <a:gd name="T32" fmla="*/ 29 w 29"/>
                  <a:gd name="T33" fmla="*/ 2723 h 272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2723">
                    <a:moveTo>
                      <a:pt x="20" y="16"/>
                    </a:moveTo>
                    <a:lnTo>
                      <a:pt x="29" y="2574"/>
                    </a:lnTo>
                    <a:lnTo>
                      <a:pt x="29" y="2653"/>
                    </a:lnTo>
                    <a:lnTo>
                      <a:pt x="20" y="2688"/>
                    </a:lnTo>
                    <a:lnTo>
                      <a:pt x="0" y="2723"/>
                    </a:lnTo>
                    <a:lnTo>
                      <a:pt x="0" y="2566"/>
                    </a:lnTo>
                    <a:lnTo>
                      <a:pt x="0" y="8"/>
                    </a:lnTo>
                    <a:lnTo>
                      <a:pt x="20" y="0"/>
                    </a:lnTo>
                    <a:lnTo>
                      <a:pt x="20" y="8"/>
                    </a:lnTo>
                    <a:lnTo>
                      <a:pt x="20" y="16"/>
                    </a:lnTo>
                    <a:close/>
                  </a:path>
                </a:pathLst>
              </a:custGeom>
              <a:solidFill>
                <a:srgbClr val="FFFF99"/>
              </a:solidFill>
              <a:ln w="9525">
                <a:solidFill>
                  <a:srgbClr val="800000"/>
                </a:solidFill>
                <a:round/>
                <a:headEnd/>
                <a:tailEnd/>
              </a:ln>
            </p:spPr>
            <p:txBody>
              <a:bodyPr/>
              <a:lstStyle/>
              <a:p>
                <a:endParaRPr lang="en-US"/>
              </a:p>
            </p:txBody>
          </p:sp>
          <p:sp>
            <p:nvSpPr>
              <p:cNvPr id="5176" name="Freeform 246"/>
              <p:cNvSpPr>
                <a:spLocks/>
              </p:cNvSpPr>
              <p:nvPr/>
            </p:nvSpPr>
            <p:spPr bwMode="auto">
              <a:xfrm>
                <a:off x="92" y="169"/>
                <a:ext cx="10" cy="452"/>
              </a:xfrm>
              <a:custGeom>
                <a:avLst/>
                <a:gdLst>
                  <a:gd name="T0" fmla="*/ 3 w 39"/>
                  <a:gd name="T1" fmla="*/ 73 h 2785"/>
                  <a:gd name="T2" fmla="*/ 0 w 39"/>
                  <a:gd name="T3" fmla="*/ 73 h 2785"/>
                  <a:gd name="T4" fmla="*/ 0 w 39"/>
                  <a:gd name="T5" fmla="*/ 73 h 2785"/>
                  <a:gd name="T6" fmla="*/ 0 w 39"/>
                  <a:gd name="T7" fmla="*/ 72 h 2785"/>
                  <a:gd name="T8" fmla="*/ 0 w 39"/>
                  <a:gd name="T9" fmla="*/ 71 h 2785"/>
                  <a:gd name="T10" fmla="*/ 0 w 39"/>
                  <a:gd name="T11" fmla="*/ 70 h 2785"/>
                  <a:gd name="T12" fmla="*/ 0 w 39"/>
                  <a:gd name="T13" fmla="*/ 68 h 2785"/>
                  <a:gd name="T14" fmla="*/ 0 w 39"/>
                  <a:gd name="T15" fmla="*/ 66 h 2785"/>
                  <a:gd name="T16" fmla="*/ 0 w 39"/>
                  <a:gd name="T17" fmla="*/ 64 h 2785"/>
                  <a:gd name="T18" fmla="*/ 0 w 39"/>
                  <a:gd name="T19" fmla="*/ 62 h 2785"/>
                  <a:gd name="T20" fmla="*/ 0 w 39"/>
                  <a:gd name="T21" fmla="*/ 59 h 2785"/>
                  <a:gd name="T22" fmla="*/ 0 w 39"/>
                  <a:gd name="T23" fmla="*/ 56 h 2785"/>
                  <a:gd name="T24" fmla="*/ 0 w 39"/>
                  <a:gd name="T25" fmla="*/ 50 h 2785"/>
                  <a:gd name="T26" fmla="*/ 0 w 39"/>
                  <a:gd name="T27" fmla="*/ 43 h 2785"/>
                  <a:gd name="T28" fmla="*/ 0 w 39"/>
                  <a:gd name="T29" fmla="*/ 37 h 2785"/>
                  <a:gd name="T30" fmla="*/ 0 w 39"/>
                  <a:gd name="T31" fmla="*/ 30 h 2785"/>
                  <a:gd name="T32" fmla="*/ 0 w 39"/>
                  <a:gd name="T33" fmla="*/ 24 h 2785"/>
                  <a:gd name="T34" fmla="*/ 0 w 39"/>
                  <a:gd name="T35" fmla="*/ 17 h 2785"/>
                  <a:gd name="T36" fmla="*/ 0 w 39"/>
                  <a:gd name="T37" fmla="*/ 14 h 2785"/>
                  <a:gd name="T38" fmla="*/ 0 w 39"/>
                  <a:gd name="T39" fmla="*/ 12 h 2785"/>
                  <a:gd name="T40" fmla="*/ 0 w 39"/>
                  <a:gd name="T41" fmla="*/ 9 h 2785"/>
                  <a:gd name="T42" fmla="*/ 0 w 39"/>
                  <a:gd name="T43" fmla="*/ 7 h 2785"/>
                  <a:gd name="T44" fmla="*/ 0 w 39"/>
                  <a:gd name="T45" fmla="*/ 5 h 2785"/>
                  <a:gd name="T46" fmla="*/ 0 w 39"/>
                  <a:gd name="T47" fmla="*/ 4 h 2785"/>
                  <a:gd name="T48" fmla="*/ 0 w 39"/>
                  <a:gd name="T49" fmla="*/ 2 h 2785"/>
                  <a:gd name="T50" fmla="*/ 0 w 39"/>
                  <a:gd name="T51" fmla="*/ 1 h 2785"/>
                  <a:gd name="T52" fmla="*/ 0 w 39"/>
                  <a:gd name="T53" fmla="*/ 1 h 2785"/>
                  <a:gd name="T54" fmla="*/ 3 w 39"/>
                  <a:gd name="T55" fmla="*/ 0 h 2785"/>
                  <a:gd name="T56" fmla="*/ 3 w 39"/>
                  <a:gd name="T57" fmla="*/ 1 h 2785"/>
                  <a:gd name="T58" fmla="*/ 3 w 39"/>
                  <a:gd name="T59" fmla="*/ 2 h 2785"/>
                  <a:gd name="T60" fmla="*/ 3 w 39"/>
                  <a:gd name="T61" fmla="*/ 3 h 2785"/>
                  <a:gd name="T62" fmla="*/ 3 w 39"/>
                  <a:gd name="T63" fmla="*/ 5 h 2785"/>
                  <a:gd name="T64" fmla="*/ 3 w 39"/>
                  <a:gd name="T65" fmla="*/ 7 h 2785"/>
                  <a:gd name="T66" fmla="*/ 3 w 39"/>
                  <a:gd name="T67" fmla="*/ 9 h 2785"/>
                  <a:gd name="T68" fmla="*/ 3 w 39"/>
                  <a:gd name="T69" fmla="*/ 11 h 2785"/>
                  <a:gd name="T70" fmla="*/ 3 w 39"/>
                  <a:gd name="T71" fmla="*/ 14 h 2785"/>
                  <a:gd name="T72" fmla="*/ 3 w 39"/>
                  <a:gd name="T73" fmla="*/ 17 h 2785"/>
                  <a:gd name="T74" fmla="*/ 3 w 39"/>
                  <a:gd name="T75" fmla="*/ 23 h 2785"/>
                  <a:gd name="T76" fmla="*/ 3 w 39"/>
                  <a:gd name="T77" fmla="*/ 30 h 2785"/>
                  <a:gd name="T78" fmla="*/ 3 w 39"/>
                  <a:gd name="T79" fmla="*/ 37 h 2785"/>
                  <a:gd name="T80" fmla="*/ 3 w 39"/>
                  <a:gd name="T81" fmla="*/ 43 h 2785"/>
                  <a:gd name="T82" fmla="*/ 3 w 39"/>
                  <a:gd name="T83" fmla="*/ 50 h 2785"/>
                  <a:gd name="T84" fmla="*/ 3 w 39"/>
                  <a:gd name="T85" fmla="*/ 56 h 2785"/>
                  <a:gd name="T86" fmla="*/ 3 w 39"/>
                  <a:gd name="T87" fmla="*/ 59 h 2785"/>
                  <a:gd name="T88" fmla="*/ 3 w 39"/>
                  <a:gd name="T89" fmla="*/ 62 h 2785"/>
                  <a:gd name="T90" fmla="*/ 3 w 39"/>
                  <a:gd name="T91" fmla="*/ 64 h 2785"/>
                  <a:gd name="T92" fmla="*/ 3 w 39"/>
                  <a:gd name="T93" fmla="*/ 67 h 2785"/>
                  <a:gd name="T94" fmla="*/ 3 w 39"/>
                  <a:gd name="T95" fmla="*/ 68 h 2785"/>
                  <a:gd name="T96" fmla="*/ 3 w 39"/>
                  <a:gd name="T97" fmla="*/ 70 h 2785"/>
                  <a:gd name="T98" fmla="*/ 3 w 39"/>
                  <a:gd name="T99" fmla="*/ 72 h 2785"/>
                  <a:gd name="T100" fmla="*/ 3 w 39"/>
                  <a:gd name="T101" fmla="*/ 72 h 2785"/>
                  <a:gd name="T102" fmla="*/ 3 w 39"/>
                  <a:gd name="T103" fmla="*/ 73 h 27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
                  <a:gd name="T157" fmla="*/ 0 h 2785"/>
                  <a:gd name="T158" fmla="*/ 39 w 39"/>
                  <a:gd name="T159" fmla="*/ 2785 h 27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 h="2785">
                    <a:moveTo>
                      <a:pt x="39" y="2785"/>
                    </a:moveTo>
                    <a:lnTo>
                      <a:pt x="0" y="2767"/>
                    </a:lnTo>
                    <a:lnTo>
                      <a:pt x="0" y="2759"/>
                    </a:lnTo>
                    <a:lnTo>
                      <a:pt x="0" y="2732"/>
                    </a:lnTo>
                    <a:lnTo>
                      <a:pt x="0" y="2699"/>
                    </a:lnTo>
                    <a:lnTo>
                      <a:pt x="0" y="2645"/>
                    </a:lnTo>
                    <a:lnTo>
                      <a:pt x="0" y="2585"/>
                    </a:lnTo>
                    <a:lnTo>
                      <a:pt x="0" y="2515"/>
                    </a:lnTo>
                    <a:lnTo>
                      <a:pt x="0" y="2428"/>
                    </a:lnTo>
                    <a:lnTo>
                      <a:pt x="0" y="2340"/>
                    </a:lnTo>
                    <a:lnTo>
                      <a:pt x="0" y="2236"/>
                    </a:lnTo>
                    <a:lnTo>
                      <a:pt x="0" y="2131"/>
                    </a:lnTo>
                    <a:lnTo>
                      <a:pt x="0" y="1895"/>
                    </a:lnTo>
                    <a:lnTo>
                      <a:pt x="0" y="1650"/>
                    </a:lnTo>
                    <a:lnTo>
                      <a:pt x="0" y="1398"/>
                    </a:lnTo>
                    <a:lnTo>
                      <a:pt x="0" y="1144"/>
                    </a:lnTo>
                    <a:lnTo>
                      <a:pt x="0" y="892"/>
                    </a:lnTo>
                    <a:lnTo>
                      <a:pt x="0" y="657"/>
                    </a:lnTo>
                    <a:lnTo>
                      <a:pt x="0" y="551"/>
                    </a:lnTo>
                    <a:lnTo>
                      <a:pt x="0" y="455"/>
                    </a:lnTo>
                    <a:lnTo>
                      <a:pt x="0" y="359"/>
                    </a:lnTo>
                    <a:lnTo>
                      <a:pt x="0" y="273"/>
                    </a:lnTo>
                    <a:lnTo>
                      <a:pt x="0" y="202"/>
                    </a:lnTo>
                    <a:lnTo>
                      <a:pt x="0" y="141"/>
                    </a:lnTo>
                    <a:lnTo>
                      <a:pt x="0" y="89"/>
                    </a:lnTo>
                    <a:lnTo>
                      <a:pt x="0" y="54"/>
                    </a:lnTo>
                    <a:lnTo>
                      <a:pt x="0" y="27"/>
                    </a:lnTo>
                    <a:lnTo>
                      <a:pt x="39" y="0"/>
                    </a:lnTo>
                    <a:lnTo>
                      <a:pt x="39" y="27"/>
                    </a:lnTo>
                    <a:lnTo>
                      <a:pt x="39" y="62"/>
                    </a:lnTo>
                    <a:lnTo>
                      <a:pt x="39" y="124"/>
                    </a:lnTo>
                    <a:lnTo>
                      <a:pt x="39" y="184"/>
                    </a:lnTo>
                    <a:lnTo>
                      <a:pt x="39" y="254"/>
                    </a:lnTo>
                    <a:lnTo>
                      <a:pt x="39" y="341"/>
                    </a:lnTo>
                    <a:lnTo>
                      <a:pt x="39" y="430"/>
                    </a:lnTo>
                    <a:lnTo>
                      <a:pt x="39" y="533"/>
                    </a:lnTo>
                    <a:lnTo>
                      <a:pt x="39" y="647"/>
                    </a:lnTo>
                    <a:lnTo>
                      <a:pt x="39" y="882"/>
                    </a:lnTo>
                    <a:lnTo>
                      <a:pt x="39" y="1136"/>
                    </a:lnTo>
                    <a:lnTo>
                      <a:pt x="39" y="1390"/>
                    </a:lnTo>
                    <a:lnTo>
                      <a:pt x="39" y="1650"/>
                    </a:lnTo>
                    <a:lnTo>
                      <a:pt x="39" y="1904"/>
                    </a:lnTo>
                    <a:lnTo>
                      <a:pt x="39" y="2139"/>
                    </a:lnTo>
                    <a:lnTo>
                      <a:pt x="39" y="2244"/>
                    </a:lnTo>
                    <a:lnTo>
                      <a:pt x="39" y="2358"/>
                    </a:lnTo>
                    <a:lnTo>
                      <a:pt x="39" y="2445"/>
                    </a:lnTo>
                    <a:lnTo>
                      <a:pt x="39" y="2532"/>
                    </a:lnTo>
                    <a:lnTo>
                      <a:pt x="39" y="2602"/>
                    </a:lnTo>
                    <a:lnTo>
                      <a:pt x="39" y="2664"/>
                    </a:lnTo>
                    <a:lnTo>
                      <a:pt x="39" y="2724"/>
                    </a:lnTo>
                    <a:lnTo>
                      <a:pt x="39" y="2750"/>
                    </a:lnTo>
                    <a:lnTo>
                      <a:pt x="39" y="2785"/>
                    </a:lnTo>
                    <a:close/>
                  </a:path>
                </a:pathLst>
              </a:custGeom>
              <a:solidFill>
                <a:srgbClr val="FFFF99"/>
              </a:solidFill>
              <a:ln w="9525">
                <a:solidFill>
                  <a:srgbClr val="800000"/>
                </a:solidFill>
                <a:round/>
                <a:headEnd/>
                <a:tailEnd/>
              </a:ln>
            </p:spPr>
            <p:txBody>
              <a:bodyPr/>
              <a:lstStyle/>
              <a:p>
                <a:endParaRPr lang="en-US"/>
              </a:p>
            </p:txBody>
          </p:sp>
          <p:sp>
            <p:nvSpPr>
              <p:cNvPr id="5177" name="Freeform 247"/>
              <p:cNvSpPr>
                <a:spLocks/>
              </p:cNvSpPr>
              <p:nvPr/>
            </p:nvSpPr>
            <p:spPr bwMode="auto">
              <a:xfrm>
                <a:off x="410" y="174"/>
                <a:ext cx="87" cy="26"/>
              </a:xfrm>
              <a:custGeom>
                <a:avLst/>
                <a:gdLst>
                  <a:gd name="T0" fmla="*/ 22 w 290"/>
                  <a:gd name="T1" fmla="*/ 0 h 165"/>
                  <a:gd name="T2" fmla="*/ 20 w 290"/>
                  <a:gd name="T3" fmla="*/ 1 h 165"/>
                  <a:gd name="T4" fmla="*/ 19 w 290"/>
                  <a:gd name="T5" fmla="*/ 2 h 165"/>
                  <a:gd name="T6" fmla="*/ 20 w 290"/>
                  <a:gd name="T7" fmla="*/ 3 h 165"/>
                  <a:gd name="T8" fmla="*/ 21 w 290"/>
                  <a:gd name="T9" fmla="*/ 3 h 165"/>
                  <a:gd name="T10" fmla="*/ 22 w 290"/>
                  <a:gd name="T11" fmla="*/ 3 h 165"/>
                  <a:gd name="T12" fmla="*/ 23 w 290"/>
                  <a:gd name="T13" fmla="*/ 2 h 165"/>
                  <a:gd name="T14" fmla="*/ 25 w 290"/>
                  <a:gd name="T15" fmla="*/ 2 h 165"/>
                  <a:gd name="T16" fmla="*/ 25 w 290"/>
                  <a:gd name="T17" fmla="*/ 2 h 165"/>
                  <a:gd name="T18" fmla="*/ 26 w 290"/>
                  <a:gd name="T19" fmla="*/ 3 h 165"/>
                  <a:gd name="T20" fmla="*/ 25 w 290"/>
                  <a:gd name="T21" fmla="*/ 3 h 165"/>
                  <a:gd name="T22" fmla="*/ 23 w 290"/>
                  <a:gd name="T23" fmla="*/ 4 h 165"/>
                  <a:gd name="T24" fmla="*/ 22 w 290"/>
                  <a:gd name="T25" fmla="*/ 4 h 165"/>
                  <a:gd name="T26" fmla="*/ 20 w 290"/>
                  <a:gd name="T27" fmla="*/ 4 h 165"/>
                  <a:gd name="T28" fmla="*/ 18 w 290"/>
                  <a:gd name="T29" fmla="*/ 3 h 165"/>
                  <a:gd name="T30" fmla="*/ 17 w 290"/>
                  <a:gd name="T31" fmla="*/ 3 h 165"/>
                  <a:gd name="T32" fmla="*/ 17 w 290"/>
                  <a:gd name="T33" fmla="*/ 2 h 165"/>
                  <a:gd name="T34" fmla="*/ 17 w 290"/>
                  <a:gd name="T35" fmla="*/ 1 h 165"/>
                  <a:gd name="T36" fmla="*/ 11 w 290"/>
                  <a:gd name="T37" fmla="*/ 1 h 165"/>
                  <a:gd name="T38" fmla="*/ 6 w 290"/>
                  <a:gd name="T39" fmla="*/ 2 h 165"/>
                  <a:gd name="T40" fmla="*/ 4 w 290"/>
                  <a:gd name="T41" fmla="*/ 2 h 165"/>
                  <a:gd name="T42" fmla="*/ 4 w 290"/>
                  <a:gd name="T43" fmla="*/ 3 h 165"/>
                  <a:gd name="T44" fmla="*/ 4 w 290"/>
                  <a:gd name="T45" fmla="*/ 3 h 165"/>
                  <a:gd name="T46" fmla="*/ 5 w 290"/>
                  <a:gd name="T47" fmla="*/ 3 h 165"/>
                  <a:gd name="T48" fmla="*/ 7 w 290"/>
                  <a:gd name="T49" fmla="*/ 3 h 165"/>
                  <a:gd name="T50" fmla="*/ 9 w 290"/>
                  <a:gd name="T51" fmla="*/ 3 h 165"/>
                  <a:gd name="T52" fmla="*/ 11 w 290"/>
                  <a:gd name="T53" fmla="*/ 2 h 165"/>
                  <a:gd name="T54" fmla="*/ 11 w 290"/>
                  <a:gd name="T55" fmla="*/ 2 h 165"/>
                  <a:gd name="T56" fmla="*/ 12 w 290"/>
                  <a:gd name="T57" fmla="*/ 3 h 165"/>
                  <a:gd name="T58" fmla="*/ 11 w 290"/>
                  <a:gd name="T59" fmla="*/ 3 h 165"/>
                  <a:gd name="T60" fmla="*/ 8 w 290"/>
                  <a:gd name="T61" fmla="*/ 4 h 165"/>
                  <a:gd name="T62" fmla="*/ 6 w 290"/>
                  <a:gd name="T63" fmla="*/ 4 h 165"/>
                  <a:gd name="T64" fmla="*/ 4 w 290"/>
                  <a:gd name="T65" fmla="*/ 4 h 165"/>
                  <a:gd name="T66" fmla="*/ 2 w 290"/>
                  <a:gd name="T67" fmla="*/ 4 h 165"/>
                  <a:gd name="T68" fmla="*/ 0 w 290"/>
                  <a:gd name="T69" fmla="*/ 3 h 165"/>
                  <a:gd name="T70" fmla="*/ 0 w 290"/>
                  <a:gd name="T71" fmla="*/ 2 h 165"/>
                  <a:gd name="T72" fmla="*/ 2 w 290"/>
                  <a:gd name="T73" fmla="*/ 2 h 165"/>
                  <a:gd name="T74" fmla="*/ 5 w 290"/>
                  <a:gd name="T75" fmla="*/ 1 h 165"/>
                  <a:gd name="T76" fmla="*/ 9 w 290"/>
                  <a:gd name="T77" fmla="*/ 0 h 165"/>
                  <a:gd name="T78" fmla="*/ 13 w 290"/>
                  <a:gd name="T79" fmla="*/ 0 h 165"/>
                  <a:gd name="T80" fmla="*/ 17 w 290"/>
                  <a:gd name="T81" fmla="*/ 0 h 165"/>
                  <a:gd name="T82" fmla="*/ 17 w 290"/>
                  <a:gd name="T83" fmla="*/ 1 h 165"/>
                  <a:gd name="T84" fmla="*/ 19 w 290"/>
                  <a:gd name="T85" fmla="*/ 0 h 165"/>
                  <a:gd name="T86" fmla="*/ 21 w 290"/>
                  <a:gd name="T87" fmla="*/ 0 h 165"/>
                  <a:gd name="T88" fmla="*/ 22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0"/>
                  <a:gd name="T136" fmla="*/ 0 h 165"/>
                  <a:gd name="T137" fmla="*/ 290 w 29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close/>
                  </a:path>
                </a:pathLst>
              </a:custGeom>
              <a:solidFill>
                <a:srgbClr val="FFFF99"/>
              </a:solidFill>
              <a:ln w="9525">
                <a:solidFill>
                  <a:srgbClr val="800000"/>
                </a:solidFill>
                <a:round/>
                <a:headEnd/>
                <a:tailEnd/>
              </a:ln>
            </p:spPr>
            <p:txBody>
              <a:bodyPr/>
              <a:lstStyle/>
              <a:p>
                <a:endParaRPr lang="en-US"/>
              </a:p>
            </p:txBody>
          </p:sp>
          <p:sp>
            <p:nvSpPr>
              <p:cNvPr id="5178" name="Freeform 248"/>
              <p:cNvSpPr>
                <a:spLocks/>
              </p:cNvSpPr>
              <p:nvPr/>
            </p:nvSpPr>
            <p:spPr bwMode="auto">
              <a:xfrm>
                <a:off x="410" y="174"/>
                <a:ext cx="87" cy="26"/>
              </a:xfrm>
              <a:custGeom>
                <a:avLst/>
                <a:gdLst>
                  <a:gd name="T0" fmla="*/ 22 w 290"/>
                  <a:gd name="T1" fmla="*/ 0 h 165"/>
                  <a:gd name="T2" fmla="*/ 20 w 290"/>
                  <a:gd name="T3" fmla="*/ 1 h 165"/>
                  <a:gd name="T4" fmla="*/ 19 w 290"/>
                  <a:gd name="T5" fmla="*/ 2 h 165"/>
                  <a:gd name="T6" fmla="*/ 20 w 290"/>
                  <a:gd name="T7" fmla="*/ 3 h 165"/>
                  <a:gd name="T8" fmla="*/ 21 w 290"/>
                  <a:gd name="T9" fmla="*/ 3 h 165"/>
                  <a:gd name="T10" fmla="*/ 22 w 290"/>
                  <a:gd name="T11" fmla="*/ 3 h 165"/>
                  <a:gd name="T12" fmla="*/ 23 w 290"/>
                  <a:gd name="T13" fmla="*/ 2 h 165"/>
                  <a:gd name="T14" fmla="*/ 25 w 290"/>
                  <a:gd name="T15" fmla="*/ 2 h 165"/>
                  <a:gd name="T16" fmla="*/ 25 w 290"/>
                  <a:gd name="T17" fmla="*/ 2 h 165"/>
                  <a:gd name="T18" fmla="*/ 26 w 290"/>
                  <a:gd name="T19" fmla="*/ 3 h 165"/>
                  <a:gd name="T20" fmla="*/ 25 w 290"/>
                  <a:gd name="T21" fmla="*/ 3 h 165"/>
                  <a:gd name="T22" fmla="*/ 23 w 290"/>
                  <a:gd name="T23" fmla="*/ 4 h 165"/>
                  <a:gd name="T24" fmla="*/ 22 w 290"/>
                  <a:gd name="T25" fmla="*/ 4 h 165"/>
                  <a:gd name="T26" fmla="*/ 20 w 290"/>
                  <a:gd name="T27" fmla="*/ 4 h 165"/>
                  <a:gd name="T28" fmla="*/ 18 w 290"/>
                  <a:gd name="T29" fmla="*/ 3 h 165"/>
                  <a:gd name="T30" fmla="*/ 17 w 290"/>
                  <a:gd name="T31" fmla="*/ 3 h 165"/>
                  <a:gd name="T32" fmla="*/ 17 w 290"/>
                  <a:gd name="T33" fmla="*/ 2 h 165"/>
                  <a:gd name="T34" fmla="*/ 17 w 290"/>
                  <a:gd name="T35" fmla="*/ 1 h 165"/>
                  <a:gd name="T36" fmla="*/ 11 w 290"/>
                  <a:gd name="T37" fmla="*/ 1 h 165"/>
                  <a:gd name="T38" fmla="*/ 6 w 290"/>
                  <a:gd name="T39" fmla="*/ 2 h 165"/>
                  <a:gd name="T40" fmla="*/ 4 w 290"/>
                  <a:gd name="T41" fmla="*/ 2 h 165"/>
                  <a:gd name="T42" fmla="*/ 4 w 290"/>
                  <a:gd name="T43" fmla="*/ 3 h 165"/>
                  <a:gd name="T44" fmla="*/ 4 w 290"/>
                  <a:gd name="T45" fmla="*/ 3 h 165"/>
                  <a:gd name="T46" fmla="*/ 5 w 290"/>
                  <a:gd name="T47" fmla="*/ 3 h 165"/>
                  <a:gd name="T48" fmla="*/ 7 w 290"/>
                  <a:gd name="T49" fmla="*/ 3 h 165"/>
                  <a:gd name="T50" fmla="*/ 9 w 290"/>
                  <a:gd name="T51" fmla="*/ 3 h 165"/>
                  <a:gd name="T52" fmla="*/ 11 w 290"/>
                  <a:gd name="T53" fmla="*/ 2 h 165"/>
                  <a:gd name="T54" fmla="*/ 11 w 290"/>
                  <a:gd name="T55" fmla="*/ 2 h 165"/>
                  <a:gd name="T56" fmla="*/ 12 w 290"/>
                  <a:gd name="T57" fmla="*/ 3 h 165"/>
                  <a:gd name="T58" fmla="*/ 11 w 290"/>
                  <a:gd name="T59" fmla="*/ 3 h 165"/>
                  <a:gd name="T60" fmla="*/ 8 w 290"/>
                  <a:gd name="T61" fmla="*/ 4 h 165"/>
                  <a:gd name="T62" fmla="*/ 6 w 290"/>
                  <a:gd name="T63" fmla="*/ 4 h 165"/>
                  <a:gd name="T64" fmla="*/ 4 w 290"/>
                  <a:gd name="T65" fmla="*/ 4 h 165"/>
                  <a:gd name="T66" fmla="*/ 2 w 290"/>
                  <a:gd name="T67" fmla="*/ 4 h 165"/>
                  <a:gd name="T68" fmla="*/ 0 w 290"/>
                  <a:gd name="T69" fmla="*/ 3 h 165"/>
                  <a:gd name="T70" fmla="*/ 0 w 290"/>
                  <a:gd name="T71" fmla="*/ 2 h 165"/>
                  <a:gd name="T72" fmla="*/ 2 w 290"/>
                  <a:gd name="T73" fmla="*/ 2 h 165"/>
                  <a:gd name="T74" fmla="*/ 5 w 290"/>
                  <a:gd name="T75" fmla="*/ 1 h 165"/>
                  <a:gd name="T76" fmla="*/ 9 w 290"/>
                  <a:gd name="T77" fmla="*/ 0 h 165"/>
                  <a:gd name="T78" fmla="*/ 13 w 290"/>
                  <a:gd name="T79" fmla="*/ 0 h 165"/>
                  <a:gd name="T80" fmla="*/ 17 w 290"/>
                  <a:gd name="T81" fmla="*/ 0 h 165"/>
                  <a:gd name="T82" fmla="*/ 17 w 290"/>
                  <a:gd name="T83" fmla="*/ 1 h 165"/>
                  <a:gd name="T84" fmla="*/ 19 w 290"/>
                  <a:gd name="T85" fmla="*/ 0 h 165"/>
                  <a:gd name="T86" fmla="*/ 21 w 290"/>
                  <a:gd name="T87" fmla="*/ 0 h 165"/>
                  <a:gd name="T88" fmla="*/ 22 w 290"/>
                  <a:gd name="T89" fmla="*/ 0 h 1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90"/>
                  <a:gd name="T136" fmla="*/ 0 h 165"/>
                  <a:gd name="T137" fmla="*/ 290 w 290"/>
                  <a:gd name="T138" fmla="*/ 165 h 1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90" h="165">
                    <a:moveTo>
                      <a:pt x="242" y="19"/>
                    </a:moveTo>
                    <a:lnTo>
                      <a:pt x="224" y="54"/>
                    </a:lnTo>
                    <a:lnTo>
                      <a:pt x="213" y="79"/>
                    </a:lnTo>
                    <a:lnTo>
                      <a:pt x="224" y="105"/>
                    </a:lnTo>
                    <a:lnTo>
                      <a:pt x="233" y="114"/>
                    </a:lnTo>
                    <a:lnTo>
                      <a:pt x="242" y="114"/>
                    </a:lnTo>
                    <a:lnTo>
                      <a:pt x="252" y="97"/>
                    </a:lnTo>
                    <a:lnTo>
                      <a:pt x="272" y="97"/>
                    </a:lnTo>
                    <a:lnTo>
                      <a:pt x="281" y="97"/>
                    </a:lnTo>
                    <a:lnTo>
                      <a:pt x="290" y="105"/>
                    </a:lnTo>
                    <a:lnTo>
                      <a:pt x="281" y="132"/>
                    </a:lnTo>
                    <a:lnTo>
                      <a:pt x="252" y="157"/>
                    </a:lnTo>
                    <a:lnTo>
                      <a:pt x="242" y="157"/>
                    </a:lnTo>
                    <a:lnTo>
                      <a:pt x="224" y="149"/>
                    </a:lnTo>
                    <a:lnTo>
                      <a:pt x="204" y="132"/>
                    </a:lnTo>
                    <a:lnTo>
                      <a:pt x="185" y="114"/>
                    </a:lnTo>
                    <a:lnTo>
                      <a:pt x="185" y="97"/>
                    </a:lnTo>
                    <a:lnTo>
                      <a:pt x="185" y="44"/>
                    </a:lnTo>
                    <a:lnTo>
                      <a:pt x="126" y="54"/>
                    </a:lnTo>
                    <a:lnTo>
                      <a:pt x="69" y="62"/>
                    </a:lnTo>
                    <a:lnTo>
                      <a:pt x="48" y="87"/>
                    </a:lnTo>
                    <a:lnTo>
                      <a:pt x="39" y="105"/>
                    </a:lnTo>
                    <a:lnTo>
                      <a:pt x="48" y="114"/>
                    </a:lnTo>
                    <a:lnTo>
                      <a:pt x="59" y="122"/>
                    </a:lnTo>
                    <a:lnTo>
                      <a:pt x="78" y="122"/>
                    </a:lnTo>
                    <a:lnTo>
                      <a:pt x="98" y="105"/>
                    </a:lnTo>
                    <a:lnTo>
                      <a:pt x="117" y="97"/>
                    </a:lnTo>
                    <a:lnTo>
                      <a:pt x="126" y="97"/>
                    </a:lnTo>
                    <a:lnTo>
                      <a:pt x="135" y="122"/>
                    </a:lnTo>
                    <a:lnTo>
                      <a:pt x="117" y="132"/>
                    </a:lnTo>
                    <a:lnTo>
                      <a:pt x="87" y="157"/>
                    </a:lnTo>
                    <a:lnTo>
                      <a:pt x="69" y="165"/>
                    </a:lnTo>
                    <a:lnTo>
                      <a:pt x="48" y="165"/>
                    </a:lnTo>
                    <a:lnTo>
                      <a:pt x="21" y="157"/>
                    </a:lnTo>
                    <a:lnTo>
                      <a:pt x="0" y="122"/>
                    </a:lnTo>
                    <a:lnTo>
                      <a:pt x="0" y="87"/>
                    </a:lnTo>
                    <a:lnTo>
                      <a:pt x="21" y="62"/>
                    </a:lnTo>
                    <a:lnTo>
                      <a:pt x="59" y="35"/>
                    </a:lnTo>
                    <a:lnTo>
                      <a:pt x="98" y="19"/>
                    </a:lnTo>
                    <a:lnTo>
                      <a:pt x="146" y="19"/>
                    </a:lnTo>
                    <a:lnTo>
                      <a:pt x="185" y="19"/>
                    </a:lnTo>
                    <a:lnTo>
                      <a:pt x="185" y="35"/>
                    </a:lnTo>
                    <a:lnTo>
                      <a:pt x="213" y="9"/>
                    </a:lnTo>
                    <a:lnTo>
                      <a:pt x="233" y="0"/>
                    </a:lnTo>
                    <a:lnTo>
                      <a:pt x="242" y="19"/>
                    </a:lnTo>
                  </a:path>
                </a:pathLst>
              </a:custGeom>
              <a:solidFill>
                <a:srgbClr val="FFFF99"/>
              </a:solidFill>
              <a:ln w="3175">
                <a:solidFill>
                  <a:srgbClr val="800000"/>
                </a:solidFill>
                <a:round/>
                <a:headEnd/>
                <a:tailEnd/>
              </a:ln>
            </p:spPr>
            <p:txBody>
              <a:bodyPr/>
              <a:lstStyle/>
              <a:p>
                <a:endParaRPr lang="en-US"/>
              </a:p>
            </p:txBody>
          </p:sp>
          <p:sp>
            <p:nvSpPr>
              <p:cNvPr id="5179" name="Freeform 249"/>
              <p:cNvSpPr>
                <a:spLocks/>
              </p:cNvSpPr>
              <p:nvPr/>
            </p:nvSpPr>
            <p:spPr bwMode="auto">
              <a:xfrm>
                <a:off x="297" y="183"/>
                <a:ext cx="39" cy="17"/>
              </a:xfrm>
              <a:custGeom>
                <a:avLst/>
                <a:gdLst>
                  <a:gd name="T0" fmla="*/ 7 w 126"/>
                  <a:gd name="T1" fmla="*/ 0 h 103"/>
                  <a:gd name="T2" fmla="*/ 10 w 126"/>
                  <a:gd name="T3" fmla="*/ 2 h 103"/>
                  <a:gd name="T4" fmla="*/ 12 w 126"/>
                  <a:gd name="T5" fmla="*/ 3 h 103"/>
                  <a:gd name="T6" fmla="*/ 12 w 126"/>
                  <a:gd name="T7" fmla="*/ 3 h 103"/>
                  <a:gd name="T8" fmla="*/ 11 w 126"/>
                  <a:gd name="T9" fmla="*/ 3 h 103"/>
                  <a:gd name="T10" fmla="*/ 6 w 126"/>
                  <a:gd name="T11" fmla="*/ 2 h 103"/>
                  <a:gd name="T12" fmla="*/ 0 w 126"/>
                  <a:gd name="T13" fmla="*/ 2 h 103"/>
                  <a:gd name="T14" fmla="*/ 0 w 126"/>
                  <a:gd name="T15" fmla="*/ 1 h 103"/>
                  <a:gd name="T16" fmla="*/ 2 w 126"/>
                  <a:gd name="T17" fmla="*/ 1 h 103"/>
                  <a:gd name="T18" fmla="*/ 4 w 126"/>
                  <a:gd name="T19" fmla="*/ 0 h 103"/>
                  <a:gd name="T20" fmla="*/ 5 w 126"/>
                  <a:gd name="T21" fmla="*/ 0 h 103"/>
                  <a:gd name="T22" fmla="*/ 6 w 126"/>
                  <a:gd name="T23" fmla="*/ 0 h 103"/>
                  <a:gd name="T24" fmla="*/ 7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03"/>
                  <a:gd name="T41" fmla="*/ 126 w 126"/>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close/>
                  </a:path>
                </a:pathLst>
              </a:custGeom>
              <a:solidFill>
                <a:srgbClr val="FFFF99"/>
              </a:solidFill>
              <a:ln w="9525">
                <a:solidFill>
                  <a:srgbClr val="800000"/>
                </a:solidFill>
                <a:round/>
                <a:headEnd/>
                <a:tailEnd/>
              </a:ln>
            </p:spPr>
            <p:txBody>
              <a:bodyPr/>
              <a:lstStyle/>
              <a:p>
                <a:endParaRPr lang="en-US"/>
              </a:p>
            </p:txBody>
          </p:sp>
          <p:sp>
            <p:nvSpPr>
              <p:cNvPr id="5180" name="Freeform 250"/>
              <p:cNvSpPr>
                <a:spLocks/>
              </p:cNvSpPr>
              <p:nvPr/>
            </p:nvSpPr>
            <p:spPr bwMode="auto">
              <a:xfrm>
                <a:off x="297" y="183"/>
                <a:ext cx="39" cy="17"/>
              </a:xfrm>
              <a:custGeom>
                <a:avLst/>
                <a:gdLst>
                  <a:gd name="T0" fmla="*/ 7 w 126"/>
                  <a:gd name="T1" fmla="*/ 0 h 103"/>
                  <a:gd name="T2" fmla="*/ 10 w 126"/>
                  <a:gd name="T3" fmla="*/ 2 h 103"/>
                  <a:gd name="T4" fmla="*/ 12 w 126"/>
                  <a:gd name="T5" fmla="*/ 3 h 103"/>
                  <a:gd name="T6" fmla="*/ 12 w 126"/>
                  <a:gd name="T7" fmla="*/ 3 h 103"/>
                  <a:gd name="T8" fmla="*/ 11 w 126"/>
                  <a:gd name="T9" fmla="*/ 3 h 103"/>
                  <a:gd name="T10" fmla="*/ 6 w 126"/>
                  <a:gd name="T11" fmla="*/ 2 h 103"/>
                  <a:gd name="T12" fmla="*/ 0 w 126"/>
                  <a:gd name="T13" fmla="*/ 2 h 103"/>
                  <a:gd name="T14" fmla="*/ 0 w 126"/>
                  <a:gd name="T15" fmla="*/ 1 h 103"/>
                  <a:gd name="T16" fmla="*/ 2 w 126"/>
                  <a:gd name="T17" fmla="*/ 1 h 103"/>
                  <a:gd name="T18" fmla="*/ 4 w 126"/>
                  <a:gd name="T19" fmla="*/ 0 h 103"/>
                  <a:gd name="T20" fmla="*/ 5 w 126"/>
                  <a:gd name="T21" fmla="*/ 0 h 103"/>
                  <a:gd name="T22" fmla="*/ 6 w 126"/>
                  <a:gd name="T23" fmla="*/ 0 h 103"/>
                  <a:gd name="T24" fmla="*/ 7 w 126"/>
                  <a:gd name="T25" fmla="*/ 0 h 1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103"/>
                  <a:gd name="T41" fmla="*/ 126 w 126"/>
                  <a:gd name="T42" fmla="*/ 103 h 1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103">
                    <a:moveTo>
                      <a:pt x="78" y="0"/>
                    </a:moveTo>
                    <a:lnTo>
                      <a:pt x="108" y="70"/>
                    </a:lnTo>
                    <a:lnTo>
                      <a:pt x="126" y="95"/>
                    </a:lnTo>
                    <a:lnTo>
                      <a:pt x="126" y="103"/>
                    </a:lnTo>
                    <a:lnTo>
                      <a:pt x="117" y="103"/>
                    </a:lnTo>
                    <a:lnTo>
                      <a:pt x="60" y="78"/>
                    </a:lnTo>
                    <a:lnTo>
                      <a:pt x="0" y="60"/>
                    </a:lnTo>
                    <a:lnTo>
                      <a:pt x="0" y="52"/>
                    </a:lnTo>
                    <a:lnTo>
                      <a:pt x="21" y="43"/>
                    </a:lnTo>
                    <a:lnTo>
                      <a:pt x="39" y="17"/>
                    </a:lnTo>
                    <a:lnTo>
                      <a:pt x="50" y="0"/>
                    </a:lnTo>
                    <a:lnTo>
                      <a:pt x="60" y="0"/>
                    </a:lnTo>
                    <a:lnTo>
                      <a:pt x="78" y="0"/>
                    </a:lnTo>
                  </a:path>
                </a:pathLst>
              </a:custGeom>
              <a:solidFill>
                <a:srgbClr val="FFFF99"/>
              </a:solidFill>
              <a:ln w="3175">
                <a:solidFill>
                  <a:srgbClr val="800000"/>
                </a:solidFill>
                <a:round/>
                <a:headEnd/>
                <a:tailEnd/>
              </a:ln>
            </p:spPr>
            <p:txBody>
              <a:bodyPr/>
              <a:lstStyle/>
              <a:p>
                <a:endParaRPr lang="en-US"/>
              </a:p>
            </p:txBody>
          </p:sp>
          <p:sp>
            <p:nvSpPr>
              <p:cNvPr id="5181" name="Freeform 251"/>
              <p:cNvSpPr>
                <a:spLocks/>
              </p:cNvSpPr>
              <p:nvPr/>
            </p:nvSpPr>
            <p:spPr bwMode="auto">
              <a:xfrm>
                <a:off x="365" y="214"/>
                <a:ext cx="75" cy="37"/>
              </a:xfrm>
              <a:custGeom>
                <a:avLst/>
                <a:gdLst>
                  <a:gd name="T0" fmla="*/ 22 w 251"/>
                  <a:gd name="T1" fmla="*/ 1 h 227"/>
                  <a:gd name="T2" fmla="*/ 22 w 251"/>
                  <a:gd name="T3" fmla="*/ 1 h 227"/>
                  <a:gd name="T4" fmla="*/ 22 w 251"/>
                  <a:gd name="T5" fmla="*/ 2 h 227"/>
                  <a:gd name="T6" fmla="*/ 18 w 251"/>
                  <a:gd name="T7" fmla="*/ 2 h 227"/>
                  <a:gd name="T8" fmla="*/ 10 w 251"/>
                  <a:gd name="T9" fmla="*/ 4 h 227"/>
                  <a:gd name="T10" fmla="*/ 4 w 251"/>
                  <a:gd name="T11" fmla="*/ 6 h 227"/>
                  <a:gd name="T12" fmla="*/ 1 w 251"/>
                  <a:gd name="T13" fmla="*/ 6 h 227"/>
                  <a:gd name="T14" fmla="*/ 0 w 251"/>
                  <a:gd name="T15" fmla="*/ 6 h 227"/>
                  <a:gd name="T16" fmla="*/ 4 w 251"/>
                  <a:gd name="T17" fmla="*/ 4 h 227"/>
                  <a:gd name="T18" fmla="*/ 9 w 251"/>
                  <a:gd name="T19" fmla="*/ 3 h 227"/>
                  <a:gd name="T20" fmla="*/ 18 w 251"/>
                  <a:gd name="T21" fmla="*/ 0 h 227"/>
                  <a:gd name="T22" fmla="*/ 20 w 251"/>
                  <a:gd name="T23" fmla="*/ 0 h 227"/>
                  <a:gd name="T24" fmla="*/ 21 w 251"/>
                  <a:gd name="T25" fmla="*/ 0 h 227"/>
                  <a:gd name="T26" fmla="*/ 22 w 251"/>
                  <a:gd name="T27" fmla="*/ 1 h 2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1"/>
                  <a:gd name="T43" fmla="*/ 0 h 227"/>
                  <a:gd name="T44" fmla="*/ 251 w 251"/>
                  <a:gd name="T45" fmla="*/ 227 h 2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1" h="227">
                    <a:moveTo>
                      <a:pt x="251" y="25"/>
                    </a:moveTo>
                    <a:lnTo>
                      <a:pt x="251" y="43"/>
                    </a:lnTo>
                    <a:lnTo>
                      <a:pt x="240" y="60"/>
                    </a:lnTo>
                    <a:lnTo>
                      <a:pt x="201" y="95"/>
                    </a:lnTo>
                    <a:lnTo>
                      <a:pt x="115" y="165"/>
                    </a:lnTo>
                    <a:lnTo>
                      <a:pt x="39" y="227"/>
                    </a:lnTo>
                    <a:lnTo>
                      <a:pt x="18" y="217"/>
                    </a:lnTo>
                    <a:lnTo>
                      <a:pt x="0" y="209"/>
                    </a:lnTo>
                    <a:lnTo>
                      <a:pt x="39" y="157"/>
                    </a:lnTo>
                    <a:lnTo>
                      <a:pt x="96" y="103"/>
                    </a:lnTo>
                    <a:lnTo>
                      <a:pt x="201" y="8"/>
                    </a:lnTo>
                    <a:lnTo>
                      <a:pt x="222" y="0"/>
                    </a:lnTo>
                    <a:lnTo>
                      <a:pt x="231" y="0"/>
                    </a:lnTo>
                    <a:lnTo>
                      <a:pt x="251" y="25"/>
                    </a:lnTo>
                    <a:close/>
                  </a:path>
                </a:pathLst>
              </a:custGeom>
              <a:solidFill>
                <a:srgbClr val="FFFF99"/>
              </a:solidFill>
              <a:ln w="9525">
                <a:solidFill>
                  <a:srgbClr val="800000"/>
                </a:solidFill>
                <a:round/>
                <a:headEnd/>
                <a:tailEnd/>
              </a:ln>
            </p:spPr>
            <p:txBody>
              <a:bodyPr/>
              <a:lstStyle/>
              <a:p>
                <a:endParaRPr lang="en-US"/>
              </a:p>
            </p:txBody>
          </p:sp>
          <p:sp>
            <p:nvSpPr>
              <p:cNvPr id="5182" name="Freeform 252"/>
              <p:cNvSpPr>
                <a:spLocks/>
              </p:cNvSpPr>
              <p:nvPr/>
            </p:nvSpPr>
            <p:spPr bwMode="auto">
              <a:xfrm>
                <a:off x="258" y="223"/>
                <a:ext cx="35" cy="33"/>
              </a:xfrm>
              <a:custGeom>
                <a:avLst/>
                <a:gdLst>
                  <a:gd name="T0" fmla="*/ 10 w 116"/>
                  <a:gd name="T1" fmla="*/ 1 h 200"/>
                  <a:gd name="T2" fmla="*/ 11 w 116"/>
                  <a:gd name="T3" fmla="*/ 2 h 200"/>
                  <a:gd name="T4" fmla="*/ 11 w 116"/>
                  <a:gd name="T5" fmla="*/ 3 h 200"/>
                  <a:gd name="T6" fmla="*/ 9 w 116"/>
                  <a:gd name="T7" fmla="*/ 3 h 200"/>
                  <a:gd name="T8" fmla="*/ 8 w 116"/>
                  <a:gd name="T9" fmla="*/ 2 h 200"/>
                  <a:gd name="T10" fmla="*/ 6 w 116"/>
                  <a:gd name="T11" fmla="*/ 1 h 200"/>
                  <a:gd name="T12" fmla="*/ 4 w 116"/>
                  <a:gd name="T13" fmla="*/ 1 h 200"/>
                  <a:gd name="T14" fmla="*/ 3 w 116"/>
                  <a:gd name="T15" fmla="*/ 1 h 200"/>
                  <a:gd name="T16" fmla="*/ 3 w 116"/>
                  <a:gd name="T17" fmla="*/ 2 h 200"/>
                  <a:gd name="T18" fmla="*/ 3 w 116"/>
                  <a:gd name="T19" fmla="*/ 3 h 200"/>
                  <a:gd name="T20" fmla="*/ 4 w 116"/>
                  <a:gd name="T21" fmla="*/ 3 h 200"/>
                  <a:gd name="T22" fmla="*/ 8 w 116"/>
                  <a:gd name="T23" fmla="*/ 5 h 200"/>
                  <a:gd name="T24" fmla="*/ 8 w 116"/>
                  <a:gd name="T25" fmla="*/ 5 h 200"/>
                  <a:gd name="T26" fmla="*/ 7 w 116"/>
                  <a:gd name="T27" fmla="*/ 5 h 200"/>
                  <a:gd name="T28" fmla="*/ 3 w 116"/>
                  <a:gd name="T29" fmla="*/ 4 h 200"/>
                  <a:gd name="T30" fmla="*/ 0 w 116"/>
                  <a:gd name="T31" fmla="*/ 3 h 200"/>
                  <a:gd name="T32" fmla="*/ 0 w 116"/>
                  <a:gd name="T33" fmla="*/ 2 h 200"/>
                  <a:gd name="T34" fmla="*/ 0 w 116"/>
                  <a:gd name="T35" fmla="*/ 1 h 200"/>
                  <a:gd name="T36" fmla="*/ 3 w 116"/>
                  <a:gd name="T37" fmla="*/ 0 h 200"/>
                  <a:gd name="T38" fmla="*/ 5 w 116"/>
                  <a:gd name="T39" fmla="*/ 0 h 200"/>
                  <a:gd name="T40" fmla="*/ 8 w 116"/>
                  <a:gd name="T41" fmla="*/ 0 h 200"/>
                  <a:gd name="T42" fmla="*/ 10 w 116"/>
                  <a:gd name="T43" fmla="*/ 1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200"/>
                  <a:gd name="T68" fmla="*/ 116 w 116"/>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close/>
                  </a:path>
                </a:pathLst>
              </a:custGeom>
              <a:solidFill>
                <a:srgbClr val="FFFF99"/>
              </a:solidFill>
              <a:ln w="9525">
                <a:solidFill>
                  <a:srgbClr val="800000"/>
                </a:solidFill>
                <a:round/>
                <a:headEnd/>
                <a:tailEnd/>
              </a:ln>
            </p:spPr>
            <p:txBody>
              <a:bodyPr/>
              <a:lstStyle/>
              <a:p>
                <a:endParaRPr lang="en-US"/>
              </a:p>
            </p:txBody>
          </p:sp>
          <p:sp>
            <p:nvSpPr>
              <p:cNvPr id="5183" name="Freeform 253"/>
              <p:cNvSpPr>
                <a:spLocks/>
              </p:cNvSpPr>
              <p:nvPr/>
            </p:nvSpPr>
            <p:spPr bwMode="auto">
              <a:xfrm>
                <a:off x="258" y="223"/>
                <a:ext cx="35" cy="33"/>
              </a:xfrm>
              <a:custGeom>
                <a:avLst/>
                <a:gdLst>
                  <a:gd name="T0" fmla="*/ 10 w 116"/>
                  <a:gd name="T1" fmla="*/ 1 h 200"/>
                  <a:gd name="T2" fmla="*/ 11 w 116"/>
                  <a:gd name="T3" fmla="*/ 2 h 200"/>
                  <a:gd name="T4" fmla="*/ 11 w 116"/>
                  <a:gd name="T5" fmla="*/ 3 h 200"/>
                  <a:gd name="T6" fmla="*/ 9 w 116"/>
                  <a:gd name="T7" fmla="*/ 3 h 200"/>
                  <a:gd name="T8" fmla="*/ 8 w 116"/>
                  <a:gd name="T9" fmla="*/ 2 h 200"/>
                  <a:gd name="T10" fmla="*/ 6 w 116"/>
                  <a:gd name="T11" fmla="*/ 1 h 200"/>
                  <a:gd name="T12" fmla="*/ 4 w 116"/>
                  <a:gd name="T13" fmla="*/ 1 h 200"/>
                  <a:gd name="T14" fmla="*/ 3 w 116"/>
                  <a:gd name="T15" fmla="*/ 1 h 200"/>
                  <a:gd name="T16" fmla="*/ 3 w 116"/>
                  <a:gd name="T17" fmla="*/ 2 h 200"/>
                  <a:gd name="T18" fmla="*/ 3 w 116"/>
                  <a:gd name="T19" fmla="*/ 3 h 200"/>
                  <a:gd name="T20" fmla="*/ 4 w 116"/>
                  <a:gd name="T21" fmla="*/ 3 h 200"/>
                  <a:gd name="T22" fmla="*/ 8 w 116"/>
                  <a:gd name="T23" fmla="*/ 5 h 200"/>
                  <a:gd name="T24" fmla="*/ 8 w 116"/>
                  <a:gd name="T25" fmla="*/ 5 h 200"/>
                  <a:gd name="T26" fmla="*/ 7 w 116"/>
                  <a:gd name="T27" fmla="*/ 5 h 200"/>
                  <a:gd name="T28" fmla="*/ 3 w 116"/>
                  <a:gd name="T29" fmla="*/ 4 h 200"/>
                  <a:gd name="T30" fmla="*/ 0 w 116"/>
                  <a:gd name="T31" fmla="*/ 3 h 200"/>
                  <a:gd name="T32" fmla="*/ 0 w 116"/>
                  <a:gd name="T33" fmla="*/ 2 h 200"/>
                  <a:gd name="T34" fmla="*/ 0 w 116"/>
                  <a:gd name="T35" fmla="*/ 1 h 200"/>
                  <a:gd name="T36" fmla="*/ 3 w 116"/>
                  <a:gd name="T37" fmla="*/ 0 h 200"/>
                  <a:gd name="T38" fmla="*/ 5 w 116"/>
                  <a:gd name="T39" fmla="*/ 0 h 200"/>
                  <a:gd name="T40" fmla="*/ 8 w 116"/>
                  <a:gd name="T41" fmla="*/ 0 h 200"/>
                  <a:gd name="T42" fmla="*/ 10 w 116"/>
                  <a:gd name="T43" fmla="*/ 1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6"/>
                  <a:gd name="T67" fmla="*/ 0 h 200"/>
                  <a:gd name="T68" fmla="*/ 116 w 116"/>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6" h="200">
                    <a:moveTo>
                      <a:pt x="107" y="35"/>
                    </a:moveTo>
                    <a:lnTo>
                      <a:pt x="116" y="70"/>
                    </a:lnTo>
                    <a:lnTo>
                      <a:pt x="116" y="105"/>
                    </a:lnTo>
                    <a:lnTo>
                      <a:pt x="98" y="113"/>
                    </a:lnTo>
                    <a:lnTo>
                      <a:pt x="86" y="70"/>
                    </a:lnTo>
                    <a:lnTo>
                      <a:pt x="68" y="51"/>
                    </a:lnTo>
                    <a:lnTo>
                      <a:pt x="48" y="43"/>
                    </a:lnTo>
                    <a:lnTo>
                      <a:pt x="38" y="43"/>
                    </a:lnTo>
                    <a:lnTo>
                      <a:pt x="29" y="62"/>
                    </a:lnTo>
                    <a:lnTo>
                      <a:pt x="38" y="97"/>
                    </a:lnTo>
                    <a:lnTo>
                      <a:pt x="48" y="122"/>
                    </a:lnTo>
                    <a:lnTo>
                      <a:pt x="86" y="192"/>
                    </a:lnTo>
                    <a:lnTo>
                      <a:pt x="86" y="200"/>
                    </a:lnTo>
                    <a:lnTo>
                      <a:pt x="77" y="200"/>
                    </a:lnTo>
                    <a:lnTo>
                      <a:pt x="38" y="157"/>
                    </a:lnTo>
                    <a:lnTo>
                      <a:pt x="0" y="97"/>
                    </a:lnTo>
                    <a:lnTo>
                      <a:pt x="0" y="62"/>
                    </a:lnTo>
                    <a:lnTo>
                      <a:pt x="0" y="26"/>
                    </a:lnTo>
                    <a:lnTo>
                      <a:pt x="29" y="0"/>
                    </a:lnTo>
                    <a:lnTo>
                      <a:pt x="59" y="0"/>
                    </a:lnTo>
                    <a:lnTo>
                      <a:pt x="86" y="18"/>
                    </a:lnTo>
                    <a:lnTo>
                      <a:pt x="107" y="35"/>
                    </a:lnTo>
                  </a:path>
                </a:pathLst>
              </a:custGeom>
              <a:solidFill>
                <a:srgbClr val="FFFF99"/>
              </a:solidFill>
              <a:ln w="3175">
                <a:solidFill>
                  <a:srgbClr val="800000"/>
                </a:solidFill>
                <a:round/>
                <a:headEnd/>
                <a:tailEnd/>
              </a:ln>
            </p:spPr>
            <p:txBody>
              <a:bodyPr/>
              <a:lstStyle/>
              <a:p>
                <a:endParaRPr lang="en-US"/>
              </a:p>
            </p:txBody>
          </p:sp>
          <p:sp>
            <p:nvSpPr>
              <p:cNvPr id="5184" name="Freeform 254"/>
              <p:cNvSpPr>
                <a:spLocks/>
              </p:cNvSpPr>
              <p:nvPr/>
            </p:nvSpPr>
            <p:spPr bwMode="auto">
              <a:xfrm>
                <a:off x="403" y="234"/>
                <a:ext cx="30" cy="16"/>
              </a:xfrm>
              <a:custGeom>
                <a:avLst/>
                <a:gdLst>
                  <a:gd name="T0" fmla="*/ 9 w 105"/>
                  <a:gd name="T1" fmla="*/ 0 h 95"/>
                  <a:gd name="T2" fmla="*/ 1 w 105"/>
                  <a:gd name="T3" fmla="*/ 3 h 95"/>
                  <a:gd name="T4" fmla="*/ 0 w 105"/>
                  <a:gd name="T5" fmla="*/ 3 h 95"/>
                  <a:gd name="T6" fmla="*/ 4 w 105"/>
                  <a:gd name="T7" fmla="*/ 1 h 95"/>
                  <a:gd name="T8" fmla="*/ 6 w 105"/>
                  <a:gd name="T9" fmla="*/ 1 h 95"/>
                  <a:gd name="T10" fmla="*/ 9 w 105"/>
                  <a:gd name="T11" fmla="*/ 0 h 95"/>
                  <a:gd name="T12" fmla="*/ 9 w 105"/>
                  <a:gd name="T13" fmla="*/ 0 h 95"/>
                  <a:gd name="T14" fmla="*/ 0 60000 65536"/>
                  <a:gd name="T15" fmla="*/ 0 60000 65536"/>
                  <a:gd name="T16" fmla="*/ 0 60000 65536"/>
                  <a:gd name="T17" fmla="*/ 0 60000 65536"/>
                  <a:gd name="T18" fmla="*/ 0 60000 65536"/>
                  <a:gd name="T19" fmla="*/ 0 60000 65536"/>
                  <a:gd name="T20" fmla="*/ 0 60000 65536"/>
                  <a:gd name="T21" fmla="*/ 0 w 105"/>
                  <a:gd name="T22" fmla="*/ 0 h 95"/>
                  <a:gd name="T23" fmla="*/ 105 w 105"/>
                  <a:gd name="T24" fmla="*/ 95 h 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95">
                    <a:moveTo>
                      <a:pt x="105" y="8"/>
                    </a:moveTo>
                    <a:lnTo>
                      <a:pt x="9" y="95"/>
                    </a:lnTo>
                    <a:lnTo>
                      <a:pt x="0" y="95"/>
                    </a:lnTo>
                    <a:lnTo>
                      <a:pt x="48" y="43"/>
                    </a:lnTo>
                    <a:lnTo>
                      <a:pt x="75" y="17"/>
                    </a:lnTo>
                    <a:lnTo>
                      <a:pt x="105" y="0"/>
                    </a:lnTo>
                    <a:lnTo>
                      <a:pt x="105" y="8"/>
                    </a:lnTo>
                    <a:close/>
                  </a:path>
                </a:pathLst>
              </a:custGeom>
              <a:solidFill>
                <a:srgbClr val="FFFF99"/>
              </a:solidFill>
              <a:ln w="9525">
                <a:solidFill>
                  <a:srgbClr val="800000"/>
                </a:solidFill>
                <a:round/>
                <a:headEnd/>
                <a:tailEnd/>
              </a:ln>
            </p:spPr>
            <p:txBody>
              <a:bodyPr/>
              <a:lstStyle/>
              <a:p>
                <a:endParaRPr lang="en-US"/>
              </a:p>
            </p:txBody>
          </p:sp>
          <p:sp>
            <p:nvSpPr>
              <p:cNvPr id="5185" name="Freeform 255"/>
              <p:cNvSpPr>
                <a:spLocks/>
              </p:cNvSpPr>
              <p:nvPr/>
            </p:nvSpPr>
            <p:spPr bwMode="auto">
              <a:xfrm>
                <a:off x="200" y="236"/>
                <a:ext cx="55" cy="18"/>
              </a:xfrm>
              <a:custGeom>
                <a:avLst/>
                <a:gdLst>
                  <a:gd name="T0" fmla="*/ 17 w 182"/>
                  <a:gd name="T1" fmla="*/ 2 h 114"/>
                  <a:gd name="T2" fmla="*/ 17 w 182"/>
                  <a:gd name="T3" fmla="*/ 3 h 114"/>
                  <a:gd name="T4" fmla="*/ 16 w 182"/>
                  <a:gd name="T5" fmla="*/ 3 h 114"/>
                  <a:gd name="T6" fmla="*/ 10 w 182"/>
                  <a:gd name="T7" fmla="*/ 2 h 114"/>
                  <a:gd name="T8" fmla="*/ 8 w 182"/>
                  <a:gd name="T9" fmla="*/ 1 h 114"/>
                  <a:gd name="T10" fmla="*/ 7 w 182"/>
                  <a:gd name="T11" fmla="*/ 1 h 114"/>
                  <a:gd name="T12" fmla="*/ 5 w 182"/>
                  <a:gd name="T13" fmla="*/ 1 h 114"/>
                  <a:gd name="T14" fmla="*/ 3 w 182"/>
                  <a:gd name="T15" fmla="*/ 1 h 114"/>
                  <a:gd name="T16" fmla="*/ 5 w 182"/>
                  <a:gd name="T17" fmla="*/ 2 h 114"/>
                  <a:gd name="T18" fmla="*/ 6 w 182"/>
                  <a:gd name="T19" fmla="*/ 2 h 114"/>
                  <a:gd name="T20" fmla="*/ 7 w 182"/>
                  <a:gd name="T21" fmla="*/ 2 h 114"/>
                  <a:gd name="T22" fmla="*/ 6 w 182"/>
                  <a:gd name="T23" fmla="*/ 3 h 114"/>
                  <a:gd name="T24" fmla="*/ 3 w 182"/>
                  <a:gd name="T25" fmla="*/ 3 h 114"/>
                  <a:gd name="T26" fmla="*/ 1 w 182"/>
                  <a:gd name="T27" fmla="*/ 2 h 114"/>
                  <a:gd name="T28" fmla="*/ 0 w 182"/>
                  <a:gd name="T29" fmla="*/ 1 h 114"/>
                  <a:gd name="T30" fmla="*/ 0 w 182"/>
                  <a:gd name="T31" fmla="*/ 1 h 114"/>
                  <a:gd name="T32" fmla="*/ 2 w 182"/>
                  <a:gd name="T33" fmla="*/ 0 h 114"/>
                  <a:gd name="T34" fmla="*/ 3 w 182"/>
                  <a:gd name="T35" fmla="*/ 0 h 114"/>
                  <a:gd name="T36" fmla="*/ 8 w 182"/>
                  <a:gd name="T37" fmla="*/ 0 h 114"/>
                  <a:gd name="T38" fmla="*/ 11 w 182"/>
                  <a:gd name="T39" fmla="*/ 1 h 114"/>
                  <a:gd name="T40" fmla="*/ 15 w 182"/>
                  <a:gd name="T41" fmla="*/ 1 h 114"/>
                  <a:gd name="T42" fmla="*/ 17 w 182"/>
                  <a:gd name="T43" fmla="*/ 2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14"/>
                  <a:gd name="T68" fmla="*/ 182 w 182"/>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close/>
                  </a:path>
                </a:pathLst>
              </a:custGeom>
              <a:solidFill>
                <a:srgbClr val="FFFF99"/>
              </a:solidFill>
              <a:ln w="9525">
                <a:solidFill>
                  <a:srgbClr val="800000"/>
                </a:solidFill>
                <a:round/>
                <a:headEnd/>
                <a:tailEnd/>
              </a:ln>
            </p:spPr>
            <p:txBody>
              <a:bodyPr/>
              <a:lstStyle/>
              <a:p>
                <a:endParaRPr lang="en-US"/>
              </a:p>
            </p:txBody>
          </p:sp>
          <p:sp>
            <p:nvSpPr>
              <p:cNvPr id="5186" name="Freeform 256"/>
              <p:cNvSpPr>
                <a:spLocks/>
              </p:cNvSpPr>
              <p:nvPr/>
            </p:nvSpPr>
            <p:spPr bwMode="auto">
              <a:xfrm>
                <a:off x="200" y="236"/>
                <a:ext cx="55" cy="18"/>
              </a:xfrm>
              <a:custGeom>
                <a:avLst/>
                <a:gdLst>
                  <a:gd name="T0" fmla="*/ 17 w 182"/>
                  <a:gd name="T1" fmla="*/ 2 h 114"/>
                  <a:gd name="T2" fmla="*/ 17 w 182"/>
                  <a:gd name="T3" fmla="*/ 3 h 114"/>
                  <a:gd name="T4" fmla="*/ 16 w 182"/>
                  <a:gd name="T5" fmla="*/ 3 h 114"/>
                  <a:gd name="T6" fmla="*/ 10 w 182"/>
                  <a:gd name="T7" fmla="*/ 2 h 114"/>
                  <a:gd name="T8" fmla="*/ 8 w 182"/>
                  <a:gd name="T9" fmla="*/ 1 h 114"/>
                  <a:gd name="T10" fmla="*/ 7 w 182"/>
                  <a:gd name="T11" fmla="*/ 1 h 114"/>
                  <a:gd name="T12" fmla="*/ 5 w 182"/>
                  <a:gd name="T13" fmla="*/ 1 h 114"/>
                  <a:gd name="T14" fmla="*/ 3 w 182"/>
                  <a:gd name="T15" fmla="*/ 1 h 114"/>
                  <a:gd name="T16" fmla="*/ 5 w 182"/>
                  <a:gd name="T17" fmla="*/ 2 h 114"/>
                  <a:gd name="T18" fmla="*/ 6 w 182"/>
                  <a:gd name="T19" fmla="*/ 2 h 114"/>
                  <a:gd name="T20" fmla="*/ 7 w 182"/>
                  <a:gd name="T21" fmla="*/ 2 h 114"/>
                  <a:gd name="T22" fmla="*/ 6 w 182"/>
                  <a:gd name="T23" fmla="*/ 3 h 114"/>
                  <a:gd name="T24" fmla="*/ 3 w 182"/>
                  <a:gd name="T25" fmla="*/ 3 h 114"/>
                  <a:gd name="T26" fmla="*/ 1 w 182"/>
                  <a:gd name="T27" fmla="*/ 2 h 114"/>
                  <a:gd name="T28" fmla="*/ 0 w 182"/>
                  <a:gd name="T29" fmla="*/ 1 h 114"/>
                  <a:gd name="T30" fmla="*/ 0 w 182"/>
                  <a:gd name="T31" fmla="*/ 1 h 114"/>
                  <a:gd name="T32" fmla="*/ 2 w 182"/>
                  <a:gd name="T33" fmla="*/ 0 h 114"/>
                  <a:gd name="T34" fmla="*/ 3 w 182"/>
                  <a:gd name="T35" fmla="*/ 0 h 114"/>
                  <a:gd name="T36" fmla="*/ 8 w 182"/>
                  <a:gd name="T37" fmla="*/ 0 h 114"/>
                  <a:gd name="T38" fmla="*/ 11 w 182"/>
                  <a:gd name="T39" fmla="*/ 1 h 114"/>
                  <a:gd name="T40" fmla="*/ 15 w 182"/>
                  <a:gd name="T41" fmla="*/ 1 h 114"/>
                  <a:gd name="T42" fmla="*/ 17 w 182"/>
                  <a:gd name="T43" fmla="*/ 2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114"/>
                  <a:gd name="T68" fmla="*/ 182 w 182"/>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114">
                    <a:moveTo>
                      <a:pt x="182" y="87"/>
                    </a:moveTo>
                    <a:lnTo>
                      <a:pt x="182" y="105"/>
                    </a:lnTo>
                    <a:lnTo>
                      <a:pt x="173" y="105"/>
                    </a:lnTo>
                    <a:lnTo>
                      <a:pt x="114" y="62"/>
                    </a:lnTo>
                    <a:lnTo>
                      <a:pt x="86" y="35"/>
                    </a:lnTo>
                    <a:lnTo>
                      <a:pt x="77" y="35"/>
                    </a:lnTo>
                    <a:lnTo>
                      <a:pt x="48" y="44"/>
                    </a:lnTo>
                    <a:lnTo>
                      <a:pt x="38" y="54"/>
                    </a:lnTo>
                    <a:lnTo>
                      <a:pt x="48" y="70"/>
                    </a:lnTo>
                    <a:lnTo>
                      <a:pt x="66" y="79"/>
                    </a:lnTo>
                    <a:lnTo>
                      <a:pt x="77" y="87"/>
                    </a:lnTo>
                    <a:lnTo>
                      <a:pt x="66" y="114"/>
                    </a:lnTo>
                    <a:lnTo>
                      <a:pt x="38" y="105"/>
                    </a:lnTo>
                    <a:lnTo>
                      <a:pt x="9" y="70"/>
                    </a:lnTo>
                    <a:lnTo>
                      <a:pt x="0" y="44"/>
                    </a:lnTo>
                    <a:lnTo>
                      <a:pt x="0" y="27"/>
                    </a:lnTo>
                    <a:lnTo>
                      <a:pt x="18" y="9"/>
                    </a:lnTo>
                    <a:lnTo>
                      <a:pt x="38" y="0"/>
                    </a:lnTo>
                    <a:lnTo>
                      <a:pt x="86" y="0"/>
                    </a:lnTo>
                    <a:lnTo>
                      <a:pt x="125" y="27"/>
                    </a:lnTo>
                    <a:lnTo>
                      <a:pt x="164" y="54"/>
                    </a:lnTo>
                    <a:lnTo>
                      <a:pt x="182" y="87"/>
                    </a:lnTo>
                  </a:path>
                </a:pathLst>
              </a:custGeom>
              <a:solidFill>
                <a:srgbClr val="FFFF99"/>
              </a:solidFill>
              <a:ln w="3175">
                <a:solidFill>
                  <a:srgbClr val="800000"/>
                </a:solidFill>
                <a:round/>
                <a:headEnd/>
                <a:tailEnd/>
              </a:ln>
            </p:spPr>
            <p:txBody>
              <a:bodyPr/>
              <a:lstStyle/>
              <a:p>
                <a:endParaRPr lang="en-US"/>
              </a:p>
            </p:txBody>
          </p:sp>
          <p:sp>
            <p:nvSpPr>
              <p:cNvPr id="5187" name="Freeform 257"/>
              <p:cNvSpPr>
                <a:spLocks/>
              </p:cNvSpPr>
              <p:nvPr/>
            </p:nvSpPr>
            <p:spPr bwMode="auto">
              <a:xfrm>
                <a:off x="612" y="236"/>
                <a:ext cx="17" cy="13"/>
              </a:xfrm>
              <a:custGeom>
                <a:avLst/>
                <a:gdLst>
                  <a:gd name="T0" fmla="*/ 4 w 60"/>
                  <a:gd name="T1" fmla="*/ 2 h 79"/>
                  <a:gd name="T2" fmla="*/ 2 w 60"/>
                  <a:gd name="T3" fmla="*/ 2 h 79"/>
                  <a:gd name="T4" fmla="*/ 0 w 60"/>
                  <a:gd name="T5" fmla="*/ 1 h 79"/>
                  <a:gd name="T6" fmla="*/ 0 w 60"/>
                  <a:gd name="T7" fmla="*/ 0 h 79"/>
                  <a:gd name="T8" fmla="*/ 4 w 60"/>
                  <a:gd name="T9" fmla="*/ 1 h 79"/>
                  <a:gd name="T10" fmla="*/ 5 w 60"/>
                  <a:gd name="T11" fmla="*/ 1 h 79"/>
                  <a:gd name="T12" fmla="*/ 5 w 60"/>
                  <a:gd name="T13" fmla="*/ 2 h 79"/>
                  <a:gd name="T14" fmla="*/ 4 w 60"/>
                  <a:gd name="T15" fmla="*/ 2 h 79"/>
                  <a:gd name="T16" fmla="*/ 0 60000 65536"/>
                  <a:gd name="T17" fmla="*/ 0 60000 65536"/>
                  <a:gd name="T18" fmla="*/ 0 60000 65536"/>
                  <a:gd name="T19" fmla="*/ 0 60000 65536"/>
                  <a:gd name="T20" fmla="*/ 0 60000 65536"/>
                  <a:gd name="T21" fmla="*/ 0 60000 65536"/>
                  <a:gd name="T22" fmla="*/ 0 60000 65536"/>
                  <a:gd name="T23" fmla="*/ 0 60000 65536"/>
                  <a:gd name="T24" fmla="*/ 0 w 60"/>
                  <a:gd name="T25" fmla="*/ 0 h 79"/>
                  <a:gd name="T26" fmla="*/ 60 w 60"/>
                  <a:gd name="T27" fmla="*/ 79 h 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 h="79">
                    <a:moveTo>
                      <a:pt x="48" y="79"/>
                    </a:moveTo>
                    <a:lnTo>
                      <a:pt x="21" y="79"/>
                    </a:lnTo>
                    <a:lnTo>
                      <a:pt x="0" y="54"/>
                    </a:lnTo>
                    <a:lnTo>
                      <a:pt x="0" y="0"/>
                    </a:lnTo>
                    <a:lnTo>
                      <a:pt x="48" y="35"/>
                    </a:lnTo>
                    <a:lnTo>
                      <a:pt x="60" y="54"/>
                    </a:lnTo>
                    <a:lnTo>
                      <a:pt x="60" y="70"/>
                    </a:lnTo>
                    <a:lnTo>
                      <a:pt x="48" y="79"/>
                    </a:lnTo>
                    <a:close/>
                  </a:path>
                </a:pathLst>
              </a:custGeom>
              <a:solidFill>
                <a:srgbClr val="FFFF99"/>
              </a:solidFill>
              <a:ln w="9525">
                <a:solidFill>
                  <a:srgbClr val="800000"/>
                </a:solidFill>
                <a:round/>
                <a:headEnd/>
                <a:tailEnd/>
              </a:ln>
            </p:spPr>
            <p:txBody>
              <a:bodyPr/>
              <a:lstStyle/>
              <a:p>
                <a:endParaRPr lang="en-US"/>
              </a:p>
            </p:txBody>
          </p:sp>
          <p:sp>
            <p:nvSpPr>
              <p:cNvPr id="5188" name="Freeform 258"/>
              <p:cNvSpPr>
                <a:spLocks/>
              </p:cNvSpPr>
              <p:nvPr/>
            </p:nvSpPr>
            <p:spPr bwMode="auto">
              <a:xfrm>
                <a:off x="293" y="237"/>
                <a:ext cx="43" cy="28"/>
              </a:xfrm>
              <a:custGeom>
                <a:avLst/>
                <a:gdLst>
                  <a:gd name="T0" fmla="*/ 12 w 144"/>
                  <a:gd name="T1" fmla="*/ 1 h 175"/>
                  <a:gd name="T2" fmla="*/ 13 w 144"/>
                  <a:gd name="T3" fmla="*/ 1 h 175"/>
                  <a:gd name="T4" fmla="*/ 13 w 144"/>
                  <a:gd name="T5" fmla="*/ 1 h 175"/>
                  <a:gd name="T6" fmla="*/ 12 w 144"/>
                  <a:gd name="T7" fmla="*/ 2 h 175"/>
                  <a:gd name="T8" fmla="*/ 11 w 144"/>
                  <a:gd name="T9" fmla="*/ 3 h 175"/>
                  <a:gd name="T10" fmla="*/ 9 w 144"/>
                  <a:gd name="T11" fmla="*/ 3 h 175"/>
                  <a:gd name="T12" fmla="*/ 9 w 144"/>
                  <a:gd name="T13" fmla="*/ 2 h 175"/>
                  <a:gd name="T14" fmla="*/ 9 w 144"/>
                  <a:gd name="T15" fmla="*/ 2 h 175"/>
                  <a:gd name="T16" fmla="*/ 9 w 144"/>
                  <a:gd name="T17" fmla="*/ 1 h 175"/>
                  <a:gd name="T18" fmla="*/ 8 w 144"/>
                  <a:gd name="T19" fmla="*/ 1 h 175"/>
                  <a:gd name="T20" fmla="*/ 6 w 144"/>
                  <a:gd name="T21" fmla="*/ 1 h 175"/>
                  <a:gd name="T22" fmla="*/ 4 w 144"/>
                  <a:gd name="T23" fmla="*/ 2 h 175"/>
                  <a:gd name="T24" fmla="*/ 4 w 144"/>
                  <a:gd name="T25" fmla="*/ 3 h 175"/>
                  <a:gd name="T26" fmla="*/ 4 w 144"/>
                  <a:gd name="T27" fmla="*/ 4 h 175"/>
                  <a:gd name="T28" fmla="*/ 3 w 144"/>
                  <a:gd name="T29" fmla="*/ 4 h 175"/>
                  <a:gd name="T30" fmla="*/ 1 w 144"/>
                  <a:gd name="T31" fmla="*/ 4 h 175"/>
                  <a:gd name="T32" fmla="*/ 1 w 144"/>
                  <a:gd name="T33" fmla="*/ 3 h 175"/>
                  <a:gd name="T34" fmla="*/ 0 w 144"/>
                  <a:gd name="T35" fmla="*/ 2 h 175"/>
                  <a:gd name="T36" fmla="*/ 1 w 144"/>
                  <a:gd name="T37" fmla="*/ 1 h 175"/>
                  <a:gd name="T38" fmla="*/ 3 w 144"/>
                  <a:gd name="T39" fmla="*/ 1 h 175"/>
                  <a:gd name="T40" fmla="*/ 5 w 144"/>
                  <a:gd name="T41" fmla="*/ 0 h 175"/>
                  <a:gd name="T42" fmla="*/ 6 w 144"/>
                  <a:gd name="T43" fmla="*/ 0 h 175"/>
                  <a:gd name="T44" fmla="*/ 9 w 144"/>
                  <a:gd name="T45" fmla="*/ 0 h 175"/>
                  <a:gd name="T46" fmla="*/ 12 w 144"/>
                  <a:gd name="T47" fmla="*/ 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75"/>
                  <a:gd name="T74" fmla="*/ 144 w 144"/>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close/>
                  </a:path>
                </a:pathLst>
              </a:custGeom>
              <a:solidFill>
                <a:srgbClr val="FFFF99"/>
              </a:solidFill>
              <a:ln w="9525">
                <a:solidFill>
                  <a:srgbClr val="800000"/>
                </a:solidFill>
                <a:round/>
                <a:headEnd/>
                <a:tailEnd/>
              </a:ln>
            </p:spPr>
            <p:txBody>
              <a:bodyPr/>
              <a:lstStyle/>
              <a:p>
                <a:endParaRPr lang="en-US"/>
              </a:p>
            </p:txBody>
          </p:sp>
          <p:sp>
            <p:nvSpPr>
              <p:cNvPr id="5189" name="Freeform 259"/>
              <p:cNvSpPr>
                <a:spLocks/>
              </p:cNvSpPr>
              <p:nvPr/>
            </p:nvSpPr>
            <p:spPr bwMode="auto">
              <a:xfrm>
                <a:off x="293" y="237"/>
                <a:ext cx="43" cy="28"/>
              </a:xfrm>
              <a:custGeom>
                <a:avLst/>
                <a:gdLst>
                  <a:gd name="T0" fmla="*/ 12 w 144"/>
                  <a:gd name="T1" fmla="*/ 1 h 175"/>
                  <a:gd name="T2" fmla="*/ 13 w 144"/>
                  <a:gd name="T3" fmla="*/ 1 h 175"/>
                  <a:gd name="T4" fmla="*/ 13 w 144"/>
                  <a:gd name="T5" fmla="*/ 1 h 175"/>
                  <a:gd name="T6" fmla="*/ 12 w 144"/>
                  <a:gd name="T7" fmla="*/ 2 h 175"/>
                  <a:gd name="T8" fmla="*/ 11 w 144"/>
                  <a:gd name="T9" fmla="*/ 3 h 175"/>
                  <a:gd name="T10" fmla="*/ 9 w 144"/>
                  <a:gd name="T11" fmla="*/ 3 h 175"/>
                  <a:gd name="T12" fmla="*/ 9 w 144"/>
                  <a:gd name="T13" fmla="*/ 2 h 175"/>
                  <a:gd name="T14" fmla="*/ 9 w 144"/>
                  <a:gd name="T15" fmla="*/ 2 h 175"/>
                  <a:gd name="T16" fmla="*/ 9 w 144"/>
                  <a:gd name="T17" fmla="*/ 1 h 175"/>
                  <a:gd name="T18" fmla="*/ 8 w 144"/>
                  <a:gd name="T19" fmla="*/ 1 h 175"/>
                  <a:gd name="T20" fmla="*/ 6 w 144"/>
                  <a:gd name="T21" fmla="*/ 1 h 175"/>
                  <a:gd name="T22" fmla="*/ 4 w 144"/>
                  <a:gd name="T23" fmla="*/ 2 h 175"/>
                  <a:gd name="T24" fmla="*/ 4 w 144"/>
                  <a:gd name="T25" fmla="*/ 3 h 175"/>
                  <a:gd name="T26" fmla="*/ 4 w 144"/>
                  <a:gd name="T27" fmla="*/ 4 h 175"/>
                  <a:gd name="T28" fmla="*/ 3 w 144"/>
                  <a:gd name="T29" fmla="*/ 4 h 175"/>
                  <a:gd name="T30" fmla="*/ 1 w 144"/>
                  <a:gd name="T31" fmla="*/ 4 h 175"/>
                  <a:gd name="T32" fmla="*/ 1 w 144"/>
                  <a:gd name="T33" fmla="*/ 3 h 175"/>
                  <a:gd name="T34" fmla="*/ 0 w 144"/>
                  <a:gd name="T35" fmla="*/ 2 h 175"/>
                  <a:gd name="T36" fmla="*/ 1 w 144"/>
                  <a:gd name="T37" fmla="*/ 1 h 175"/>
                  <a:gd name="T38" fmla="*/ 3 w 144"/>
                  <a:gd name="T39" fmla="*/ 1 h 175"/>
                  <a:gd name="T40" fmla="*/ 5 w 144"/>
                  <a:gd name="T41" fmla="*/ 0 h 175"/>
                  <a:gd name="T42" fmla="*/ 6 w 144"/>
                  <a:gd name="T43" fmla="*/ 0 h 175"/>
                  <a:gd name="T44" fmla="*/ 9 w 144"/>
                  <a:gd name="T45" fmla="*/ 0 h 175"/>
                  <a:gd name="T46" fmla="*/ 12 w 144"/>
                  <a:gd name="T47" fmla="*/ 1 h 1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
                  <a:gd name="T73" fmla="*/ 0 h 175"/>
                  <a:gd name="T74" fmla="*/ 144 w 144"/>
                  <a:gd name="T75" fmla="*/ 175 h 1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 h="175">
                    <a:moveTo>
                      <a:pt x="135" y="26"/>
                    </a:moveTo>
                    <a:lnTo>
                      <a:pt x="144" y="35"/>
                    </a:lnTo>
                    <a:lnTo>
                      <a:pt x="144" y="53"/>
                    </a:lnTo>
                    <a:lnTo>
                      <a:pt x="135" y="88"/>
                    </a:lnTo>
                    <a:lnTo>
                      <a:pt x="126" y="105"/>
                    </a:lnTo>
                    <a:lnTo>
                      <a:pt x="105" y="105"/>
                    </a:lnTo>
                    <a:lnTo>
                      <a:pt x="96" y="88"/>
                    </a:lnTo>
                    <a:lnTo>
                      <a:pt x="96" y="61"/>
                    </a:lnTo>
                    <a:lnTo>
                      <a:pt x="96" y="35"/>
                    </a:lnTo>
                    <a:lnTo>
                      <a:pt x="87" y="35"/>
                    </a:lnTo>
                    <a:lnTo>
                      <a:pt x="68" y="35"/>
                    </a:lnTo>
                    <a:lnTo>
                      <a:pt x="39" y="70"/>
                    </a:lnTo>
                    <a:lnTo>
                      <a:pt x="39" y="105"/>
                    </a:lnTo>
                    <a:lnTo>
                      <a:pt x="39" y="175"/>
                    </a:lnTo>
                    <a:lnTo>
                      <a:pt x="30" y="175"/>
                    </a:lnTo>
                    <a:lnTo>
                      <a:pt x="18" y="175"/>
                    </a:lnTo>
                    <a:lnTo>
                      <a:pt x="9" y="131"/>
                    </a:lnTo>
                    <a:lnTo>
                      <a:pt x="0" y="96"/>
                    </a:lnTo>
                    <a:lnTo>
                      <a:pt x="9" y="53"/>
                    </a:lnTo>
                    <a:lnTo>
                      <a:pt x="30" y="26"/>
                    </a:lnTo>
                    <a:lnTo>
                      <a:pt x="57" y="10"/>
                    </a:lnTo>
                    <a:lnTo>
                      <a:pt x="68" y="0"/>
                    </a:lnTo>
                    <a:lnTo>
                      <a:pt x="105" y="10"/>
                    </a:lnTo>
                    <a:lnTo>
                      <a:pt x="135" y="26"/>
                    </a:lnTo>
                  </a:path>
                </a:pathLst>
              </a:custGeom>
              <a:solidFill>
                <a:srgbClr val="FFFF99"/>
              </a:solidFill>
              <a:ln w="3175">
                <a:solidFill>
                  <a:srgbClr val="800000"/>
                </a:solidFill>
                <a:round/>
                <a:headEnd/>
                <a:tailEnd/>
              </a:ln>
            </p:spPr>
            <p:txBody>
              <a:bodyPr/>
              <a:lstStyle/>
              <a:p>
                <a:endParaRPr lang="en-US"/>
              </a:p>
            </p:txBody>
          </p:sp>
          <p:sp>
            <p:nvSpPr>
              <p:cNvPr id="5190" name="Freeform 260"/>
              <p:cNvSpPr>
                <a:spLocks/>
              </p:cNvSpPr>
              <p:nvPr/>
            </p:nvSpPr>
            <p:spPr bwMode="auto">
              <a:xfrm>
                <a:off x="418" y="239"/>
                <a:ext cx="257" cy="128"/>
              </a:xfrm>
              <a:custGeom>
                <a:avLst/>
                <a:gdLst>
                  <a:gd name="T0" fmla="*/ 76 w 859"/>
                  <a:gd name="T1" fmla="*/ 1 h 793"/>
                  <a:gd name="T2" fmla="*/ 72 w 859"/>
                  <a:gd name="T3" fmla="*/ 1 h 793"/>
                  <a:gd name="T4" fmla="*/ 68 w 859"/>
                  <a:gd name="T5" fmla="*/ 2 h 793"/>
                  <a:gd name="T6" fmla="*/ 66 w 859"/>
                  <a:gd name="T7" fmla="*/ 7 h 793"/>
                  <a:gd name="T8" fmla="*/ 54 w 859"/>
                  <a:gd name="T9" fmla="*/ 10 h 793"/>
                  <a:gd name="T10" fmla="*/ 38 w 859"/>
                  <a:gd name="T11" fmla="*/ 9 h 793"/>
                  <a:gd name="T12" fmla="*/ 21 w 859"/>
                  <a:gd name="T13" fmla="*/ 6 h 793"/>
                  <a:gd name="T14" fmla="*/ 35 w 859"/>
                  <a:gd name="T15" fmla="*/ 12 h 793"/>
                  <a:gd name="T16" fmla="*/ 36 w 859"/>
                  <a:gd name="T17" fmla="*/ 15 h 793"/>
                  <a:gd name="T18" fmla="*/ 28 w 859"/>
                  <a:gd name="T19" fmla="*/ 17 h 793"/>
                  <a:gd name="T20" fmla="*/ 15 w 859"/>
                  <a:gd name="T21" fmla="*/ 18 h 793"/>
                  <a:gd name="T22" fmla="*/ 3 w 859"/>
                  <a:gd name="T23" fmla="*/ 19 h 793"/>
                  <a:gd name="T24" fmla="*/ 6 w 859"/>
                  <a:gd name="T25" fmla="*/ 20 h 793"/>
                  <a:gd name="T26" fmla="*/ 7 w 859"/>
                  <a:gd name="T27" fmla="*/ 20 h 793"/>
                  <a:gd name="T28" fmla="*/ 1 w 859"/>
                  <a:gd name="T29" fmla="*/ 21 h 793"/>
                  <a:gd name="T30" fmla="*/ 0 w 859"/>
                  <a:gd name="T31" fmla="*/ 19 h 793"/>
                  <a:gd name="T32" fmla="*/ 9 w 859"/>
                  <a:gd name="T33" fmla="*/ 17 h 793"/>
                  <a:gd name="T34" fmla="*/ 12 w 859"/>
                  <a:gd name="T35" fmla="*/ 17 h 793"/>
                  <a:gd name="T36" fmla="*/ 7 w 859"/>
                  <a:gd name="T37" fmla="*/ 15 h 793"/>
                  <a:gd name="T38" fmla="*/ 10 w 859"/>
                  <a:gd name="T39" fmla="*/ 12 h 793"/>
                  <a:gd name="T40" fmla="*/ 22 w 859"/>
                  <a:gd name="T41" fmla="*/ 12 h 793"/>
                  <a:gd name="T42" fmla="*/ 23 w 859"/>
                  <a:gd name="T43" fmla="*/ 13 h 793"/>
                  <a:gd name="T44" fmla="*/ 17 w 859"/>
                  <a:gd name="T45" fmla="*/ 13 h 793"/>
                  <a:gd name="T46" fmla="*/ 16 w 859"/>
                  <a:gd name="T47" fmla="*/ 15 h 793"/>
                  <a:gd name="T48" fmla="*/ 24 w 859"/>
                  <a:gd name="T49" fmla="*/ 16 h 793"/>
                  <a:gd name="T50" fmla="*/ 32 w 859"/>
                  <a:gd name="T51" fmla="*/ 13 h 793"/>
                  <a:gd name="T52" fmla="*/ 28 w 859"/>
                  <a:gd name="T53" fmla="*/ 10 h 793"/>
                  <a:gd name="T54" fmla="*/ 24 w 859"/>
                  <a:gd name="T55" fmla="*/ 8 h 793"/>
                  <a:gd name="T56" fmla="*/ 28 w 859"/>
                  <a:gd name="T57" fmla="*/ 11 h 793"/>
                  <a:gd name="T58" fmla="*/ 26 w 859"/>
                  <a:gd name="T59" fmla="*/ 11 h 793"/>
                  <a:gd name="T60" fmla="*/ 17 w 859"/>
                  <a:gd name="T61" fmla="*/ 7 h 793"/>
                  <a:gd name="T62" fmla="*/ 6 w 859"/>
                  <a:gd name="T63" fmla="*/ 1 h 793"/>
                  <a:gd name="T64" fmla="*/ 34 w 859"/>
                  <a:gd name="T65" fmla="*/ 7 h 793"/>
                  <a:gd name="T66" fmla="*/ 44 w 859"/>
                  <a:gd name="T67" fmla="*/ 7 h 793"/>
                  <a:gd name="T68" fmla="*/ 29 w 859"/>
                  <a:gd name="T69" fmla="*/ 7 h 793"/>
                  <a:gd name="T70" fmla="*/ 40 w 859"/>
                  <a:gd name="T71" fmla="*/ 8 h 793"/>
                  <a:gd name="T72" fmla="*/ 54 w 859"/>
                  <a:gd name="T73" fmla="*/ 8 h 793"/>
                  <a:gd name="T74" fmla="*/ 58 w 859"/>
                  <a:gd name="T75" fmla="*/ 5 h 793"/>
                  <a:gd name="T76" fmla="*/ 50 w 859"/>
                  <a:gd name="T77" fmla="*/ 4 h 793"/>
                  <a:gd name="T78" fmla="*/ 48 w 859"/>
                  <a:gd name="T79" fmla="*/ 6 h 793"/>
                  <a:gd name="T80" fmla="*/ 44 w 859"/>
                  <a:gd name="T81" fmla="*/ 5 h 793"/>
                  <a:gd name="T82" fmla="*/ 47 w 859"/>
                  <a:gd name="T83" fmla="*/ 2 h 793"/>
                  <a:gd name="T84" fmla="*/ 59 w 859"/>
                  <a:gd name="T85" fmla="*/ 2 h 793"/>
                  <a:gd name="T86" fmla="*/ 63 w 859"/>
                  <a:gd name="T87" fmla="*/ 4 h 793"/>
                  <a:gd name="T88" fmla="*/ 66 w 859"/>
                  <a:gd name="T89" fmla="*/ 4 h 793"/>
                  <a:gd name="T90" fmla="*/ 65 w 859"/>
                  <a:gd name="T91" fmla="*/ 2 h 793"/>
                  <a:gd name="T92" fmla="*/ 71 w 859"/>
                  <a:gd name="T93" fmla="*/ 0 h 7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59"/>
                  <a:gd name="T142" fmla="*/ 0 h 793"/>
                  <a:gd name="T143" fmla="*/ 859 w 859"/>
                  <a:gd name="T144" fmla="*/ 793 h 79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59" h="793">
                    <a:moveTo>
                      <a:pt x="850" y="25"/>
                    </a:moveTo>
                    <a:lnTo>
                      <a:pt x="859" y="43"/>
                    </a:lnTo>
                    <a:lnTo>
                      <a:pt x="850" y="51"/>
                    </a:lnTo>
                    <a:lnTo>
                      <a:pt x="829" y="68"/>
                    </a:lnTo>
                    <a:lnTo>
                      <a:pt x="811" y="68"/>
                    </a:lnTo>
                    <a:lnTo>
                      <a:pt x="802" y="51"/>
                    </a:lnTo>
                    <a:lnTo>
                      <a:pt x="802" y="35"/>
                    </a:lnTo>
                    <a:lnTo>
                      <a:pt x="772" y="60"/>
                    </a:lnTo>
                    <a:lnTo>
                      <a:pt x="763" y="86"/>
                    </a:lnTo>
                    <a:lnTo>
                      <a:pt x="754" y="146"/>
                    </a:lnTo>
                    <a:lnTo>
                      <a:pt x="754" y="200"/>
                    </a:lnTo>
                    <a:lnTo>
                      <a:pt x="733" y="252"/>
                    </a:lnTo>
                    <a:lnTo>
                      <a:pt x="706" y="305"/>
                    </a:lnTo>
                    <a:lnTo>
                      <a:pt x="656" y="338"/>
                    </a:lnTo>
                    <a:lnTo>
                      <a:pt x="598" y="365"/>
                    </a:lnTo>
                    <a:lnTo>
                      <a:pt x="550" y="365"/>
                    </a:lnTo>
                    <a:lnTo>
                      <a:pt x="482" y="365"/>
                    </a:lnTo>
                    <a:lnTo>
                      <a:pt x="425" y="349"/>
                    </a:lnTo>
                    <a:lnTo>
                      <a:pt x="329" y="287"/>
                    </a:lnTo>
                    <a:lnTo>
                      <a:pt x="242" y="217"/>
                    </a:lnTo>
                    <a:lnTo>
                      <a:pt x="231" y="217"/>
                    </a:lnTo>
                    <a:lnTo>
                      <a:pt x="222" y="227"/>
                    </a:lnTo>
                    <a:lnTo>
                      <a:pt x="347" y="365"/>
                    </a:lnTo>
                    <a:lnTo>
                      <a:pt x="395" y="444"/>
                    </a:lnTo>
                    <a:lnTo>
                      <a:pt x="404" y="479"/>
                    </a:lnTo>
                    <a:lnTo>
                      <a:pt x="404" y="522"/>
                    </a:lnTo>
                    <a:lnTo>
                      <a:pt x="404" y="566"/>
                    </a:lnTo>
                    <a:lnTo>
                      <a:pt x="386" y="609"/>
                    </a:lnTo>
                    <a:lnTo>
                      <a:pt x="356" y="636"/>
                    </a:lnTo>
                    <a:lnTo>
                      <a:pt x="308" y="662"/>
                    </a:lnTo>
                    <a:lnTo>
                      <a:pt x="281" y="679"/>
                    </a:lnTo>
                    <a:lnTo>
                      <a:pt x="242" y="689"/>
                    </a:lnTo>
                    <a:lnTo>
                      <a:pt x="164" y="689"/>
                    </a:lnTo>
                    <a:lnTo>
                      <a:pt x="87" y="697"/>
                    </a:lnTo>
                    <a:lnTo>
                      <a:pt x="57" y="714"/>
                    </a:lnTo>
                    <a:lnTo>
                      <a:pt x="29" y="733"/>
                    </a:lnTo>
                    <a:lnTo>
                      <a:pt x="39" y="749"/>
                    </a:lnTo>
                    <a:lnTo>
                      <a:pt x="48" y="749"/>
                    </a:lnTo>
                    <a:lnTo>
                      <a:pt x="68" y="749"/>
                    </a:lnTo>
                    <a:lnTo>
                      <a:pt x="68" y="741"/>
                    </a:lnTo>
                    <a:lnTo>
                      <a:pt x="87" y="749"/>
                    </a:lnTo>
                    <a:lnTo>
                      <a:pt x="77" y="768"/>
                    </a:lnTo>
                    <a:lnTo>
                      <a:pt x="57" y="793"/>
                    </a:lnTo>
                    <a:lnTo>
                      <a:pt x="18" y="793"/>
                    </a:lnTo>
                    <a:lnTo>
                      <a:pt x="9" y="793"/>
                    </a:lnTo>
                    <a:lnTo>
                      <a:pt x="0" y="776"/>
                    </a:lnTo>
                    <a:lnTo>
                      <a:pt x="0" y="749"/>
                    </a:lnTo>
                    <a:lnTo>
                      <a:pt x="0" y="733"/>
                    </a:lnTo>
                    <a:lnTo>
                      <a:pt x="29" y="689"/>
                    </a:lnTo>
                    <a:lnTo>
                      <a:pt x="57" y="671"/>
                    </a:lnTo>
                    <a:lnTo>
                      <a:pt x="96" y="671"/>
                    </a:lnTo>
                    <a:lnTo>
                      <a:pt x="164" y="654"/>
                    </a:lnTo>
                    <a:lnTo>
                      <a:pt x="155" y="636"/>
                    </a:lnTo>
                    <a:lnTo>
                      <a:pt x="135" y="636"/>
                    </a:lnTo>
                    <a:lnTo>
                      <a:pt x="105" y="619"/>
                    </a:lnTo>
                    <a:lnTo>
                      <a:pt x="87" y="592"/>
                    </a:lnTo>
                    <a:lnTo>
                      <a:pt x="77" y="566"/>
                    </a:lnTo>
                    <a:lnTo>
                      <a:pt x="77" y="531"/>
                    </a:lnTo>
                    <a:lnTo>
                      <a:pt x="87" y="514"/>
                    </a:lnTo>
                    <a:lnTo>
                      <a:pt x="116" y="479"/>
                    </a:lnTo>
                    <a:lnTo>
                      <a:pt x="155" y="452"/>
                    </a:lnTo>
                    <a:lnTo>
                      <a:pt x="203" y="462"/>
                    </a:lnTo>
                    <a:lnTo>
                      <a:pt x="242" y="470"/>
                    </a:lnTo>
                    <a:lnTo>
                      <a:pt x="260" y="497"/>
                    </a:lnTo>
                    <a:lnTo>
                      <a:pt x="260" y="505"/>
                    </a:lnTo>
                    <a:lnTo>
                      <a:pt x="260" y="514"/>
                    </a:lnTo>
                    <a:lnTo>
                      <a:pt x="231" y="505"/>
                    </a:lnTo>
                    <a:lnTo>
                      <a:pt x="212" y="505"/>
                    </a:lnTo>
                    <a:lnTo>
                      <a:pt x="194" y="514"/>
                    </a:lnTo>
                    <a:lnTo>
                      <a:pt x="174" y="531"/>
                    </a:lnTo>
                    <a:lnTo>
                      <a:pt x="174" y="549"/>
                    </a:lnTo>
                    <a:lnTo>
                      <a:pt x="174" y="566"/>
                    </a:lnTo>
                    <a:lnTo>
                      <a:pt x="222" y="601"/>
                    </a:lnTo>
                    <a:lnTo>
                      <a:pt x="242" y="609"/>
                    </a:lnTo>
                    <a:lnTo>
                      <a:pt x="270" y="601"/>
                    </a:lnTo>
                    <a:lnTo>
                      <a:pt x="308" y="592"/>
                    </a:lnTo>
                    <a:lnTo>
                      <a:pt x="329" y="576"/>
                    </a:lnTo>
                    <a:lnTo>
                      <a:pt x="356" y="514"/>
                    </a:lnTo>
                    <a:lnTo>
                      <a:pt x="356" y="462"/>
                    </a:lnTo>
                    <a:lnTo>
                      <a:pt x="347" y="409"/>
                    </a:lnTo>
                    <a:lnTo>
                      <a:pt x="318" y="365"/>
                    </a:lnTo>
                    <a:lnTo>
                      <a:pt x="290" y="322"/>
                    </a:lnTo>
                    <a:lnTo>
                      <a:pt x="270" y="313"/>
                    </a:lnTo>
                    <a:lnTo>
                      <a:pt x="270" y="322"/>
                    </a:lnTo>
                    <a:lnTo>
                      <a:pt x="281" y="357"/>
                    </a:lnTo>
                    <a:lnTo>
                      <a:pt x="299" y="400"/>
                    </a:lnTo>
                    <a:lnTo>
                      <a:pt x="318" y="435"/>
                    </a:lnTo>
                    <a:lnTo>
                      <a:pt x="318" y="479"/>
                    </a:lnTo>
                    <a:lnTo>
                      <a:pt x="308" y="514"/>
                    </a:lnTo>
                    <a:lnTo>
                      <a:pt x="290" y="417"/>
                    </a:lnTo>
                    <a:lnTo>
                      <a:pt x="270" y="374"/>
                    </a:lnTo>
                    <a:lnTo>
                      <a:pt x="242" y="330"/>
                    </a:lnTo>
                    <a:lnTo>
                      <a:pt x="194" y="260"/>
                    </a:lnTo>
                    <a:lnTo>
                      <a:pt x="135" y="200"/>
                    </a:lnTo>
                    <a:lnTo>
                      <a:pt x="9" y="95"/>
                    </a:lnTo>
                    <a:lnTo>
                      <a:pt x="68" y="25"/>
                    </a:lnTo>
                    <a:lnTo>
                      <a:pt x="242" y="173"/>
                    </a:lnTo>
                    <a:lnTo>
                      <a:pt x="338" y="227"/>
                    </a:lnTo>
                    <a:lnTo>
                      <a:pt x="386" y="252"/>
                    </a:lnTo>
                    <a:lnTo>
                      <a:pt x="443" y="278"/>
                    </a:lnTo>
                    <a:lnTo>
                      <a:pt x="530" y="287"/>
                    </a:lnTo>
                    <a:lnTo>
                      <a:pt x="493" y="287"/>
                    </a:lnTo>
                    <a:lnTo>
                      <a:pt x="443" y="287"/>
                    </a:lnTo>
                    <a:lnTo>
                      <a:pt x="347" y="252"/>
                    </a:lnTo>
                    <a:lnTo>
                      <a:pt x="329" y="260"/>
                    </a:lnTo>
                    <a:lnTo>
                      <a:pt x="356" y="287"/>
                    </a:lnTo>
                    <a:lnTo>
                      <a:pt x="395" y="305"/>
                    </a:lnTo>
                    <a:lnTo>
                      <a:pt x="443" y="322"/>
                    </a:lnTo>
                    <a:lnTo>
                      <a:pt x="493" y="330"/>
                    </a:lnTo>
                    <a:lnTo>
                      <a:pt x="550" y="322"/>
                    </a:lnTo>
                    <a:lnTo>
                      <a:pt x="598" y="305"/>
                    </a:lnTo>
                    <a:lnTo>
                      <a:pt x="637" y="270"/>
                    </a:lnTo>
                    <a:lnTo>
                      <a:pt x="646" y="243"/>
                    </a:lnTo>
                    <a:lnTo>
                      <a:pt x="646" y="208"/>
                    </a:lnTo>
                    <a:lnTo>
                      <a:pt x="628" y="182"/>
                    </a:lnTo>
                    <a:lnTo>
                      <a:pt x="608" y="165"/>
                    </a:lnTo>
                    <a:lnTo>
                      <a:pt x="560" y="165"/>
                    </a:lnTo>
                    <a:lnTo>
                      <a:pt x="550" y="182"/>
                    </a:lnTo>
                    <a:lnTo>
                      <a:pt x="530" y="200"/>
                    </a:lnTo>
                    <a:lnTo>
                      <a:pt x="530" y="235"/>
                    </a:lnTo>
                    <a:lnTo>
                      <a:pt x="512" y="235"/>
                    </a:lnTo>
                    <a:lnTo>
                      <a:pt x="502" y="227"/>
                    </a:lnTo>
                    <a:lnTo>
                      <a:pt x="493" y="200"/>
                    </a:lnTo>
                    <a:lnTo>
                      <a:pt x="493" y="157"/>
                    </a:lnTo>
                    <a:lnTo>
                      <a:pt x="493" y="121"/>
                    </a:lnTo>
                    <a:lnTo>
                      <a:pt x="521" y="95"/>
                    </a:lnTo>
                    <a:lnTo>
                      <a:pt x="550" y="78"/>
                    </a:lnTo>
                    <a:lnTo>
                      <a:pt x="608" y="68"/>
                    </a:lnTo>
                    <a:lnTo>
                      <a:pt x="656" y="86"/>
                    </a:lnTo>
                    <a:lnTo>
                      <a:pt x="694" y="113"/>
                    </a:lnTo>
                    <a:lnTo>
                      <a:pt x="706" y="130"/>
                    </a:lnTo>
                    <a:lnTo>
                      <a:pt x="706" y="146"/>
                    </a:lnTo>
                    <a:lnTo>
                      <a:pt x="715" y="165"/>
                    </a:lnTo>
                    <a:lnTo>
                      <a:pt x="733" y="165"/>
                    </a:lnTo>
                    <a:lnTo>
                      <a:pt x="733" y="146"/>
                    </a:lnTo>
                    <a:lnTo>
                      <a:pt x="733" y="121"/>
                    </a:lnTo>
                    <a:lnTo>
                      <a:pt x="724" y="95"/>
                    </a:lnTo>
                    <a:lnTo>
                      <a:pt x="724" y="68"/>
                    </a:lnTo>
                    <a:lnTo>
                      <a:pt x="754" y="25"/>
                    </a:lnTo>
                    <a:lnTo>
                      <a:pt x="763" y="8"/>
                    </a:lnTo>
                    <a:lnTo>
                      <a:pt x="792" y="0"/>
                    </a:lnTo>
                    <a:lnTo>
                      <a:pt x="829" y="8"/>
                    </a:lnTo>
                    <a:lnTo>
                      <a:pt x="850" y="25"/>
                    </a:lnTo>
                    <a:close/>
                  </a:path>
                </a:pathLst>
              </a:custGeom>
              <a:solidFill>
                <a:srgbClr val="FFFF99"/>
              </a:solidFill>
              <a:ln w="9525">
                <a:solidFill>
                  <a:srgbClr val="800000"/>
                </a:solidFill>
                <a:round/>
                <a:headEnd/>
                <a:tailEnd/>
              </a:ln>
            </p:spPr>
            <p:txBody>
              <a:bodyPr/>
              <a:lstStyle/>
              <a:p>
                <a:endParaRPr lang="en-US"/>
              </a:p>
            </p:txBody>
          </p:sp>
          <p:sp>
            <p:nvSpPr>
              <p:cNvPr id="5191" name="Freeform 261"/>
              <p:cNvSpPr>
                <a:spLocks/>
              </p:cNvSpPr>
              <p:nvPr/>
            </p:nvSpPr>
            <p:spPr bwMode="auto">
              <a:xfrm>
                <a:off x="310" y="250"/>
                <a:ext cx="2" cy="1"/>
              </a:xfrm>
              <a:custGeom>
                <a:avLst/>
                <a:gdLst>
                  <a:gd name="T0" fmla="*/ 0 w 11"/>
                  <a:gd name="T1" fmla="*/ 0 h 10"/>
                  <a:gd name="T2" fmla="*/ 0 w 11"/>
                  <a:gd name="T3" fmla="*/ 0 h 10"/>
                  <a:gd name="T4" fmla="*/ 0 w 11"/>
                  <a:gd name="T5" fmla="*/ 0 h 10"/>
                  <a:gd name="T6" fmla="*/ 0 w 11"/>
                  <a:gd name="T7" fmla="*/ 0 h 10"/>
                  <a:gd name="T8" fmla="*/ 0 w 11"/>
                  <a:gd name="T9" fmla="*/ 0 h 10"/>
                  <a:gd name="T10" fmla="*/ 0 w 11"/>
                  <a:gd name="T11" fmla="*/ 0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0"/>
                    </a:moveTo>
                    <a:lnTo>
                      <a:pt x="11" y="0"/>
                    </a:lnTo>
                    <a:lnTo>
                      <a:pt x="0" y="10"/>
                    </a:lnTo>
                    <a:lnTo>
                      <a:pt x="0" y="0"/>
                    </a:lnTo>
                    <a:lnTo>
                      <a:pt x="11" y="0"/>
                    </a:lnTo>
                  </a:path>
                </a:pathLst>
              </a:custGeom>
              <a:solidFill>
                <a:srgbClr val="FFFF99"/>
              </a:solidFill>
              <a:ln w="3175">
                <a:solidFill>
                  <a:srgbClr val="800000"/>
                </a:solidFill>
                <a:round/>
                <a:headEnd/>
                <a:tailEnd/>
              </a:ln>
            </p:spPr>
            <p:txBody>
              <a:bodyPr/>
              <a:lstStyle/>
              <a:p>
                <a:endParaRPr lang="en-US"/>
              </a:p>
            </p:txBody>
          </p:sp>
          <p:sp>
            <p:nvSpPr>
              <p:cNvPr id="5192" name="Freeform 262"/>
              <p:cNvSpPr>
                <a:spLocks/>
              </p:cNvSpPr>
              <p:nvPr/>
            </p:nvSpPr>
            <p:spPr bwMode="auto">
              <a:xfrm>
                <a:off x="198" y="254"/>
                <a:ext cx="51" cy="17"/>
              </a:xfrm>
              <a:custGeom>
                <a:avLst/>
                <a:gdLst>
                  <a:gd name="T0" fmla="*/ 15 w 174"/>
                  <a:gd name="T1" fmla="*/ 1 h 105"/>
                  <a:gd name="T2" fmla="*/ 10 w 174"/>
                  <a:gd name="T3" fmla="*/ 1 h 105"/>
                  <a:gd name="T4" fmla="*/ 3 w 174"/>
                  <a:gd name="T5" fmla="*/ 3 h 105"/>
                  <a:gd name="T6" fmla="*/ 2 w 174"/>
                  <a:gd name="T7" fmla="*/ 3 h 105"/>
                  <a:gd name="T8" fmla="*/ 0 w 174"/>
                  <a:gd name="T9" fmla="*/ 2 h 105"/>
                  <a:gd name="T10" fmla="*/ 2 w 174"/>
                  <a:gd name="T11" fmla="*/ 1 h 105"/>
                  <a:gd name="T12" fmla="*/ 3 w 174"/>
                  <a:gd name="T13" fmla="*/ 0 h 105"/>
                  <a:gd name="T14" fmla="*/ 6 w 174"/>
                  <a:gd name="T15" fmla="*/ 0 h 105"/>
                  <a:gd name="T16" fmla="*/ 8 w 174"/>
                  <a:gd name="T17" fmla="*/ 0 h 105"/>
                  <a:gd name="T18" fmla="*/ 13 w 174"/>
                  <a:gd name="T19" fmla="*/ 0 h 105"/>
                  <a:gd name="T20" fmla="*/ 15 w 174"/>
                  <a:gd name="T21" fmla="*/ 1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05"/>
                  <a:gd name="T35" fmla="*/ 174 w 174"/>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close/>
                  </a:path>
                </a:pathLst>
              </a:custGeom>
              <a:solidFill>
                <a:srgbClr val="FFFF99"/>
              </a:solidFill>
              <a:ln w="9525">
                <a:solidFill>
                  <a:srgbClr val="800000"/>
                </a:solidFill>
                <a:round/>
                <a:headEnd/>
                <a:tailEnd/>
              </a:ln>
            </p:spPr>
            <p:txBody>
              <a:bodyPr/>
              <a:lstStyle/>
              <a:p>
                <a:endParaRPr lang="en-US"/>
              </a:p>
            </p:txBody>
          </p:sp>
          <p:sp>
            <p:nvSpPr>
              <p:cNvPr id="5193" name="Freeform 263"/>
              <p:cNvSpPr>
                <a:spLocks/>
              </p:cNvSpPr>
              <p:nvPr/>
            </p:nvSpPr>
            <p:spPr bwMode="auto">
              <a:xfrm>
                <a:off x="198" y="254"/>
                <a:ext cx="51" cy="17"/>
              </a:xfrm>
              <a:custGeom>
                <a:avLst/>
                <a:gdLst>
                  <a:gd name="T0" fmla="*/ 15 w 174"/>
                  <a:gd name="T1" fmla="*/ 1 h 105"/>
                  <a:gd name="T2" fmla="*/ 10 w 174"/>
                  <a:gd name="T3" fmla="*/ 1 h 105"/>
                  <a:gd name="T4" fmla="*/ 3 w 174"/>
                  <a:gd name="T5" fmla="*/ 3 h 105"/>
                  <a:gd name="T6" fmla="*/ 2 w 174"/>
                  <a:gd name="T7" fmla="*/ 3 h 105"/>
                  <a:gd name="T8" fmla="*/ 0 w 174"/>
                  <a:gd name="T9" fmla="*/ 2 h 105"/>
                  <a:gd name="T10" fmla="*/ 2 w 174"/>
                  <a:gd name="T11" fmla="*/ 1 h 105"/>
                  <a:gd name="T12" fmla="*/ 3 w 174"/>
                  <a:gd name="T13" fmla="*/ 0 h 105"/>
                  <a:gd name="T14" fmla="*/ 6 w 174"/>
                  <a:gd name="T15" fmla="*/ 0 h 105"/>
                  <a:gd name="T16" fmla="*/ 8 w 174"/>
                  <a:gd name="T17" fmla="*/ 0 h 105"/>
                  <a:gd name="T18" fmla="*/ 13 w 174"/>
                  <a:gd name="T19" fmla="*/ 0 h 105"/>
                  <a:gd name="T20" fmla="*/ 15 w 174"/>
                  <a:gd name="T21" fmla="*/ 1 h 1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4"/>
                  <a:gd name="T34" fmla="*/ 0 h 105"/>
                  <a:gd name="T35" fmla="*/ 174 w 174"/>
                  <a:gd name="T36" fmla="*/ 105 h 10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4" h="105">
                    <a:moveTo>
                      <a:pt x="174" y="26"/>
                    </a:moveTo>
                    <a:lnTo>
                      <a:pt x="115" y="35"/>
                    </a:lnTo>
                    <a:lnTo>
                      <a:pt x="37" y="105"/>
                    </a:lnTo>
                    <a:lnTo>
                      <a:pt x="19" y="97"/>
                    </a:lnTo>
                    <a:lnTo>
                      <a:pt x="0" y="78"/>
                    </a:lnTo>
                    <a:lnTo>
                      <a:pt x="19" y="43"/>
                    </a:lnTo>
                    <a:lnTo>
                      <a:pt x="37" y="8"/>
                    </a:lnTo>
                    <a:lnTo>
                      <a:pt x="76" y="0"/>
                    </a:lnTo>
                    <a:lnTo>
                      <a:pt x="96" y="0"/>
                    </a:lnTo>
                    <a:lnTo>
                      <a:pt x="154" y="0"/>
                    </a:lnTo>
                    <a:lnTo>
                      <a:pt x="174" y="26"/>
                    </a:lnTo>
                  </a:path>
                </a:pathLst>
              </a:custGeom>
              <a:solidFill>
                <a:srgbClr val="FFFF99"/>
              </a:solidFill>
              <a:ln w="3175">
                <a:solidFill>
                  <a:srgbClr val="800000"/>
                </a:solidFill>
                <a:round/>
                <a:headEnd/>
                <a:tailEnd/>
              </a:ln>
            </p:spPr>
            <p:txBody>
              <a:bodyPr/>
              <a:lstStyle/>
              <a:p>
                <a:endParaRPr lang="en-US"/>
              </a:p>
            </p:txBody>
          </p:sp>
          <p:sp>
            <p:nvSpPr>
              <p:cNvPr id="5194" name="Freeform 264"/>
              <p:cNvSpPr>
                <a:spLocks/>
              </p:cNvSpPr>
              <p:nvPr/>
            </p:nvSpPr>
            <p:spPr bwMode="auto">
              <a:xfrm>
                <a:off x="513" y="259"/>
                <a:ext cx="10" cy="11"/>
              </a:xfrm>
              <a:custGeom>
                <a:avLst/>
                <a:gdLst>
                  <a:gd name="T0" fmla="*/ 3 w 29"/>
                  <a:gd name="T1" fmla="*/ 2 h 71"/>
                  <a:gd name="T2" fmla="*/ 2 w 29"/>
                  <a:gd name="T3" fmla="*/ 2 h 71"/>
                  <a:gd name="T4" fmla="*/ 0 w 29"/>
                  <a:gd name="T5" fmla="*/ 1 h 71"/>
                  <a:gd name="T6" fmla="*/ 0 w 29"/>
                  <a:gd name="T7" fmla="*/ 1 h 71"/>
                  <a:gd name="T8" fmla="*/ 1 w 29"/>
                  <a:gd name="T9" fmla="*/ 0 h 71"/>
                  <a:gd name="T10" fmla="*/ 3 w 29"/>
                  <a:gd name="T11" fmla="*/ 0 h 71"/>
                  <a:gd name="T12" fmla="*/ 3 w 29"/>
                  <a:gd name="T13" fmla="*/ 2 h 71"/>
                  <a:gd name="T14" fmla="*/ 0 60000 65536"/>
                  <a:gd name="T15" fmla="*/ 0 60000 65536"/>
                  <a:gd name="T16" fmla="*/ 0 60000 65536"/>
                  <a:gd name="T17" fmla="*/ 0 60000 65536"/>
                  <a:gd name="T18" fmla="*/ 0 60000 65536"/>
                  <a:gd name="T19" fmla="*/ 0 60000 65536"/>
                  <a:gd name="T20" fmla="*/ 0 60000 65536"/>
                  <a:gd name="T21" fmla="*/ 0 w 29"/>
                  <a:gd name="T22" fmla="*/ 0 h 71"/>
                  <a:gd name="T23" fmla="*/ 29 w 29"/>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71">
                    <a:moveTo>
                      <a:pt x="29" y="71"/>
                    </a:moveTo>
                    <a:lnTo>
                      <a:pt x="20" y="71"/>
                    </a:lnTo>
                    <a:lnTo>
                      <a:pt x="0" y="61"/>
                    </a:lnTo>
                    <a:lnTo>
                      <a:pt x="0" y="44"/>
                    </a:lnTo>
                    <a:lnTo>
                      <a:pt x="11" y="17"/>
                    </a:lnTo>
                    <a:lnTo>
                      <a:pt x="29" y="0"/>
                    </a:lnTo>
                    <a:lnTo>
                      <a:pt x="29" y="71"/>
                    </a:lnTo>
                    <a:close/>
                  </a:path>
                </a:pathLst>
              </a:custGeom>
              <a:solidFill>
                <a:srgbClr val="FFFF99"/>
              </a:solidFill>
              <a:ln w="9525">
                <a:solidFill>
                  <a:srgbClr val="800000"/>
                </a:solidFill>
                <a:round/>
                <a:headEnd/>
                <a:tailEnd/>
              </a:ln>
            </p:spPr>
            <p:txBody>
              <a:bodyPr/>
              <a:lstStyle/>
              <a:p>
                <a:endParaRPr lang="en-US"/>
              </a:p>
            </p:txBody>
          </p:sp>
          <p:sp>
            <p:nvSpPr>
              <p:cNvPr id="5195" name="Freeform 265"/>
              <p:cNvSpPr>
                <a:spLocks/>
              </p:cNvSpPr>
              <p:nvPr/>
            </p:nvSpPr>
            <p:spPr bwMode="auto">
              <a:xfrm>
                <a:off x="283" y="265"/>
                <a:ext cx="53" cy="14"/>
              </a:xfrm>
              <a:custGeom>
                <a:avLst/>
                <a:gdLst>
                  <a:gd name="T0" fmla="*/ 16 w 174"/>
                  <a:gd name="T1" fmla="*/ 1 h 87"/>
                  <a:gd name="T2" fmla="*/ 16 w 174"/>
                  <a:gd name="T3" fmla="*/ 1 h 87"/>
                  <a:gd name="T4" fmla="*/ 16 w 174"/>
                  <a:gd name="T5" fmla="*/ 2 h 87"/>
                  <a:gd name="T6" fmla="*/ 13 w 174"/>
                  <a:gd name="T7" fmla="*/ 2 h 87"/>
                  <a:gd name="T8" fmla="*/ 12 w 174"/>
                  <a:gd name="T9" fmla="*/ 2 h 87"/>
                  <a:gd name="T10" fmla="*/ 10 w 174"/>
                  <a:gd name="T11" fmla="*/ 2 h 87"/>
                  <a:gd name="T12" fmla="*/ 9 w 174"/>
                  <a:gd name="T13" fmla="*/ 2 h 87"/>
                  <a:gd name="T14" fmla="*/ 10 w 174"/>
                  <a:gd name="T15" fmla="*/ 2 h 87"/>
                  <a:gd name="T16" fmla="*/ 12 w 174"/>
                  <a:gd name="T17" fmla="*/ 2 h 87"/>
                  <a:gd name="T18" fmla="*/ 12 w 174"/>
                  <a:gd name="T19" fmla="*/ 1 h 87"/>
                  <a:gd name="T20" fmla="*/ 12 w 174"/>
                  <a:gd name="T21" fmla="*/ 1 h 87"/>
                  <a:gd name="T22" fmla="*/ 9 w 174"/>
                  <a:gd name="T23" fmla="*/ 1 h 87"/>
                  <a:gd name="T24" fmla="*/ 6 w 174"/>
                  <a:gd name="T25" fmla="*/ 1 h 87"/>
                  <a:gd name="T26" fmla="*/ 2 w 174"/>
                  <a:gd name="T27" fmla="*/ 2 h 87"/>
                  <a:gd name="T28" fmla="*/ 0 w 174"/>
                  <a:gd name="T29" fmla="*/ 2 h 87"/>
                  <a:gd name="T30" fmla="*/ 0 w 174"/>
                  <a:gd name="T31" fmla="*/ 2 h 87"/>
                  <a:gd name="T32" fmla="*/ 2 w 174"/>
                  <a:gd name="T33" fmla="*/ 1 h 87"/>
                  <a:gd name="T34" fmla="*/ 4 w 174"/>
                  <a:gd name="T35" fmla="*/ 1 h 87"/>
                  <a:gd name="T36" fmla="*/ 6 w 174"/>
                  <a:gd name="T37" fmla="*/ 0 h 87"/>
                  <a:gd name="T38" fmla="*/ 9 w 174"/>
                  <a:gd name="T39" fmla="*/ 0 h 87"/>
                  <a:gd name="T40" fmla="*/ 13 w 174"/>
                  <a:gd name="T41" fmla="*/ 0 h 87"/>
                  <a:gd name="T42" fmla="*/ 16 w 174"/>
                  <a:gd name="T43" fmla="*/ 1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87"/>
                  <a:gd name="T68" fmla="*/ 174 w 174"/>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close/>
                  </a:path>
                </a:pathLst>
              </a:custGeom>
              <a:solidFill>
                <a:srgbClr val="FFFF99"/>
              </a:solidFill>
              <a:ln w="9525">
                <a:solidFill>
                  <a:srgbClr val="800000"/>
                </a:solidFill>
                <a:round/>
                <a:headEnd/>
                <a:tailEnd/>
              </a:ln>
            </p:spPr>
            <p:txBody>
              <a:bodyPr/>
              <a:lstStyle/>
              <a:p>
                <a:endParaRPr lang="en-US"/>
              </a:p>
            </p:txBody>
          </p:sp>
          <p:sp>
            <p:nvSpPr>
              <p:cNvPr id="5196" name="Freeform 266"/>
              <p:cNvSpPr>
                <a:spLocks/>
              </p:cNvSpPr>
              <p:nvPr/>
            </p:nvSpPr>
            <p:spPr bwMode="auto">
              <a:xfrm>
                <a:off x="283" y="265"/>
                <a:ext cx="53" cy="14"/>
              </a:xfrm>
              <a:custGeom>
                <a:avLst/>
                <a:gdLst>
                  <a:gd name="T0" fmla="*/ 16 w 174"/>
                  <a:gd name="T1" fmla="*/ 1 h 87"/>
                  <a:gd name="T2" fmla="*/ 16 w 174"/>
                  <a:gd name="T3" fmla="*/ 1 h 87"/>
                  <a:gd name="T4" fmla="*/ 16 w 174"/>
                  <a:gd name="T5" fmla="*/ 2 h 87"/>
                  <a:gd name="T6" fmla="*/ 13 w 174"/>
                  <a:gd name="T7" fmla="*/ 2 h 87"/>
                  <a:gd name="T8" fmla="*/ 12 w 174"/>
                  <a:gd name="T9" fmla="*/ 2 h 87"/>
                  <a:gd name="T10" fmla="*/ 10 w 174"/>
                  <a:gd name="T11" fmla="*/ 2 h 87"/>
                  <a:gd name="T12" fmla="*/ 9 w 174"/>
                  <a:gd name="T13" fmla="*/ 2 h 87"/>
                  <a:gd name="T14" fmla="*/ 10 w 174"/>
                  <a:gd name="T15" fmla="*/ 2 h 87"/>
                  <a:gd name="T16" fmla="*/ 12 w 174"/>
                  <a:gd name="T17" fmla="*/ 2 h 87"/>
                  <a:gd name="T18" fmla="*/ 12 w 174"/>
                  <a:gd name="T19" fmla="*/ 1 h 87"/>
                  <a:gd name="T20" fmla="*/ 12 w 174"/>
                  <a:gd name="T21" fmla="*/ 1 h 87"/>
                  <a:gd name="T22" fmla="*/ 9 w 174"/>
                  <a:gd name="T23" fmla="*/ 1 h 87"/>
                  <a:gd name="T24" fmla="*/ 6 w 174"/>
                  <a:gd name="T25" fmla="*/ 1 h 87"/>
                  <a:gd name="T26" fmla="*/ 2 w 174"/>
                  <a:gd name="T27" fmla="*/ 2 h 87"/>
                  <a:gd name="T28" fmla="*/ 0 w 174"/>
                  <a:gd name="T29" fmla="*/ 2 h 87"/>
                  <a:gd name="T30" fmla="*/ 0 w 174"/>
                  <a:gd name="T31" fmla="*/ 2 h 87"/>
                  <a:gd name="T32" fmla="*/ 0 w 174"/>
                  <a:gd name="T33" fmla="*/ 2 h 87"/>
                  <a:gd name="T34" fmla="*/ 2 w 174"/>
                  <a:gd name="T35" fmla="*/ 1 h 87"/>
                  <a:gd name="T36" fmla="*/ 4 w 174"/>
                  <a:gd name="T37" fmla="*/ 1 h 87"/>
                  <a:gd name="T38" fmla="*/ 6 w 174"/>
                  <a:gd name="T39" fmla="*/ 0 h 87"/>
                  <a:gd name="T40" fmla="*/ 9 w 174"/>
                  <a:gd name="T41" fmla="*/ 0 h 87"/>
                  <a:gd name="T42" fmla="*/ 13 w 174"/>
                  <a:gd name="T43" fmla="*/ 0 h 87"/>
                  <a:gd name="T44" fmla="*/ 16 w 174"/>
                  <a:gd name="T45" fmla="*/ 1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87"/>
                  <a:gd name="T71" fmla="*/ 174 w 174"/>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87">
                    <a:moveTo>
                      <a:pt x="174" y="27"/>
                    </a:moveTo>
                    <a:lnTo>
                      <a:pt x="174" y="43"/>
                    </a:lnTo>
                    <a:lnTo>
                      <a:pt x="174" y="62"/>
                    </a:lnTo>
                    <a:lnTo>
                      <a:pt x="146" y="87"/>
                    </a:lnTo>
                    <a:lnTo>
                      <a:pt x="126" y="87"/>
                    </a:lnTo>
                    <a:lnTo>
                      <a:pt x="108" y="87"/>
                    </a:lnTo>
                    <a:lnTo>
                      <a:pt x="98" y="87"/>
                    </a:lnTo>
                    <a:lnTo>
                      <a:pt x="108" y="78"/>
                    </a:lnTo>
                    <a:lnTo>
                      <a:pt x="126" y="62"/>
                    </a:lnTo>
                    <a:lnTo>
                      <a:pt x="135" y="52"/>
                    </a:lnTo>
                    <a:lnTo>
                      <a:pt x="135" y="35"/>
                    </a:lnTo>
                    <a:lnTo>
                      <a:pt x="98" y="35"/>
                    </a:lnTo>
                    <a:lnTo>
                      <a:pt x="69" y="43"/>
                    </a:lnTo>
                    <a:lnTo>
                      <a:pt x="21" y="87"/>
                    </a:lnTo>
                    <a:lnTo>
                      <a:pt x="0" y="87"/>
                    </a:lnTo>
                    <a:lnTo>
                      <a:pt x="0" y="78"/>
                    </a:lnTo>
                    <a:lnTo>
                      <a:pt x="21" y="43"/>
                    </a:lnTo>
                    <a:lnTo>
                      <a:pt x="39" y="27"/>
                    </a:lnTo>
                    <a:lnTo>
                      <a:pt x="69" y="8"/>
                    </a:lnTo>
                    <a:lnTo>
                      <a:pt x="98" y="0"/>
                    </a:lnTo>
                    <a:lnTo>
                      <a:pt x="146" y="0"/>
                    </a:lnTo>
                    <a:lnTo>
                      <a:pt x="174" y="27"/>
                    </a:lnTo>
                  </a:path>
                </a:pathLst>
              </a:custGeom>
              <a:solidFill>
                <a:srgbClr val="FFFF99"/>
              </a:solidFill>
              <a:ln w="3175">
                <a:solidFill>
                  <a:srgbClr val="800000"/>
                </a:solidFill>
                <a:round/>
                <a:headEnd/>
                <a:tailEnd/>
              </a:ln>
            </p:spPr>
            <p:txBody>
              <a:bodyPr/>
              <a:lstStyle/>
              <a:p>
                <a:endParaRPr lang="en-US"/>
              </a:p>
            </p:txBody>
          </p:sp>
          <p:sp>
            <p:nvSpPr>
              <p:cNvPr id="5197" name="Freeform 267"/>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 name="T6" fmla="*/ 0 h 10"/>
                  <a:gd name="T7" fmla="*/ 10 h 10"/>
                </a:gdLst>
                <a:ahLst/>
                <a:cxnLst>
                  <a:cxn ang="T3">
                    <a:pos x="0" y="T0"/>
                  </a:cxn>
                  <a:cxn ang="T4">
                    <a:pos x="0" y="T1"/>
                  </a:cxn>
                  <a:cxn ang="T5">
                    <a:pos x="0" y="T2"/>
                  </a:cxn>
                </a:cxnLst>
                <a:rect l="0" t="T6" r="0" b="T7"/>
                <a:pathLst>
                  <a:path h="10">
                    <a:moveTo>
                      <a:pt x="0" y="0"/>
                    </a:moveTo>
                    <a:lnTo>
                      <a:pt x="0" y="10"/>
                    </a:lnTo>
                    <a:lnTo>
                      <a:pt x="0" y="0"/>
                    </a:lnTo>
                    <a:close/>
                  </a:path>
                </a:pathLst>
              </a:custGeom>
              <a:solidFill>
                <a:srgbClr val="FFFF99"/>
              </a:solidFill>
              <a:ln w="9525">
                <a:solidFill>
                  <a:srgbClr val="800000"/>
                </a:solidFill>
                <a:round/>
                <a:headEnd/>
                <a:tailEnd/>
              </a:ln>
            </p:spPr>
            <p:txBody>
              <a:bodyPr/>
              <a:lstStyle/>
              <a:p>
                <a:endParaRPr lang="en-US"/>
              </a:p>
            </p:txBody>
          </p:sp>
          <p:sp>
            <p:nvSpPr>
              <p:cNvPr id="5198" name="Freeform 268"/>
              <p:cNvSpPr>
                <a:spLocks/>
              </p:cNvSpPr>
              <p:nvPr/>
            </p:nvSpPr>
            <p:spPr bwMode="auto">
              <a:xfrm>
                <a:off x="169" y="274"/>
                <a:ext cx="0" cy="1"/>
              </a:xfrm>
              <a:custGeom>
                <a:avLst/>
                <a:gdLst>
                  <a:gd name="T0" fmla="*/ 0 h 10"/>
                  <a:gd name="T1" fmla="*/ 0 h 10"/>
                  <a:gd name="T2" fmla="*/ 0 h 10"/>
                  <a:gd name="T3" fmla="*/ 0 60000 65536"/>
                  <a:gd name="T4" fmla="*/ 0 60000 65536"/>
                  <a:gd name="T5" fmla="*/ 0 60000 65536"/>
                  <a:gd name="T6" fmla="*/ 0 h 10"/>
                  <a:gd name="T7" fmla="*/ 10 h 10"/>
                </a:gdLst>
                <a:ahLst/>
                <a:cxnLst>
                  <a:cxn ang="T3">
                    <a:pos x="0" y="T0"/>
                  </a:cxn>
                  <a:cxn ang="T4">
                    <a:pos x="0" y="T1"/>
                  </a:cxn>
                  <a:cxn ang="T5">
                    <a:pos x="0" y="T2"/>
                  </a:cxn>
                </a:cxnLst>
                <a:rect l="0" t="T6" r="0" b="T7"/>
                <a:pathLst>
                  <a:path h="10">
                    <a:moveTo>
                      <a:pt x="0" y="0"/>
                    </a:moveTo>
                    <a:lnTo>
                      <a:pt x="0" y="10"/>
                    </a:lnTo>
                    <a:lnTo>
                      <a:pt x="0" y="0"/>
                    </a:lnTo>
                  </a:path>
                </a:pathLst>
              </a:custGeom>
              <a:solidFill>
                <a:srgbClr val="FFFF99"/>
              </a:solidFill>
              <a:ln w="3175">
                <a:solidFill>
                  <a:srgbClr val="800000"/>
                </a:solidFill>
                <a:round/>
                <a:headEnd/>
                <a:tailEnd/>
              </a:ln>
            </p:spPr>
            <p:txBody>
              <a:bodyPr/>
              <a:lstStyle/>
              <a:p>
                <a:endParaRPr lang="en-US"/>
              </a:p>
            </p:txBody>
          </p:sp>
          <p:sp>
            <p:nvSpPr>
              <p:cNvPr id="5199" name="Freeform 269"/>
              <p:cNvSpPr>
                <a:spLocks/>
              </p:cNvSpPr>
              <p:nvPr/>
            </p:nvSpPr>
            <p:spPr bwMode="auto">
              <a:xfrm>
                <a:off x="272" y="284"/>
                <a:ext cx="35" cy="14"/>
              </a:xfrm>
              <a:custGeom>
                <a:avLst/>
                <a:gdLst>
                  <a:gd name="T0" fmla="*/ 11 w 116"/>
                  <a:gd name="T1" fmla="*/ 1 h 87"/>
                  <a:gd name="T2" fmla="*/ 10 w 116"/>
                  <a:gd name="T3" fmla="*/ 2 h 87"/>
                  <a:gd name="T4" fmla="*/ 8 w 116"/>
                  <a:gd name="T5" fmla="*/ 2 h 87"/>
                  <a:gd name="T6" fmla="*/ 7 w 116"/>
                  <a:gd name="T7" fmla="*/ 2 h 87"/>
                  <a:gd name="T8" fmla="*/ 7 w 116"/>
                  <a:gd name="T9" fmla="*/ 2 h 87"/>
                  <a:gd name="T10" fmla="*/ 7 w 116"/>
                  <a:gd name="T11" fmla="*/ 1 h 87"/>
                  <a:gd name="T12" fmla="*/ 7 w 116"/>
                  <a:gd name="T13" fmla="*/ 1 h 87"/>
                  <a:gd name="T14" fmla="*/ 7 w 116"/>
                  <a:gd name="T15" fmla="*/ 1 h 87"/>
                  <a:gd name="T16" fmla="*/ 5 w 116"/>
                  <a:gd name="T17" fmla="*/ 1 h 87"/>
                  <a:gd name="T18" fmla="*/ 5 w 116"/>
                  <a:gd name="T19" fmla="*/ 1 h 87"/>
                  <a:gd name="T20" fmla="*/ 3 w 116"/>
                  <a:gd name="T21" fmla="*/ 1 h 87"/>
                  <a:gd name="T22" fmla="*/ 0 w 116"/>
                  <a:gd name="T23" fmla="*/ 2 h 87"/>
                  <a:gd name="T24" fmla="*/ 0 w 116"/>
                  <a:gd name="T25" fmla="*/ 1 h 87"/>
                  <a:gd name="T26" fmla="*/ 0 w 116"/>
                  <a:gd name="T27" fmla="*/ 1 h 87"/>
                  <a:gd name="T28" fmla="*/ 3 w 116"/>
                  <a:gd name="T29" fmla="*/ 0 h 87"/>
                  <a:gd name="T30" fmla="*/ 7 w 116"/>
                  <a:gd name="T31" fmla="*/ 0 h 87"/>
                  <a:gd name="T32" fmla="*/ 8 w 116"/>
                  <a:gd name="T33" fmla="*/ 0 h 87"/>
                  <a:gd name="T34" fmla="*/ 10 w 116"/>
                  <a:gd name="T35" fmla="*/ 0 h 87"/>
                  <a:gd name="T36" fmla="*/ 11 w 116"/>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87"/>
                  <a:gd name="T59" fmla="*/ 116 w 11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close/>
                  </a:path>
                </a:pathLst>
              </a:custGeom>
              <a:solidFill>
                <a:srgbClr val="FFFF99"/>
              </a:solidFill>
              <a:ln w="9525">
                <a:solidFill>
                  <a:srgbClr val="800000"/>
                </a:solidFill>
                <a:round/>
                <a:headEnd/>
                <a:tailEnd/>
              </a:ln>
            </p:spPr>
            <p:txBody>
              <a:bodyPr/>
              <a:lstStyle/>
              <a:p>
                <a:endParaRPr lang="en-US"/>
              </a:p>
            </p:txBody>
          </p:sp>
          <p:sp>
            <p:nvSpPr>
              <p:cNvPr id="5200" name="Freeform 270"/>
              <p:cNvSpPr>
                <a:spLocks/>
              </p:cNvSpPr>
              <p:nvPr/>
            </p:nvSpPr>
            <p:spPr bwMode="auto">
              <a:xfrm>
                <a:off x="272" y="284"/>
                <a:ext cx="35" cy="14"/>
              </a:xfrm>
              <a:custGeom>
                <a:avLst/>
                <a:gdLst>
                  <a:gd name="T0" fmla="*/ 11 w 116"/>
                  <a:gd name="T1" fmla="*/ 1 h 87"/>
                  <a:gd name="T2" fmla="*/ 10 w 116"/>
                  <a:gd name="T3" fmla="*/ 2 h 87"/>
                  <a:gd name="T4" fmla="*/ 8 w 116"/>
                  <a:gd name="T5" fmla="*/ 2 h 87"/>
                  <a:gd name="T6" fmla="*/ 7 w 116"/>
                  <a:gd name="T7" fmla="*/ 2 h 87"/>
                  <a:gd name="T8" fmla="*/ 7 w 116"/>
                  <a:gd name="T9" fmla="*/ 2 h 87"/>
                  <a:gd name="T10" fmla="*/ 7 w 116"/>
                  <a:gd name="T11" fmla="*/ 1 h 87"/>
                  <a:gd name="T12" fmla="*/ 7 w 116"/>
                  <a:gd name="T13" fmla="*/ 1 h 87"/>
                  <a:gd name="T14" fmla="*/ 7 w 116"/>
                  <a:gd name="T15" fmla="*/ 1 h 87"/>
                  <a:gd name="T16" fmla="*/ 5 w 116"/>
                  <a:gd name="T17" fmla="*/ 1 h 87"/>
                  <a:gd name="T18" fmla="*/ 5 w 116"/>
                  <a:gd name="T19" fmla="*/ 1 h 87"/>
                  <a:gd name="T20" fmla="*/ 3 w 116"/>
                  <a:gd name="T21" fmla="*/ 1 h 87"/>
                  <a:gd name="T22" fmla="*/ 0 w 116"/>
                  <a:gd name="T23" fmla="*/ 2 h 87"/>
                  <a:gd name="T24" fmla="*/ 0 w 116"/>
                  <a:gd name="T25" fmla="*/ 1 h 87"/>
                  <a:gd name="T26" fmla="*/ 0 w 116"/>
                  <a:gd name="T27" fmla="*/ 1 h 87"/>
                  <a:gd name="T28" fmla="*/ 3 w 116"/>
                  <a:gd name="T29" fmla="*/ 0 h 87"/>
                  <a:gd name="T30" fmla="*/ 7 w 116"/>
                  <a:gd name="T31" fmla="*/ 0 h 87"/>
                  <a:gd name="T32" fmla="*/ 8 w 116"/>
                  <a:gd name="T33" fmla="*/ 0 h 87"/>
                  <a:gd name="T34" fmla="*/ 10 w 116"/>
                  <a:gd name="T35" fmla="*/ 0 h 87"/>
                  <a:gd name="T36" fmla="*/ 11 w 116"/>
                  <a:gd name="T37" fmla="*/ 1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6"/>
                  <a:gd name="T58" fmla="*/ 0 h 87"/>
                  <a:gd name="T59" fmla="*/ 116 w 116"/>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6" h="87">
                    <a:moveTo>
                      <a:pt x="116" y="35"/>
                    </a:moveTo>
                    <a:lnTo>
                      <a:pt x="107" y="60"/>
                    </a:lnTo>
                    <a:lnTo>
                      <a:pt x="86" y="87"/>
                    </a:lnTo>
                    <a:lnTo>
                      <a:pt x="77" y="87"/>
                    </a:lnTo>
                    <a:lnTo>
                      <a:pt x="77" y="71"/>
                    </a:lnTo>
                    <a:lnTo>
                      <a:pt x="77" y="52"/>
                    </a:lnTo>
                    <a:lnTo>
                      <a:pt x="77" y="35"/>
                    </a:lnTo>
                    <a:lnTo>
                      <a:pt x="77" y="27"/>
                    </a:lnTo>
                    <a:lnTo>
                      <a:pt x="59" y="35"/>
                    </a:lnTo>
                    <a:lnTo>
                      <a:pt x="50" y="44"/>
                    </a:lnTo>
                    <a:lnTo>
                      <a:pt x="29" y="52"/>
                    </a:lnTo>
                    <a:lnTo>
                      <a:pt x="0" y="60"/>
                    </a:lnTo>
                    <a:lnTo>
                      <a:pt x="0" y="44"/>
                    </a:lnTo>
                    <a:lnTo>
                      <a:pt x="0" y="27"/>
                    </a:lnTo>
                    <a:lnTo>
                      <a:pt x="38" y="9"/>
                    </a:lnTo>
                    <a:lnTo>
                      <a:pt x="77" y="0"/>
                    </a:lnTo>
                    <a:lnTo>
                      <a:pt x="86" y="0"/>
                    </a:lnTo>
                    <a:lnTo>
                      <a:pt x="107" y="9"/>
                    </a:lnTo>
                    <a:lnTo>
                      <a:pt x="116" y="35"/>
                    </a:lnTo>
                  </a:path>
                </a:pathLst>
              </a:custGeom>
              <a:solidFill>
                <a:srgbClr val="FFFF99"/>
              </a:solidFill>
              <a:ln w="3175">
                <a:solidFill>
                  <a:srgbClr val="800000"/>
                </a:solidFill>
                <a:round/>
                <a:headEnd/>
                <a:tailEnd/>
              </a:ln>
            </p:spPr>
            <p:txBody>
              <a:bodyPr/>
              <a:lstStyle/>
              <a:p>
                <a:endParaRPr lang="en-US"/>
              </a:p>
            </p:txBody>
          </p:sp>
          <p:sp>
            <p:nvSpPr>
              <p:cNvPr id="5201" name="Freeform 271"/>
              <p:cNvSpPr>
                <a:spLocks/>
              </p:cNvSpPr>
              <p:nvPr/>
            </p:nvSpPr>
            <p:spPr bwMode="auto">
              <a:xfrm>
                <a:off x="459" y="285"/>
                <a:ext cx="14" cy="6"/>
              </a:xfrm>
              <a:custGeom>
                <a:avLst/>
                <a:gdLst>
                  <a:gd name="T0" fmla="*/ 4 w 48"/>
                  <a:gd name="T1" fmla="*/ 1 h 35"/>
                  <a:gd name="T2" fmla="*/ 4 w 48"/>
                  <a:gd name="T3" fmla="*/ 1 h 35"/>
                  <a:gd name="T4" fmla="*/ 3 w 48"/>
                  <a:gd name="T5" fmla="*/ 1 h 35"/>
                  <a:gd name="T6" fmla="*/ 0 w 48"/>
                  <a:gd name="T7" fmla="*/ 1 h 35"/>
                  <a:gd name="T8" fmla="*/ 0 w 48"/>
                  <a:gd name="T9" fmla="*/ 1 h 35"/>
                  <a:gd name="T10" fmla="*/ 1 w 48"/>
                  <a:gd name="T11" fmla="*/ 0 h 35"/>
                  <a:gd name="T12" fmla="*/ 2 w 48"/>
                  <a:gd name="T13" fmla="*/ 0 h 35"/>
                  <a:gd name="T14" fmla="*/ 4 w 48"/>
                  <a:gd name="T15" fmla="*/ 1 h 35"/>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35"/>
                  <a:gd name="T26" fmla="*/ 48 w 48"/>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35">
                    <a:moveTo>
                      <a:pt x="48" y="18"/>
                    </a:moveTo>
                    <a:lnTo>
                      <a:pt x="48" y="35"/>
                    </a:lnTo>
                    <a:lnTo>
                      <a:pt x="39" y="35"/>
                    </a:lnTo>
                    <a:lnTo>
                      <a:pt x="0" y="35"/>
                    </a:lnTo>
                    <a:lnTo>
                      <a:pt x="0" y="18"/>
                    </a:lnTo>
                    <a:lnTo>
                      <a:pt x="9" y="0"/>
                    </a:lnTo>
                    <a:lnTo>
                      <a:pt x="29" y="0"/>
                    </a:lnTo>
                    <a:lnTo>
                      <a:pt x="48" y="18"/>
                    </a:lnTo>
                    <a:close/>
                  </a:path>
                </a:pathLst>
              </a:custGeom>
              <a:solidFill>
                <a:srgbClr val="FFFF99"/>
              </a:solidFill>
              <a:ln w="9525">
                <a:solidFill>
                  <a:srgbClr val="800000"/>
                </a:solidFill>
                <a:round/>
                <a:headEnd/>
                <a:tailEnd/>
              </a:ln>
            </p:spPr>
            <p:txBody>
              <a:bodyPr/>
              <a:lstStyle/>
              <a:p>
                <a:endParaRPr lang="en-US"/>
              </a:p>
            </p:txBody>
          </p:sp>
          <p:sp>
            <p:nvSpPr>
              <p:cNvPr id="5202" name="Freeform 272"/>
              <p:cNvSpPr>
                <a:spLocks/>
              </p:cNvSpPr>
              <p:nvPr/>
            </p:nvSpPr>
            <p:spPr bwMode="auto">
              <a:xfrm>
                <a:off x="148" y="291"/>
                <a:ext cx="259" cy="313"/>
              </a:xfrm>
              <a:custGeom>
                <a:avLst/>
                <a:gdLst>
                  <a:gd name="T0" fmla="*/ 77 w 868"/>
                  <a:gd name="T1" fmla="*/ 1 h 1928"/>
                  <a:gd name="T2" fmla="*/ 70 w 868"/>
                  <a:gd name="T3" fmla="*/ 1 h 1928"/>
                  <a:gd name="T4" fmla="*/ 64 w 868"/>
                  <a:gd name="T5" fmla="*/ 2 h 1928"/>
                  <a:gd name="T6" fmla="*/ 57 w 868"/>
                  <a:gd name="T7" fmla="*/ 3 h 1928"/>
                  <a:gd name="T8" fmla="*/ 51 w 868"/>
                  <a:gd name="T9" fmla="*/ 4 h 1928"/>
                  <a:gd name="T10" fmla="*/ 44 w 868"/>
                  <a:gd name="T11" fmla="*/ 6 h 1928"/>
                  <a:gd name="T12" fmla="*/ 40 w 868"/>
                  <a:gd name="T13" fmla="*/ 7 h 1928"/>
                  <a:gd name="T14" fmla="*/ 36 w 868"/>
                  <a:gd name="T15" fmla="*/ 9 h 1928"/>
                  <a:gd name="T16" fmla="*/ 32 w 868"/>
                  <a:gd name="T17" fmla="*/ 11 h 1928"/>
                  <a:gd name="T18" fmla="*/ 29 w 868"/>
                  <a:gd name="T19" fmla="*/ 13 h 1928"/>
                  <a:gd name="T20" fmla="*/ 27 w 868"/>
                  <a:gd name="T21" fmla="*/ 16 h 1928"/>
                  <a:gd name="T22" fmla="*/ 25 w 868"/>
                  <a:gd name="T23" fmla="*/ 19 h 1928"/>
                  <a:gd name="T24" fmla="*/ 25 w 868"/>
                  <a:gd name="T25" fmla="*/ 26 h 1928"/>
                  <a:gd name="T26" fmla="*/ 2 w 868"/>
                  <a:gd name="T27" fmla="*/ 26 h 1928"/>
                  <a:gd name="T28" fmla="*/ 1 w 868"/>
                  <a:gd name="T29" fmla="*/ 26 h 1928"/>
                  <a:gd name="T30" fmla="*/ 1 w 868"/>
                  <a:gd name="T31" fmla="*/ 49 h 1928"/>
                  <a:gd name="T32" fmla="*/ 1 w 868"/>
                  <a:gd name="T33" fmla="*/ 51 h 1928"/>
                  <a:gd name="T34" fmla="*/ 0 w 868"/>
                  <a:gd name="T35" fmla="*/ 51 h 1928"/>
                  <a:gd name="T36" fmla="*/ 0 w 868"/>
                  <a:gd name="T37" fmla="*/ 46 h 1928"/>
                  <a:gd name="T38" fmla="*/ 0 w 868"/>
                  <a:gd name="T39" fmla="*/ 25 h 1928"/>
                  <a:gd name="T40" fmla="*/ 10 w 868"/>
                  <a:gd name="T41" fmla="*/ 25 h 1928"/>
                  <a:gd name="T42" fmla="*/ 21 w 868"/>
                  <a:gd name="T43" fmla="*/ 25 h 1928"/>
                  <a:gd name="T44" fmla="*/ 21 w 868"/>
                  <a:gd name="T45" fmla="*/ 25 h 1928"/>
                  <a:gd name="T46" fmla="*/ 21 w 868"/>
                  <a:gd name="T47" fmla="*/ 20 h 1928"/>
                  <a:gd name="T48" fmla="*/ 23 w 868"/>
                  <a:gd name="T49" fmla="*/ 16 h 1928"/>
                  <a:gd name="T50" fmla="*/ 25 w 868"/>
                  <a:gd name="T51" fmla="*/ 14 h 1928"/>
                  <a:gd name="T52" fmla="*/ 27 w 868"/>
                  <a:gd name="T53" fmla="*/ 12 h 1928"/>
                  <a:gd name="T54" fmla="*/ 30 w 868"/>
                  <a:gd name="T55" fmla="*/ 10 h 1928"/>
                  <a:gd name="T56" fmla="*/ 34 w 868"/>
                  <a:gd name="T57" fmla="*/ 8 h 1928"/>
                  <a:gd name="T58" fmla="*/ 43 w 868"/>
                  <a:gd name="T59" fmla="*/ 5 h 1928"/>
                  <a:gd name="T60" fmla="*/ 52 w 868"/>
                  <a:gd name="T61" fmla="*/ 3 h 1928"/>
                  <a:gd name="T62" fmla="*/ 58 w 868"/>
                  <a:gd name="T63" fmla="*/ 2 h 1928"/>
                  <a:gd name="T64" fmla="*/ 64 w 868"/>
                  <a:gd name="T65" fmla="*/ 1 h 1928"/>
                  <a:gd name="T66" fmla="*/ 70 w 868"/>
                  <a:gd name="T67" fmla="*/ 0 h 1928"/>
                  <a:gd name="T68" fmla="*/ 76 w 868"/>
                  <a:gd name="T69" fmla="*/ 0 h 1928"/>
                  <a:gd name="T70" fmla="*/ 77 w 868"/>
                  <a:gd name="T71" fmla="*/ 1 h 19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8"/>
                  <a:gd name="T109" fmla="*/ 0 h 1928"/>
                  <a:gd name="T110" fmla="*/ 868 w 868"/>
                  <a:gd name="T111" fmla="*/ 1928 h 19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8" h="1928">
                    <a:moveTo>
                      <a:pt x="868" y="27"/>
                    </a:moveTo>
                    <a:lnTo>
                      <a:pt x="791" y="52"/>
                    </a:lnTo>
                    <a:lnTo>
                      <a:pt x="713" y="78"/>
                    </a:lnTo>
                    <a:lnTo>
                      <a:pt x="637" y="122"/>
                    </a:lnTo>
                    <a:lnTo>
                      <a:pt x="569" y="165"/>
                    </a:lnTo>
                    <a:lnTo>
                      <a:pt x="500" y="219"/>
                    </a:lnTo>
                    <a:lnTo>
                      <a:pt x="452" y="279"/>
                    </a:lnTo>
                    <a:lnTo>
                      <a:pt x="404" y="340"/>
                    </a:lnTo>
                    <a:lnTo>
                      <a:pt x="356" y="411"/>
                    </a:lnTo>
                    <a:lnTo>
                      <a:pt x="327" y="479"/>
                    </a:lnTo>
                    <a:lnTo>
                      <a:pt x="299" y="603"/>
                    </a:lnTo>
                    <a:lnTo>
                      <a:pt x="279" y="733"/>
                    </a:lnTo>
                    <a:lnTo>
                      <a:pt x="279" y="977"/>
                    </a:lnTo>
                    <a:lnTo>
                      <a:pt x="28" y="987"/>
                    </a:lnTo>
                    <a:lnTo>
                      <a:pt x="18" y="995"/>
                    </a:lnTo>
                    <a:lnTo>
                      <a:pt x="18" y="1841"/>
                    </a:lnTo>
                    <a:lnTo>
                      <a:pt x="18" y="1928"/>
                    </a:lnTo>
                    <a:lnTo>
                      <a:pt x="0" y="1920"/>
                    </a:lnTo>
                    <a:lnTo>
                      <a:pt x="0" y="1755"/>
                    </a:lnTo>
                    <a:lnTo>
                      <a:pt x="0" y="960"/>
                    </a:lnTo>
                    <a:lnTo>
                      <a:pt x="114" y="951"/>
                    </a:lnTo>
                    <a:lnTo>
                      <a:pt x="240" y="951"/>
                    </a:lnTo>
                    <a:lnTo>
                      <a:pt x="240" y="933"/>
                    </a:lnTo>
                    <a:lnTo>
                      <a:pt x="240" y="759"/>
                    </a:lnTo>
                    <a:lnTo>
                      <a:pt x="260" y="611"/>
                    </a:lnTo>
                    <a:lnTo>
                      <a:pt x="279" y="532"/>
                    </a:lnTo>
                    <a:lnTo>
                      <a:pt x="299" y="454"/>
                    </a:lnTo>
                    <a:lnTo>
                      <a:pt x="338" y="384"/>
                    </a:lnTo>
                    <a:lnTo>
                      <a:pt x="386" y="305"/>
                    </a:lnTo>
                    <a:lnTo>
                      <a:pt x="482" y="200"/>
                    </a:lnTo>
                    <a:lnTo>
                      <a:pt x="587" y="113"/>
                    </a:lnTo>
                    <a:lnTo>
                      <a:pt x="656" y="78"/>
                    </a:lnTo>
                    <a:lnTo>
                      <a:pt x="724" y="43"/>
                    </a:lnTo>
                    <a:lnTo>
                      <a:pt x="791" y="16"/>
                    </a:lnTo>
                    <a:lnTo>
                      <a:pt x="859" y="0"/>
                    </a:lnTo>
                    <a:lnTo>
                      <a:pt x="868" y="27"/>
                    </a:lnTo>
                    <a:close/>
                  </a:path>
                </a:pathLst>
              </a:custGeom>
              <a:solidFill>
                <a:srgbClr val="FFFF99"/>
              </a:solidFill>
              <a:ln w="9525">
                <a:solidFill>
                  <a:srgbClr val="800000"/>
                </a:solidFill>
                <a:round/>
                <a:headEnd/>
                <a:tailEnd/>
              </a:ln>
            </p:spPr>
            <p:txBody>
              <a:bodyPr/>
              <a:lstStyle/>
              <a:p>
                <a:endParaRPr lang="en-US"/>
              </a:p>
            </p:txBody>
          </p:sp>
          <p:sp>
            <p:nvSpPr>
              <p:cNvPr id="5203" name="Freeform 273"/>
              <p:cNvSpPr>
                <a:spLocks/>
              </p:cNvSpPr>
              <p:nvPr/>
            </p:nvSpPr>
            <p:spPr bwMode="auto">
              <a:xfrm>
                <a:off x="166" y="295"/>
                <a:ext cx="325" cy="326"/>
              </a:xfrm>
              <a:custGeom>
                <a:avLst/>
                <a:gdLst>
                  <a:gd name="T0" fmla="*/ 97 w 1092"/>
                  <a:gd name="T1" fmla="*/ 2 h 2006"/>
                  <a:gd name="T2" fmla="*/ 87 w 1092"/>
                  <a:gd name="T3" fmla="*/ 2 h 2006"/>
                  <a:gd name="T4" fmla="*/ 79 w 1092"/>
                  <a:gd name="T5" fmla="*/ 2 h 2006"/>
                  <a:gd name="T6" fmla="*/ 69 w 1092"/>
                  <a:gd name="T7" fmla="*/ 3 h 2006"/>
                  <a:gd name="T8" fmla="*/ 62 w 1092"/>
                  <a:gd name="T9" fmla="*/ 4 h 2006"/>
                  <a:gd name="T10" fmla="*/ 54 w 1092"/>
                  <a:gd name="T11" fmla="*/ 6 h 2006"/>
                  <a:gd name="T12" fmla="*/ 47 w 1092"/>
                  <a:gd name="T13" fmla="*/ 7 h 2006"/>
                  <a:gd name="T14" fmla="*/ 41 w 1092"/>
                  <a:gd name="T15" fmla="*/ 9 h 2006"/>
                  <a:gd name="T16" fmla="*/ 37 w 1092"/>
                  <a:gd name="T17" fmla="*/ 11 h 2006"/>
                  <a:gd name="T18" fmla="*/ 33 w 1092"/>
                  <a:gd name="T19" fmla="*/ 13 h 2006"/>
                  <a:gd name="T20" fmla="*/ 32 w 1092"/>
                  <a:gd name="T21" fmla="*/ 15 h 2006"/>
                  <a:gd name="T22" fmla="*/ 31 w 1092"/>
                  <a:gd name="T23" fmla="*/ 19 h 2006"/>
                  <a:gd name="T24" fmla="*/ 30 w 1092"/>
                  <a:gd name="T25" fmla="*/ 27 h 2006"/>
                  <a:gd name="T26" fmla="*/ 7 w 1092"/>
                  <a:gd name="T27" fmla="*/ 28 h 2006"/>
                  <a:gd name="T28" fmla="*/ 6 w 1092"/>
                  <a:gd name="T29" fmla="*/ 28 h 2006"/>
                  <a:gd name="T30" fmla="*/ 6 w 1092"/>
                  <a:gd name="T31" fmla="*/ 41 h 2006"/>
                  <a:gd name="T32" fmla="*/ 5 w 1092"/>
                  <a:gd name="T33" fmla="*/ 52 h 2006"/>
                  <a:gd name="T34" fmla="*/ 4 w 1092"/>
                  <a:gd name="T35" fmla="*/ 53 h 2006"/>
                  <a:gd name="T36" fmla="*/ 4 w 1092"/>
                  <a:gd name="T37" fmla="*/ 53 h 2006"/>
                  <a:gd name="T38" fmla="*/ 3 w 1092"/>
                  <a:gd name="T39" fmla="*/ 53 h 2006"/>
                  <a:gd name="T40" fmla="*/ 1 w 1092"/>
                  <a:gd name="T41" fmla="*/ 52 h 2006"/>
                  <a:gd name="T42" fmla="*/ 1 w 1092"/>
                  <a:gd name="T43" fmla="*/ 51 h 2006"/>
                  <a:gd name="T44" fmla="*/ 0 w 1092"/>
                  <a:gd name="T45" fmla="*/ 50 h 2006"/>
                  <a:gd name="T46" fmla="*/ 0 w 1092"/>
                  <a:gd name="T47" fmla="*/ 26 h 2006"/>
                  <a:gd name="T48" fmla="*/ 1 w 1092"/>
                  <a:gd name="T49" fmla="*/ 26 h 2006"/>
                  <a:gd name="T50" fmla="*/ 22 w 1092"/>
                  <a:gd name="T51" fmla="*/ 26 h 2006"/>
                  <a:gd name="T52" fmla="*/ 23 w 1092"/>
                  <a:gd name="T53" fmla="*/ 26 h 2006"/>
                  <a:gd name="T54" fmla="*/ 23 w 1092"/>
                  <a:gd name="T55" fmla="*/ 22 h 2006"/>
                  <a:gd name="T56" fmla="*/ 23 w 1092"/>
                  <a:gd name="T57" fmla="*/ 19 h 2006"/>
                  <a:gd name="T58" fmla="*/ 24 w 1092"/>
                  <a:gd name="T59" fmla="*/ 16 h 2006"/>
                  <a:gd name="T60" fmla="*/ 26 w 1092"/>
                  <a:gd name="T61" fmla="*/ 13 h 2006"/>
                  <a:gd name="T62" fmla="*/ 31 w 1092"/>
                  <a:gd name="T63" fmla="*/ 10 h 2006"/>
                  <a:gd name="T64" fmla="*/ 36 w 1092"/>
                  <a:gd name="T65" fmla="*/ 8 h 2006"/>
                  <a:gd name="T66" fmla="*/ 44 w 1092"/>
                  <a:gd name="T67" fmla="*/ 5 h 2006"/>
                  <a:gd name="T68" fmla="*/ 48 w 1092"/>
                  <a:gd name="T69" fmla="*/ 4 h 2006"/>
                  <a:gd name="T70" fmla="*/ 53 w 1092"/>
                  <a:gd name="T71" fmla="*/ 3 h 2006"/>
                  <a:gd name="T72" fmla="*/ 58 w 1092"/>
                  <a:gd name="T73" fmla="*/ 2 h 2006"/>
                  <a:gd name="T74" fmla="*/ 64 w 1092"/>
                  <a:gd name="T75" fmla="*/ 2 h 2006"/>
                  <a:gd name="T76" fmla="*/ 74 w 1092"/>
                  <a:gd name="T77" fmla="*/ 1 h 2006"/>
                  <a:gd name="T78" fmla="*/ 94 w 1092"/>
                  <a:gd name="T79" fmla="*/ 0 h 2006"/>
                  <a:gd name="T80" fmla="*/ 97 w 1092"/>
                  <a:gd name="T81" fmla="*/ 2 h 20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92"/>
                  <a:gd name="T124" fmla="*/ 0 h 2006"/>
                  <a:gd name="T125" fmla="*/ 1092 w 1092"/>
                  <a:gd name="T126" fmla="*/ 2006 h 20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92" h="2006">
                    <a:moveTo>
                      <a:pt x="1092" y="60"/>
                    </a:moveTo>
                    <a:lnTo>
                      <a:pt x="985" y="78"/>
                    </a:lnTo>
                    <a:lnTo>
                      <a:pt x="889" y="95"/>
                    </a:lnTo>
                    <a:lnTo>
                      <a:pt x="782" y="121"/>
                    </a:lnTo>
                    <a:lnTo>
                      <a:pt x="695" y="156"/>
                    </a:lnTo>
                    <a:lnTo>
                      <a:pt x="608" y="208"/>
                    </a:lnTo>
                    <a:lnTo>
                      <a:pt x="530" y="260"/>
                    </a:lnTo>
                    <a:lnTo>
                      <a:pt x="464" y="340"/>
                    </a:lnTo>
                    <a:lnTo>
                      <a:pt x="416" y="427"/>
                    </a:lnTo>
                    <a:lnTo>
                      <a:pt x="377" y="487"/>
                    </a:lnTo>
                    <a:lnTo>
                      <a:pt x="357" y="566"/>
                    </a:lnTo>
                    <a:lnTo>
                      <a:pt x="347" y="722"/>
                    </a:lnTo>
                    <a:lnTo>
                      <a:pt x="338" y="1038"/>
                    </a:lnTo>
                    <a:lnTo>
                      <a:pt x="78" y="1046"/>
                    </a:lnTo>
                    <a:lnTo>
                      <a:pt x="68" y="1055"/>
                    </a:lnTo>
                    <a:lnTo>
                      <a:pt x="68" y="1536"/>
                    </a:lnTo>
                    <a:lnTo>
                      <a:pt x="57" y="1988"/>
                    </a:lnTo>
                    <a:lnTo>
                      <a:pt x="48" y="2006"/>
                    </a:lnTo>
                    <a:lnTo>
                      <a:pt x="39" y="2006"/>
                    </a:lnTo>
                    <a:lnTo>
                      <a:pt x="30" y="2006"/>
                    </a:lnTo>
                    <a:lnTo>
                      <a:pt x="9" y="1980"/>
                    </a:lnTo>
                    <a:lnTo>
                      <a:pt x="9" y="1945"/>
                    </a:lnTo>
                    <a:lnTo>
                      <a:pt x="0" y="1885"/>
                    </a:lnTo>
                    <a:lnTo>
                      <a:pt x="0" y="995"/>
                    </a:lnTo>
                    <a:lnTo>
                      <a:pt x="9" y="985"/>
                    </a:lnTo>
                    <a:lnTo>
                      <a:pt x="251" y="976"/>
                    </a:lnTo>
                    <a:lnTo>
                      <a:pt x="261" y="968"/>
                    </a:lnTo>
                    <a:lnTo>
                      <a:pt x="261" y="846"/>
                    </a:lnTo>
                    <a:lnTo>
                      <a:pt x="261" y="722"/>
                    </a:lnTo>
                    <a:lnTo>
                      <a:pt x="270" y="611"/>
                    </a:lnTo>
                    <a:lnTo>
                      <a:pt x="299" y="497"/>
                    </a:lnTo>
                    <a:lnTo>
                      <a:pt x="347" y="392"/>
                    </a:lnTo>
                    <a:lnTo>
                      <a:pt x="407" y="287"/>
                    </a:lnTo>
                    <a:lnTo>
                      <a:pt x="493" y="200"/>
                    </a:lnTo>
                    <a:lnTo>
                      <a:pt x="541" y="156"/>
                    </a:lnTo>
                    <a:lnTo>
                      <a:pt x="599" y="121"/>
                    </a:lnTo>
                    <a:lnTo>
                      <a:pt x="656" y="95"/>
                    </a:lnTo>
                    <a:lnTo>
                      <a:pt x="724" y="68"/>
                    </a:lnTo>
                    <a:lnTo>
                      <a:pt x="841" y="35"/>
                    </a:lnTo>
                    <a:lnTo>
                      <a:pt x="1062" y="0"/>
                    </a:lnTo>
                    <a:lnTo>
                      <a:pt x="1092" y="60"/>
                    </a:lnTo>
                    <a:close/>
                  </a:path>
                </a:pathLst>
              </a:custGeom>
              <a:solidFill>
                <a:srgbClr val="FFFF99"/>
              </a:solidFill>
              <a:ln w="9525">
                <a:solidFill>
                  <a:srgbClr val="800000"/>
                </a:solidFill>
                <a:round/>
                <a:headEnd/>
                <a:tailEnd/>
              </a:ln>
            </p:spPr>
            <p:txBody>
              <a:bodyPr/>
              <a:lstStyle/>
              <a:p>
                <a:endParaRPr lang="en-US"/>
              </a:p>
            </p:txBody>
          </p:sp>
          <p:sp>
            <p:nvSpPr>
              <p:cNvPr id="5204" name="Freeform 274"/>
              <p:cNvSpPr>
                <a:spLocks/>
              </p:cNvSpPr>
              <p:nvPr/>
            </p:nvSpPr>
            <p:spPr bwMode="auto">
              <a:xfrm>
                <a:off x="537" y="298"/>
                <a:ext cx="20" cy="10"/>
              </a:xfrm>
              <a:custGeom>
                <a:avLst/>
                <a:gdLst>
                  <a:gd name="T0" fmla="*/ 6 w 69"/>
                  <a:gd name="T1" fmla="*/ 1 h 62"/>
                  <a:gd name="T2" fmla="*/ 6 w 69"/>
                  <a:gd name="T3" fmla="*/ 2 h 62"/>
                  <a:gd name="T4" fmla="*/ 4 w 69"/>
                  <a:gd name="T5" fmla="*/ 2 h 62"/>
                  <a:gd name="T6" fmla="*/ 3 w 69"/>
                  <a:gd name="T7" fmla="*/ 2 h 62"/>
                  <a:gd name="T8" fmla="*/ 3 w 69"/>
                  <a:gd name="T9" fmla="*/ 2 h 62"/>
                  <a:gd name="T10" fmla="*/ 0 w 69"/>
                  <a:gd name="T11" fmla="*/ 0 h 62"/>
                  <a:gd name="T12" fmla="*/ 3 w 69"/>
                  <a:gd name="T13" fmla="*/ 0 h 62"/>
                  <a:gd name="T14" fmla="*/ 6 w 69"/>
                  <a:gd name="T15" fmla="*/ 1 h 62"/>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62"/>
                  <a:gd name="T26" fmla="*/ 69 w 69"/>
                  <a:gd name="T27" fmla="*/ 62 h 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62">
                    <a:moveTo>
                      <a:pt x="69" y="35"/>
                    </a:moveTo>
                    <a:lnTo>
                      <a:pt x="69" y="62"/>
                    </a:lnTo>
                    <a:lnTo>
                      <a:pt x="48" y="62"/>
                    </a:lnTo>
                    <a:lnTo>
                      <a:pt x="39" y="62"/>
                    </a:lnTo>
                    <a:lnTo>
                      <a:pt x="30" y="62"/>
                    </a:lnTo>
                    <a:lnTo>
                      <a:pt x="0" y="0"/>
                    </a:lnTo>
                    <a:lnTo>
                      <a:pt x="30" y="19"/>
                    </a:lnTo>
                    <a:lnTo>
                      <a:pt x="69" y="35"/>
                    </a:lnTo>
                    <a:close/>
                  </a:path>
                </a:pathLst>
              </a:custGeom>
              <a:solidFill>
                <a:srgbClr val="FFFF99"/>
              </a:solidFill>
              <a:ln w="9525">
                <a:solidFill>
                  <a:srgbClr val="800000"/>
                </a:solidFill>
                <a:round/>
                <a:headEnd/>
                <a:tailEnd/>
              </a:ln>
            </p:spPr>
            <p:txBody>
              <a:bodyPr/>
              <a:lstStyle/>
              <a:p>
                <a:endParaRPr lang="en-US"/>
              </a:p>
            </p:txBody>
          </p:sp>
          <p:sp>
            <p:nvSpPr>
              <p:cNvPr id="5205" name="Freeform 275"/>
              <p:cNvSpPr>
                <a:spLocks/>
              </p:cNvSpPr>
              <p:nvPr/>
            </p:nvSpPr>
            <p:spPr bwMode="auto">
              <a:xfrm>
                <a:off x="545" y="304"/>
                <a:ext cx="98" cy="49"/>
              </a:xfrm>
              <a:custGeom>
                <a:avLst/>
                <a:gdLst>
                  <a:gd name="T0" fmla="*/ 29 w 329"/>
                  <a:gd name="T1" fmla="*/ 1 h 306"/>
                  <a:gd name="T2" fmla="*/ 24 w 329"/>
                  <a:gd name="T3" fmla="*/ 2 h 306"/>
                  <a:gd name="T4" fmla="*/ 21 w 329"/>
                  <a:gd name="T5" fmla="*/ 2 h 306"/>
                  <a:gd name="T6" fmla="*/ 18 w 329"/>
                  <a:gd name="T7" fmla="*/ 2 h 306"/>
                  <a:gd name="T8" fmla="*/ 15 w 329"/>
                  <a:gd name="T9" fmla="*/ 1 h 306"/>
                  <a:gd name="T10" fmla="*/ 14 w 329"/>
                  <a:gd name="T11" fmla="*/ 1 h 306"/>
                  <a:gd name="T12" fmla="*/ 12 w 329"/>
                  <a:gd name="T13" fmla="*/ 2 h 306"/>
                  <a:gd name="T14" fmla="*/ 12 w 329"/>
                  <a:gd name="T15" fmla="*/ 2 h 306"/>
                  <a:gd name="T16" fmla="*/ 12 w 329"/>
                  <a:gd name="T17" fmla="*/ 2 h 306"/>
                  <a:gd name="T18" fmla="*/ 18 w 329"/>
                  <a:gd name="T19" fmla="*/ 3 h 306"/>
                  <a:gd name="T20" fmla="*/ 21 w 329"/>
                  <a:gd name="T21" fmla="*/ 3 h 306"/>
                  <a:gd name="T22" fmla="*/ 22 w 329"/>
                  <a:gd name="T23" fmla="*/ 4 h 306"/>
                  <a:gd name="T24" fmla="*/ 24 w 329"/>
                  <a:gd name="T25" fmla="*/ 6 h 306"/>
                  <a:gd name="T26" fmla="*/ 21 w 329"/>
                  <a:gd name="T27" fmla="*/ 6 h 306"/>
                  <a:gd name="T28" fmla="*/ 17 w 329"/>
                  <a:gd name="T29" fmla="*/ 6 h 306"/>
                  <a:gd name="T30" fmla="*/ 15 w 329"/>
                  <a:gd name="T31" fmla="*/ 6 h 306"/>
                  <a:gd name="T32" fmla="*/ 12 w 329"/>
                  <a:gd name="T33" fmla="*/ 5 h 306"/>
                  <a:gd name="T34" fmla="*/ 10 w 329"/>
                  <a:gd name="T35" fmla="*/ 4 h 306"/>
                  <a:gd name="T36" fmla="*/ 9 w 329"/>
                  <a:gd name="T37" fmla="*/ 4 h 306"/>
                  <a:gd name="T38" fmla="*/ 9 w 329"/>
                  <a:gd name="T39" fmla="*/ 3 h 306"/>
                  <a:gd name="T40" fmla="*/ 6 w 329"/>
                  <a:gd name="T41" fmla="*/ 3 h 306"/>
                  <a:gd name="T42" fmla="*/ 6 w 329"/>
                  <a:gd name="T43" fmla="*/ 3 h 306"/>
                  <a:gd name="T44" fmla="*/ 7 w 329"/>
                  <a:gd name="T45" fmla="*/ 4 h 306"/>
                  <a:gd name="T46" fmla="*/ 8 w 329"/>
                  <a:gd name="T47" fmla="*/ 6 h 306"/>
                  <a:gd name="T48" fmla="*/ 6 w 329"/>
                  <a:gd name="T49" fmla="*/ 7 h 306"/>
                  <a:gd name="T50" fmla="*/ 4 w 329"/>
                  <a:gd name="T51" fmla="*/ 8 h 306"/>
                  <a:gd name="T52" fmla="*/ 1 w 329"/>
                  <a:gd name="T53" fmla="*/ 7 h 306"/>
                  <a:gd name="T54" fmla="*/ 1 w 329"/>
                  <a:gd name="T55" fmla="*/ 7 h 306"/>
                  <a:gd name="T56" fmla="*/ 0 w 329"/>
                  <a:gd name="T57" fmla="*/ 6 h 306"/>
                  <a:gd name="T58" fmla="*/ 1 w 329"/>
                  <a:gd name="T59" fmla="*/ 3 h 306"/>
                  <a:gd name="T60" fmla="*/ 1 w 329"/>
                  <a:gd name="T61" fmla="*/ 2 h 306"/>
                  <a:gd name="T62" fmla="*/ 3 w 329"/>
                  <a:gd name="T63" fmla="*/ 2 h 306"/>
                  <a:gd name="T64" fmla="*/ 4 w 329"/>
                  <a:gd name="T65" fmla="*/ 2 h 306"/>
                  <a:gd name="T66" fmla="*/ 6 w 329"/>
                  <a:gd name="T67" fmla="*/ 2 h 306"/>
                  <a:gd name="T68" fmla="*/ 8 w 329"/>
                  <a:gd name="T69" fmla="*/ 1 h 306"/>
                  <a:gd name="T70" fmla="*/ 7 w 329"/>
                  <a:gd name="T71" fmla="*/ 1 h 306"/>
                  <a:gd name="T72" fmla="*/ 8 w 329"/>
                  <a:gd name="T73" fmla="*/ 0 h 306"/>
                  <a:gd name="T74" fmla="*/ 15 w 329"/>
                  <a:gd name="T75" fmla="*/ 0 h 306"/>
                  <a:gd name="T76" fmla="*/ 19 w 329"/>
                  <a:gd name="T77" fmla="*/ 0 h 306"/>
                  <a:gd name="T78" fmla="*/ 23 w 329"/>
                  <a:gd name="T79" fmla="*/ 0 h 306"/>
                  <a:gd name="T80" fmla="*/ 29 w 329"/>
                  <a:gd name="T81" fmla="*/ 1 h 3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9"/>
                  <a:gd name="T124" fmla="*/ 0 h 306"/>
                  <a:gd name="T125" fmla="*/ 329 w 329"/>
                  <a:gd name="T126" fmla="*/ 306 h 30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9" h="306">
                    <a:moveTo>
                      <a:pt x="329" y="44"/>
                    </a:moveTo>
                    <a:lnTo>
                      <a:pt x="269" y="70"/>
                    </a:lnTo>
                    <a:lnTo>
                      <a:pt x="242" y="70"/>
                    </a:lnTo>
                    <a:lnTo>
                      <a:pt x="203" y="70"/>
                    </a:lnTo>
                    <a:lnTo>
                      <a:pt x="173" y="52"/>
                    </a:lnTo>
                    <a:lnTo>
                      <a:pt x="155" y="52"/>
                    </a:lnTo>
                    <a:lnTo>
                      <a:pt x="135" y="62"/>
                    </a:lnTo>
                    <a:lnTo>
                      <a:pt x="135" y="70"/>
                    </a:lnTo>
                    <a:lnTo>
                      <a:pt x="135" y="79"/>
                    </a:lnTo>
                    <a:lnTo>
                      <a:pt x="203" y="105"/>
                    </a:lnTo>
                    <a:lnTo>
                      <a:pt x="231" y="131"/>
                    </a:lnTo>
                    <a:lnTo>
                      <a:pt x="251" y="157"/>
                    </a:lnTo>
                    <a:lnTo>
                      <a:pt x="269" y="244"/>
                    </a:lnTo>
                    <a:lnTo>
                      <a:pt x="242" y="236"/>
                    </a:lnTo>
                    <a:lnTo>
                      <a:pt x="192" y="236"/>
                    </a:lnTo>
                    <a:lnTo>
                      <a:pt x="164" y="219"/>
                    </a:lnTo>
                    <a:lnTo>
                      <a:pt x="135" y="192"/>
                    </a:lnTo>
                    <a:lnTo>
                      <a:pt x="116" y="176"/>
                    </a:lnTo>
                    <a:lnTo>
                      <a:pt x="105" y="149"/>
                    </a:lnTo>
                    <a:lnTo>
                      <a:pt x="96" y="131"/>
                    </a:lnTo>
                    <a:lnTo>
                      <a:pt x="68" y="114"/>
                    </a:lnTo>
                    <a:lnTo>
                      <a:pt x="68" y="122"/>
                    </a:lnTo>
                    <a:lnTo>
                      <a:pt x="77" y="166"/>
                    </a:lnTo>
                    <a:lnTo>
                      <a:pt x="87" y="227"/>
                    </a:lnTo>
                    <a:lnTo>
                      <a:pt x="68" y="271"/>
                    </a:lnTo>
                    <a:lnTo>
                      <a:pt x="39" y="306"/>
                    </a:lnTo>
                    <a:lnTo>
                      <a:pt x="18" y="289"/>
                    </a:lnTo>
                    <a:lnTo>
                      <a:pt x="9" y="271"/>
                    </a:lnTo>
                    <a:lnTo>
                      <a:pt x="0" y="219"/>
                    </a:lnTo>
                    <a:lnTo>
                      <a:pt x="18" y="114"/>
                    </a:lnTo>
                    <a:lnTo>
                      <a:pt x="18" y="79"/>
                    </a:lnTo>
                    <a:lnTo>
                      <a:pt x="29" y="70"/>
                    </a:lnTo>
                    <a:lnTo>
                      <a:pt x="48" y="62"/>
                    </a:lnTo>
                    <a:lnTo>
                      <a:pt x="68" y="62"/>
                    </a:lnTo>
                    <a:lnTo>
                      <a:pt x="87" y="52"/>
                    </a:lnTo>
                    <a:lnTo>
                      <a:pt x="77" y="27"/>
                    </a:lnTo>
                    <a:lnTo>
                      <a:pt x="87" y="9"/>
                    </a:lnTo>
                    <a:lnTo>
                      <a:pt x="173" y="0"/>
                    </a:lnTo>
                    <a:lnTo>
                      <a:pt x="212" y="0"/>
                    </a:lnTo>
                    <a:lnTo>
                      <a:pt x="260" y="0"/>
                    </a:lnTo>
                    <a:lnTo>
                      <a:pt x="329" y="44"/>
                    </a:lnTo>
                    <a:close/>
                  </a:path>
                </a:pathLst>
              </a:custGeom>
              <a:solidFill>
                <a:srgbClr val="FFFF99"/>
              </a:solidFill>
              <a:ln w="9525">
                <a:solidFill>
                  <a:srgbClr val="800000"/>
                </a:solidFill>
                <a:round/>
                <a:headEnd/>
                <a:tailEnd/>
              </a:ln>
            </p:spPr>
            <p:txBody>
              <a:bodyPr/>
              <a:lstStyle/>
              <a:p>
                <a:endParaRPr lang="en-US"/>
              </a:p>
            </p:txBody>
          </p:sp>
          <p:sp>
            <p:nvSpPr>
              <p:cNvPr id="5206" name="Freeform 276"/>
              <p:cNvSpPr>
                <a:spLocks/>
              </p:cNvSpPr>
              <p:nvPr/>
            </p:nvSpPr>
            <p:spPr bwMode="auto">
              <a:xfrm>
                <a:off x="198" y="315"/>
                <a:ext cx="45" cy="20"/>
              </a:xfrm>
              <a:custGeom>
                <a:avLst/>
                <a:gdLst>
                  <a:gd name="T0" fmla="*/ 11 w 154"/>
                  <a:gd name="T1" fmla="*/ 1 h 122"/>
                  <a:gd name="T2" fmla="*/ 11 w 154"/>
                  <a:gd name="T3" fmla="*/ 2 h 122"/>
                  <a:gd name="T4" fmla="*/ 13 w 154"/>
                  <a:gd name="T5" fmla="*/ 3 h 122"/>
                  <a:gd name="T6" fmla="*/ 11 w 154"/>
                  <a:gd name="T7" fmla="*/ 3 h 122"/>
                  <a:gd name="T8" fmla="*/ 8 w 154"/>
                  <a:gd name="T9" fmla="*/ 3 h 122"/>
                  <a:gd name="T10" fmla="*/ 5 w 154"/>
                  <a:gd name="T11" fmla="*/ 2 h 122"/>
                  <a:gd name="T12" fmla="*/ 0 w 154"/>
                  <a:gd name="T13" fmla="*/ 0 h 122"/>
                  <a:gd name="T14" fmla="*/ 5 w 154"/>
                  <a:gd name="T15" fmla="*/ 1 h 122"/>
                  <a:gd name="T16" fmla="*/ 11 w 154"/>
                  <a:gd name="T17" fmla="*/ 1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4"/>
                  <a:gd name="T28" fmla="*/ 0 h 122"/>
                  <a:gd name="T29" fmla="*/ 154 w 154"/>
                  <a:gd name="T30" fmla="*/ 122 h 1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4" h="122">
                    <a:moveTo>
                      <a:pt x="124" y="44"/>
                    </a:moveTo>
                    <a:lnTo>
                      <a:pt x="135" y="79"/>
                    </a:lnTo>
                    <a:lnTo>
                      <a:pt x="154" y="122"/>
                    </a:lnTo>
                    <a:lnTo>
                      <a:pt x="124" y="122"/>
                    </a:lnTo>
                    <a:lnTo>
                      <a:pt x="96" y="114"/>
                    </a:lnTo>
                    <a:lnTo>
                      <a:pt x="58" y="87"/>
                    </a:lnTo>
                    <a:lnTo>
                      <a:pt x="0" y="0"/>
                    </a:lnTo>
                    <a:lnTo>
                      <a:pt x="58" y="27"/>
                    </a:lnTo>
                    <a:lnTo>
                      <a:pt x="124" y="44"/>
                    </a:lnTo>
                    <a:close/>
                  </a:path>
                </a:pathLst>
              </a:custGeom>
              <a:solidFill>
                <a:srgbClr val="FFFF99"/>
              </a:solidFill>
              <a:ln w="9525">
                <a:solidFill>
                  <a:srgbClr val="800000"/>
                </a:solidFill>
                <a:round/>
                <a:headEnd/>
                <a:tailEnd/>
              </a:ln>
            </p:spPr>
            <p:txBody>
              <a:bodyPr/>
              <a:lstStyle/>
              <a:p>
                <a:endParaRPr lang="en-US"/>
              </a:p>
            </p:txBody>
          </p:sp>
          <p:sp>
            <p:nvSpPr>
              <p:cNvPr id="5207" name="Freeform 277"/>
              <p:cNvSpPr>
                <a:spLocks/>
              </p:cNvSpPr>
              <p:nvPr/>
            </p:nvSpPr>
            <p:spPr bwMode="auto">
              <a:xfrm>
                <a:off x="414" y="334"/>
                <a:ext cx="26" cy="8"/>
              </a:xfrm>
              <a:custGeom>
                <a:avLst/>
                <a:gdLst>
                  <a:gd name="T0" fmla="*/ 8 w 87"/>
                  <a:gd name="T1" fmla="*/ 1 h 52"/>
                  <a:gd name="T2" fmla="*/ 6 w 87"/>
                  <a:gd name="T3" fmla="*/ 1 h 52"/>
                  <a:gd name="T4" fmla="*/ 3 w 87"/>
                  <a:gd name="T5" fmla="*/ 1 h 52"/>
                  <a:gd name="T6" fmla="*/ 0 w 87"/>
                  <a:gd name="T7" fmla="*/ 0 h 52"/>
                  <a:gd name="T8" fmla="*/ 2 w 87"/>
                  <a:gd name="T9" fmla="*/ 0 h 52"/>
                  <a:gd name="T10" fmla="*/ 5 w 87"/>
                  <a:gd name="T11" fmla="*/ 0 h 52"/>
                  <a:gd name="T12" fmla="*/ 8 w 87"/>
                  <a:gd name="T13" fmla="*/ 1 h 52"/>
                  <a:gd name="T14" fmla="*/ 0 60000 65536"/>
                  <a:gd name="T15" fmla="*/ 0 60000 65536"/>
                  <a:gd name="T16" fmla="*/ 0 60000 65536"/>
                  <a:gd name="T17" fmla="*/ 0 60000 65536"/>
                  <a:gd name="T18" fmla="*/ 0 60000 65536"/>
                  <a:gd name="T19" fmla="*/ 0 60000 65536"/>
                  <a:gd name="T20" fmla="*/ 0 60000 65536"/>
                  <a:gd name="T21" fmla="*/ 0 w 87"/>
                  <a:gd name="T22" fmla="*/ 0 h 52"/>
                  <a:gd name="T23" fmla="*/ 87 w 87"/>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52">
                    <a:moveTo>
                      <a:pt x="87" y="43"/>
                    </a:moveTo>
                    <a:lnTo>
                      <a:pt x="67" y="52"/>
                    </a:lnTo>
                    <a:lnTo>
                      <a:pt x="37" y="52"/>
                    </a:lnTo>
                    <a:lnTo>
                      <a:pt x="0" y="8"/>
                    </a:lnTo>
                    <a:lnTo>
                      <a:pt x="28" y="0"/>
                    </a:lnTo>
                    <a:lnTo>
                      <a:pt x="58" y="0"/>
                    </a:lnTo>
                    <a:lnTo>
                      <a:pt x="87" y="43"/>
                    </a:lnTo>
                    <a:close/>
                  </a:path>
                </a:pathLst>
              </a:custGeom>
              <a:solidFill>
                <a:srgbClr val="FFFF99"/>
              </a:solidFill>
              <a:ln w="9525">
                <a:solidFill>
                  <a:srgbClr val="800000"/>
                </a:solidFill>
                <a:round/>
                <a:headEnd/>
                <a:tailEnd/>
              </a:ln>
            </p:spPr>
            <p:txBody>
              <a:bodyPr/>
              <a:lstStyle/>
              <a:p>
                <a:endParaRPr lang="en-US"/>
              </a:p>
            </p:txBody>
          </p:sp>
          <p:sp>
            <p:nvSpPr>
              <p:cNvPr id="5208" name="Freeform 278"/>
              <p:cNvSpPr>
                <a:spLocks/>
              </p:cNvSpPr>
              <p:nvPr/>
            </p:nvSpPr>
            <p:spPr bwMode="auto">
              <a:xfrm>
                <a:off x="231" y="474"/>
                <a:ext cx="15" cy="8"/>
              </a:xfrm>
              <a:custGeom>
                <a:avLst/>
                <a:gdLst>
                  <a:gd name="T0" fmla="*/ 5 w 48"/>
                  <a:gd name="T1" fmla="*/ 0 h 54"/>
                  <a:gd name="T2" fmla="*/ 5 w 48"/>
                  <a:gd name="T3" fmla="*/ 1 h 54"/>
                  <a:gd name="T4" fmla="*/ 2 w 48"/>
                  <a:gd name="T5" fmla="*/ 1 h 54"/>
                  <a:gd name="T6" fmla="*/ 1 w 48"/>
                  <a:gd name="T7" fmla="*/ 1 h 54"/>
                  <a:gd name="T8" fmla="*/ 0 w 48"/>
                  <a:gd name="T9" fmla="*/ 1 h 54"/>
                  <a:gd name="T10" fmla="*/ 1 w 48"/>
                  <a:gd name="T11" fmla="*/ 0 h 54"/>
                  <a:gd name="T12" fmla="*/ 2 w 48"/>
                  <a:gd name="T13" fmla="*/ 0 h 54"/>
                  <a:gd name="T14" fmla="*/ 4 w 48"/>
                  <a:gd name="T15" fmla="*/ 0 h 54"/>
                  <a:gd name="T16" fmla="*/ 5 w 4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4"/>
                  <a:gd name="T29" fmla="*/ 48 w 48"/>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4">
                    <a:moveTo>
                      <a:pt x="48" y="18"/>
                    </a:moveTo>
                    <a:lnTo>
                      <a:pt x="48" y="44"/>
                    </a:lnTo>
                    <a:lnTo>
                      <a:pt x="20" y="54"/>
                    </a:lnTo>
                    <a:lnTo>
                      <a:pt x="9" y="54"/>
                    </a:lnTo>
                    <a:lnTo>
                      <a:pt x="0" y="35"/>
                    </a:lnTo>
                    <a:lnTo>
                      <a:pt x="9" y="18"/>
                    </a:lnTo>
                    <a:lnTo>
                      <a:pt x="20" y="0"/>
                    </a:lnTo>
                    <a:lnTo>
                      <a:pt x="39" y="8"/>
                    </a:lnTo>
                    <a:lnTo>
                      <a:pt x="48" y="18"/>
                    </a:lnTo>
                    <a:close/>
                  </a:path>
                </a:pathLst>
              </a:custGeom>
              <a:solidFill>
                <a:srgbClr val="FFFF99"/>
              </a:solidFill>
              <a:ln w="9525">
                <a:solidFill>
                  <a:srgbClr val="800000"/>
                </a:solidFill>
                <a:round/>
                <a:headEnd/>
                <a:tailEnd/>
              </a:ln>
            </p:spPr>
            <p:txBody>
              <a:bodyPr/>
              <a:lstStyle/>
              <a:p>
                <a:endParaRPr lang="en-US"/>
              </a:p>
            </p:txBody>
          </p:sp>
          <p:sp>
            <p:nvSpPr>
              <p:cNvPr id="5209" name="Freeform 279"/>
              <p:cNvSpPr>
                <a:spLocks/>
              </p:cNvSpPr>
              <p:nvPr/>
            </p:nvSpPr>
            <p:spPr bwMode="auto">
              <a:xfrm>
                <a:off x="206" y="489"/>
                <a:ext cx="61" cy="17"/>
              </a:xfrm>
              <a:custGeom>
                <a:avLst/>
                <a:gdLst>
                  <a:gd name="T0" fmla="*/ 18 w 203"/>
                  <a:gd name="T1" fmla="*/ 3 h 103"/>
                  <a:gd name="T2" fmla="*/ 16 w 203"/>
                  <a:gd name="T3" fmla="*/ 2 h 103"/>
                  <a:gd name="T4" fmla="*/ 13 w 203"/>
                  <a:gd name="T5" fmla="*/ 2 h 103"/>
                  <a:gd name="T6" fmla="*/ 9 w 203"/>
                  <a:gd name="T7" fmla="*/ 1 h 103"/>
                  <a:gd name="T8" fmla="*/ 6 w 203"/>
                  <a:gd name="T9" fmla="*/ 2 h 103"/>
                  <a:gd name="T10" fmla="*/ 4 w 203"/>
                  <a:gd name="T11" fmla="*/ 3 h 103"/>
                  <a:gd name="T12" fmla="*/ 2 w 203"/>
                  <a:gd name="T13" fmla="*/ 3 h 103"/>
                  <a:gd name="T14" fmla="*/ 0 w 203"/>
                  <a:gd name="T15" fmla="*/ 3 h 103"/>
                  <a:gd name="T16" fmla="*/ 3 w 203"/>
                  <a:gd name="T17" fmla="*/ 2 h 103"/>
                  <a:gd name="T18" fmla="*/ 4 w 203"/>
                  <a:gd name="T19" fmla="*/ 1 h 103"/>
                  <a:gd name="T20" fmla="*/ 7 w 203"/>
                  <a:gd name="T21" fmla="*/ 0 h 103"/>
                  <a:gd name="T22" fmla="*/ 9 w 203"/>
                  <a:gd name="T23" fmla="*/ 0 h 103"/>
                  <a:gd name="T24" fmla="*/ 11 w 203"/>
                  <a:gd name="T25" fmla="*/ 0 h 103"/>
                  <a:gd name="T26" fmla="*/ 16 w 203"/>
                  <a:gd name="T27" fmla="*/ 1 h 103"/>
                  <a:gd name="T28" fmla="*/ 18 w 203"/>
                  <a:gd name="T29" fmla="*/ 3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3"/>
                  <a:gd name="T46" fmla="*/ 0 h 103"/>
                  <a:gd name="T47" fmla="*/ 203 w 203"/>
                  <a:gd name="T48" fmla="*/ 103 h 1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3" h="103">
                    <a:moveTo>
                      <a:pt x="203" y="95"/>
                    </a:moveTo>
                    <a:lnTo>
                      <a:pt x="174" y="87"/>
                    </a:lnTo>
                    <a:lnTo>
                      <a:pt x="146" y="78"/>
                    </a:lnTo>
                    <a:lnTo>
                      <a:pt x="96" y="43"/>
                    </a:lnTo>
                    <a:lnTo>
                      <a:pt x="68" y="78"/>
                    </a:lnTo>
                    <a:lnTo>
                      <a:pt x="48" y="95"/>
                    </a:lnTo>
                    <a:lnTo>
                      <a:pt x="20" y="103"/>
                    </a:lnTo>
                    <a:lnTo>
                      <a:pt x="0" y="103"/>
                    </a:lnTo>
                    <a:lnTo>
                      <a:pt x="30" y="70"/>
                    </a:lnTo>
                    <a:lnTo>
                      <a:pt x="48" y="35"/>
                    </a:lnTo>
                    <a:lnTo>
                      <a:pt x="78" y="0"/>
                    </a:lnTo>
                    <a:lnTo>
                      <a:pt x="96" y="0"/>
                    </a:lnTo>
                    <a:lnTo>
                      <a:pt x="126" y="0"/>
                    </a:lnTo>
                    <a:lnTo>
                      <a:pt x="174" y="43"/>
                    </a:lnTo>
                    <a:lnTo>
                      <a:pt x="203" y="95"/>
                    </a:lnTo>
                    <a:close/>
                  </a:path>
                </a:pathLst>
              </a:custGeom>
              <a:solidFill>
                <a:srgbClr val="FFFF99"/>
              </a:solidFill>
              <a:ln w="9525">
                <a:solidFill>
                  <a:srgbClr val="800000"/>
                </a:solidFill>
                <a:round/>
                <a:headEnd/>
                <a:tailEnd/>
              </a:ln>
            </p:spPr>
            <p:txBody>
              <a:bodyPr/>
              <a:lstStyle/>
              <a:p>
                <a:endParaRPr lang="en-US"/>
              </a:p>
            </p:txBody>
          </p:sp>
          <p:sp>
            <p:nvSpPr>
              <p:cNvPr id="5210" name="Freeform 280"/>
              <p:cNvSpPr>
                <a:spLocks/>
              </p:cNvSpPr>
              <p:nvPr/>
            </p:nvSpPr>
            <p:spPr bwMode="auto">
              <a:xfrm>
                <a:off x="229" y="505"/>
                <a:ext cx="17" cy="11"/>
              </a:xfrm>
              <a:custGeom>
                <a:avLst/>
                <a:gdLst>
                  <a:gd name="T0" fmla="*/ 5 w 57"/>
                  <a:gd name="T1" fmla="*/ 1 h 70"/>
                  <a:gd name="T2" fmla="*/ 4 w 57"/>
                  <a:gd name="T3" fmla="*/ 1 h 70"/>
                  <a:gd name="T4" fmla="*/ 3 w 57"/>
                  <a:gd name="T5" fmla="*/ 2 h 70"/>
                  <a:gd name="T6" fmla="*/ 1 w 57"/>
                  <a:gd name="T7" fmla="*/ 1 h 70"/>
                  <a:gd name="T8" fmla="*/ 0 w 57"/>
                  <a:gd name="T9" fmla="*/ 1 h 70"/>
                  <a:gd name="T10" fmla="*/ 0 w 57"/>
                  <a:gd name="T11" fmla="*/ 1 h 70"/>
                  <a:gd name="T12" fmla="*/ 1 w 57"/>
                  <a:gd name="T13" fmla="*/ 0 h 70"/>
                  <a:gd name="T14" fmla="*/ 3 w 57"/>
                  <a:gd name="T15" fmla="*/ 0 h 70"/>
                  <a:gd name="T16" fmla="*/ 4 w 57"/>
                  <a:gd name="T17" fmla="*/ 0 h 70"/>
                  <a:gd name="T18" fmla="*/ 5 w 57"/>
                  <a:gd name="T19" fmla="*/ 0 h 70"/>
                  <a:gd name="T20" fmla="*/ 5 w 57"/>
                  <a:gd name="T21" fmla="*/ 1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70"/>
                  <a:gd name="T35" fmla="*/ 57 w 57"/>
                  <a:gd name="T36" fmla="*/ 70 h 7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70">
                    <a:moveTo>
                      <a:pt x="57" y="27"/>
                    </a:moveTo>
                    <a:lnTo>
                      <a:pt x="48" y="54"/>
                    </a:lnTo>
                    <a:lnTo>
                      <a:pt x="29" y="70"/>
                    </a:lnTo>
                    <a:lnTo>
                      <a:pt x="9" y="54"/>
                    </a:lnTo>
                    <a:lnTo>
                      <a:pt x="0" y="35"/>
                    </a:lnTo>
                    <a:lnTo>
                      <a:pt x="0" y="27"/>
                    </a:lnTo>
                    <a:lnTo>
                      <a:pt x="9" y="8"/>
                    </a:lnTo>
                    <a:lnTo>
                      <a:pt x="29" y="0"/>
                    </a:lnTo>
                    <a:lnTo>
                      <a:pt x="48" y="8"/>
                    </a:lnTo>
                    <a:lnTo>
                      <a:pt x="57" y="19"/>
                    </a:lnTo>
                    <a:lnTo>
                      <a:pt x="57" y="27"/>
                    </a:lnTo>
                    <a:close/>
                  </a:path>
                </a:pathLst>
              </a:custGeom>
              <a:solidFill>
                <a:srgbClr val="FFFF99"/>
              </a:solidFill>
              <a:ln w="9525">
                <a:solidFill>
                  <a:srgbClr val="800000"/>
                </a:solidFill>
                <a:round/>
                <a:headEnd/>
                <a:tailEnd/>
              </a:ln>
            </p:spPr>
            <p:txBody>
              <a:bodyPr/>
              <a:lstStyle/>
              <a:p>
                <a:endParaRPr lang="en-US"/>
              </a:p>
            </p:txBody>
          </p:sp>
          <p:sp>
            <p:nvSpPr>
              <p:cNvPr id="5211" name="Freeform 281"/>
              <p:cNvSpPr>
                <a:spLocks/>
              </p:cNvSpPr>
              <p:nvPr/>
            </p:nvSpPr>
            <p:spPr bwMode="auto">
              <a:xfrm>
                <a:off x="249" y="512"/>
                <a:ext cx="11" cy="8"/>
              </a:xfrm>
              <a:custGeom>
                <a:avLst/>
                <a:gdLst>
                  <a:gd name="T0" fmla="*/ 3 w 39"/>
                  <a:gd name="T1" fmla="*/ 0 h 53"/>
                  <a:gd name="T2" fmla="*/ 2 w 39"/>
                  <a:gd name="T3" fmla="*/ 1 h 53"/>
                  <a:gd name="T4" fmla="*/ 1 w 39"/>
                  <a:gd name="T5" fmla="*/ 1 h 53"/>
                  <a:gd name="T6" fmla="*/ 0 w 39"/>
                  <a:gd name="T7" fmla="*/ 1 h 53"/>
                  <a:gd name="T8" fmla="*/ 0 w 39"/>
                  <a:gd name="T9" fmla="*/ 1 h 53"/>
                  <a:gd name="T10" fmla="*/ 0 w 39"/>
                  <a:gd name="T11" fmla="*/ 1 h 53"/>
                  <a:gd name="T12" fmla="*/ 1 w 39"/>
                  <a:gd name="T13" fmla="*/ 0 h 53"/>
                  <a:gd name="T14" fmla="*/ 3 w 39"/>
                  <a:gd name="T15" fmla="*/ 0 h 53"/>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53"/>
                  <a:gd name="T26" fmla="*/ 39 w 39"/>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53">
                    <a:moveTo>
                      <a:pt x="39" y="0"/>
                    </a:moveTo>
                    <a:lnTo>
                      <a:pt x="28" y="43"/>
                    </a:lnTo>
                    <a:lnTo>
                      <a:pt x="18" y="53"/>
                    </a:lnTo>
                    <a:lnTo>
                      <a:pt x="0" y="53"/>
                    </a:lnTo>
                    <a:lnTo>
                      <a:pt x="0" y="43"/>
                    </a:lnTo>
                    <a:lnTo>
                      <a:pt x="0" y="26"/>
                    </a:lnTo>
                    <a:lnTo>
                      <a:pt x="18" y="0"/>
                    </a:lnTo>
                    <a:lnTo>
                      <a:pt x="39" y="0"/>
                    </a:lnTo>
                    <a:close/>
                  </a:path>
                </a:pathLst>
              </a:custGeom>
              <a:solidFill>
                <a:srgbClr val="FFFF99"/>
              </a:solidFill>
              <a:ln w="9525">
                <a:solidFill>
                  <a:srgbClr val="800000"/>
                </a:solidFill>
                <a:round/>
                <a:headEnd/>
                <a:tailEnd/>
              </a:ln>
            </p:spPr>
            <p:txBody>
              <a:bodyPr/>
              <a:lstStyle/>
              <a:p>
                <a:endParaRPr lang="en-US"/>
              </a:p>
            </p:txBody>
          </p:sp>
          <p:sp>
            <p:nvSpPr>
              <p:cNvPr id="5212" name="Freeform 282"/>
              <p:cNvSpPr>
                <a:spLocks/>
              </p:cNvSpPr>
              <p:nvPr/>
            </p:nvSpPr>
            <p:spPr bwMode="auto">
              <a:xfrm>
                <a:off x="215" y="513"/>
                <a:ext cx="14" cy="9"/>
              </a:xfrm>
              <a:custGeom>
                <a:avLst/>
                <a:gdLst>
                  <a:gd name="T0" fmla="*/ 4 w 48"/>
                  <a:gd name="T1" fmla="*/ 2 h 51"/>
                  <a:gd name="T2" fmla="*/ 2 w 48"/>
                  <a:gd name="T3" fmla="*/ 1 h 51"/>
                  <a:gd name="T4" fmla="*/ 1 w 48"/>
                  <a:gd name="T5" fmla="*/ 1 h 51"/>
                  <a:gd name="T6" fmla="*/ 0 w 48"/>
                  <a:gd name="T7" fmla="*/ 0 h 51"/>
                  <a:gd name="T8" fmla="*/ 1 w 48"/>
                  <a:gd name="T9" fmla="*/ 0 h 51"/>
                  <a:gd name="T10" fmla="*/ 3 w 48"/>
                  <a:gd name="T11" fmla="*/ 1 h 51"/>
                  <a:gd name="T12" fmla="*/ 4 w 48"/>
                  <a:gd name="T13" fmla="*/ 1 h 51"/>
                  <a:gd name="T14" fmla="*/ 4 w 48"/>
                  <a:gd name="T15" fmla="*/ 2 h 51"/>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1"/>
                  <a:gd name="T26" fmla="*/ 48 w 48"/>
                  <a:gd name="T27" fmla="*/ 51 h 5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1">
                    <a:moveTo>
                      <a:pt x="48" y="51"/>
                    </a:moveTo>
                    <a:lnTo>
                      <a:pt x="29" y="43"/>
                    </a:lnTo>
                    <a:lnTo>
                      <a:pt x="18" y="33"/>
                    </a:lnTo>
                    <a:lnTo>
                      <a:pt x="0" y="0"/>
                    </a:lnTo>
                    <a:lnTo>
                      <a:pt x="9" y="0"/>
                    </a:lnTo>
                    <a:lnTo>
                      <a:pt x="38" y="25"/>
                    </a:lnTo>
                    <a:lnTo>
                      <a:pt x="48" y="43"/>
                    </a:lnTo>
                    <a:lnTo>
                      <a:pt x="48" y="51"/>
                    </a:lnTo>
                    <a:close/>
                  </a:path>
                </a:pathLst>
              </a:custGeom>
              <a:solidFill>
                <a:srgbClr val="FFFF99"/>
              </a:solidFill>
              <a:ln w="9525">
                <a:solidFill>
                  <a:srgbClr val="800000"/>
                </a:solidFill>
                <a:round/>
                <a:headEnd/>
                <a:tailEnd/>
              </a:ln>
            </p:spPr>
            <p:txBody>
              <a:bodyPr/>
              <a:lstStyle/>
              <a:p>
                <a:endParaRPr lang="en-US"/>
              </a:p>
            </p:txBody>
          </p:sp>
          <p:sp>
            <p:nvSpPr>
              <p:cNvPr id="5213" name="Freeform 283"/>
              <p:cNvSpPr>
                <a:spLocks/>
              </p:cNvSpPr>
              <p:nvPr/>
            </p:nvSpPr>
            <p:spPr bwMode="auto">
              <a:xfrm>
                <a:off x="234" y="525"/>
                <a:ext cx="12" cy="7"/>
              </a:xfrm>
              <a:custGeom>
                <a:avLst/>
                <a:gdLst>
                  <a:gd name="T0" fmla="*/ 4 w 39"/>
                  <a:gd name="T1" fmla="*/ 0 h 45"/>
                  <a:gd name="T2" fmla="*/ 3 w 39"/>
                  <a:gd name="T3" fmla="*/ 1 h 45"/>
                  <a:gd name="T4" fmla="*/ 1 w 39"/>
                  <a:gd name="T5" fmla="*/ 1 h 45"/>
                  <a:gd name="T6" fmla="*/ 0 w 39"/>
                  <a:gd name="T7" fmla="*/ 1 h 45"/>
                  <a:gd name="T8" fmla="*/ 0 w 39"/>
                  <a:gd name="T9" fmla="*/ 0 h 45"/>
                  <a:gd name="T10" fmla="*/ 1 w 39"/>
                  <a:gd name="T11" fmla="*/ 0 h 45"/>
                  <a:gd name="T12" fmla="*/ 3 w 39"/>
                  <a:gd name="T13" fmla="*/ 0 h 45"/>
                  <a:gd name="T14" fmla="*/ 4 w 39"/>
                  <a:gd name="T15" fmla="*/ 0 h 45"/>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45"/>
                  <a:gd name="T26" fmla="*/ 39 w 39"/>
                  <a:gd name="T27" fmla="*/ 45 h 4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45">
                    <a:moveTo>
                      <a:pt x="39" y="18"/>
                    </a:moveTo>
                    <a:lnTo>
                      <a:pt x="30" y="35"/>
                    </a:lnTo>
                    <a:lnTo>
                      <a:pt x="11" y="45"/>
                    </a:lnTo>
                    <a:lnTo>
                      <a:pt x="0" y="27"/>
                    </a:lnTo>
                    <a:lnTo>
                      <a:pt x="0" y="10"/>
                    </a:lnTo>
                    <a:lnTo>
                      <a:pt x="11" y="0"/>
                    </a:lnTo>
                    <a:lnTo>
                      <a:pt x="30" y="10"/>
                    </a:lnTo>
                    <a:lnTo>
                      <a:pt x="39" y="18"/>
                    </a:lnTo>
                    <a:close/>
                  </a:path>
                </a:pathLst>
              </a:custGeom>
              <a:solidFill>
                <a:srgbClr val="FFFF99"/>
              </a:solidFill>
              <a:ln w="9525">
                <a:solidFill>
                  <a:srgbClr val="800000"/>
                </a:solidFill>
                <a:round/>
                <a:headEnd/>
                <a:tailEnd/>
              </a:ln>
            </p:spPr>
            <p:txBody>
              <a:bodyPr/>
              <a:lstStyle/>
              <a:p>
                <a:endParaRPr lang="en-US"/>
              </a:p>
            </p:txBody>
          </p:sp>
          <p:sp>
            <p:nvSpPr>
              <p:cNvPr id="5214" name="Freeform 284"/>
              <p:cNvSpPr>
                <a:spLocks/>
              </p:cNvSpPr>
              <p:nvPr/>
            </p:nvSpPr>
            <p:spPr bwMode="auto">
              <a:xfrm>
                <a:off x="234" y="539"/>
                <a:ext cx="12" cy="5"/>
              </a:xfrm>
              <a:custGeom>
                <a:avLst/>
                <a:gdLst>
                  <a:gd name="T0" fmla="*/ 4 w 39"/>
                  <a:gd name="T1" fmla="*/ 0 h 35"/>
                  <a:gd name="T2" fmla="*/ 3 w 39"/>
                  <a:gd name="T3" fmla="*/ 1 h 35"/>
                  <a:gd name="T4" fmla="*/ 2 w 39"/>
                  <a:gd name="T5" fmla="*/ 1 h 35"/>
                  <a:gd name="T6" fmla="*/ 0 w 39"/>
                  <a:gd name="T7" fmla="*/ 1 h 35"/>
                  <a:gd name="T8" fmla="*/ 1 w 39"/>
                  <a:gd name="T9" fmla="*/ 0 h 35"/>
                  <a:gd name="T10" fmla="*/ 3 w 39"/>
                  <a:gd name="T11" fmla="*/ 0 h 35"/>
                  <a:gd name="T12" fmla="*/ 4 w 39"/>
                  <a:gd name="T13" fmla="*/ 0 h 35"/>
                  <a:gd name="T14" fmla="*/ 0 60000 65536"/>
                  <a:gd name="T15" fmla="*/ 0 60000 65536"/>
                  <a:gd name="T16" fmla="*/ 0 60000 65536"/>
                  <a:gd name="T17" fmla="*/ 0 60000 65536"/>
                  <a:gd name="T18" fmla="*/ 0 60000 65536"/>
                  <a:gd name="T19" fmla="*/ 0 60000 65536"/>
                  <a:gd name="T20" fmla="*/ 0 60000 65536"/>
                  <a:gd name="T21" fmla="*/ 0 w 39"/>
                  <a:gd name="T22" fmla="*/ 0 h 35"/>
                  <a:gd name="T23" fmla="*/ 39 w 39"/>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 h="35">
                    <a:moveTo>
                      <a:pt x="39" y="16"/>
                    </a:moveTo>
                    <a:lnTo>
                      <a:pt x="30" y="25"/>
                    </a:lnTo>
                    <a:lnTo>
                      <a:pt x="20" y="35"/>
                    </a:lnTo>
                    <a:lnTo>
                      <a:pt x="0" y="25"/>
                    </a:lnTo>
                    <a:lnTo>
                      <a:pt x="11" y="0"/>
                    </a:lnTo>
                    <a:lnTo>
                      <a:pt x="30" y="0"/>
                    </a:lnTo>
                    <a:lnTo>
                      <a:pt x="39" y="16"/>
                    </a:lnTo>
                    <a:close/>
                  </a:path>
                </a:pathLst>
              </a:custGeom>
              <a:solidFill>
                <a:srgbClr val="FFFF99"/>
              </a:solidFill>
              <a:ln w="9525">
                <a:solidFill>
                  <a:srgbClr val="800000"/>
                </a:solidFill>
                <a:round/>
                <a:headEnd/>
                <a:tailEnd/>
              </a:ln>
            </p:spPr>
            <p:txBody>
              <a:bodyPr/>
              <a:lstStyle/>
              <a:p>
                <a:endParaRPr lang="en-US"/>
              </a:p>
            </p:txBody>
          </p:sp>
          <p:sp>
            <p:nvSpPr>
              <p:cNvPr id="5215" name="Freeform 285"/>
              <p:cNvSpPr>
                <a:spLocks/>
              </p:cNvSpPr>
              <p:nvPr/>
            </p:nvSpPr>
            <p:spPr bwMode="auto">
              <a:xfrm>
                <a:off x="109" y="607"/>
                <a:ext cx="65" cy="31"/>
              </a:xfrm>
              <a:custGeom>
                <a:avLst/>
                <a:gdLst>
                  <a:gd name="T0" fmla="*/ 18 w 224"/>
                  <a:gd name="T1" fmla="*/ 4 h 192"/>
                  <a:gd name="T2" fmla="*/ 19 w 224"/>
                  <a:gd name="T3" fmla="*/ 5 h 192"/>
                  <a:gd name="T4" fmla="*/ 18 w 224"/>
                  <a:gd name="T5" fmla="*/ 5 h 192"/>
                  <a:gd name="T6" fmla="*/ 17 w 224"/>
                  <a:gd name="T7" fmla="*/ 5 h 192"/>
                  <a:gd name="T8" fmla="*/ 16 w 224"/>
                  <a:gd name="T9" fmla="*/ 5 h 192"/>
                  <a:gd name="T10" fmla="*/ 14 w 224"/>
                  <a:gd name="T11" fmla="*/ 3 h 192"/>
                  <a:gd name="T12" fmla="*/ 12 w 224"/>
                  <a:gd name="T13" fmla="*/ 2 h 192"/>
                  <a:gd name="T14" fmla="*/ 10 w 224"/>
                  <a:gd name="T15" fmla="*/ 1 h 192"/>
                  <a:gd name="T16" fmla="*/ 8 w 224"/>
                  <a:gd name="T17" fmla="*/ 1 h 192"/>
                  <a:gd name="T18" fmla="*/ 7 w 224"/>
                  <a:gd name="T19" fmla="*/ 2 h 192"/>
                  <a:gd name="T20" fmla="*/ 0 w 224"/>
                  <a:gd name="T21" fmla="*/ 5 h 192"/>
                  <a:gd name="T22" fmla="*/ 0 w 224"/>
                  <a:gd name="T23" fmla="*/ 5 h 192"/>
                  <a:gd name="T24" fmla="*/ 0 w 224"/>
                  <a:gd name="T25" fmla="*/ 4 h 192"/>
                  <a:gd name="T26" fmla="*/ 1 w 224"/>
                  <a:gd name="T27" fmla="*/ 4 h 192"/>
                  <a:gd name="T28" fmla="*/ 4 w 224"/>
                  <a:gd name="T29" fmla="*/ 2 h 192"/>
                  <a:gd name="T30" fmla="*/ 8 w 224"/>
                  <a:gd name="T31" fmla="*/ 0 h 192"/>
                  <a:gd name="T32" fmla="*/ 12 w 224"/>
                  <a:gd name="T33" fmla="*/ 1 h 192"/>
                  <a:gd name="T34" fmla="*/ 14 w 224"/>
                  <a:gd name="T35" fmla="*/ 2 h 192"/>
                  <a:gd name="T36" fmla="*/ 18 w 224"/>
                  <a:gd name="T37" fmla="*/ 4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4"/>
                  <a:gd name="T58" fmla="*/ 0 h 192"/>
                  <a:gd name="T59" fmla="*/ 224 w 224"/>
                  <a:gd name="T60" fmla="*/ 192 h 1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4" h="192">
                    <a:moveTo>
                      <a:pt x="213" y="138"/>
                    </a:moveTo>
                    <a:lnTo>
                      <a:pt x="224" y="192"/>
                    </a:lnTo>
                    <a:lnTo>
                      <a:pt x="213" y="192"/>
                    </a:lnTo>
                    <a:lnTo>
                      <a:pt x="203" y="192"/>
                    </a:lnTo>
                    <a:lnTo>
                      <a:pt x="194" y="173"/>
                    </a:lnTo>
                    <a:lnTo>
                      <a:pt x="165" y="111"/>
                    </a:lnTo>
                    <a:lnTo>
                      <a:pt x="146" y="86"/>
                    </a:lnTo>
                    <a:lnTo>
                      <a:pt x="117" y="51"/>
                    </a:lnTo>
                    <a:lnTo>
                      <a:pt x="98" y="51"/>
                    </a:lnTo>
                    <a:lnTo>
                      <a:pt x="78" y="60"/>
                    </a:lnTo>
                    <a:lnTo>
                      <a:pt x="0" y="182"/>
                    </a:lnTo>
                    <a:lnTo>
                      <a:pt x="0" y="173"/>
                    </a:lnTo>
                    <a:lnTo>
                      <a:pt x="0" y="157"/>
                    </a:lnTo>
                    <a:lnTo>
                      <a:pt x="11" y="138"/>
                    </a:lnTo>
                    <a:lnTo>
                      <a:pt x="50" y="68"/>
                    </a:lnTo>
                    <a:lnTo>
                      <a:pt x="98" y="0"/>
                    </a:lnTo>
                    <a:lnTo>
                      <a:pt x="137" y="25"/>
                    </a:lnTo>
                    <a:lnTo>
                      <a:pt x="165" y="60"/>
                    </a:lnTo>
                    <a:lnTo>
                      <a:pt x="213" y="138"/>
                    </a:lnTo>
                    <a:close/>
                  </a:path>
                </a:pathLst>
              </a:custGeom>
              <a:solidFill>
                <a:srgbClr val="FFFF99"/>
              </a:solidFill>
              <a:ln w="9525">
                <a:solidFill>
                  <a:srgbClr val="800000"/>
                </a:solidFill>
                <a:round/>
                <a:headEnd/>
                <a:tailEnd/>
              </a:ln>
            </p:spPr>
            <p:txBody>
              <a:bodyPr/>
              <a:lstStyle/>
              <a:p>
                <a:endParaRPr lang="en-US"/>
              </a:p>
            </p:txBody>
          </p:sp>
          <p:sp>
            <p:nvSpPr>
              <p:cNvPr id="5216" name="Freeform 286"/>
              <p:cNvSpPr>
                <a:spLocks/>
              </p:cNvSpPr>
              <p:nvPr/>
            </p:nvSpPr>
            <p:spPr bwMode="auto">
              <a:xfrm>
                <a:off x="120" y="622"/>
                <a:ext cx="37" cy="33"/>
              </a:xfrm>
              <a:custGeom>
                <a:avLst/>
                <a:gdLst>
                  <a:gd name="T0" fmla="*/ 10 w 126"/>
                  <a:gd name="T1" fmla="*/ 2 h 200"/>
                  <a:gd name="T2" fmla="*/ 11 w 126"/>
                  <a:gd name="T3" fmla="*/ 3 h 200"/>
                  <a:gd name="T4" fmla="*/ 11 w 126"/>
                  <a:gd name="T5" fmla="*/ 3 h 200"/>
                  <a:gd name="T6" fmla="*/ 9 w 126"/>
                  <a:gd name="T7" fmla="*/ 4 h 200"/>
                  <a:gd name="T8" fmla="*/ 7 w 126"/>
                  <a:gd name="T9" fmla="*/ 4 h 200"/>
                  <a:gd name="T10" fmla="*/ 7 w 126"/>
                  <a:gd name="T11" fmla="*/ 4 h 200"/>
                  <a:gd name="T12" fmla="*/ 7 w 126"/>
                  <a:gd name="T13" fmla="*/ 5 h 200"/>
                  <a:gd name="T14" fmla="*/ 5 w 126"/>
                  <a:gd name="T15" fmla="*/ 5 h 200"/>
                  <a:gd name="T16" fmla="*/ 4 w 126"/>
                  <a:gd name="T17" fmla="*/ 5 h 200"/>
                  <a:gd name="T18" fmla="*/ 4 w 126"/>
                  <a:gd name="T19" fmla="*/ 5 h 200"/>
                  <a:gd name="T20" fmla="*/ 4 w 126"/>
                  <a:gd name="T21" fmla="*/ 4 h 200"/>
                  <a:gd name="T22" fmla="*/ 0 w 126"/>
                  <a:gd name="T23" fmla="*/ 3 h 200"/>
                  <a:gd name="T24" fmla="*/ 3 w 126"/>
                  <a:gd name="T25" fmla="*/ 2 h 200"/>
                  <a:gd name="T26" fmla="*/ 5 w 126"/>
                  <a:gd name="T27" fmla="*/ 0 h 200"/>
                  <a:gd name="T28" fmla="*/ 7 w 126"/>
                  <a:gd name="T29" fmla="*/ 0 h 200"/>
                  <a:gd name="T30" fmla="*/ 9 w 126"/>
                  <a:gd name="T31" fmla="*/ 1 h 200"/>
                  <a:gd name="T32" fmla="*/ 10 w 126"/>
                  <a:gd name="T33" fmla="*/ 2 h 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6"/>
                  <a:gd name="T52" fmla="*/ 0 h 200"/>
                  <a:gd name="T53" fmla="*/ 126 w 126"/>
                  <a:gd name="T54" fmla="*/ 200 h 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6" h="200">
                    <a:moveTo>
                      <a:pt x="116" y="62"/>
                    </a:moveTo>
                    <a:lnTo>
                      <a:pt x="126" y="97"/>
                    </a:lnTo>
                    <a:lnTo>
                      <a:pt x="126" y="130"/>
                    </a:lnTo>
                    <a:lnTo>
                      <a:pt x="98" y="140"/>
                    </a:lnTo>
                    <a:lnTo>
                      <a:pt x="78" y="157"/>
                    </a:lnTo>
                    <a:lnTo>
                      <a:pt x="78" y="165"/>
                    </a:lnTo>
                    <a:lnTo>
                      <a:pt x="78" y="192"/>
                    </a:lnTo>
                    <a:lnTo>
                      <a:pt x="59" y="200"/>
                    </a:lnTo>
                    <a:lnTo>
                      <a:pt x="50" y="200"/>
                    </a:lnTo>
                    <a:lnTo>
                      <a:pt x="50" y="183"/>
                    </a:lnTo>
                    <a:lnTo>
                      <a:pt x="50" y="157"/>
                    </a:lnTo>
                    <a:lnTo>
                      <a:pt x="0" y="130"/>
                    </a:lnTo>
                    <a:lnTo>
                      <a:pt x="30" y="62"/>
                    </a:lnTo>
                    <a:lnTo>
                      <a:pt x="59" y="0"/>
                    </a:lnTo>
                    <a:lnTo>
                      <a:pt x="78" y="8"/>
                    </a:lnTo>
                    <a:lnTo>
                      <a:pt x="98" y="26"/>
                    </a:lnTo>
                    <a:lnTo>
                      <a:pt x="116" y="62"/>
                    </a:lnTo>
                    <a:close/>
                  </a:path>
                </a:pathLst>
              </a:custGeom>
              <a:solidFill>
                <a:srgbClr val="FFFF99"/>
              </a:solidFill>
              <a:ln w="9525">
                <a:solidFill>
                  <a:srgbClr val="800000"/>
                </a:solidFill>
                <a:round/>
                <a:headEnd/>
                <a:tailEnd/>
              </a:ln>
            </p:spPr>
            <p:txBody>
              <a:bodyPr/>
              <a:lstStyle/>
              <a:p>
                <a:endParaRPr lang="en-US"/>
              </a:p>
            </p:txBody>
          </p:sp>
          <p:sp>
            <p:nvSpPr>
              <p:cNvPr id="5217" name="Freeform 287"/>
              <p:cNvSpPr>
                <a:spLocks/>
              </p:cNvSpPr>
              <p:nvPr/>
            </p:nvSpPr>
            <p:spPr bwMode="auto">
              <a:xfrm>
                <a:off x="76" y="624"/>
                <a:ext cx="21" cy="11"/>
              </a:xfrm>
              <a:custGeom>
                <a:avLst/>
                <a:gdLst>
                  <a:gd name="T0" fmla="*/ 6 w 68"/>
                  <a:gd name="T1" fmla="*/ 1 h 70"/>
                  <a:gd name="T2" fmla="*/ 6 w 68"/>
                  <a:gd name="T3" fmla="*/ 1 h 70"/>
                  <a:gd name="T4" fmla="*/ 5 w 68"/>
                  <a:gd name="T5" fmla="*/ 2 h 70"/>
                  <a:gd name="T6" fmla="*/ 2 w 68"/>
                  <a:gd name="T7" fmla="*/ 2 h 70"/>
                  <a:gd name="T8" fmla="*/ 0 w 68"/>
                  <a:gd name="T9" fmla="*/ 1 h 70"/>
                  <a:gd name="T10" fmla="*/ 0 w 68"/>
                  <a:gd name="T11" fmla="*/ 1 h 70"/>
                  <a:gd name="T12" fmla="*/ 0 w 68"/>
                  <a:gd name="T13" fmla="*/ 0 h 70"/>
                  <a:gd name="T14" fmla="*/ 3 w 68"/>
                  <a:gd name="T15" fmla="*/ 0 h 70"/>
                  <a:gd name="T16" fmla="*/ 6 w 68"/>
                  <a:gd name="T17" fmla="*/ 0 h 70"/>
                  <a:gd name="T18" fmla="*/ 6 w 68"/>
                  <a:gd name="T19" fmla="*/ 1 h 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70"/>
                  <a:gd name="T32" fmla="*/ 68 w 68"/>
                  <a:gd name="T33" fmla="*/ 70 h 7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70">
                    <a:moveTo>
                      <a:pt x="68" y="27"/>
                    </a:moveTo>
                    <a:lnTo>
                      <a:pt x="68" y="54"/>
                    </a:lnTo>
                    <a:lnTo>
                      <a:pt x="48" y="70"/>
                    </a:lnTo>
                    <a:lnTo>
                      <a:pt x="18" y="62"/>
                    </a:lnTo>
                    <a:lnTo>
                      <a:pt x="0" y="44"/>
                    </a:lnTo>
                    <a:lnTo>
                      <a:pt x="0" y="27"/>
                    </a:lnTo>
                    <a:lnTo>
                      <a:pt x="0" y="18"/>
                    </a:lnTo>
                    <a:lnTo>
                      <a:pt x="29" y="0"/>
                    </a:lnTo>
                    <a:lnTo>
                      <a:pt x="57" y="8"/>
                    </a:lnTo>
                    <a:lnTo>
                      <a:pt x="68" y="27"/>
                    </a:lnTo>
                    <a:close/>
                  </a:path>
                </a:pathLst>
              </a:custGeom>
              <a:solidFill>
                <a:srgbClr val="FFFF99"/>
              </a:solidFill>
              <a:ln w="9525">
                <a:solidFill>
                  <a:srgbClr val="800000"/>
                </a:solidFill>
                <a:round/>
                <a:headEnd/>
                <a:tailEnd/>
              </a:ln>
            </p:spPr>
            <p:txBody>
              <a:bodyPr/>
              <a:lstStyle/>
              <a:p>
                <a:endParaRPr lang="en-US"/>
              </a:p>
            </p:txBody>
          </p:sp>
          <p:sp>
            <p:nvSpPr>
              <p:cNvPr id="5218" name="Freeform 288"/>
              <p:cNvSpPr>
                <a:spLocks/>
              </p:cNvSpPr>
              <p:nvPr/>
            </p:nvSpPr>
            <p:spPr bwMode="auto">
              <a:xfrm>
                <a:off x="186" y="625"/>
                <a:ext cx="14" cy="8"/>
              </a:xfrm>
              <a:custGeom>
                <a:avLst/>
                <a:gdLst>
                  <a:gd name="T0" fmla="*/ 4 w 49"/>
                  <a:gd name="T1" fmla="*/ 1 h 46"/>
                  <a:gd name="T2" fmla="*/ 3 w 49"/>
                  <a:gd name="T3" fmla="*/ 1 h 46"/>
                  <a:gd name="T4" fmla="*/ 2 w 49"/>
                  <a:gd name="T5" fmla="*/ 1 h 46"/>
                  <a:gd name="T6" fmla="*/ 1 w 49"/>
                  <a:gd name="T7" fmla="*/ 1 h 46"/>
                  <a:gd name="T8" fmla="*/ 0 w 49"/>
                  <a:gd name="T9" fmla="*/ 1 h 46"/>
                  <a:gd name="T10" fmla="*/ 0 w 49"/>
                  <a:gd name="T11" fmla="*/ 0 h 46"/>
                  <a:gd name="T12" fmla="*/ 1 w 49"/>
                  <a:gd name="T13" fmla="*/ 0 h 46"/>
                  <a:gd name="T14" fmla="*/ 3 w 49"/>
                  <a:gd name="T15" fmla="*/ 0 h 46"/>
                  <a:gd name="T16" fmla="*/ 4 w 49"/>
                  <a:gd name="T17" fmla="*/ 1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46"/>
                  <a:gd name="T29" fmla="*/ 49 w 49"/>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46">
                    <a:moveTo>
                      <a:pt x="49" y="19"/>
                    </a:moveTo>
                    <a:lnTo>
                      <a:pt x="39" y="36"/>
                    </a:lnTo>
                    <a:lnTo>
                      <a:pt x="28" y="46"/>
                    </a:lnTo>
                    <a:lnTo>
                      <a:pt x="10" y="46"/>
                    </a:lnTo>
                    <a:lnTo>
                      <a:pt x="0" y="27"/>
                    </a:lnTo>
                    <a:lnTo>
                      <a:pt x="0" y="10"/>
                    </a:lnTo>
                    <a:lnTo>
                      <a:pt x="10" y="0"/>
                    </a:lnTo>
                    <a:lnTo>
                      <a:pt x="39" y="0"/>
                    </a:lnTo>
                    <a:lnTo>
                      <a:pt x="49" y="19"/>
                    </a:lnTo>
                    <a:close/>
                  </a:path>
                </a:pathLst>
              </a:custGeom>
              <a:solidFill>
                <a:srgbClr val="FFFF99"/>
              </a:solidFill>
              <a:ln w="9525">
                <a:solidFill>
                  <a:srgbClr val="800000"/>
                </a:solidFill>
                <a:round/>
                <a:headEnd/>
                <a:tailEnd/>
              </a:ln>
            </p:spPr>
            <p:txBody>
              <a:bodyPr/>
              <a:lstStyle/>
              <a:p>
                <a:endParaRPr lang="en-US"/>
              </a:p>
            </p:txBody>
          </p:sp>
          <p:sp>
            <p:nvSpPr>
              <p:cNvPr id="5219" name="Freeform 289"/>
              <p:cNvSpPr>
                <a:spLocks/>
              </p:cNvSpPr>
              <p:nvPr/>
            </p:nvSpPr>
            <p:spPr bwMode="auto">
              <a:xfrm>
                <a:off x="68" y="638"/>
                <a:ext cx="63" cy="76"/>
              </a:xfrm>
              <a:custGeom>
                <a:avLst/>
                <a:gdLst>
                  <a:gd name="T0" fmla="*/ 6 w 213"/>
                  <a:gd name="T1" fmla="*/ 2 h 470"/>
                  <a:gd name="T2" fmla="*/ 8 w 213"/>
                  <a:gd name="T3" fmla="*/ 2 h 470"/>
                  <a:gd name="T4" fmla="*/ 9 w 213"/>
                  <a:gd name="T5" fmla="*/ 1 h 470"/>
                  <a:gd name="T6" fmla="*/ 11 w 213"/>
                  <a:gd name="T7" fmla="*/ 1 h 470"/>
                  <a:gd name="T8" fmla="*/ 9 w 213"/>
                  <a:gd name="T9" fmla="*/ 2 h 470"/>
                  <a:gd name="T10" fmla="*/ 9 w 213"/>
                  <a:gd name="T11" fmla="*/ 4 h 470"/>
                  <a:gd name="T12" fmla="*/ 11 w 213"/>
                  <a:gd name="T13" fmla="*/ 4 h 470"/>
                  <a:gd name="T14" fmla="*/ 12 w 213"/>
                  <a:gd name="T15" fmla="*/ 3 h 470"/>
                  <a:gd name="T16" fmla="*/ 14 w 213"/>
                  <a:gd name="T17" fmla="*/ 2 h 470"/>
                  <a:gd name="T18" fmla="*/ 16 w 213"/>
                  <a:gd name="T19" fmla="*/ 2 h 470"/>
                  <a:gd name="T20" fmla="*/ 9 w 213"/>
                  <a:gd name="T21" fmla="*/ 6 h 470"/>
                  <a:gd name="T22" fmla="*/ 9 w 213"/>
                  <a:gd name="T23" fmla="*/ 7 h 470"/>
                  <a:gd name="T24" fmla="*/ 12 w 213"/>
                  <a:gd name="T25" fmla="*/ 6 h 470"/>
                  <a:gd name="T26" fmla="*/ 16 w 213"/>
                  <a:gd name="T27" fmla="*/ 4 h 470"/>
                  <a:gd name="T28" fmla="*/ 18 w 213"/>
                  <a:gd name="T29" fmla="*/ 4 h 470"/>
                  <a:gd name="T30" fmla="*/ 9 w 213"/>
                  <a:gd name="T31" fmla="*/ 8 h 470"/>
                  <a:gd name="T32" fmla="*/ 9 w 213"/>
                  <a:gd name="T33" fmla="*/ 11 h 470"/>
                  <a:gd name="T34" fmla="*/ 13 w 213"/>
                  <a:gd name="T35" fmla="*/ 8 h 470"/>
                  <a:gd name="T36" fmla="*/ 19 w 213"/>
                  <a:gd name="T37" fmla="*/ 6 h 470"/>
                  <a:gd name="T38" fmla="*/ 16 w 213"/>
                  <a:gd name="T39" fmla="*/ 7 h 470"/>
                  <a:gd name="T40" fmla="*/ 14 w 213"/>
                  <a:gd name="T41" fmla="*/ 9 h 470"/>
                  <a:gd name="T42" fmla="*/ 16 w 213"/>
                  <a:gd name="T43" fmla="*/ 10 h 470"/>
                  <a:gd name="T44" fmla="*/ 18 w 213"/>
                  <a:gd name="T45" fmla="*/ 11 h 470"/>
                  <a:gd name="T46" fmla="*/ 14 w 213"/>
                  <a:gd name="T47" fmla="*/ 11 h 470"/>
                  <a:gd name="T48" fmla="*/ 13 w 213"/>
                  <a:gd name="T49" fmla="*/ 12 h 470"/>
                  <a:gd name="T50" fmla="*/ 8 w 213"/>
                  <a:gd name="T51" fmla="*/ 12 h 470"/>
                  <a:gd name="T52" fmla="*/ 5 w 213"/>
                  <a:gd name="T53" fmla="*/ 11 h 470"/>
                  <a:gd name="T54" fmla="*/ 4 w 213"/>
                  <a:gd name="T55" fmla="*/ 9 h 470"/>
                  <a:gd name="T56" fmla="*/ 8 w 213"/>
                  <a:gd name="T57" fmla="*/ 4 h 470"/>
                  <a:gd name="T58" fmla="*/ 5 w 213"/>
                  <a:gd name="T59" fmla="*/ 2 h 470"/>
                  <a:gd name="T60" fmla="*/ 0 w 213"/>
                  <a:gd name="T61" fmla="*/ 0 h 470"/>
                  <a:gd name="T62" fmla="*/ 3 w 213"/>
                  <a:gd name="T63" fmla="*/ 0 h 470"/>
                  <a:gd name="T64" fmla="*/ 5 w 213"/>
                  <a:gd name="T65" fmla="*/ 1 h 4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3"/>
                  <a:gd name="T100" fmla="*/ 0 h 470"/>
                  <a:gd name="T101" fmla="*/ 213 w 213"/>
                  <a:gd name="T102" fmla="*/ 470 h 4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3" h="470">
                    <a:moveTo>
                      <a:pt x="59" y="33"/>
                    </a:moveTo>
                    <a:lnTo>
                      <a:pt x="69" y="78"/>
                    </a:lnTo>
                    <a:lnTo>
                      <a:pt x="78" y="78"/>
                    </a:lnTo>
                    <a:lnTo>
                      <a:pt x="87" y="68"/>
                    </a:lnTo>
                    <a:lnTo>
                      <a:pt x="87" y="43"/>
                    </a:lnTo>
                    <a:lnTo>
                      <a:pt x="98" y="25"/>
                    </a:lnTo>
                    <a:lnTo>
                      <a:pt x="107" y="16"/>
                    </a:lnTo>
                    <a:lnTo>
                      <a:pt x="126" y="25"/>
                    </a:lnTo>
                    <a:lnTo>
                      <a:pt x="117" y="60"/>
                    </a:lnTo>
                    <a:lnTo>
                      <a:pt x="98" y="95"/>
                    </a:lnTo>
                    <a:lnTo>
                      <a:pt x="98" y="130"/>
                    </a:lnTo>
                    <a:lnTo>
                      <a:pt x="98" y="147"/>
                    </a:lnTo>
                    <a:lnTo>
                      <a:pt x="117" y="165"/>
                    </a:lnTo>
                    <a:lnTo>
                      <a:pt x="126" y="157"/>
                    </a:lnTo>
                    <a:lnTo>
                      <a:pt x="126" y="138"/>
                    </a:lnTo>
                    <a:lnTo>
                      <a:pt x="135" y="111"/>
                    </a:lnTo>
                    <a:lnTo>
                      <a:pt x="146" y="86"/>
                    </a:lnTo>
                    <a:lnTo>
                      <a:pt x="165" y="60"/>
                    </a:lnTo>
                    <a:lnTo>
                      <a:pt x="185" y="78"/>
                    </a:lnTo>
                    <a:lnTo>
                      <a:pt x="185" y="95"/>
                    </a:lnTo>
                    <a:lnTo>
                      <a:pt x="126" y="173"/>
                    </a:lnTo>
                    <a:lnTo>
                      <a:pt x="98" y="217"/>
                    </a:lnTo>
                    <a:lnTo>
                      <a:pt x="98" y="270"/>
                    </a:lnTo>
                    <a:lnTo>
                      <a:pt x="107" y="270"/>
                    </a:lnTo>
                    <a:lnTo>
                      <a:pt x="117" y="270"/>
                    </a:lnTo>
                    <a:lnTo>
                      <a:pt x="135" y="217"/>
                    </a:lnTo>
                    <a:lnTo>
                      <a:pt x="165" y="173"/>
                    </a:lnTo>
                    <a:lnTo>
                      <a:pt x="185" y="147"/>
                    </a:lnTo>
                    <a:lnTo>
                      <a:pt x="204" y="147"/>
                    </a:lnTo>
                    <a:lnTo>
                      <a:pt x="204" y="157"/>
                    </a:lnTo>
                    <a:lnTo>
                      <a:pt x="135" y="270"/>
                    </a:lnTo>
                    <a:lnTo>
                      <a:pt x="107" y="322"/>
                    </a:lnTo>
                    <a:lnTo>
                      <a:pt x="87" y="384"/>
                    </a:lnTo>
                    <a:lnTo>
                      <a:pt x="98" y="400"/>
                    </a:lnTo>
                    <a:lnTo>
                      <a:pt x="117" y="392"/>
                    </a:lnTo>
                    <a:lnTo>
                      <a:pt x="146" y="303"/>
                    </a:lnTo>
                    <a:lnTo>
                      <a:pt x="174" y="260"/>
                    </a:lnTo>
                    <a:lnTo>
                      <a:pt x="213" y="225"/>
                    </a:lnTo>
                    <a:lnTo>
                      <a:pt x="213" y="270"/>
                    </a:lnTo>
                    <a:lnTo>
                      <a:pt x="185" y="287"/>
                    </a:lnTo>
                    <a:lnTo>
                      <a:pt x="165" y="313"/>
                    </a:lnTo>
                    <a:lnTo>
                      <a:pt x="165" y="330"/>
                    </a:lnTo>
                    <a:lnTo>
                      <a:pt x="165" y="349"/>
                    </a:lnTo>
                    <a:lnTo>
                      <a:pt x="185" y="384"/>
                    </a:lnTo>
                    <a:lnTo>
                      <a:pt x="194" y="392"/>
                    </a:lnTo>
                    <a:lnTo>
                      <a:pt x="204" y="400"/>
                    </a:lnTo>
                    <a:lnTo>
                      <a:pt x="185" y="417"/>
                    </a:lnTo>
                    <a:lnTo>
                      <a:pt x="165" y="435"/>
                    </a:lnTo>
                    <a:lnTo>
                      <a:pt x="155" y="452"/>
                    </a:lnTo>
                    <a:lnTo>
                      <a:pt x="146" y="470"/>
                    </a:lnTo>
                    <a:lnTo>
                      <a:pt x="126" y="470"/>
                    </a:lnTo>
                    <a:lnTo>
                      <a:pt x="87" y="452"/>
                    </a:lnTo>
                    <a:lnTo>
                      <a:pt x="69" y="435"/>
                    </a:lnTo>
                    <a:lnTo>
                      <a:pt x="59" y="409"/>
                    </a:lnTo>
                    <a:lnTo>
                      <a:pt x="48" y="374"/>
                    </a:lnTo>
                    <a:lnTo>
                      <a:pt x="48" y="330"/>
                    </a:lnTo>
                    <a:lnTo>
                      <a:pt x="69" y="243"/>
                    </a:lnTo>
                    <a:lnTo>
                      <a:pt x="87" y="157"/>
                    </a:lnTo>
                    <a:lnTo>
                      <a:pt x="78" y="111"/>
                    </a:lnTo>
                    <a:lnTo>
                      <a:pt x="59" y="78"/>
                    </a:lnTo>
                    <a:lnTo>
                      <a:pt x="30" y="43"/>
                    </a:lnTo>
                    <a:lnTo>
                      <a:pt x="0" y="8"/>
                    </a:lnTo>
                    <a:lnTo>
                      <a:pt x="11" y="0"/>
                    </a:lnTo>
                    <a:lnTo>
                      <a:pt x="30" y="8"/>
                    </a:lnTo>
                    <a:lnTo>
                      <a:pt x="48" y="16"/>
                    </a:lnTo>
                    <a:lnTo>
                      <a:pt x="59" y="33"/>
                    </a:lnTo>
                    <a:close/>
                  </a:path>
                </a:pathLst>
              </a:custGeom>
              <a:solidFill>
                <a:srgbClr val="FFFF99"/>
              </a:solidFill>
              <a:ln w="9525">
                <a:solidFill>
                  <a:srgbClr val="800000"/>
                </a:solidFill>
                <a:round/>
                <a:headEnd/>
                <a:tailEnd/>
              </a:ln>
            </p:spPr>
            <p:txBody>
              <a:bodyPr/>
              <a:lstStyle/>
              <a:p>
                <a:endParaRPr lang="en-US"/>
              </a:p>
            </p:txBody>
          </p:sp>
          <p:sp>
            <p:nvSpPr>
              <p:cNvPr id="5220" name="Freeform 290"/>
              <p:cNvSpPr>
                <a:spLocks/>
              </p:cNvSpPr>
              <p:nvPr/>
            </p:nvSpPr>
            <p:spPr bwMode="auto">
              <a:xfrm>
                <a:off x="137" y="768"/>
                <a:ext cx="61" cy="75"/>
              </a:xfrm>
              <a:custGeom>
                <a:avLst/>
                <a:gdLst>
                  <a:gd name="T0" fmla="*/ 18 w 203"/>
                  <a:gd name="T1" fmla="*/ 0 h 462"/>
                  <a:gd name="T2" fmla="*/ 16 w 203"/>
                  <a:gd name="T3" fmla="*/ 1 h 462"/>
                  <a:gd name="T4" fmla="*/ 14 w 203"/>
                  <a:gd name="T5" fmla="*/ 2 h 462"/>
                  <a:gd name="T6" fmla="*/ 12 w 203"/>
                  <a:gd name="T7" fmla="*/ 3 h 462"/>
                  <a:gd name="T8" fmla="*/ 12 w 203"/>
                  <a:gd name="T9" fmla="*/ 4 h 462"/>
                  <a:gd name="T10" fmla="*/ 16 w 203"/>
                  <a:gd name="T11" fmla="*/ 9 h 462"/>
                  <a:gd name="T12" fmla="*/ 16 w 203"/>
                  <a:gd name="T13" fmla="*/ 10 h 462"/>
                  <a:gd name="T14" fmla="*/ 14 w 203"/>
                  <a:gd name="T15" fmla="*/ 11 h 462"/>
                  <a:gd name="T16" fmla="*/ 12 w 203"/>
                  <a:gd name="T17" fmla="*/ 12 h 462"/>
                  <a:gd name="T18" fmla="*/ 11 w 203"/>
                  <a:gd name="T19" fmla="*/ 12 h 462"/>
                  <a:gd name="T20" fmla="*/ 6 w 203"/>
                  <a:gd name="T21" fmla="*/ 12 h 462"/>
                  <a:gd name="T22" fmla="*/ 0 w 203"/>
                  <a:gd name="T23" fmla="*/ 10 h 462"/>
                  <a:gd name="T24" fmla="*/ 1 w 203"/>
                  <a:gd name="T25" fmla="*/ 10 h 462"/>
                  <a:gd name="T26" fmla="*/ 4 w 203"/>
                  <a:gd name="T27" fmla="*/ 10 h 462"/>
                  <a:gd name="T28" fmla="*/ 5 w 203"/>
                  <a:gd name="T29" fmla="*/ 9 h 462"/>
                  <a:gd name="T30" fmla="*/ 6 w 203"/>
                  <a:gd name="T31" fmla="*/ 9 h 462"/>
                  <a:gd name="T32" fmla="*/ 5 w 203"/>
                  <a:gd name="T33" fmla="*/ 8 h 462"/>
                  <a:gd name="T34" fmla="*/ 4 w 203"/>
                  <a:gd name="T35" fmla="*/ 8 h 462"/>
                  <a:gd name="T36" fmla="*/ 2 w 203"/>
                  <a:gd name="T37" fmla="*/ 7 h 462"/>
                  <a:gd name="T38" fmla="*/ 2 w 203"/>
                  <a:gd name="T39" fmla="*/ 6 h 462"/>
                  <a:gd name="T40" fmla="*/ 4 w 203"/>
                  <a:gd name="T41" fmla="*/ 6 h 462"/>
                  <a:gd name="T42" fmla="*/ 5 w 203"/>
                  <a:gd name="T43" fmla="*/ 6 h 462"/>
                  <a:gd name="T44" fmla="*/ 7 w 203"/>
                  <a:gd name="T45" fmla="*/ 8 h 462"/>
                  <a:gd name="T46" fmla="*/ 10 w 203"/>
                  <a:gd name="T47" fmla="*/ 10 h 462"/>
                  <a:gd name="T48" fmla="*/ 11 w 203"/>
                  <a:gd name="T49" fmla="*/ 10 h 462"/>
                  <a:gd name="T50" fmla="*/ 12 w 203"/>
                  <a:gd name="T51" fmla="*/ 10 h 462"/>
                  <a:gd name="T52" fmla="*/ 12 w 203"/>
                  <a:gd name="T53" fmla="*/ 9 h 462"/>
                  <a:gd name="T54" fmla="*/ 11 w 203"/>
                  <a:gd name="T55" fmla="*/ 8 h 462"/>
                  <a:gd name="T56" fmla="*/ 8 w 203"/>
                  <a:gd name="T57" fmla="*/ 6 h 462"/>
                  <a:gd name="T58" fmla="*/ 5 w 203"/>
                  <a:gd name="T59" fmla="*/ 5 h 462"/>
                  <a:gd name="T60" fmla="*/ 2 w 203"/>
                  <a:gd name="T61" fmla="*/ 4 h 462"/>
                  <a:gd name="T62" fmla="*/ 2 w 203"/>
                  <a:gd name="T63" fmla="*/ 3 h 462"/>
                  <a:gd name="T64" fmla="*/ 4 w 203"/>
                  <a:gd name="T65" fmla="*/ 3 h 462"/>
                  <a:gd name="T66" fmla="*/ 5 w 203"/>
                  <a:gd name="T67" fmla="*/ 4 h 462"/>
                  <a:gd name="T68" fmla="*/ 7 w 203"/>
                  <a:gd name="T69" fmla="*/ 4 h 462"/>
                  <a:gd name="T70" fmla="*/ 10 w 203"/>
                  <a:gd name="T71" fmla="*/ 6 h 462"/>
                  <a:gd name="T72" fmla="*/ 11 w 203"/>
                  <a:gd name="T73" fmla="*/ 6 h 462"/>
                  <a:gd name="T74" fmla="*/ 11 w 203"/>
                  <a:gd name="T75" fmla="*/ 4 h 462"/>
                  <a:gd name="T76" fmla="*/ 10 w 203"/>
                  <a:gd name="T77" fmla="*/ 4 h 462"/>
                  <a:gd name="T78" fmla="*/ 5 w 203"/>
                  <a:gd name="T79" fmla="*/ 2 h 462"/>
                  <a:gd name="T80" fmla="*/ 5 w 203"/>
                  <a:gd name="T81" fmla="*/ 2 h 462"/>
                  <a:gd name="T82" fmla="*/ 6 w 203"/>
                  <a:gd name="T83" fmla="*/ 2 h 462"/>
                  <a:gd name="T84" fmla="*/ 8 w 203"/>
                  <a:gd name="T85" fmla="*/ 2 h 462"/>
                  <a:gd name="T86" fmla="*/ 9 w 203"/>
                  <a:gd name="T87" fmla="*/ 2 h 462"/>
                  <a:gd name="T88" fmla="*/ 10 w 203"/>
                  <a:gd name="T89" fmla="*/ 2 h 462"/>
                  <a:gd name="T90" fmla="*/ 11 w 203"/>
                  <a:gd name="T91" fmla="*/ 3 h 462"/>
                  <a:gd name="T92" fmla="*/ 11 w 203"/>
                  <a:gd name="T93" fmla="*/ 2 h 462"/>
                  <a:gd name="T94" fmla="*/ 11 w 203"/>
                  <a:gd name="T95" fmla="*/ 2 h 462"/>
                  <a:gd name="T96" fmla="*/ 10 w 203"/>
                  <a:gd name="T97" fmla="*/ 1 h 462"/>
                  <a:gd name="T98" fmla="*/ 11 w 203"/>
                  <a:gd name="T99" fmla="*/ 1 h 462"/>
                  <a:gd name="T100" fmla="*/ 11 w 203"/>
                  <a:gd name="T101" fmla="*/ 1 h 462"/>
                  <a:gd name="T102" fmla="*/ 15 w 203"/>
                  <a:gd name="T103" fmla="*/ 1 h 462"/>
                  <a:gd name="T104" fmla="*/ 16 w 203"/>
                  <a:gd name="T105" fmla="*/ 0 h 462"/>
                  <a:gd name="T106" fmla="*/ 17 w 203"/>
                  <a:gd name="T107" fmla="*/ 0 h 462"/>
                  <a:gd name="T108" fmla="*/ 18 w 203"/>
                  <a:gd name="T109" fmla="*/ 0 h 4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3"/>
                  <a:gd name="T166" fmla="*/ 0 h 462"/>
                  <a:gd name="T167" fmla="*/ 203 w 203"/>
                  <a:gd name="T168" fmla="*/ 462 h 4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3" h="462">
                    <a:moveTo>
                      <a:pt x="203" y="8"/>
                    </a:moveTo>
                    <a:lnTo>
                      <a:pt x="174" y="35"/>
                    </a:lnTo>
                    <a:lnTo>
                      <a:pt x="153" y="78"/>
                    </a:lnTo>
                    <a:lnTo>
                      <a:pt x="135" y="113"/>
                    </a:lnTo>
                    <a:lnTo>
                      <a:pt x="135" y="157"/>
                    </a:lnTo>
                    <a:lnTo>
                      <a:pt x="174" y="341"/>
                    </a:lnTo>
                    <a:lnTo>
                      <a:pt x="174" y="376"/>
                    </a:lnTo>
                    <a:lnTo>
                      <a:pt x="153" y="401"/>
                    </a:lnTo>
                    <a:lnTo>
                      <a:pt x="135" y="436"/>
                    </a:lnTo>
                    <a:lnTo>
                      <a:pt x="115" y="454"/>
                    </a:lnTo>
                    <a:lnTo>
                      <a:pt x="67" y="462"/>
                    </a:lnTo>
                    <a:lnTo>
                      <a:pt x="0" y="392"/>
                    </a:lnTo>
                    <a:lnTo>
                      <a:pt x="9" y="384"/>
                    </a:lnTo>
                    <a:lnTo>
                      <a:pt x="39" y="376"/>
                    </a:lnTo>
                    <a:lnTo>
                      <a:pt x="57" y="341"/>
                    </a:lnTo>
                    <a:lnTo>
                      <a:pt x="67" y="331"/>
                    </a:lnTo>
                    <a:lnTo>
                      <a:pt x="57" y="314"/>
                    </a:lnTo>
                    <a:lnTo>
                      <a:pt x="39" y="287"/>
                    </a:lnTo>
                    <a:lnTo>
                      <a:pt x="19" y="270"/>
                    </a:lnTo>
                    <a:lnTo>
                      <a:pt x="19" y="209"/>
                    </a:lnTo>
                    <a:lnTo>
                      <a:pt x="39" y="217"/>
                    </a:lnTo>
                    <a:lnTo>
                      <a:pt x="57" y="244"/>
                    </a:lnTo>
                    <a:lnTo>
                      <a:pt x="78" y="287"/>
                    </a:lnTo>
                    <a:lnTo>
                      <a:pt x="105" y="392"/>
                    </a:lnTo>
                    <a:lnTo>
                      <a:pt x="126" y="392"/>
                    </a:lnTo>
                    <a:lnTo>
                      <a:pt x="135" y="376"/>
                    </a:lnTo>
                    <a:lnTo>
                      <a:pt x="135" y="349"/>
                    </a:lnTo>
                    <a:lnTo>
                      <a:pt x="126" y="314"/>
                    </a:lnTo>
                    <a:lnTo>
                      <a:pt x="87" y="217"/>
                    </a:lnTo>
                    <a:lnTo>
                      <a:pt x="57" y="184"/>
                    </a:lnTo>
                    <a:lnTo>
                      <a:pt x="19" y="149"/>
                    </a:lnTo>
                    <a:lnTo>
                      <a:pt x="19" y="130"/>
                    </a:lnTo>
                    <a:lnTo>
                      <a:pt x="39" y="122"/>
                    </a:lnTo>
                    <a:lnTo>
                      <a:pt x="57" y="139"/>
                    </a:lnTo>
                    <a:lnTo>
                      <a:pt x="78" y="157"/>
                    </a:lnTo>
                    <a:lnTo>
                      <a:pt x="105" y="209"/>
                    </a:lnTo>
                    <a:lnTo>
                      <a:pt x="115" y="209"/>
                    </a:lnTo>
                    <a:lnTo>
                      <a:pt x="115" y="165"/>
                    </a:lnTo>
                    <a:lnTo>
                      <a:pt x="105" y="139"/>
                    </a:lnTo>
                    <a:lnTo>
                      <a:pt x="57" y="78"/>
                    </a:lnTo>
                    <a:lnTo>
                      <a:pt x="57" y="70"/>
                    </a:lnTo>
                    <a:lnTo>
                      <a:pt x="67" y="60"/>
                    </a:lnTo>
                    <a:lnTo>
                      <a:pt x="87" y="70"/>
                    </a:lnTo>
                    <a:lnTo>
                      <a:pt x="96" y="87"/>
                    </a:lnTo>
                    <a:lnTo>
                      <a:pt x="105" y="95"/>
                    </a:lnTo>
                    <a:lnTo>
                      <a:pt x="126" y="103"/>
                    </a:lnTo>
                    <a:lnTo>
                      <a:pt x="126" y="87"/>
                    </a:lnTo>
                    <a:lnTo>
                      <a:pt x="115" y="60"/>
                    </a:lnTo>
                    <a:lnTo>
                      <a:pt x="105" y="35"/>
                    </a:lnTo>
                    <a:lnTo>
                      <a:pt x="115" y="25"/>
                    </a:lnTo>
                    <a:lnTo>
                      <a:pt x="126" y="25"/>
                    </a:lnTo>
                    <a:lnTo>
                      <a:pt x="164" y="35"/>
                    </a:lnTo>
                    <a:lnTo>
                      <a:pt x="174" y="8"/>
                    </a:lnTo>
                    <a:lnTo>
                      <a:pt x="192" y="0"/>
                    </a:lnTo>
                    <a:lnTo>
                      <a:pt x="203" y="8"/>
                    </a:lnTo>
                    <a:close/>
                  </a:path>
                </a:pathLst>
              </a:custGeom>
              <a:solidFill>
                <a:srgbClr val="FFFF99"/>
              </a:solidFill>
              <a:ln w="9525">
                <a:solidFill>
                  <a:srgbClr val="800000"/>
                </a:solidFill>
                <a:round/>
                <a:headEnd/>
                <a:tailEnd/>
              </a:ln>
            </p:spPr>
            <p:txBody>
              <a:bodyPr/>
              <a:lstStyle/>
              <a:p>
                <a:endParaRPr lang="en-US"/>
              </a:p>
            </p:txBody>
          </p:sp>
          <p:sp>
            <p:nvSpPr>
              <p:cNvPr id="5221" name="Freeform 291"/>
              <p:cNvSpPr>
                <a:spLocks/>
              </p:cNvSpPr>
              <p:nvPr/>
            </p:nvSpPr>
            <p:spPr bwMode="auto">
              <a:xfrm>
                <a:off x="117" y="710"/>
                <a:ext cx="31" cy="14"/>
              </a:xfrm>
              <a:custGeom>
                <a:avLst/>
                <a:gdLst>
                  <a:gd name="T0" fmla="*/ 9 w 107"/>
                  <a:gd name="T1" fmla="*/ 2 h 87"/>
                  <a:gd name="T2" fmla="*/ 0 w 107"/>
                  <a:gd name="T3" fmla="*/ 2 h 87"/>
                  <a:gd name="T4" fmla="*/ 1 w 107"/>
                  <a:gd name="T5" fmla="*/ 2 h 87"/>
                  <a:gd name="T6" fmla="*/ 2 w 107"/>
                  <a:gd name="T7" fmla="*/ 1 h 87"/>
                  <a:gd name="T8" fmla="*/ 4 w 107"/>
                  <a:gd name="T9" fmla="*/ 0 h 87"/>
                  <a:gd name="T10" fmla="*/ 5 w 107"/>
                  <a:gd name="T11" fmla="*/ 0 h 87"/>
                  <a:gd name="T12" fmla="*/ 6 w 107"/>
                  <a:gd name="T13" fmla="*/ 0 h 87"/>
                  <a:gd name="T14" fmla="*/ 9 w 107"/>
                  <a:gd name="T15" fmla="*/ 1 h 87"/>
                  <a:gd name="T16" fmla="*/ 9 w 107"/>
                  <a:gd name="T17" fmla="*/ 2 h 87"/>
                  <a:gd name="T18" fmla="*/ 9 w 107"/>
                  <a:gd name="T19" fmla="*/ 2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7"/>
                  <a:gd name="T31" fmla="*/ 0 h 87"/>
                  <a:gd name="T32" fmla="*/ 107 w 107"/>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 h="87">
                    <a:moveTo>
                      <a:pt x="107" y="87"/>
                    </a:moveTo>
                    <a:lnTo>
                      <a:pt x="0" y="87"/>
                    </a:lnTo>
                    <a:lnTo>
                      <a:pt x="9" y="70"/>
                    </a:lnTo>
                    <a:lnTo>
                      <a:pt x="20" y="43"/>
                    </a:lnTo>
                    <a:lnTo>
                      <a:pt x="48" y="0"/>
                    </a:lnTo>
                    <a:lnTo>
                      <a:pt x="59" y="0"/>
                    </a:lnTo>
                    <a:lnTo>
                      <a:pt x="68" y="8"/>
                    </a:lnTo>
                    <a:lnTo>
                      <a:pt x="107" y="43"/>
                    </a:lnTo>
                    <a:lnTo>
                      <a:pt x="107" y="70"/>
                    </a:lnTo>
                    <a:lnTo>
                      <a:pt x="107" y="87"/>
                    </a:lnTo>
                    <a:close/>
                  </a:path>
                </a:pathLst>
              </a:custGeom>
              <a:solidFill>
                <a:srgbClr val="FFFF99"/>
              </a:solidFill>
              <a:ln w="9525">
                <a:solidFill>
                  <a:srgbClr val="800000"/>
                </a:solidFill>
                <a:round/>
                <a:headEnd/>
                <a:tailEnd/>
              </a:ln>
            </p:spPr>
            <p:txBody>
              <a:bodyPr/>
              <a:lstStyle/>
              <a:p>
                <a:endParaRPr lang="en-US"/>
              </a:p>
            </p:txBody>
          </p:sp>
          <p:sp>
            <p:nvSpPr>
              <p:cNvPr id="5222" name="Freeform 292"/>
              <p:cNvSpPr>
                <a:spLocks/>
              </p:cNvSpPr>
              <p:nvPr/>
            </p:nvSpPr>
            <p:spPr bwMode="auto">
              <a:xfrm>
                <a:off x="109" y="731"/>
                <a:ext cx="53" cy="3"/>
              </a:xfrm>
              <a:custGeom>
                <a:avLst/>
                <a:gdLst>
                  <a:gd name="T0" fmla="*/ 15 w 185"/>
                  <a:gd name="T1" fmla="*/ 0 h 18"/>
                  <a:gd name="T2" fmla="*/ 7 w 185"/>
                  <a:gd name="T3" fmla="*/ 0 h 18"/>
                  <a:gd name="T4" fmla="*/ 4 w 185"/>
                  <a:gd name="T5" fmla="*/ 0 h 18"/>
                  <a:gd name="T6" fmla="*/ 0 w 185"/>
                  <a:gd name="T7" fmla="*/ 0 h 18"/>
                  <a:gd name="T8" fmla="*/ 0 w 185"/>
                  <a:gd name="T9" fmla="*/ 0 h 18"/>
                  <a:gd name="T10" fmla="*/ 8 w 185"/>
                  <a:gd name="T11" fmla="*/ 0 h 18"/>
                  <a:gd name="T12" fmla="*/ 11 w 185"/>
                  <a:gd name="T13" fmla="*/ 0 h 18"/>
                  <a:gd name="T14" fmla="*/ 15 w 185"/>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18"/>
                  <a:gd name="T26" fmla="*/ 185 w 185"/>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18">
                    <a:moveTo>
                      <a:pt x="185" y="10"/>
                    </a:moveTo>
                    <a:lnTo>
                      <a:pt x="89" y="18"/>
                    </a:lnTo>
                    <a:lnTo>
                      <a:pt x="50" y="18"/>
                    </a:lnTo>
                    <a:lnTo>
                      <a:pt x="0" y="10"/>
                    </a:lnTo>
                    <a:lnTo>
                      <a:pt x="0" y="0"/>
                    </a:lnTo>
                    <a:lnTo>
                      <a:pt x="98" y="0"/>
                    </a:lnTo>
                    <a:lnTo>
                      <a:pt x="137" y="0"/>
                    </a:lnTo>
                    <a:lnTo>
                      <a:pt x="185" y="10"/>
                    </a:lnTo>
                    <a:close/>
                  </a:path>
                </a:pathLst>
              </a:custGeom>
              <a:solidFill>
                <a:srgbClr val="FFFF99"/>
              </a:solidFill>
              <a:ln w="9525">
                <a:solidFill>
                  <a:srgbClr val="800000"/>
                </a:solidFill>
                <a:round/>
                <a:headEnd/>
                <a:tailEnd/>
              </a:ln>
            </p:spPr>
            <p:txBody>
              <a:bodyPr/>
              <a:lstStyle/>
              <a:p>
                <a:endParaRPr lang="en-US"/>
              </a:p>
            </p:txBody>
          </p:sp>
          <p:sp>
            <p:nvSpPr>
              <p:cNvPr id="5223" name="Freeform 293"/>
              <p:cNvSpPr>
                <a:spLocks/>
              </p:cNvSpPr>
              <p:nvPr/>
            </p:nvSpPr>
            <p:spPr bwMode="auto">
              <a:xfrm>
                <a:off x="94" y="740"/>
                <a:ext cx="89" cy="10"/>
              </a:xfrm>
              <a:custGeom>
                <a:avLst/>
                <a:gdLst>
                  <a:gd name="T0" fmla="*/ 26 w 299"/>
                  <a:gd name="T1" fmla="*/ 1 h 60"/>
                  <a:gd name="T2" fmla="*/ 26 w 299"/>
                  <a:gd name="T3" fmla="*/ 1 h 60"/>
                  <a:gd name="T4" fmla="*/ 24 w 299"/>
                  <a:gd name="T5" fmla="*/ 2 h 60"/>
                  <a:gd name="T6" fmla="*/ 2 w 299"/>
                  <a:gd name="T7" fmla="*/ 2 h 60"/>
                  <a:gd name="T8" fmla="*/ 0 w 299"/>
                  <a:gd name="T9" fmla="*/ 1 h 60"/>
                  <a:gd name="T10" fmla="*/ 0 w 299"/>
                  <a:gd name="T11" fmla="*/ 1 h 60"/>
                  <a:gd name="T12" fmla="*/ 2 w 299"/>
                  <a:gd name="T13" fmla="*/ 0 h 60"/>
                  <a:gd name="T14" fmla="*/ 23 w 299"/>
                  <a:gd name="T15" fmla="*/ 0 h 60"/>
                  <a:gd name="T16" fmla="*/ 25 w 299"/>
                  <a:gd name="T17" fmla="*/ 0 h 60"/>
                  <a:gd name="T18" fmla="*/ 26 w 299"/>
                  <a:gd name="T19" fmla="*/ 1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9"/>
                  <a:gd name="T31" fmla="*/ 0 h 60"/>
                  <a:gd name="T32" fmla="*/ 299 w 299"/>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9" h="60">
                    <a:moveTo>
                      <a:pt x="299" y="27"/>
                    </a:moveTo>
                    <a:lnTo>
                      <a:pt x="290" y="44"/>
                    </a:lnTo>
                    <a:lnTo>
                      <a:pt x="272" y="60"/>
                    </a:lnTo>
                    <a:lnTo>
                      <a:pt x="20" y="60"/>
                    </a:lnTo>
                    <a:lnTo>
                      <a:pt x="0" y="44"/>
                    </a:lnTo>
                    <a:lnTo>
                      <a:pt x="0" y="17"/>
                    </a:lnTo>
                    <a:lnTo>
                      <a:pt x="20" y="0"/>
                    </a:lnTo>
                    <a:lnTo>
                      <a:pt x="261" y="0"/>
                    </a:lnTo>
                    <a:lnTo>
                      <a:pt x="281" y="0"/>
                    </a:lnTo>
                    <a:lnTo>
                      <a:pt x="299" y="27"/>
                    </a:lnTo>
                    <a:close/>
                  </a:path>
                </a:pathLst>
              </a:custGeom>
              <a:solidFill>
                <a:srgbClr val="FFFF99"/>
              </a:solidFill>
              <a:ln w="9525">
                <a:solidFill>
                  <a:srgbClr val="800000"/>
                </a:solidFill>
                <a:round/>
                <a:headEnd/>
                <a:tailEnd/>
              </a:ln>
            </p:spPr>
            <p:txBody>
              <a:bodyPr/>
              <a:lstStyle/>
              <a:p>
                <a:endParaRPr lang="en-US"/>
              </a:p>
            </p:txBody>
          </p:sp>
          <p:sp>
            <p:nvSpPr>
              <p:cNvPr id="5224" name="Freeform 294"/>
              <p:cNvSpPr>
                <a:spLocks/>
              </p:cNvSpPr>
              <p:nvPr/>
            </p:nvSpPr>
            <p:spPr bwMode="auto">
              <a:xfrm>
                <a:off x="111" y="757"/>
                <a:ext cx="55" cy="3"/>
              </a:xfrm>
              <a:custGeom>
                <a:avLst/>
                <a:gdLst>
                  <a:gd name="T0" fmla="*/ 17 w 183"/>
                  <a:gd name="T1" fmla="*/ 1 h 16"/>
                  <a:gd name="T2" fmla="*/ 8 w 183"/>
                  <a:gd name="T3" fmla="*/ 1 h 16"/>
                  <a:gd name="T4" fmla="*/ 0 w 183"/>
                  <a:gd name="T5" fmla="*/ 1 h 16"/>
                  <a:gd name="T6" fmla="*/ 0 w 183"/>
                  <a:gd name="T7" fmla="*/ 0 h 16"/>
                  <a:gd name="T8" fmla="*/ 8 w 183"/>
                  <a:gd name="T9" fmla="*/ 0 h 16"/>
                  <a:gd name="T10" fmla="*/ 17 w 183"/>
                  <a:gd name="T11" fmla="*/ 0 h 16"/>
                  <a:gd name="T12" fmla="*/ 17 w 183"/>
                  <a:gd name="T13" fmla="*/ 1 h 16"/>
                  <a:gd name="T14" fmla="*/ 0 60000 65536"/>
                  <a:gd name="T15" fmla="*/ 0 60000 65536"/>
                  <a:gd name="T16" fmla="*/ 0 60000 65536"/>
                  <a:gd name="T17" fmla="*/ 0 60000 65536"/>
                  <a:gd name="T18" fmla="*/ 0 60000 65536"/>
                  <a:gd name="T19" fmla="*/ 0 60000 65536"/>
                  <a:gd name="T20" fmla="*/ 0 60000 65536"/>
                  <a:gd name="T21" fmla="*/ 0 w 183"/>
                  <a:gd name="T22" fmla="*/ 0 h 16"/>
                  <a:gd name="T23" fmla="*/ 183 w 18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3" h="16">
                    <a:moveTo>
                      <a:pt x="183" y="16"/>
                    </a:moveTo>
                    <a:lnTo>
                      <a:pt x="87" y="16"/>
                    </a:lnTo>
                    <a:lnTo>
                      <a:pt x="0" y="16"/>
                    </a:lnTo>
                    <a:lnTo>
                      <a:pt x="0" y="8"/>
                    </a:lnTo>
                    <a:lnTo>
                      <a:pt x="87" y="0"/>
                    </a:lnTo>
                    <a:lnTo>
                      <a:pt x="183" y="8"/>
                    </a:lnTo>
                    <a:lnTo>
                      <a:pt x="183" y="16"/>
                    </a:lnTo>
                    <a:close/>
                  </a:path>
                </a:pathLst>
              </a:custGeom>
              <a:solidFill>
                <a:srgbClr val="FFFF99"/>
              </a:solidFill>
              <a:ln w="9525">
                <a:solidFill>
                  <a:srgbClr val="800000"/>
                </a:solidFill>
                <a:round/>
                <a:headEnd/>
                <a:tailEnd/>
              </a:ln>
            </p:spPr>
            <p:txBody>
              <a:bodyPr/>
              <a:lstStyle/>
              <a:p>
                <a:endParaRPr lang="en-US"/>
              </a:p>
            </p:txBody>
          </p:sp>
          <p:sp>
            <p:nvSpPr>
              <p:cNvPr id="5225" name="Freeform 295"/>
              <p:cNvSpPr>
                <a:spLocks/>
              </p:cNvSpPr>
              <p:nvPr/>
            </p:nvSpPr>
            <p:spPr bwMode="auto">
              <a:xfrm rot="-5400000">
                <a:off x="4702" y="-252"/>
                <a:ext cx="737" cy="1364"/>
              </a:xfrm>
              <a:custGeom>
                <a:avLst/>
                <a:gdLst>
                  <a:gd name="T0" fmla="*/ 22 w 4809"/>
                  <a:gd name="T1" fmla="*/ 423 h 4316"/>
                  <a:gd name="T2" fmla="*/ 19 w 4809"/>
                  <a:gd name="T3" fmla="*/ 430 h 4316"/>
                  <a:gd name="T4" fmla="*/ 15 w 4809"/>
                  <a:gd name="T5" fmla="*/ 420 h 4316"/>
                  <a:gd name="T6" fmla="*/ 8 w 4809"/>
                  <a:gd name="T7" fmla="*/ 420 h 4316"/>
                  <a:gd name="T8" fmla="*/ 4 w 4809"/>
                  <a:gd name="T9" fmla="*/ 418 h 4316"/>
                  <a:gd name="T10" fmla="*/ 2 w 4809"/>
                  <a:gd name="T11" fmla="*/ 421 h 4316"/>
                  <a:gd name="T12" fmla="*/ 0 w 4809"/>
                  <a:gd name="T13" fmla="*/ 392 h 4316"/>
                  <a:gd name="T14" fmla="*/ 2 w 4809"/>
                  <a:gd name="T15" fmla="*/ 388 h 4316"/>
                  <a:gd name="T16" fmla="*/ 5 w 4809"/>
                  <a:gd name="T17" fmla="*/ 393 h 4316"/>
                  <a:gd name="T18" fmla="*/ 8 w 4809"/>
                  <a:gd name="T19" fmla="*/ 388 h 4316"/>
                  <a:gd name="T20" fmla="*/ 15 w 4809"/>
                  <a:gd name="T21" fmla="*/ 388 h 4316"/>
                  <a:gd name="T22" fmla="*/ 19 w 4809"/>
                  <a:gd name="T23" fmla="*/ 382 h 4316"/>
                  <a:gd name="T24" fmla="*/ 40 w 4809"/>
                  <a:gd name="T25" fmla="*/ 388 h 4316"/>
                  <a:gd name="T26" fmla="*/ 36 w 4809"/>
                  <a:gd name="T27" fmla="*/ 382 h 4316"/>
                  <a:gd name="T28" fmla="*/ 34 w 4809"/>
                  <a:gd name="T29" fmla="*/ 379 h 4316"/>
                  <a:gd name="T30" fmla="*/ 37 w 4809"/>
                  <a:gd name="T31" fmla="*/ 375 h 4316"/>
                  <a:gd name="T32" fmla="*/ 44 w 4809"/>
                  <a:gd name="T33" fmla="*/ 370 h 4316"/>
                  <a:gd name="T34" fmla="*/ 48 w 4809"/>
                  <a:gd name="T35" fmla="*/ 375 h 4316"/>
                  <a:gd name="T36" fmla="*/ 59 w 4809"/>
                  <a:gd name="T37" fmla="*/ 365 h 4316"/>
                  <a:gd name="T38" fmla="*/ 69 w 4809"/>
                  <a:gd name="T39" fmla="*/ 346 h 4316"/>
                  <a:gd name="T40" fmla="*/ 71 w 4809"/>
                  <a:gd name="T41" fmla="*/ 317 h 4316"/>
                  <a:gd name="T42" fmla="*/ 70 w 4809"/>
                  <a:gd name="T43" fmla="*/ 333 h 4316"/>
                  <a:gd name="T44" fmla="*/ 66 w 4809"/>
                  <a:gd name="T45" fmla="*/ 324 h 4316"/>
                  <a:gd name="T46" fmla="*/ 63 w 4809"/>
                  <a:gd name="T47" fmla="*/ 314 h 4316"/>
                  <a:gd name="T48" fmla="*/ 65 w 4809"/>
                  <a:gd name="T49" fmla="*/ 307 h 4316"/>
                  <a:gd name="T50" fmla="*/ 67 w 4809"/>
                  <a:gd name="T51" fmla="*/ 282 h 4316"/>
                  <a:gd name="T52" fmla="*/ 68 w 4809"/>
                  <a:gd name="T53" fmla="*/ 272 h 4316"/>
                  <a:gd name="T54" fmla="*/ 69 w 4809"/>
                  <a:gd name="T55" fmla="*/ 255 h 4316"/>
                  <a:gd name="T56" fmla="*/ 74 w 4809"/>
                  <a:gd name="T57" fmla="*/ 250 h 4316"/>
                  <a:gd name="T58" fmla="*/ 81 w 4809"/>
                  <a:gd name="T59" fmla="*/ 250 h 4316"/>
                  <a:gd name="T60" fmla="*/ 84 w 4809"/>
                  <a:gd name="T61" fmla="*/ 240 h 4316"/>
                  <a:gd name="T62" fmla="*/ 85 w 4809"/>
                  <a:gd name="T63" fmla="*/ 252 h 4316"/>
                  <a:gd name="T64" fmla="*/ 87 w 4809"/>
                  <a:gd name="T65" fmla="*/ 266 h 4316"/>
                  <a:gd name="T66" fmla="*/ 83 w 4809"/>
                  <a:gd name="T67" fmla="*/ 266 h 4316"/>
                  <a:gd name="T68" fmla="*/ 90 w 4809"/>
                  <a:gd name="T69" fmla="*/ 263 h 4316"/>
                  <a:gd name="T70" fmla="*/ 95 w 4809"/>
                  <a:gd name="T71" fmla="*/ 226 h 4316"/>
                  <a:gd name="T72" fmla="*/ 97 w 4809"/>
                  <a:gd name="T73" fmla="*/ 182 h 4316"/>
                  <a:gd name="T74" fmla="*/ 96 w 4809"/>
                  <a:gd name="T75" fmla="*/ 165 h 4316"/>
                  <a:gd name="T76" fmla="*/ 96 w 4809"/>
                  <a:gd name="T77" fmla="*/ 156 h 4316"/>
                  <a:gd name="T78" fmla="*/ 97 w 4809"/>
                  <a:gd name="T79" fmla="*/ 133 h 4316"/>
                  <a:gd name="T80" fmla="*/ 100 w 4809"/>
                  <a:gd name="T81" fmla="*/ 144 h 4316"/>
                  <a:gd name="T82" fmla="*/ 102 w 4809"/>
                  <a:gd name="T83" fmla="*/ 91 h 4316"/>
                  <a:gd name="T84" fmla="*/ 101 w 4809"/>
                  <a:gd name="T85" fmla="*/ 77 h 4316"/>
                  <a:gd name="T86" fmla="*/ 102 w 4809"/>
                  <a:gd name="T87" fmla="*/ 49 h 4316"/>
                  <a:gd name="T88" fmla="*/ 103 w 4809"/>
                  <a:gd name="T89" fmla="*/ 27 h 4316"/>
                  <a:gd name="T90" fmla="*/ 102 w 4809"/>
                  <a:gd name="T91" fmla="*/ 15 h 4316"/>
                  <a:gd name="T92" fmla="*/ 103 w 4809"/>
                  <a:gd name="T93" fmla="*/ 4 h 4316"/>
                  <a:gd name="T94" fmla="*/ 111 w 4809"/>
                  <a:gd name="T95" fmla="*/ 10 h 4316"/>
                  <a:gd name="T96" fmla="*/ 110 w 4809"/>
                  <a:gd name="T97" fmla="*/ 20 h 4316"/>
                  <a:gd name="T98" fmla="*/ 111 w 4809"/>
                  <a:gd name="T99" fmla="*/ 33 h 4316"/>
                  <a:gd name="T100" fmla="*/ 111 w 4809"/>
                  <a:gd name="T101" fmla="*/ 69 h 4316"/>
                  <a:gd name="T102" fmla="*/ 112 w 4809"/>
                  <a:gd name="T103" fmla="*/ 81 h 4316"/>
                  <a:gd name="T104" fmla="*/ 111 w 4809"/>
                  <a:gd name="T105" fmla="*/ 360 h 4316"/>
                  <a:gd name="T106" fmla="*/ 112 w 4809"/>
                  <a:gd name="T107" fmla="*/ 393 h 4316"/>
                  <a:gd name="T108" fmla="*/ 112 w 4809"/>
                  <a:gd name="T109" fmla="*/ 420 h 4316"/>
                  <a:gd name="T110" fmla="*/ 104 w 4809"/>
                  <a:gd name="T111" fmla="*/ 427 h 4316"/>
                  <a:gd name="T112" fmla="*/ 98 w 4809"/>
                  <a:gd name="T113" fmla="*/ 430 h 43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809"/>
                  <a:gd name="T172" fmla="*/ 0 h 4316"/>
                  <a:gd name="T173" fmla="*/ 4809 w 4809"/>
                  <a:gd name="T174" fmla="*/ 4316 h 431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809" h="4316">
                    <a:moveTo>
                      <a:pt x="4040" y="4229"/>
                    </a:moveTo>
                    <a:lnTo>
                      <a:pt x="1042" y="4216"/>
                    </a:lnTo>
                    <a:lnTo>
                      <a:pt x="994" y="4216"/>
                    </a:lnTo>
                    <a:lnTo>
                      <a:pt x="977" y="4216"/>
                    </a:lnTo>
                    <a:lnTo>
                      <a:pt x="946" y="4229"/>
                    </a:lnTo>
                    <a:lnTo>
                      <a:pt x="914" y="4259"/>
                    </a:lnTo>
                    <a:lnTo>
                      <a:pt x="898" y="4259"/>
                    </a:lnTo>
                    <a:lnTo>
                      <a:pt x="866" y="4259"/>
                    </a:lnTo>
                    <a:lnTo>
                      <a:pt x="833" y="4287"/>
                    </a:lnTo>
                    <a:lnTo>
                      <a:pt x="818" y="4303"/>
                    </a:lnTo>
                    <a:lnTo>
                      <a:pt x="802" y="4303"/>
                    </a:lnTo>
                    <a:lnTo>
                      <a:pt x="770" y="4259"/>
                    </a:lnTo>
                    <a:lnTo>
                      <a:pt x="722" y="4216"/>
                    </a:lnTo>
                    <a:lnTo>
                      <a:pt x="689" y="4201"/>
                    </a:lnTo>
                    <a:lnTo>
                      <a:pt x="641" y="4201"/>
                    </a:lnTo>
                    <a:lnTo>
                      <a:pt x="545" y="4216"/>
                    </a:lnTo>
                    <a:lnTo>
                      <a:pt x="466" y="4229"/>
                    </a:lnTo>
                    <a:lnTo>
                      <a:pt x="417" y="4229"/>
                    </a:lnTo>
                    <a:lnTo>
                      <a:pt x="369" y="4229"/>
                    </a:lnTo>
                    <a:lnTo>
                      <a:pt x="321" y="4201"/>
                    </a:lnTo>
                    <a:lnTo>
                      <a:pt x="288" y="4186"/>
                    </a:lnTo>
                    <a:lnTo>
                      <a:pt x="257" y="4157"/>
                    </a:lnTo>
                    <a:lnTo>
                      <a:pt x="257" y="4186"/>
                    </a:lnTo>
                    <a:lnTo>
                      <a:pt x="225" y="4186"/>
                    </a:lnTo>
                    <a:lnTo>
                      <a:pt x="192" y="4186"/>
                    </a:lnTo>
                    <a:lnTo>
                      <a:pt x="177" y="4216"/>
                    </a:lnTo>
                    <a:lnTo>
                      <a:pt x="144" y="4229"/>
                    </a:lnTo>
                    <a:lnTo>
                      <a:pt x="129" y="4229"/>
                    </a:lnTo>
                    <a:lnTo>
                      <a:pt x="113" y="4229"/>
                    </a:lnTo>
                    <a:lnTo>
                      <a:pt x="81" y="4216"/>
                    </a:lnTo>
                    <a:lnTo>
                      <a:pt x="65" y="4186"/>
                    </a:lnTo>
                    <a:lnTo>
                      <a:pt x="31" y="4186"/>
                    </a:lnTo>
                    <a:lnTo>
                      <a:pt x="17" y="4172"/>
                    </a:lnTo>
                    <a:lnTo>
                      <a:pt x="0" y="4172"/>
                    </a:lnTo>
                    <a:lnTo>
                      <a:pt x="0" y="3925"/>
                    </a:lnTo>
                    <a:lnTo>
                      <a:pt x="31" y="3925"/>
                    </a:lnTo>
                    <a:lnTo>
                      <a:pt x="65" y="3910"/>
                    </a:lnTo>
                    <a:lnTo>
                      <a:pt x="65" y="3897"/>
                    </a:lnTo>
                    <a:lnTo>
                      <a:pt x="81" y="3882"/>
                    </a:lnTo>
                    <a:lnTo>
                      <a:pt x="96" y="3882"/>
                    </a:lnTo>
                    <a:lnTo>
                      <a:pt x="129" y="3882"/>
                    </a:lnTo>
                    <a:lnTo>
                      <a:pt x="161" y="3882"/>
                    </a:lnTo>
                    <a:lnTo>
                      <a:pt x="177" y="3897"/>
                    </a:lnTo>
                    <a:lnTo>
                      <a:pt x="192" y="3925"/>
                    </a:lnTo>
                    <a:lnTo>
                      <a:pt x="225" y="3940"/>
                    </a:lnTo>
                    <a:lnTo>
                      <a:pt x="240" y="3940"/>
                    </a:lnTo>
                    <a:lnTo>
                      <a:pt x="257" y="3955"/>
                    </a:lnTo>
                    <a:lnTo>
                      <a:pt x="273" y="3925"/>
                    </a:lnTo>
                    <a:lnTo>
                      <a:pt x="288" y="3910"/>
                    </a:lnTo>
                    <a:lnTo>
                      <a:pt x="321" y="3882"/>
                    </a:lnTo>
                    <a:lnTo>
                      <a:pt x="353" y="3867"/>
                    </a:lnTo>
                    <a:lnTo>
                      <a:pt x="417" y="3867"/>
                    </a:lnTo>
                    <a:lnTo>
                      <a:pt x="466" y="3867"/>
                    </a:lnTo>
                    <a:lnTo>
                      <a:pt x="562" y="3882"/>
                    </a:lnTo>
                    <a:lnTo>
                      <a:pt x="626" y="3882"/>
                    </a:lnTo>
                    <a:lnTo>
                      <a:pt x="674" y="3882"/>
                    </a:lnTo>
                    <a:lnTo>
                      <a:pt x="722" y="3867"/>
                    </a:lnTo>
                    <a:lnTo>
                      <a:pt x="770" y="3838"/>
                    </a:lnTo>
                    <a:lnTo>
                      <a:pt x="802" y="3795"/>
                    </a:lnTo>
                    <a:lnTo>
                      <a:pt x="818" y="3823"/>
                    </a:lnTo>
                    <a:lnTo>
                      <a:pt x="850" y="3853"/>
                    </a:lnTo>
                    <a:lnTo>
                      <a:pt x="898" y="3853"/>
                    </a:lnTo>
                    <a:lnTo>
                      <a:pt x="914" y="3867"/>
                    </a:lnTo>
                    <a:lnTo>
                      <a:pt x="946" y="3882"/>
                    </a:lnTo>
                    <a:lnTo>
                      <a:pt x="1683" y="3882"/>
                    </a:lnTo>
                    <a:lnTo>
                      <a:pt x="1700" y="3882"/>
                    </a:lnTo>
                    <a:lnTo>
                      <a:pt x="1587" y="3823"/>
                    </a:lnTo>
                    <a:lnTo>
                      <a:pt x="1570" y="3823"/>
                    </a:lnTo>
                    <a:lnTo>
                      <a:pt x="1555" y="3823"/>
                    </a:lnTo>
                    <a:lnTo>
                      <a:pt x="1539" y="3823"/>
                    </a:lnTo>
                    <a:lnTo>
                      <a:pt x="1507" y="3838"/>
                    </a:lnTo>
                    <a:lnTo>
                      <a:pt x="1491" y="3823"/>
                    </a:lnTo>
                    <a:lnTo>
                      <a:pt x="1474" y="3823"/>
                    </a:lnTo>
                    <a:lnTo>
                      <a:pt x="1474" y="3810"/>
                    </a:lnTo>
                    <a:lnTo>
                      <a:pt x="1459" y="3795"/>
                    </a:lnTo>
                    <a:lnTo>
                      <a:pt x="1459" y="3767"/>
                    </a:lnTo>
                    <a:lnTo>
                      <a:pt x="1474" y="3752"/>
                    </a:lnTo>
                    <a:lnTo>
                      <a:pt x="1507" y="3737"/>
                    </a:lnTo>
                    <a:lnTo>
                      <a:pt x="1539" y="3737"/>
                    </a:lnTo>
                    <a:lnTo>
                      <a:pt x="1570" y="3752"/>
                    </a:lnTo>
                    <a:lnTo>
                      <a:pt x="1652" y="3708"/>
                    </a:lnTo>
                    <a:lnTo>
                      <a:pt x="1748" y="3680"/>
                    </a:lnTo>
                    <a:lnTo>
                      <a:pt x="1779" y="3636"/>
                    </a:lnTo>
                    <a:lnTo>
                      <a:pt x="1844" y="3680"/>
                    </a:lnTo>
                    <a:lnTo>
                      <a:pt x="1892" y="3708"/>
                    </a:lnTo>
                    <a:lnTo>
                      <a:pt x="1908" y="3723"/>
                    </a:lnTo>
                    <a:lnTo>
                      <a:pt x="1940" y="3737"/>
                    </a:lnTo>
                    <a:lnTo>
                      <a:pt x="1988" y="3737"/>
                    </a:lnTo>
                    <a:lnTo>
                      <a:pt x="2019" y="3737"/>
                    </a:lnTo>
                    <a:lnTo>
                      <a:pt x="2036" y="3752"/>
                    </a:lnTo>
                    <a:lnTo>
                      <a:pt x="2036" y="3708"/>
                    </a:lnTo>
                    <a:lnTo>
                      <a:pt x="2036" y="3665"/>
                    </a:lnTo>
                    <a:lnTo>
                      <a:pt x="2276" y="3665"/>
                    </a:lnTo>
                    <a:lnTo>
                      <a:pt x="2405" y="3665"/>
                    </a:lnTo>
                    <a:lnTo>
                      <a:pt x="2516" y="3650"/>
                    </a:lnTo>
                    <a:lnTo>
                      <a:pt x="2629" y="3636"/>
                    </a:lnTo>
                    <a:lnTo>
                      <a:pt x="2741" y="3593"/>
                    </a:lnTo>
                    <a:lnTo>
                      <a:pt x="2837" y="3550"/>
                    </a:lnTo>
                    <a:lnTo>
                      <a:pt x="2886" y="3506"/>
                    </a:lnTo>
                    <a:lnTo>
                      <a:pt x="2934" y="3463"/>
                    </a:lnTo>
                    <a:lnTo>
                      <a:pt x="2982" y="3389"/>
                    </a:lnTo>
                    <a:lnTo>
                      <a:pt x="3030" y="3331"/>
                    </a:lnTo>
                    <a:lnTo>
                      <a:pt x="3061" y="3244"/>
                    </a:lnTo>
                    <a:lnTo>
                      <a:pt x="3078" y="3172"/>
                    </a:lnTo>
                    <a:lnTo>
                      <a:pt x="3013" y="3172"/>
                    </a:lnTo>
                    <a:lnTo>
                      <a:pt x="2982" y="3172"/>
                    </a:lnTo>
                    <a:lnTo>
                      <a:pt x="2982" y="3216"/>
                    </a:lnTo>
                    <a:lnTo>
                      <a:pt x="2965" y="3244"/>
                    </a:lnTo>
                    <a:lnTo>
                      <a:pt x="2982" y="3317"/>
                    </a:lnTo>
                    <a:lnTo>
                      <a:pt x="2965" y="3331"/>
                    </a:lnTo>
                    <a:lnTo>
                      <a:pt x="2950" y="3331"/>
                    </a:lnTo>
                    <a:lnTo>
                      <a:pt x="2917" y="3274"/>
                    </a:lnTo>
                    <a:lnTo>
                      <a:pt x="2886" y="3244"/>
                    </a:lnTo>
                    <a:lnTo>
                      <a:pt x="2854" y="3231"/>
                    </a:lnTo>
                    <a:lnTo>
                      <a:pt x="2806" y="3244"/>
                    </a:lnTo>
                    <a:lnTo>
                      <a:pt x="2741" y="3244"/>
                    </a:lnTo>
                    <a:lnTo>
                      <a:pt x="2725" y="3244"/>
                    </a:lnTo>
                    <a:lnTo>
                      <a:pt x="2693" y="3216"/>
                    </a:lnTo>
                    <a:lnTo>
                      <a:pt x="2693" y="3172"/>
                    </a:lnTo>
                    <a:lnTo>
                      <a:pt x="2693" y="3144"/>
                    </a:lnTo>
                    <a:lnTo>
                      <a:pt x="2725" y="3129"/>
                    </a:lnTo>
                    <a:lnTo>
                      <a:pt x="2758" y="3114"/>
                    </a:lnTo>
                    <a:lnTo>
                      <a:pt x="2789" y="3129"/>
                    </a:lnTo>
                    <a:lnTo>
                      <a:pt x="2789" y="3100"/>
                    </a:lnTo>
                    <a:lnTo>
                      <a:pt x="2789" y="3070"/>
                    </a:lnTo>
                    <a:lnTo>
                      <a:pt x="2806" y="3014"/>
                    </a:lnTo>
                    <a:lnTo>
                      <a:pt x="2806" y="2970"/>
                    </a:lnTo>
                    <a:lnTo>
                      <a:pt x="2821" y="2925"/>
                    </a:lnTo>
                    <a:lnTo>
                      <a:pt x="2902" y="2853"/>
                    </a:lnTo>
                    <a:lnTo>
                      <a:pt x="2837" y="2825"/>
                    </a:lnTo>
                    <a:lnTo>
                      <a:pt x="2806" y="2810"/>
                    </a:lnTo>
                    <a:lnTo>
                      <a:pt x="2773" y="2810"/>
                    </a:lnTo>
                    <a:lnTo>
                      <a:pt x="2773" y="2795"/>
                    </a:lnTo>
                    <a:lnTo>
                      <a:pt x="2773" y="2781"/>
                    </a:lnTo>
                    <a:lnTo>
                      <a:pt x="2886" y="2723"/>
                    </a:lnTo>
                    <a:lnTo>
                      <a:pt x="2869" y="2665"/>
                    </a:lnTo>
                    <a:lnTo>
                      <a:pt x="2854" y="2621"/>
                    </a:lnTo>
                    <a:lnTo>
                      <a:pt x="2837" y="2578"/>
                    </a:lnTo>
                    <a:lnTo>
                      <a:pt x="2821" y="2534"/>
                    </a:lnTo>
                    <a:lnTo>
                      <a:pt x="2934" y="2549"/>
                    </a:lnTo>
                    <a:lnTo>
                      <a:pt x="2982" y="2564"/>
                    </a:lnTo>
                    <a:lnTo>
                      <a:pt x="3030" y="2593"/>
                    </a:lnTo>
                    <a:lnTo>
                      <a:pt x="3126" y="2463"/>
                    </a:lnTo>
                    <a:lnTo>
                      <a:pt x="3142" y="2491"/>
                    </a:lnTo>
                    <a:lnTo>
                      <a:pt x="3157" y="2506"/>
                    </a:lnTo>
                    <a:lnTo>
                      <a:pt x="3190" y="2564"/>
                    </a:lnTo>
                    <a:lnTo>
                      <a:pt x="3253" y="2534"/>
                    </a:lnTo>
                    <a:lnTo>
                      <a:pt x="3318" y="2506"/>
                    </a:lnTo>
                    <a:lnTo>
                      <a:pt x="3382" y="2506"/>
                    </a:lnTo>
                    <a:lnTo>
                      <a:pt x="3462" y="2506"/>
                    </a:lnTo>
                    <a:lnTo>
                      <a:pt x="3462" y="2463"/>
                    </a:lnTo>
                    <a:lnTo>
                      <a:pt x="3479" y="2433"/>
                    </a:lnTo>
                    <a:lnTo>
                      <a:pt x="3495" y="2404"/>
                    </a:lnTo>
                    <a:lnTo>
                      <a:pt x="3558" y="2404"/>
                    </a:lnTo>
                    <a:lnTo>
                      <a:pt x="3575" y="2404"/>
                    </a:lnTo>
                    <a:lnTo>
                      <a:pt x="3606" y="2419"/>
                    </a:lnTo>
                    <a:lnTo>
                      <a:pt x="3623" y="2463"/>
                    </a:lnTo>
                    <a:lnTo>
                      <a:pt x="3623" y="2478"/>
                    </a:lnTo>
                    <a:lnTo>
                      <a:pt x="3623" y="2491"/>
                    </a:lnTo>
                    <a:lnTo>
                      <a:pt x="3623" y="2521"/>
                    </a:lnTo>
                    <a:lnTo>
                      <a:pt x="3606" y="2534"/>
                    </a:lnTo>
                    <a:lnTo>
                      <a:pt x="3591" y="2549"/>
                    </a:lnTo>
                    <a:lnTo>
                      <a:pt x="3591" y="2578"/>
                    </a:lnTo>
                    <a:lnTo>
                      <a:pt x="3639" y="2621"/>
                    </a:lnTo>
                    <a:lnTo>
                      <a:pt x="3687" y="2665"/>
                    </a:lnTo>
                    <a:lnTo>
                      <a:pt x="3671" y="2680"/>
                    </a:lnTo>
                    <a:lnTo>
                      <a:pt x="3654" y="2665"/>
                    </a:lnTo>
                    <a:lnTo>
                      <a:pt x="3639" y="2665"/>
                    </a:lnTo>
                    <a:lnTo>
                      <a:pt x="3623" y="2665"/>
                    </a:lnTo>
                    <a:lnTo>
                      <a:pt x="3543" y="2665"/>
                    </a:lnTo>
                    <a:lnTo>
                      <a:pt x="3510" y="2738"/>
                    </a:lnTo>
                    <a:lnTo>
                      <a:pt x="3591" y="2738"/>
                    </a:lnTo>
                    <a:lnTo>
                      <a:pt x="3671" y="2708"/>
                    </a:lnTo>
                    <a:lnTo>
                      <a:pt x="3750" y="2665"/>
                    </a:lnTo>
                    <a:lnTo>
                      <a:pt x="3815" y="2636"/>
                    </a:lnTo>
                    <a:lnTo>
                      <a:pt x="3879" y="2578"/>
                    </a:lnTo>
                    <a:lnTo>
                      <a:pt x="3927" y="2521"/>
                    </a:lnTo>
                    <a:lnTo>
                      <a:pt x="3975" y="2463"/>
                    </a:lnTo>
                    <a:lnTo>
                      <a:pt x="4007" y="2389"/>
                    </a:lnTo>
                    <a:lnTo>
                      <a:pt x="4040" y="2259"/>
                    </a:lnTo>
                    <a:lnTo>
                      <a:pt x="4040" y="2115"/>
                    </a:lnTo>
                    <a:lnTo>
                      <a:pt x="4055" y="1825"/>
                    </a:lnTo>
                    <a:lnTo>
                      <a:pt x="4071" y="1825"/>
                    </a:lnTo>
                    <a:lnTo>
                      <a:pt x="4088" y="1825"/>
                    </a:lnTo>
                    <a:lnTo>
                      <a:pt x="4120" y="1825"/>
                    </a:lnTo>
                    <a:lnTo>
                      <a:pt x="4136" y="1810"/>
                    </a:lnTo>
                    <a:lnTo>
                      <a:pt x="4120" y="1796"/>
                    </a:lnTo>
                    <a:lnTo>
                      <a:pt x="4120" y="1766"/>
                    </a:lnTo>
                    <a:lnTo>
                      <a:pt x="4136" y="1723"/>
                    </a:lnTo>
                    <a:lnTo>
                      <a:pt x="4071" y="1651"/>
                    </a:lnTo>
                    <a:lnTo>
                      <a:pt x="4055" y="1623"/>
                    </a:lnTo>
                    <a:lnTo>
                      <a:pt x="4007" y="1593"/>
                    </a:lnTo>
                    <a:lnTo>
                      <a:pt x="4023" y="1579"/>
                    </a:lnTo>
                    <a:lnTo>
                      <a:pt x="4040" y="1579"/>
                    </a:lnTo>
                    <a:lnTo>
                      <a:pt x="4071" y="1564"/>
                    </a:lnTo>
                    <a:lnTo>
                      <a:pt x="4103" y="1493"/>
                    </a:lnTo>
                    <a:lnTo>
                      <a:pt x="4151" y="1419"/>
                    </a:lnTo>
                    <a:lnTo>
                      <a:pt x="4120" y="1391"/>
                    </a:lnTo>
                    <a:lnTo>
                      <a:pt x="4136" y="1361"/>
                    </a:lnTo>
                    <a:lnTo>
                      <a:pt x="4151" y="1332"/>
                    </a:lnTo>
                    <a:lnTo>
                      <a:pt x="4184" y="1332"/>
                    </a:lnTo>
                    <a:lnTo>
                      <a:pt x="4216" y="1332"/>
                    </a:lnTo>
                    <a:lnTo>
                      <a:pt x="4232" y="1361"/>
                    </a:lnTo>
                    <a:lnTo>
                      <a:pt x="4216" y="1419"/>
                    </a:lnTo>
                    <a:lnTo>
                      <a:pt x="4247" y="1447"/>
                    </a:lnTo>
                    <a:lnTo>
                      <a:pt x="4280" y="1478"/>
                    </a:lnTo>
                    <a:lnTo>
                      <a:pt x="4312" y="1564"/>
                    </a:lnTo>
                    <a:lnTo>
                      <a:pt x="4328" y="1549"/>
                    </a:lnTo>
                    <a:lnTo>
                      <a:pt x="4328" y="1230"/>
                    </a:lnTo>
                    <a:lnTo>
                      <a:pt x="4328" y="912"/>
                    </a:lnTo>
                    <a:lnTo>
                      <a:pt x="4295" y="868"/>
                    </a:lnTo>
                    <a:lnTo>
                      <a:pt x="4280" y="855"/>
                    </a:lnTo>
                    <a:lnTo>
                      <a:pt x="4280" y="825"/>
                    </a:lnTo>
                    <a:lnTo>
                      <a:pt x="4247" y="781"/>
                    </a:lnTo>
                    <a:lnTo>
                      <a:pt x="4280" y="768"/>
                    </a:lnTo>
                    <a:lnTo>
                      <a:pt x="4295" y="768"/>
                    </a:lnTo>
                    <a:lnTo>
                      <a:pt x="4328" y="725"/>
                    </a:lnTo>
                    <a:lnTo>
                      <a:pt x="4360" y="666"/>
                    </a:lnTo>
                    <a:lnTo>
                      <a:pt x="4360" y="608"/>
                    </a:lnTo>
                    <a:lnTo>
                      <a:pt x="4328" y="492"/>
                    </a:lnTo>
                    <a:lnTo>
                      <a:pt x="4328" y="434"/>
                    </a:lnTo>
                    <a:lnTo>
                      <a:pt x="4328" y="376"/>
                    </a:lnTo>
                    <a:lnTo>
                      <a:pt x="4343" y="332"/>
                    </a:lnTo>
                    <a:lnTo>
                      <a:pt x="4360" y="304"/>
                    </a:lnTo>
                    <a:lnTo>
                      <a:pt x="4393" y="275"/>
                    </a:lnTo>
                    <a:lnTo>
                      <a:pt x="4424" y="260"/>
                    </a:lnTo>
                    <a:lnTo>
                      <a:pt x="4408" y="245"/>
                    </a:lnTo>
                    <a:lnTo>
                      <a:pt x="4408" y="202"/>
                    </a:lnTo>
                    <a:lnTo>
                      <a:pt x="4360" y="174"/>
                    </a:lnTo>
                    <a:lnTo>
                      <a:pt x="4343" y="145"/>
                    </a:lnTo>
                    <a:lnTo>
                      <a:pt x="4343" y="115"/>
                    </a:lnTo>
                    <a:lnTo>
                      <a:pt x="4343" y="102"/>
                    </a:lnTo>
                    <a:lnTo>
                      <a:pt x="4360" y="72"/>
                    </a:lnTo>
                    <a:lnTo>
                      <a:pt x="4376" y="58"/>
                    </a:lnTo>
                    <a:lnTo>
                      <a:pt x="4393" y="43"/>
                    </a:lnTo>
                    <a:lnTo>
                      <a:pt x="4393" y="0"/>
                    </a:lnTo>
                    <a:lnTo>
                      <a:pt x="4408" y="0"/>
                    </a:lnTo>
                    <a:lnTo>
                      <a:pt x="4664" y="0"/>
                    </a:lnTo>
                    <a:lnTo>
                      <a:pt x="4664" y="58"/>
                    </a:lnTo>
                    <a:lnTo>
                      <a:pt x="4713" y="102"/>
                    </a:lnTo>
                    <a:lnTo>
                      <a:pt x="4729" y="115"/>
                    </a:lnTo>
                    <a:lnTo>
                      <a:pt x="4729" y="145"/>
                    </a:lnTo>
                    <a:lnTo>
                      <a:pt x="4729" y="159"/>
                    </a:lnTo>
                    <a:lnTo>
                      <a:pt x="4713" y="174"/>
                    </a:lnTo>
                    <a:lnTo>
                      <a:pt x="4681" y="202"/>
                    </a:lnTo>
                    <a:lnTo>
                      <a:pt x="4681" y="232"/>
                    </a:lnTo>
                    <a:lnTo>
                      <a:pt x="4664" y="245"/>
                    </a:lnTo>
                    <a:lnTo>
                      <a:pt x="4648" y="260"/>
                    </a:lnTo>
                    <a:lnTo>
                      <a:pt x="4696" y="289"/>
                    </a:lnTo>
                    <a:lnTo>
                      <a:pt x="4729" y="332"/>
                    </a:lnTo>
                    <a:lnTo>
                      <a:pt x="4744" y="376"/>
                    </a:lnTo>
                    <a:lnTo>
                      <a:pt x="4761" y="419"/>
                    </a:lnTo>
                    <a:lnTo>
                      <a:pt x="4713" y="608"/>
                    </a:lnTo>
                    <a:lnTo>
                      <a:pt x="4729" y="651"/>
                    </a:lnTo>
                    <a:lnTo>
                      <a:pt x="4729" y="694"/>
                    </a:lnTo>
                    <a:lnTo>
                      <a:pt x="4761" y="738"/>
                    </a:lnTo>
                    <a:lnTo>
                      <a:pt x="4809" y="768"/>
                    </a:lnTo>
                    <a:lnTo>
                      <a:pt x="4809" y="781"/>
                    </a:lnTo>
                    <a:lnTo>
                      <a:pt x="4809" y="796"/>
                    </a:lnTo>
                    <a:lnTo>
                      <a:pt x="4777" y="811"/>
                    </a:lnTo>
                    <a:lnTo>
                      <a:pt x="4761" y="825"/>
                    </a:lnTo>
                    <a:lnTo>
                      <a:pt x="4761" y="868"/>
                    </a:lnTo>
                    <a:lnTo>
                      <a:pt x="4729" y="927"/>
                    </a:lnTo>
                    <a:lnTo>
                      <a:pt x="4713" y="2463"/>
                    </a:lnTo>
                    <a:lnTo>
                      <a:pt x="4713" y="3606"/>
                    </a:lnTo>
                    <a:lnTo>
                      <a:pt x="4761" y="3665"/>
                    </a:lnTo>
                    <a:lnTo>
                      <a:pt x="4792" y="3737"/>
                    </a:lnTo>
                    <a:lnTo>
                      <a:pt x="4809" y="3810"/>
                    </a:lnTo>
                    <a:lnTo>
                      <a:pt x="4809" y="3897"/>
                    </a:lnTo>
                    <a:lnTo>
                      <a:pt x="4792" y="3940"/>
                    </a:lnTo>
                    <a:lnTo>
                      <a:pt x="4777" y="3969"/>
                    </a:lnTo>
                    <a:lnTo>
                      <a:pt x="4761" y="3984"/>
                    </a:lnTo>
                    <a:lnTo>
                      <a:pt x="4777" y="4055"/>
                    </a:lnTo>
                    <a:lnTo>
                      <a:pt x="4792" y="4129"/>
                    </a:lnTo>
                    <a:lnTo>
                      <a:pt x="4792" y="4201"/>
                    </a:lnTo>
                    <a:lnTo>
                      <a:pt x="4777" y="4272"/>
                    </a:lnTo>
                    <a:lnTo>
                      <a:pt x="4729" y="4303"/>
                    </a:lnTo>
                    <a:lnTo>
                      <a:pt x="4664" y="4303"/>
                    </a:lnTo>
                    <a:lnTo>
                      <a:pt x="4537" y="4287"/>
                    </a:lnTo>
                    <a:lnTo>
                      <a:pt x="4441" y="4272"/>
                    </a:lnTo>
                    <a:lnTo>
                      <a:pt x="4408" y="4303"/>
                    </a:lnTo>
                    <a:lnTo>
                      <a:pt x="4343" y="4316"/>
                    </a:lnTo>
                    <a:lnTo>
                      <a:pt x="4295" y="4316"/>
                    </a:lnTo>
                    <a:lnTo>
                      <a:pt x="4247" y="4316"/>
                    </a:lnTo>
                    <a:lnTo>
                      <a:pt x="4184" y="4303"/>
                    </a:lnTo>
                    <a:lnTo>
                      <a:pt x="4136" y="4287"/>
                    </a:lnTo>
                    <a:lnTo>
                      <a:pt x="4040" y="4229"/>
                    </a:lnTo>
                    <a:close/>
                  </a:path>
                </a:pathLst>
              </a:custGeom>
              <a:solidFill>
                <a:srgbClr val="FFFF99"/>
              </a:solidFill>
              <a:ln w="9525">
                <a:solidFill>
                  <a:srgbClr val="800000"/>
                </a:solidFill>
                <a:round/>
                <a:headEnd/>
                <a:tailEnd/>
              </a:ln>
            </p:spPr>
            <p:txBody>
              <a:bodyPr/>
              <a:lstStyle/>
              <a:p>
                <a:endParaRPr lang="en-US"/>
              </a:p>
            </p:txBody>
          </p:sp>
          <p:sp>
            <p:nvSpPr>
              <p:cNvPr id="5226" name="Freeform 296"/>
              <p:cNvSpPr>
                <a:spLocks/>
              </p:cNvSpPr>
              <p:nvPr/>
            </p:nvSpPr>
            <p:spPr bwMode="auto">
              <a:xfrm rot="-5400000">
                <a:off x="5708" y="138"/>
                <a:ext cx="47" cy="22"/>
              </a:xfrm>
              <a:custGeom>
                <a:avLst/>
                <a:gdLst>
                  <a:gd name="T0" fmla="*/ 0 w 305"/>
                  <a:gd name="T1" fmla="*/ 1 h 71"/>
                  <a:gd name="T2" fmla="*/ 0 w 305"/>
                  <a:gd name="T3" fmla="*/ 0 h 71"/>
                  <a:gd name="T4" fmla="*/ 1 w 305"/>
                  <a:gd name="T5" fmla="*/ 1 h 71"/>
                  <a:gd name="T6" fmla="*/ 3 w 305"/>
                  <a:gd name="T7" fmla="*/ 3 h 71"/>
                  <a:gd name="T8" fmla="*/ 4 w 305"/>
                  <a:gd name="T9" fmla="*/ 4 h 71"/>
                  <a:gd name="T10" fmla="*/ 5 w 305"/>
                  <a:gd name="T11" fmla="*/ 4 h 71"/>
                  <a:gd name="T12" fmla="*/ 7 w 305"/>
                  <a:gd name="T13" fmla="*/ 3 h 71"/>
                  <a:gd name="T14" fmla="*/ 7 w 305"/>
                  <a:gd name="T15" fmla="*/ 4 h 71"/>
                  <a:gd name="T16" fmla="*/ 6 w 305"/>
                  <a:gd name="T17" fmla="*/ 5 h 71"/>
                  <a:gd name="T18" fmla="*/ 5 w 305"/>
                  <a:gd name="T19" fmla="*/ 7 h 71"/>
                  <a:gd name="T20" fmla="*/ 4 w 305"/>
                  <a:gd name="T21" fmla="*/ 7 h 71"/>
                  <a:gd name="T22" fmla="*/ 3 w 305"/>
                  <a:gd name="T23" fmla="*/ 5 h 71"/>
                  <a:gd name="T24" fmla="*/ 2 w 305"/>
                  <a:gd name="T25" fmla="*/ 4 h 71"/>
                  <a:gd name="T26" fmla="*/ 0 w 305"/>
                  <a:gd name="T27" fmla="*/ 1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5"/>
                  <a:gd name="T43" fmla="*/ 0 h 71"/>
                  <a:gd name="T44" fmla="*/ 305 w 305"/>
                  <a:gd name="T45" fmla="*/ 71 h 7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5" h="71">
                    <a:moveTo>
                      <a:pt x="0" y="13"/>
                    </a:moveTo>
                    <a:lnTo>
                      <a:pt x="15" y="0"/>
                    </a:lnTo>
                    <a:lnTo>
                      <a:pt x="48" y="13"/>
                    </a:lnTo>
                    <a:lnTo>
                      <a:pt x="111" y="28"/>
                    </a:lnTo>
                    <a:lnTo>
                      <a:pt x="159" y="43"/>
                    </a:lnTo>
                    <a:lnTo>
                      <a:pt x="224" y="43"/>
                    </a:lnTo>
                    <a:lnTo>
                      <a:pt x="288" y="28"/>
                    </a:lnTo>
                    <a:lnTo>
                      <a:pt x="305" y="43"/>
                    </a:lnTo>
                    <a:lnTo>
                      <a:pt x="272" y="56"/>
                    </a:lnTo>
                    <a:lnTo>
                      <a:pt x="224" y="71"/>
                    </a:lnTo>
                    <a:lnTo>
                      <a:pt x="176" y="71"/>
                    </a:lnTo>
                    <a:lnTo>
                      <a:pt x="128" y="56"/>
                    </a:lnTo>
                    <a:lnTo>
                      <a:pt x="63"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227" name="Freeform 297"/>
              <p:cNvSpPr>
                <a:spLocks/>
              </p:cNvSpPr>
              <p:nvPr/>
            </p:nvSpPr>
            <p:spPr bwMode="auto">
              <a:xfrm rot="-5400000">
                <a:off x="5628" y="38"/>
                <a:ext cx="76" cy="138"/>
              </a:xfrm>
              <a:custGeom>
                <a:avLst/>
                <a:gdLst>
                  <a:gd name="T0" fmla="*/ 1 w 497"/>
                  <a:gd name="T1" fmla="*/ 29 h 436"/>
                  <a:gd name="T2" fmla="*/ 0 w 497"/>
                  <a:gd name="T3" fmla="*/ 25 h 436"/>
                  <a:gd name="T4" fmla="*/ 0 w 497"/>
                  <a:gd name="T5" fmla="*/ 22 h 436"/>
                  <a:gd name="T6" fmla="*/ 0 w 497"/>
                  <a:gd name="T7" fmla="*/ 13 h 436"/>
                  <a:gd name="T8" fmla="*/ 0 w 497"/>
                  <a:gd name="T9" fmla="*/ 12 h 436"/>
                  <a:gd name="T10" fmla="*/ 0 w 497"/>
                  <a:gd name="T11" fmla="*/ 13 h 436"/>
                  <a:gd name="T12" fmla="*/ 1 w 497"/>
                  <a:gd name="T13" fmla="*/ 21 h 436"/>
                  <a:gd name="T14" fmla="*/ 2 w 497"/>
                  <a:gd name="T15" fmla="*/ 26 h 436"/>
                  <a:gd name="T16" fmla="*/ 2 w 497"/>
                  <a:gd name="T17" fmla="*/ 32 h 436"/>
                  <a:gd name="T18" fmla="*/ 3 w 497"/>
                  <a:gd name="T19" fmla="*/ 34 h 436"/>
                  <a:gd name="T20" fmla="*/ 4 w 497"/>
                  <a:gd name="T21" fmla="*/ 36 h 436"/>
                  <a:gd name="T22" fmla="*/ 5 w 497"/>
                  <a:gd name="T23" fmla="*/ 39 h 436"/>
                  <a:gd name="T24" fmla="*/ 6 w 497"/>
                  <a:gd name="T25" fmla="*/ 41 h 436"/>
                  <a:gd name="T26" fmla="*/ 9 w 497"/>
                  <a:gd name="T27" fmla="*/ 42 h 436"/>
                  <a:gd name="T28" fmla="*/ 11 w 497"/>
                  <a:gd name="T29" fmla="*/ 41 h 436"/>
                  <a:gd name="T30" fmla="*/ 11 w 497"/>
                  <a:gd name="T31" fmla="*/ 41 h 436"/>
                  <a:gd name="T32" fmla="*/ 11 w 497"/>
                  <a:gd name="T33" fmla="*/ 39 h 436"/>
                  <a:gd name="T34" fmla="*/ 11 w 497"/>
                  <a:gd name="T35" fmla="*/ 34 h 436"/>
                  <a:gd name="T36" fmla="*/ 11 w 497"/>
                  <a:gd name="T37" fmla="*/ 29 h 436"/>
                  <a:gd name="T38" fmla="*/ 11 w 497"/>
                  <a:gd name="T39" fmla="*/ 25 h 436"/>
                  <a:gd name="T40" fmla="*/ 11 w 497"/>
                  <a:gd name="T41" fmla="*/ 19 h 436"/>
                  <a:gd name="T42" fmla="*/ 10 w 497"/>
                  <a:gd name="T43" fmla="*/ 15 h 436"/>
                  <a:gd name="T44" fmla="*/ 9 w 497"/>
                  <a:gd name="T45" fmla="*/ 12 h 436"/>
                  <a:gd name="T46" fmla="*/ 8 w 497"/>
                  <a:gd name="T47" fmla="*/ 7 h 436"/>
                  <a:gd name="T48" fmla="*/ 7 w 497"/>
                  <a:gd name="T49" fmla="*/ 4 h 436"/>
                  <a:gd name="T50" fmla="*/ 6 w 497"/>
                  <a:gd name="T51" fmla="*/ 3 h 436"/>
                  <a:gd name="T52" fmla="*/ 5 w 497"/>
                  <a:gd name="T53" fmla="*/ 2 h 436"/>
                  <a:gd name="T54" fmla="*/ 4 w 497"/>
                  <a:gd name="T55" fmla="*/ 2 h 436"/>
                  <a:gd name="T56" fmla="*/ 3 w 497"/>
                  <a:gd name="T57" fmla="*/ 0 h 436"/>
                  <a:gd name="T58" fmla="*/ 4 w 497"/>
                  <a:gd name="T59" fmla="*/ 0 h 436"/>
                  <a:gd name="T60" fmla="*/ 5 w 497"/>
                  <a:gd name="T61" fmla="*/ 0 h 436"/>
                  <a:gd name="T62" fmla="*/ 7 w 497"/>
                  <a:gd name="T63" fmla="*/ 2 h 436"/>
                  <a:gd name="T64" fmla="*/ 8 w 497"/>
                  <a:gd name="T65" fmla="*/ 4 h 436"/>
                  <a:gd name="T66" fmla="*/ 9 w 497"/>
                  <a:gd name="T67" fmla="*/ 7 h 436"/>
                  <a:gd name="T68" fmla="*/ 10 w 497"/>
                  <a:gd name="T69" fmla="*/ 12 h 436"/>
                  <a:gd name="T70" fmla="*/ 11 w 497"/>
                  <a:gd name="T71" fmla="*/ 16 h 436"/>
                  <a:gd name="T72" fmla="*/ 11 w 497"/>
                  <a:gd name="T73" fmla="*/ 21 h 436"/>
                  <a:gd name="T74" fmla="*/ 12 w 497"/>
                  <a:gd name="T75" fmla="*/ 25 h 436"/>
                  <a:gd name="T76" fmla="*/ 12 w 497"/>
                  <a:gd name="T77" fmla="*/ 34 h 436"/>
                  <a:gd name="T78" fmla="*/ 11 w 497"/>
                  <a:gd name="T79" fmla="*/ 44 h 436"/>
                  <a:gd name="T80" fmla="*/ 10 w 497"/>
                  <a:gd name="T81" fmla="*/ 44 h 436"/>
                  <a:gd name="T82" fmla="*/ 9 w 497"/>
                  <a:gd name="T83" fmla="*/ 44 h 436"/>
                  <a:gd name="T84" fmla="*/ 7 w 497"/>
                  <a:gd name="T85" fmla="*/ 44 h 436"/>
                  <a:gd name="T86" fmla="*/ 6 w 497"/>
                  <a:gd name="T87" fmla="*/ 42 h 436"/>
                  <a:gd name="T88" fmla="*/ 4 w 497"/>
                  <a:gd name="T89" fmla="*/ 41 h 436"/>
                  <a:gd name="T90" fmla="*/ 3 w 497"/>
                  <a:gd name="T91" fmla="*/ 38 h 436"/>
                  <a:gd name="T92" fmla="*/ 2 w 497"/>
                  <a:gd name="T93" fmla="*/ 34 h 436"/>
                  <a:gd name="T94" fmla="*/ 1 w 497"/>
                  <a:gd name="T95" fmla="*/ 29 h 4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7"/>
                  <a:gd name="T145" fmla="*/ 0 h 436"/>
                  <a:gd name="T146" fmla="*/ 497 w 497"/>
                  <a:gd name="T147" fmla="*/ 436 h 4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7" h="436">
                    <a:moveTo>
                      <a:pt x="31" y="291"/>
                    </a:moveTo>
                    <a:lnTo>
                      <a:pt x="16" y="247"/>
                    </a:lnTo>
                    <a:lnTo>
                      <a:pt x="16" y="219"/>
                    </a:lnTo>
                    <a:lnTo>
                      <a:pt x="0" y="132"/>
                    </a:lnTo>
                    <a:lnTo>
                      <a:pt x="0" y="117"/>
                    </a:lnTo>
                    <a:lnTo>
                      <a:pt x="16" y="132"/>
                    </a:lnTo>
                    <a:lnTo>
                      <a:pt x="31" y="204"/>
                    </a:lnTo>
                    <a:lnTo>
                      <a:pt x="64" y="262"/>
                    </a:lnTo>
                    <a:lnTo>
                      <a:pt x="96" y="319"/>
                    </a:lnTo>
                    <a:lnTo>
                      <a:pt x="129" y="334"/>
                    </a:lnTo>
                    <a:lnTo>
                      <a:pt x="160" y="363"/>
                    </a:lnTo>
                    <a:lnTo>
                      <a:pt x="208" y="393"/>
                    </a:lnTo>
                    <a:lnTo>
                      <a:pt x="273" y="406"/>
                    </a:lnTo>
                    <a:lnTo>
                      <a:pt x="400" y="421"/>
                    </a:lnTo>
                    <a:lnTo>
                      <a:pt x="449" y="406"/>
                    </a:lnTo>
                    <a:lnTo>
                      <a:pt x="465" y="406"/>
                    </a:lnTo>
                    <a:lnTo>
                      <a:pt x="480" y="393"/>
                    </a:lnTo>
                    <a:lnTo>
                      <a:pt x="480" y="334"/>
                    </a:lnTo>
                    <a:lnTo>
                      <a:pt x="465" y="291"/>
                    </a:lnTo>
                    <a:lnTo>
                      <a:pt x="465" y="247"/>
                    </a:lnTo>
                    <a:lnTo>
                      <a:pt x="449" y="189"/>
                    </a:lnTo>
                    <a:lnTo>
                      <a:pt x="417" y="146"/>
                    </a:lnTo>
                    <a:lnTo>
                      <a:pt x="384" y="117"/>
                    </a:lnTo>
                    <a:lnTo>
                      <a:pt x="336" y="74"/>
                    </a:lnTo>
                    <a:lnTo>
                      <a:pt x="288" y="44"/>
                    </a:lnTo>
                    <a:lnTo>
                      <a:pt x="256" y="30"/>
                    </a:lnTo>
                    <a:lnTo>
                      <a:pt x="225" y="15"/>
                    </a:lnTo>
                    <a:lnTo>
                      <a:pt x="177" y="15"/>
                    </a:lnTo>
                    <a:lnTo>
                      <a:pt x="144" y="0"/>
                    </a:lnTo>
                    <a:lnTo>
                      <a:pt x="160" y="0"/>
                    </a:lnTo>
                    <a:lnTo>
                      <a:pt x="225" y="0"/>
                    </a:lnTo>
                    <a:lnTo>
                      <a:pt x="288" y="15"/>
                    </a:lnTo>
                    <a:lnTo>
                      <a:pt x="336" y="44"/>
                    </a:lnTo>
                    <a:lnTo>
                      <a:pt x="400" y="74"/>
                    </a:lnTo>
                    <a:lnTo>
                      <a:pt x="432" y="117"/>
                    </a:lnTo>
                    <a:lnTo>
                      <a:pt x="465" y="161"/>
                    </a:lnTo>
                    <a:lnTo>
                      <a:pt x="480" y="204"/>
                    </a:lnTo>
                    <a:lnTo>
                      <a:pt x="497" y="247"/>
                    </a:lnTo>
                    <a:lnTo>
                      <a:pt x="497" y="334"/>
                    </a:lnTo>
                    <a:lnTo>
                      <a:pt x="480" y="436"/>
                    </a:lnTo>
                    <a:lnTo>
                      <a:pt x="417" y="436"/>
                    </a:lnTo>
                    <a:lnTo>
                      <a:pt x="369" y="436"/>
                    </a:lnTo>
                    <a:lnTo>
                      <a:pt x="288" y="436"/>
                    </a:lnTo>
                    <a:lnTo>
                      <a:pt x="240" y="421"/>
                    </a:lnTo>
                    <a:lnTo>
                      <a:pt x="177" y="406"/>
                    </a:lnTo>
                    <a:lnTo>
                      <a:pt x="129" y="378"/>
                    </a:lnTo>
                    <a:lnTo>
                      <a:pt x="79" y="334"/>
                    </a:lnTo>
                    <a:lnTo>
                      <a:pt x="31" y="291"/>
                    </a:lnTo>
                    <a:close/>
                  </a:path>
                </a:pathLst>
              </a:custGeom>
              <a:solidFill>
                <a:srgbClr val="FFFF99"/>
              </a:solidFill>
              <a:ln w="9525">
                <a:solidFill>
                  <a:srgbClr val="800000"/>
                </a:solidFill>
                <a:round/>
                <a:headEnd/>
                <a:tailEnd/>
              </a:ln>
            </p:spPr>
            <p:txBody>
              <a:bodyPr/>
              <a:lstStyle/>
              <a:p>
                <a:endParaRPr lang="en-US"/>
              </a:p>
            </p:txBody>
          </p:sp>
          <p:sp>
            <p:nvSpPr>
              <p:cNvPr id="5228" name="Freeform 298"/>
              <p:cNvSpPr>
                <a:spLocks/>
              </p:cNvSpPr>
              <p:nvPr/>
            </p:nvSpPr>
            <p:spPr bwMode="auto">
              <a:xfrm rot="-5400000">
                <a:off x="5631" y="649"/>
                <a:ext cx="78" cy="119"/>
              </a:xfrm>
              <a:custGeom>
                <a:avLst/>
                <a:gdLst>
                  <a:gd name="T0" fmla="*/ 2 w 512"/>
                  <a:gd name="T1" fmla="*/ 32 h 377"/>
                  <a:gd name="T2" fmla="*/ 0 w 512"/>
                  <a:gd name="T3" fmla="*/ 29 h 377"/>
                  <a:gd name="T4" fmla="*/ 1 w 512"/>
                  <a:gd name="T5" fmla="*/ 23 h 377"/>
                  <a:gd name="T6" fmla="*/ 2 w 512"/>
                  <a:gd name="T7" fmla="*/ 19 h 377"/>
                  <a:gd name="T8" fmla="*/ 1 w 512"/>
                  <a:gd name="T9" fmla="*/ 13 h 377"/>
                  <a:gd name="T10" fmla="*/ 0 w 512"/>
                  <a:gd name="T11" fmla="*/ 7 h 377"/>
                  <a:gd name="T12" fmla="*/ 2 w 512"/>
                  <a:gd name="T13" fmla="*/ 4 h 377"/>
                  <a:gd name="T14" fmla="*/ 4 w 512"/>
                  <a:gd name="T15" fmla="*/ 3 h 377"/>
                  <a:gd name="T16" fmla="*/ 9 w 512"/>
                  <a:gd name="T17" fmla="*/ 4 h 377"/>
                  <a:gd name="T18" fmla="*/ 12 w 512"/>
                  <a:gd name="T19" fmla="*/ 0 h 377"/>
                  <a:gd name="T20" fmla="*/ 11 w 512"/>
                  <a:gd name="T21" fmla="*/ 3 h 377"/>
                  <a:gd name="T22" fmla="*/ 10 w 512"/>
                  <a:gd name="T23" fmla="*/ 4 h 377"/>
                  <a:gd name="T24" fmla="*/ 10 w 512"/>
                  <a:gd name="T25" fmla="*/ 7 h 377"/>
                  <a:gd name="T26" fmla="*/ 10 w 512"/>
                  <a:gd name="T27" fmla="*/ 7 h 377"/>
                  <a:gd name="T28" fmla="*/ 9 w 512"/>
                  <a:gd name="T29" fmla="*/ 6 h 377"/>
                  <a:gd name="T30" fmla="*/ 9 w 512"/>
                  <a:gd name="T31" fmla="*/ 9 h 377"/>
                  <a:gd name="T32" fmla="*/ 10 w 512"/>
                  <a:gd name="T33" fmla="*/ 13 h 377"/>
                  <a:gd name="T34" fmla="*/ 9 w 512"/>
                  <a:gd name="T35" fmla="*/ 13 h 377"/>
                  <a:gd name="T36" fmla="*/ 7 w 512"/>
                  <a:gd name="T37" fmla="*/ 7 h 377"/>
                  <a:gd name="T38" fmla="*/ 6 w 512"/>
                  <a:gd name="T39" fmla="*/ 7 h 377"/>
                  <a:gd name="T40" fmla="*/ 6 w 512"/>
                  <a:gd name="T41" fmla="*/ 10 h 377"/>
                  <a:gd name="T42" fmla="*/ 7 w 512"/>
                  <a:gd name="T43" fmla="*/ 15 h 377"/>
                  <a:gd name="T44" fmla="*/ 4 w 512"/>
                  <a:gd name="T45" fmla="*/ 7 h 377"/>
                  <a:gd name="T46" fmla="*/ 2 w 512"/>
                  <a:gd name="T47" fmla="*/ 7 h 377"/>
                  <a:gd name="T48" fmla="*/ 3 w 512"/>
                  <a:gd name="T49" fmla="*/ 9 h 377"/>
                  <a:gd name="T50" fmla="*/ 3 w 512"/>
                  <a:gd name="T51" fmla="*/ 10 h 377"/>
                  <a:gd name="T52" fmla="*/ 6 w 512"/>
                  <a:gd name="T53" fmla="*/ 17 h 377"/>
                  <a:gd name="T54" fmla="*/ 5 w 512"/>
                  <a:gd name="T55" fmla="*/ 16 h 377"/>
                  <a:gd name="T56" fmla="*/ 4 w 512"/>
                  <a:gd name="T57" fmla="*/ 13 h 377"/>
                  <a:gd name="T58" fmla="*/ 3 w 512"/>
                  <a:gd name="T59" fmla="*/ 17 h 377"/>
                  <a:gd name="T60" fmla="*/ 3 w 512"/>
                  <a:gd name="T61" fmla="*/ 23 h 377"/>
                  <a:gd name="T62" fmla="*/ 4 w 512"/>
                  <a:gd name="T63" fmla="*/ 23 h 377"/>
                  <a:gd name="T64" fmla="*/ 6 w 512"/>
                  <a:gd name="T65" fmla="*/ 20 h 377"/>
                  <a:gd name="T66" fmla="*/ 6 w 512"/>
                  <a:gd name="T67" fmla="*/ 23 h 377"/>
                  <a:gd name="T68" fmla="*/ 2 w 512"/>
                  <a:gd name="T69" fmla="*/ 27 h 377"/>
                  <a:gd name="T70" fmla="*/ 2 w 512"/>
                  <a:gd name="T71" fmla="*/ 30 h 377"/>
                  <a:gd name="T72" fmla="*/ 4 w 512"/>
                  <a:gd name="T73" fmla="*/ 30 h 377"/>
                  <a:gd name="T74" fmla="*/ 6 w 512"/>
                  <a:gd name="T75" fmla="*/ 25 h 377"/>
                  <a:gd name="T76" fmla="*/ 8 w 512"/>
                  <a:gd name="T77" fmla="*/ 22 h 377"/>
                  <a:gd name="T78" fmla="*/ 7 w 512"/>
                  <a:gd name="T79" fmla="*/ 25 h 377"/>
                  <a:gd name="T80" fmla="*/ 6 w 512"/>
                  <a:gd name="T81" fmla="*/ 27 h 377"/>
                  <a:gd name="T82" fmla="*/ 7 w 512"/>
                  <a:gd name="T83" fmla="*/ 29 h 377"/>
                  <a:gd name="T84" fmla="*/ 9 w 512"/>
                  <a:gd name="T85" fmla="*/ 22 h 377"/>
                  <a:gd name="T86" fmla="*/ 10 w 512"/>
                  <a:gd name="T87" fmla="*/ 23 h 377"/>
                  <a:gd name="T88" fmla="*/ 9 w 512"/>
                  <a:gd name="T89" fmla="*/ 26 h 377"/>
                  <a:gd name="T90" fmla="*/ 9 w 512"/>
                  <a:gd name="T91" fmla="*/ 30 h 377"/>
                  <a:gd name="T92" fmla="*/ 10 w 512"/>
                  <a:gd name="T93" fmla="*/ 27 h 377"/>
                  <a:gd name="T94" fmla="*/ 10 w 512"/>
                  <a:gd name="T95" fmla="*/ 32 h 377"/>
                  <a:gd name="T96" fmla="*/ 11 w 512"/>
                  <a:gd name="T97" fmla="*/ 33 h 377"/>
                  <a:gd name="T98" fmla="*/ 12 w 512"/>
                  <a:gd name="T99" fmla="*/ 36 h 377"/>
                  <a:gd name="T100" fmla="*/ 11 w 512"/>
                  <a:gd name="T101" fmla="*/ 35 h 377"/>
                  <a:gd name="T102" fmla="*/ 9 w 512"/>
                  <a:gd name="T103" fmla="*/ 32 h 377"/>
                  <a:gd name="T104" fmla="*/ 5 w 512"/>
                  <a:gd name="T105" fmla="*/ 32 h 37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2"/>
                  <a:gd name="T160" fmla="*/ 0 h 377"/>
                  <a:gd name="T161" fmla="*/ 512 w 512"/>
                  <a:gd name="T162" fmla="*/ 377 h 37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2" h="377">
                    <a:moveTo>
                      <a:pt x="128" y="319"/>
                    </a:moveTo>
                    <a:lnTo>
                      <a:pt x="96" y="319"/>
                    </a:lnTo>
                    <a:lnTo>
                      <a:pt x="48" y="319"/>
                    </a:lnTo>
                    <a:lnTo>
                      <a:pt x="15" y="290"/>
                    </a:lnTo>
                    <a:lnTo>
                      <a:pt x="0" y="262"/>
                    </a:lnTo>
                    <a:lnTo>
                      <a:pt x="48" y="232"/>
                    </a:lnTo>
                    <a:lnTo>
                      <a:pt x="80" y="218"/>
                    </a:lnTo>
                    <a:lnTo>
                      <a:pt x="96" y="188"/>
                    </a:lnTo>
                    <a:lnTo>
                      <a:pt x="80" y="160"/>
                    </a:lnTo>
                    <a:lnTo>
                      <a:pt x="48" y="132"/>
                    </a:lnTo>
                    <a:lnTo>
                      <a:pt x="0" y="102"/>
                    </a:lnTo>
                    <a:lnTo>
                      <a:pt x="15" y="73"/>
                    </a:lnTo>
                    <a:lnTo>
                      <a:pt x="32" y="58"/>
                    </a:lnTo>
                    <a:lnTo>
                      <a:pt x="80" y="43"/>
                    </a:lnTo>
                    <a:lnTo>
                      <a:pt x="145" y="30"/>
                    </a:lnTo>
                    <a:lnTo>
                      <a:pt x="193" y="30"/>
                    </a:lnTo>
                    <a:lnTo>
                      <a:pt x="305" y="43"/>
                    </a:lnTo>
                    <a:lnTo>
                      <a:pt x="368" y="43"/>
                    </a:lnTo>
                    <a:lnTo>
                      <a:pt x="416" y="30"/>
                    </a:lnTo>
                    <a:lnTo>
                      <a:pt x="497" y="0"/>
                    </a:lnTo>
                    <a:lnTo>
                      <a:pt x="497" y="15"/>
                    </a:lnTo>
                    <a:lnTo>
                      <a:pt x="481" y="30"/>
                    </a:lnTo>
                    <a:lnTo>
                      <a:pt x="449" y="30"/>
                    </a:lnTo>
                    <a:lnTo>
                      <a:pt x="449" y="43"/>
                    </a:lnTo>
                    <a:lnTo>
                      <a:pt x="433" y="43"/>
                    </a:lnTo>
                    <a:lnTo>
                      <a:pt x="449" y="73"/>
                    </a:lnTo>
                    <a:lnTo>
                      <a:pt x="449" y="88"/>
                    </a:lnTo>
                    <a:lnTo>
                      <a:pt x="416" y="73"/>
                    </a:lnTo>
                    <a:lnTo>
                      <a:pt x="401" y="58"/>
                    </a:lnTo>
                    <a:lnTo>
                      <a:pt x="368" y="58"/>
                    </a:lnTo>
                    <a:lnTo>
                      <a:pt x="353" y="58"/>
                    </a:lnTo>
                    <a:lnTo>
                      <a:pt x="385" y="88"/>
                    </a:lnTo>
                    <a:lnTo>
                      <a:pt x="401" y="117"/>
                    </a:lnTo>
                    <a:lnTo>
                      <a:pt x="416" y="132"/>
                    </a:lnTo>
                    <a:lnTo>
                      <a:pt x="401" y="132"/>
                    </a:lnTo>
                    <a:lnTo>
                      <a:pt x="368" y="132"/>
                    </a:lnTo>
                    <a:lnTo>
                      <a:pt x="337" y="102"/>
                    </a:lnTo>
                    <a:lnTo>
                      <a:pt x="289" y="73"/>
                    </a:lnTo>
                    <a:lnTo>
                      <a:pt x="272" y="73"/>
                    </a:lnTo>
                    <a:lnTo>
                      <a:pt x="241" y="73"/>
                    </a:lnTo>
                    <a:lnTo>
                      <a:pt x="255" y="88"/>
                    </a:lnTo>
                    <a:lnTo>
                      <a:pt x="272" y="102"/>
                    </a:lnTo>
                    <a:lnTo>
                      <a:pt x="320" y="132"/>
                    </a:lnTo>
                    <a:lnTo>
                      <a:pt x="320" y="145"/>
                    </a:lnTo>
                    <a:lnTo>
                      <a:pt x="224" y="88"/>
                    </a:lnTo>
                    <a:lnTo>
                      <a:pt x="159" y="73"/>
                    </a:lnTo>
                    <a:lnTo>
                      <a:pt x="96" y="58"/>
                    </a:lnTo>
                    <a:lnTo>
                      <a:pt x="80" y="73"/>
                    </a:lnTo>
                    <a:lnTo>
                      <a:pt x="96" y="88"/>
                    </a:lnTo>
                    <a:lnTo>
                      <a:pt x="111" y="88"/>
                    </a:lnTo>
                    <a:lnTo>
                      <a:pt x="128" y="88"/>
                    </a:lnTo>
                    <a:lnTo>
                      <a:pt x="145" y="102"/>
                    </a:lnTo>
                    <a:lnTo>
                      <a:pt x="207" y="117"/>
                    </a:lnTo>
                    <a:lnTo>
                      <a:pt x="255" y="175"/>
                    </a:lnTo>
                    <a:lnTo>
                      <a:pt x="241" y="175"/>
                    </a:lnTo>
                    <a:lnTo>
                      <a:pt x="207" y="160"/>
                    </a:lnTo>
                    <a:lnTo>
                      <a:pt x="193" y="145"/>
                    </a:lnTo>
                    <a:lnTo>
                      <a:pt x="159" y="132"/>
                    </a:lnTo>
                    <a:lnTo>
                      <a:pt x="128" y="145"/>
                    </a:lnTo>
                    <a:lnTo>
                      <a:pt x="111" y="175"/>
                    </a:lnTo>
                    <a:lnTo>
                      <a:pt x="111" y="203"/>
                    </a:lnTo>
                    <a:lnTo>
                      <a:pt x="111" y="232"/>
                    </a:lnTo>
                    <a:lnTo>
                      <a:pt x="145" y="247"/>
                    </a:lnTo>
                    <a:lnTo>
                      <a:pt x="176" y="232"/>
                    </a:lnTo>
                    <a:lnTo>
                      <a:pt x="224" y="203"/>
                    </a:lnTo>
                    <a:lnTo>
                      <a:pt x="241" y="203"/>
                    </a:lnTo>
                    <a:lnTo>
                      <a:pt x="272" y="203"/>
                    </a:lnTo>
                    <a:lnTo>
                      <a:pt x="241" y="232"/>
                    </a:lnTo>
                    <a:lnTo>
                      <a:pt x="193" y="262"/>
                    </a:lnTo>
                    <a:lnTo>
                      <a:pt x="96" y="275"/>
                    </a:lnTo>
                    <a:lnTo>
                      <a:pt x="80" y="290"/>
                    </a:lnTo>
                    <a:lnTo>
                      <a:pt x="80" y="305"/>
                    </a:lnTo>
                    <a:lnTo>
                      <a:pt x="111" y="305"/>
                    </a:lnTo>
                    <a:lnTo>
                      <a:pt x="159" y="305"/>
                    </a:lnTo>
                    <a:lnTo>
                      <a:pt x="224" y="275"/>
                    </a:lnTo>
                    <a:lnTo>
                      <a:pt x="272" y="247"/>
                    </a:lnTo>
                    <a:lnTo>
                      <a:pt x="337" y="203"/>
                    </a:lnTo>
                    <a:lnTo>
                      <a:pt x="353" y="218"/>
                    </a:lnTo>
                    <a:lnTo>
                      <a:pt x="337" y="232"/>
                    </a:lnTo>
                    <a:lnTo>
                      <a:pt x="320" y="247"/>
                    </a:lnTo>
                    <a:lnTo>
                      <a:pt x="289" y="262"/>
                    </a:lnTo>
                    <a:lnTo>
                      <a:pt x="272" y="275"/>
                    </a:lnTo>
                    <a:lnTo>
                      <a:pt x="272" y="290"/>
                    </a:lnTo>
                    <a:lnTo>
                      <a:pt x="289" y="290"/>
                    </a:lnTo>
                    <a:lnTo>
                      <a:pt x="353" y="262"/>
                    </a:lnTo>
                    <a:lnTo>
                      <a:pt x="401" y="218"/>
                    </a:lnTo>
                    <a:lnTo>
                      <a:pt x="416" y="218"/>
                    </a:lnTo>
                    <a:lnTo>
                      <a:pt x="433" y="232"/>
                    </a:lnTo>
                    <a:lnTo>
                      <a:pt x="416" y="247"/>
                    </a:lnTo>
                    <a:lnTo>
                      <a:pt x="401" y="262"/>
                    </a:lnTo>
                    <a:lnTo>
                      <a:pt x="368" y="275"/>
                    </a:lnTo>
                    <a:lnTo>
                      <a:pt x="385" y="305"/>
                    </a:lnTo>
                    <a:lnTo>
                      <a:pt x="416" y="290"/>
                    </a:lnTo>
                    <a:lnTo>
                      <a:pt x="449" y="275"/>
                    </a:lnTo>
                    <a:lnTo>
                      <a:pt x="481" y="275"/>
                    </a:lnTo>
                    <a:lnTo>
                      <a:pt x="433" y="319"/>
                    </a:lnTo>
                    <a:lnTo>
                      <a:pt x="449" y="334"/>
                    </a:lnTo>
                    <a:lnTo>
                      <a:pt x="481" y="334"/>
                    </a:lnTo>
                    <a:lnTo>
                      <a:pt x="497" y="349"/>
                    </a:lnTo>
                    <a:lnTo>
                      <a:pt x="512" y="362"/>
                    </a:lnTo>
                    <a:lnTo>
                      <a:pt x="497" y="377"/>
                    </a:lnTo>
                    <a:lnTo>
                      <a:pt x="464" y="349"/>
                    </a:lnTo>
                    <a:lnTo>
                      <a:pt x="416" y="319"/>
                    </a:lnTo>
                    <a:lnTo>
                      <a:pt x="368" y="319"/>
                    </a:lnTo>
                    <a:lnTo>
                      <a:pt x="320" y="305"/>
                    </a:lnTo>
                    <a:lnTo>
                      <a:pt x="224" y="319"/>
                    </a:lnTo>
                    <a:lnTo>
                      <a:pt x="128" y="319"/>
                    </a:lnTo>
                    <a:close/>
                  </a:path>
                </a:pathLst>
              </a:custGeom>
              <a:solidFill>
                <a:srgbClr val="FFFF99"/>
              </a:solidFill>
              <a:ln w="9525">
                <a:solidFill>
                  <a:srgbClr val="800000"/>
                </a:solidFill>
                <a:round/>
                <a:headEnd/>
                <a:tailEnd/>
              </a:ln>
            </p:spPr>
            <p:txBody>
              <a:bodyPr/>
              <a:lstStyle/>
              <a:p>
                <a:endParaRPr lang="en-US"/>
              </a:p>
            </p:txBody>
          </p:sp>
          <p:sp>
            <p:nvSpPr>
              <p:cNvPr id="5229" name="Freeform 299"/>
              <p:cNvSpPr>
                <a:spLocks/>
              </p:cNvSpPr>
              <p:nvPr/>
            </p:nvSpPr>
            <p:spPr bwMode="auto">
              <a:xfrm rot="-5400000">
                <a:off x="5711" y="654"/>
                <a:ext cx="9" cy="18"/>
              </a:xfrm>
              <a:custGeom>
                <a:avLst/>
                <a:gdLst>
                  <a:gd name="T0" fmla="*/ 0 w 64"/>
                  <a:gd name="T1" fmla="*/ 3 h 57"/>
                  <a:gd name="T2" fmla="*/ 0 w 64"/>
                  <a:gd name="T3" fmla="*/ 1 h 57"/>
                  <a:gd name="T4" fmla="*/ 1 w 64"/>
                  <a:gd name="T5" fmla="*/ 0 h 57"/>
                  <a:gd name="T6" fmla="*/ 1 w 64"/>
                  <a:gd name="T7" fmla="*/ 1 h 57"/>
                  <a:gd name="T8" fmla="*/ 1 w 64"/>
                  <a:gd name="T9" fmla="*/ 3 h 57"/>
                  <a:gd name="T10" fmla="*/ 1 w 64"/>
                  <a:gd name="T11" fmla="*/ 4 h 57"/>
                  <a:gd name="T12" fmla="*/ 1 w 64"/>
                  <a:gd name="T13" fmla="*/ 6 h 57"/>
                  <a:gd name="T14" fmla="*/ 0 w 64"/>
                  <a:gd name="T15" fmla="*/ 4 h 57"/>
                  <a:gd name="T16" fmla="*/ 0 w 64"/>
                  <a:gd name="T17" fmla="*/ 3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57"/>
                  <a:gd name="T29" fmla="*/ 64 w 64"/>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57">
                    <a:moveTo>
                      <a:pt x="0" y="29"/>
                    </a:moveTo>
                    <a:lnTo>
                      <a:pt x="16" y="14"/>
                    </a:lnTo>
                    <a:lnTo>
                      <a:pt x="31" y="0"/>
                    </a:lnTo>
                    <a:lnTo>
                      <a:pt x="48" y="14"/>
                    </a:lnTo>
                    <a:lnTo>
                      <a:pt x="64" y="29"/>
                    </a:lnTo>
                    <a:lnTo>
                      <a:pt x="64" y="44"/>
                    </a:lnTo>
                    <a:lnTo>
                      <a:pt x="48" y="57"/>
                    </a:lnTo>
                    <a:lnTo>
                      <a:pt x="16" y="44"/>
                    </a:lnTo>
                    <a:lnTo>
                      <a:pt x="0" y="29"/>
                    </a:lnTo>
                    <a:close/>
                  </a:path>
                </a:pathLst>
              </a:custGeom>
              <a:solidFill>
                <a:srgbClr val="FFFF99"/>
              </a:solidFill>
              <a:ln w="9525">
                <a:solidFill>
                  <a:srgbClr val="800000"/>
                </a:solidFill>
                <a:round/>
                <a:headEnd/>
                <a:tailEnd/>
              </a:ln>
            </p:spPr>
            <p:txBody>
              <a:bodyPr/>
              <a:lstStyle/>
              <a:p>
                <a:endParaRPr lang="en-US"/>
              </a:p>
            </p:txBody>
          </p:sp>
          <p:sp>
            <p:nvSpPr>
              <p:cNvPr id="5230" name="Freeform 300"/>
              <p:cNvSpPr>
                <a:spLocks/>
              </p:cNvSpPr>
              <p:nvPr/>
            </p:nvSpPr>
            <p:spPr bwMode="auto">
              <a:xfrm rot="-5400000">
                <a:off x="5468" y="408"/>
                <a:ext cx="481" cy="13"/>
              </a:xfrm>
              <a:custGeom>
                <a:avLst/>
                <a:gdLst>
                  <a:gd name="T0" fmla="*/ 1 w 3142"/>
                  <a:gd name="T1" fmla="*/ 3 h 44"/>
                  <a:gd name="T2" fmla="*/ 0 w 3142"/>
                  <a:gd name="T3" fmla="*/ 0 h 44"/>
                  <a:gd name="T4" fmla="*/ 0 w 3142"/>
                  <a:gd name="T5" fmla="*/ 0 h 44"/>
                  <a:gd name="T6" fmla="*/ 1 w 3142"/>
                  <a:gd name="T7" fmla="*/ 0 h 44"/>
                  <a:gd name="T8" fmla="*/ 1 w 3142"/>
                  <a:gd name="T9" fmla="*/ 0 h 44"/>
                  <a:gd name="T10" fmla="*/ 2 w 3142"/>
                  <a:gd name="T11" fmla="*/ 0 h 44"/>
                  <a:gd name="T12" fmla="*/ 4 w 3142"/>
                  <a:gd name="T13" fmla="*/ 0 h 44"/>
                  <a:gd name="T14" fmla="*/ 5 w 3142"/>
                  <a:gd name="T15" fmla="*/ 0 h 44"/>
                  <a:gd name="T16" fmla="*/ 7 w 3142"/>
                  <a:gd name="T17" fmla="*/ 0 h 44"/>
                  <a:gd name="T18" fmla="*/ 9 w 3142"/>
                  <a:gd name="T19" fmla="*/ 0 h 44"/>
                  <a:gd name="T20" fmla="*/ 12 w 3142"/>
                  <a:gd name="T21" fmla="*/ 0 h 44"/>
                  <a:gd name="T22" fmla="*/ 15 w 3142"/>
                  <a:gd name="T23" fmla="*/ 0 h 44"/>
                  <a:gd name="T24" fmla="*/ 18 w 3142"/>
                  <a:gd name="T25" fmla="*/ 0 h 44"/>
                  <a:gd name="T26" fmla="*/ 24 w 3142"/>
                  <a:gd name="T27" fmla="*/ 0 h 44"/>
                  <a:gd name="T28" fmla="*/ 30 w 3142"/>
                  <a:gd name="T29" fmla="*/ 0 h 44"/>
                  <a:gd name="T30" fmla="*/ 37 w 3142"/>
                  <a:gd name="T31" fmla="*/ 0 h 44"/>
                  <a:gd name="T32" fmla="*/ 44 w 3142"/>
                  <a:gd name="T33" fmla="*/ 0 h 44"/>
                  <a:gd name="T34" fmla="*/ 50 w 3142"/>
                  <a:gd name="T35" fmla="*/ 0 h 44"/>
                  <a:gd name="T36" fmla="*/ 57 w 3142"/>
                  <a:gd name="T37" fmla="*/ 0 h 44"/>
                  <a:gd name="T38" fmla="*/ 59 w 3142"/>
                  <a:gd name="T39" fmla="*/ 0 h 44"/>
                  <a:gd name="T40" fmla="*/ 62 w 3142"/>
                  <a:gd name="T41" fmla="*/ 0 h 44"/>
                  <a:gd name="T42" fmla="*/ 65 w 3142"/>
                  <a:gd name="T43" fmla="*/ 0 h 44"/>
                  <a:gd name="T44" fmla="*/ 67 w 3142"/>
                  <a:gd name="T45" fmla="*/ 0 h 44"/>
                  <a:gd name="T46" fmla="*/ 69 w 3142"/>
                  <a:gd name="T47" fmla="*/ 0 h 44"/>
                  <a:gd name="T48" fmla="*/ 71 w 3142"/>
                  <a:gd name="T49" fmla="*/ 0 h 44"/>
                  <a:gd name="T50" fmla="*/ 72 w 3142"/>
                  <a:gd name="T51" fmla="*/ 0 h 44"/>
                  <a:gd name="T52" fmla="*/ 73 w 3142"/>
                  <a:gd name="T53" fmla="*/ 0 h 44"/>
                  <a:gd name="T54" fmla="*/ 74 w 3142"/>
                  <a:gd name="T55" fmla="*/ 0 h 44"/>
                  <a:gd name="T56" fmla="*/ 74 w 3142"/>
                  <a:gd name="T57" fmla="*/ 3 h 44"/>
                  <a:gd name="T58" fmla="*/ 73 w 3142"/>
                  <a:gd name="T59" fmla="*/ 4 h 44"/>
                  <a:gd name="T60" fmla="*/ 1 w 3142"/>
                  <a:gd name="T61" fmla="*/ 3 h 4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142"/>
                  <a:gd name="T94" fmla="*/ 0 h 44"/>
                  <a:gd name="T95" fmla="*/ 3142 w 3142"/>
                  <a:gd name="T96" fmla="*/ 44 h 4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142" h="44">
                    <a:moveTo>
                      <a:pt x="48" y="29"/>
                    </a:moveTo>
                    <a:lnTo>
                      <a:pt x="0" y="0"/>
                    </a:lnTo>
                    <a:lnTo>
                      <a:pt x="17" y="0"/>
                    </a:lnTo>
                    <a:lnTo>
                      <a:pt x="33" y="0"/>
                    </a:lnTo>
                    <a:lnTo>
                      <a:pt x="48" y="0"/>
                    </a:lnTo>
                    <a:lnTo>
                      <a:pt x="96" y="0"/>
                    </a:lnTo>
                    <a:lnTo>
                      <a:pt x="161" y="0"/>
                    </a:lnTo>
                    <a:lnTo>
                      <a:pt x="226" y="0"/>
                    </a:lnTo>
                    <a:lnTo>
                      <a:pt x="305" y="0"/>
                    </a:lnTo>
                    <a:lnTo>
                      <a:pt x="401" y="0"/>
                    </a:lnTo>
                    <a:lnTo>
                      <a:pt x="514" y="0"/>
                    </a:lnTo>
                    <a:lnTo>
                      <a:pt x="626" y="0"/>
                    </a:lnTo>
                    <a:lnTo>
                      <a:pt x="754" y="0"/>
                    </a:lnTo>
                    <a:lnTo>
                      <a:pt x="1011" y="0"/>
                    </a:lnTo>
                    <a:lnTo>
                      <a:pt x="1284" y="0"/>
                    </a:lnTo>
                    <a:lnTo>
                      <a:pt x="1587" y="0"/>
                    </a:lnTo>
                    <a:lnTo>
                      <a:pt x="1877" y="0"/>
                    </a:lnTo>
                    <a:lnTo>
                      <a:pt x="2149" y="0"/>
                    </a:lnTo>
                    <a:lnTo>
                      <a:pt x="2422" y="0"/>
                    </a:lnTo>
                    <a:lnTo>
                      <a:pt x="2533" y="0"/>
                    </a:lnTo>
                    <a:lnTo>
                      <a:pt x="2662" y="0"/>
                    </a:lnTo>
                    <a:lnTo>
                      <a:pt x="2758" y="0"/>
                    </a:lnTo>
                    <a:lnTo>
                      <a:pt x="2854" y="0"/>
                    </a:lnTo>
                    <a:lnTo>
                      <a:pt x="2934" y="0"/>
                    </a:lnTo>
                    <a:lnTo>
                      <a:pt x="3015" y="0"/>
                    </a:lnTo>
                    <a:lnTo>
                      <a:pt x="3063" y="0"/>
                    </a:lnTo>
                    <a:lnTo>
                      <a:pt x="3111" y="0"/>
                    </a:lnTo>
                    <a:lnTo>
                      <a:pt x="3142" y="0"/>
                    </a:lnTo>
                    <a:lnTo>
                      <a:pt x="3142" y="29"/>
                    </a:lnTo>
                    <a:lnTo>
                      <a:pt x="3126" y="44"/>
                    </a:lnTo>
                    <a:lnTo>
                      <a:pt x="48" y="29"/>
                    </a:lnTo>
                    <a:close/>
                  </a:path>
                </a:pathLst>
              </a:custGeom>
              <a:solidFill>
                <a:srgbClr val="FFFF99"/>
              </a:solidFill>
              <a:ln w="9525">
                <a:solidFill>
                  <a:srgbClr val="800000"/>
                </a:solidFill>
                <a:round/>
                <a:headEnd/>
                <a:tailEnd/>
              </a:ln>
            </p:spPr>
            <p:txBody>
              <a:bodyPr/>
              <a:lstStyle/>
              <a:p>
                <a:endParaRPr lang="en-US"/>
              </a:p>
            </p:txBody>
          </p:sp>
          <p:sp>
            <p:nvSpPr>
              <p:cNvPr id="5231" name="Freeform 301"/>
              <p:cNvSpPr>
                <a:spLocks/>
              </p:cNvSpPr>
              <p:nvPr/>
            </p:nvSpPr>
            <p:spPr bwMode="auto">
              <a:xfrm rot="-5400000">
                <a:off x="5638" y="58"/>
                <a:ext cx="54" cy="100"/>
              </a:xfrm>
              <a:custGeom>
                <a:avLst/>
                <a:gdLst>
                  <a:gd name="T0" fmla="*/ 6 w 353"/>
                  <a:gd name="T1" fmla="*/ 27 h 319"/>
                  <a:gd name="T2" fmla="*/ 7 w 353"/>
                  <a:gd name="T3" fmla="*/ 30 h 319"/>
                  <a:gd name="T4" fmla="*/ 6 w 353"/>
                  <a:gd name="T5" fmla="*/ 24 h 319"/>
                  <a:gd name="T6" fmla="*/ 5 w 353"/>
                  <a:gd name="T7" fmla="*/ 26 h 319"/>
                  <a:gd name="T8" fmla="*/ 5 w 353"/>
                  <a:gd name="T9" fmla="*/ 21 h 319"/>
                  <a:gd name="T10" fmla="*/ 4 w 353"/>
                  <a:gd name="T11" fmla="*/ 21 h 319"/>
                  <a:gd name="T12" fmla="*/ 3 w 353"/>
                  <a:gd name="T13" fmla="*/ 20 h 319"/>
                  <a:gd name="T14" fmla="*/ 3 w 353"/>
                  <a:gd name="T15" fmla="*/ 18 h 319"/>
                  <a:gd name="T16" fmla="*/ 2 w 353"/>
                  <a:gd name="T17" fmla="*/ 14 h 319"/>
                  <a:gd name="T18" fmla="*/ 2 w 353"/>
                  <a:gd name="T19" fmla="*/ 13 h 319"/>
                  <a:gd name="T20" fmla="*/ 1 w 353"/>
                  <a:gd name="T21" fmla="*/ 13 h 319"/>
                  <a:gd name="T22" fmla="*/ 1 w 353"/>
                  <a:gd name="T23" fmla="*/ 17 h 319"/>
                  <a:gd name="T24" fmla="*/ 1 w 353"/>
                  <a:gd name="T25" fmla="*/ 20 h 319"/>
                  <a:gd name="T26" fmla="*/ 0 w 353"/>
                  <a:gd name="T27" fmla="*/ 14 h 319"/>
                  <a:gd name="T28" fmla="*/ 0 w 353"/>
                  <a:gd name="T29" fmla="*/ 7 h 319"/>
                  <a:gd name="T30" fmla="*/ 2 w 353"/>
                  <a:gd name="T31" fmla="*/ 10 h 319"/>
                  <a:gd name="T32" fmla="*/ 3 w 353"/>
                  <a:gd name="T33" fmla="*/ 0 h 319"/>
                  <a:gd name="T34" fmla="*/ 6 w 353"/>
                  <a:gd name="T35" fmla="*/ 4 h 319"/>
                  <a:gd name="T36" fmla="*/ 4 w 353"/>
                  <a:gd name="T37" fmla="*/ 6 h 319"/>
                  <a:gd name="T38" fmla="*/ 4 w 353"/>
                  <a:gd name="T39" fmla="*/ 7 h 319"/>
                  <a:gd name="T40" fmla="*/ 6 w 353"/>
                  <a:gd name="T41" fmla="*/ 7 h 319"/>
                  <a:gd name="T42" fmla="*/ 6 w 353"/>
                  <a:gd name="T43" fmla="*/ 10 h 319"/>
                  <a:gd name="T44" fmla="*/ 6 w 353"/>
                  <a:gd name="T45" fmla="*/ 10 h 319"/>
                  <a:gd name="T46" fmla="*/ 5 w 353"/>
                  <a:gd name="T47" fmla="*/ 10 h 319"/>
                  <a:gd name="T48" fmla="*/ 5 w 353"/>
                  <a:gd name="T49" fmla="*/ 13 h 319"/>
                  <a:gd name="T50" fmla="*/ 6 w 353"/>
                  <a:gd name="T51" fmla="*/ 16 h 319"/>
                  <a:gd name="T52" fmla="*/ 8 w 353"/>
                  <a:gd name="T53" fmla="*/ 17 h 319"/>
                  <a:gd name="T54" fmla="*/ 7 w 353"/>
                  <a:gd name="T55" fmla="*/ 17 h 319"/>
                  <a:gd name="T56" fmla="*/ 6 w 353"/>
                  <a:gd name="T57" fmla="*/ 17 h 319"/>
                  <a:gd name="T58" fmla="*/ 6 w 353"/>
                  <a:gd name="T59" fmla="*/ 18 h 319"/>
                  <a:gd name="T60" fmla="*/ 8 w 353"/>
                  <a:gd name="T61" fmla="*/ 21 h 319"/>
                  <a:gd name="T62" fmla="*/ 7 w 353"/>
                  <a:gd name="T63" fmla="*/ 20 h 319"/>
                  <a:gd name="T64" fmla="*/ 6 w 353"/>
                  <a:gd name="T65" fmla="*/ 21 h 319"/>
                  <a:gd name="T66" fmla="*/ 7 w 353"/>
                  <a:gd name="T67" fmla="*/ 23 h 319"/>
                  <a:gd name="T68" fmla="*/ 8 w 353"/>
                  <a:gd name="T69" fmla="*/ 24 h 319"/>
                  <a:gd name="T70" fmla="*/ 8 w 353"/>
                  <a:gd name="T71" fmla="*/ 27 h 319"/>
                  <a:gd name="T72" fmla="*/ 8 w 353"/>
                  <a:gd name="T73" fmla="*/ 30 h 319"/>
                  <a:gd name="T74" fmla="*/ 8 w 353"/>
                  <a:gd name="T75" fmla="*/ 30 h 319"/>
                  <a:gd name="T76" fmla="*/ 7 w 353"/>
                  <a:gd name="T77" fmla="*/ 27 h 3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3"/>
                  <a:gd name="T118" fmla="*/ 0 h 319"/>
                  <a:gd name="T119" fmla="*/ 353 w 353"/>
                  <a:gd name="T120" fmla="*/ 319 h 3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3" h="319">
                    <a:moveTo>
                      <a:pt x="288" y="275"/>
                    </a:moveTo>
                    <a:lnTo>
                      <a:pt x="272" y="275"/>
                    </a:lnTo>
                    <a:lnTo>
                      <a:pt x="288" y="290"/>
                    </a:lnTo>
                    <a:lnTo>
                      <a:pt x="288" y="304"/>
                    </a:lnTo>
                    <a:lnTo>
                      <a:pt x="272" y="275"/>
                    </a:lnTo>
                    <a:lnTo>
                      <a:pt x="240" y="247"/>
                    </a:lnTo>
                    <a:lnTo>
                      <a:pt x="224" y="247"/>
                    </a:lnTo>
                    <a:lnTo>
                      <a:pt x="224" y="260"/>
                    </a:lnTo>
                    <a:lnTo>
                      <a:pt x="209" y="232"/>
                    </a:lnTo>
                    <a:lnTo>
                      <a:pt x="209" y="217"/>
                    </a:lnTo>
                    <a:lnTo>
                      <a:pt x="192" y="217"/>
                    </a:lnTo>
                    <a:lnTo>
                      <a:pt x="176" y="217"/>
                    </a:lnTo>
                    <a:lnTo>
                      <a:pt x="144" y="188"/>
                    </a:lnTo>
                    <a:lnTo>
                      <a:pt x="128" y="203"/>
                    </a:lnTo>
                    <a:lnTo>
                      <a:pt x="128" y="217"/>
                    </a:lnTo>
                    <a:lnTo>
                      <a:pt x="128" y="188"/>
                    </a:lnTo>
                    <a:lnTo>
                      <a:pt x="113" y="160"/>
                    </a:lnTo>
                    <a:lnTo>
                      <a:pt x="96" y="145"/>
                    </a:lnTo>
                    <a:lnTo>
                      <a:pt x="80" y="145"/>
                    </a:lnTo>
                    <a:lnTo>
                      <a:pt x="65" y="130"/>
                    </a:lnTo>
                    <a:lnTo>
                      <a:pt x="48" y="117"/>
                    </a:lnTo>
                    <a:lnTo>
                      <a:pt x="32" y="130"/>
                    </a:lnTo>
                    <a:lnTo>
                      <a:pt x="32" y="145"/>
                    </a:lnTo>
                    <a:lnTo>
                      <a:pt x="48" y="173"/>
                    </a:lnTo>
                    <a:lnTo>
                      <a:pt x="48" y="188"/>
                    </a:lnTo>
                    <a:lnTo>
                      <a:pt x="48" y="203"/>
                    </a:lnTo>
                    <a:lnTo>
                      <a:pt x="32" y="173"/>
                    </a:lnTo>
                    <a:lnTo>
                      <a:pt x="0" y="145"/>
                    </a:lnTo>
                    <a:lnTo>
                      <a:pt x="0" y="87"/>
                    </a:lnTo>
                    <a:lnTo>
                      <a:pt x="0" y="73"/>
                    </a:lnTo>
                    <a:lnTo>
                      <a:pt x="65" y="102"/>
                    </a:lnTo>
                    <a:lnTo>
                      <a:pt x="96" y="102"/>
                    </a:lnTo>
                    <a:lnTo>
                      <a:pt x="113" y="102"/>
                    </a:lnTo>
                    <a:lnTo>
                      <a:pt x="113" y="0"/>
                    </a:lnTo>
                    <a:lnTo>
                      <a:pt x="176" y="0"/>
                    </a:lnTo>
                    <a:lnTo>
                      <a:pt x="240" y="43"/>
                    </a:lnTo>
                    <a:lnTo>
                      <a:pt x="224" y="58"/>
                    </a:lnTo>
                    <a:lnTo>
                      <a:pt x="192" y="58"/>
                    </a:lnTo>
                    <a:lnTo>
                      <a:pt x="161" y="58"/>
                    </a:lnTo>
                    <a:lnTo>
                      <a:pt x="161" y="73"/>
                    </a:lnTo>
                    <a:lnTo>
                      <a:pt x="176" y="73"/>
                    </a:lnTo>
                    <a:lnTo>
                      <a:pt x="272" y="73"/>
                    </a:lnTo>
                    <a:lnTo>
                      <a:pt x="288" y="87"/>
                    </a:lnTo>
                    <a:lnTo>
                      <a:pt x="272" y="102"/>
                    </a:lnTo>
                    <a:lnTo>
                      <a:pt x="257" y="102"/>
                    </a:lnTo>
                    <a:lnTo>
                      <a:pt x="240" y="102"/>
                    </a:lnTo>
                    <a:lnTo>
                      <a:pt x="224" y="102"/>
                    </a:lnTo>
                    <a:lnTo>
                      <a:pt x="209" y="102"/>
                    </a:lnTo>
                    <a:lnTo>
                      <a:pt x="209" y="117"/>
                    </a:lnTo>
                    <a:lnTo>
                      <a:pt x="224" y="130"/>
                    </a:lnTo>
                    <a:lnTo>
                      <a:pt x="240" y="145"/>
                    </a:lnTo>
                    <a:lnTo>
                      <a:pt x="257" y="160"/>
                    </a:lnTo>
                    <a:lnTo>
                      <a:pt x="320" y="173"/>
                    </a:lnTo>
                    <a:lnTo>
                      <a:pt x="353" y="173"/>
                    </a:lnTo>
                    <a:lnTo>
                      <a:pt x="320" y="173"/>
                    </a:lnTo>
                    <a:lnTo>
                      <a:pt x="288" y="173"/>
                    </a:lnTo>
                    <a:lnTo>
                      <a:pt x="257" y="160"/>
                    </a:lnTo>
                    <a:lnTo>
                      <a:pt x="257" y="173"/>
                    </a:lnTo>
                    <a:lnTo>
                      <a:pt x="240" y="188"/>
                    </a:lnTo>
                    <a:lnTo>
                      <a:pt x="257" y="188"/>
                    </a:lnTo>
                    <a:lnTo>
                      <a:pt x="288" y="203"/>
                    </a:lnTo>
                    <a:lnTo>
                      <a:pt x="353" y="217"/>
                    </a:lnTo>
                    <a:lnTo>
                      <a:pt x="336" y="217"/>
                    </a:lnTo>
                    <a:lnTo>
                      <a:pt x="288" y="203"/>
                    </a:lnTo>
                    <a:lnTo>
                      <a:pt x="272" y="217"/>
                    </a:lnTo>
                    <a:lnTo>
                      <a:pt x="257" y="217"/>
                    </a:lnTo>
                    <a:lnTo>
                      <a:pt x="272" y="232"/>
                    </a:lnTo>
                    <a:lnTo>
                      <a:pt x="288" y="232"/>
                    </a:lnTo>
                    <a:lnTo>
                      <a:pt x="336" y="247"/>
                    </a:lnTo>
                    <a:lnTo>
                      <a:pt x="353" y="247"/>
                    </a:lnTo>
                    <a:lnTo>
                      <a:pt x="353" y="260"/>
                    </a:lnTo>
                    <a:lnTo>
                      <a:pt x="336" y="275"/>
                    </a:lnTo>
                    <a:lnTo>
                      <a:pt x="353" y="290"/>
                    </a:lnTo>
                    <a:lnTo>
                      <a:pt x="353" y="304"/>
                    </a:lnTo>
                    <a:lnTo>
                      <a:pt x="353" y="319"/>
                    </a:lnTo>
                    <a:lnTo>
                      <a:pt x="336" y="304"/>
                    </a:lnTo>
                    <a:lnTo>
                      <a:pt x="320" y="275"/>
                    </a:lnTo>
                    <a:lnTo>
                      <a:pt x="305" y="275"/>
                    </a:lnTo>
                    <a:lnTo>
                      <a:pt x="288" y="275"/>
                    </a:lnTo>
                    <a:close/>
                  </a:path>
                </a:pathLst>
              </a:custGeom>
              <a:solidFill>
                <a:srgbClr val="FFFF99"/>
              </a:solidFill>
              <a:ln w="9525">
                <a:solidFill>
                  <a:srgbClr val="800000"/>
                </a:solidFill>
                <a:round/>
                <a:headEnd/>
                <a:tailEnd/>
              </a:ln>
            </p:spPr>
            <p:txBody>
              <a:bodyPr/>
              <a:lstStyle/>
              <a:p>
                <a:endParaRPr lang="en-US"/>
              </a:p>
            </p:txBody>
          </p:sp>
          <p:sp>
            <p:nvSpPr>
              <p:cNvPr id="5232" name="Freeform 302"/>
              <p:cNvSpPr>
                <a:spLocks/>
              </p:cNvSpPr>
              <p:nvPr/>
            </p:nvSpPr>
            <p:spPr bwMode="auto">
              <a:xfrm rot="-5400000">
                <a:off x="5699" y="128"/>
                <a:ext cx="10" cy="23"/>
              </a:xfrm>
              <a:custGeom>
                <a:avLst/>
                <a:gdLst>
                  <a:gd name="T0" fmla="*/ 0 w 64"/>
                  <a:gd name="T1" fmla="*/ 0 h 72"/>
                  <a:gd name="T2" fmla="*/ 2 w 64"/>
                  <a:gd name="T3" fmla="*/ 7 h 72"/>
                  <a:gd name="T4" fmla="*/ 1 w 64"/>
                  <a:gd name="T5" fmla="*/ 3 h 72"/>
                  <a:gd name="T6" fmla="*/ 0 w 64"/>
                  <a:gd name="T7" fmla="*/ 0 h 72"/>
                  <a:gd name="T8" fmla="*/ 0 60000 65536"/>
                  <a:gd name="T9" fmla="*/ 0 60000 65536"/>
                  <a:gd name="T10" fmla="*/ 0 60000 65536"/>
                  <a:gd name="T11" fmla="*/ 0 60000 65536"/>
                  <a:gd name="T12" fmla="*/ 0 w 64"/>
                  <a:gd name="T13" fmla="*/ 0 h 72"/>
                  <a:gd name="T14" fmla="*/ 64 w 64"/>
                  <a:gd name="T15" fmla="*/ 72 h 72"/>
                </a:gdLst>
                <a:ahLst/>
                <a:cxnLst>
                  <a:cxn ang="T8">
                    <a:pos x="T0" y="T1"/>
                  </a:cxn>
                  <a:cxn ang="T9">
                    <a:pos x="T2" y="T3"/>
                  </a:cxn>
                  <a:cxn ang="T10">
                    <a:pos x="T4" y="T5"/>
                  </a:cxn>
                  <a:cxn ang="T11">
                    <a:pos x="T6" y="T7"/>
                  </a:cxn>
                </a:cxnLst>
                <a:rect l="T12" t="T13" r="T14" b="T15"/>
                <a:pathLst>
                  <a:path w="64" h="72">
                    <a:moveTo>
                      <a:pt x="0" y="0"/>
                    </a:moveTo>
                    <a:lnTo>
                      <a:pt x="64" y="72"/>
                    </a:lnTo>
                    <a:lnTo>
                      <a:pt x="31" y="28"/>
                    </a:lnTo>
                    <a:lnTo>
                      <a:pt x="0" y="0"/>
                    </a:lnTo>
                    <a:close/>
                  </a:path>
                </a:pathLst>
              </a:custGeom>
              <a:solidFill>
                <a:srgbClr val="FFFF99"/>
              </a:solidFill>
              <a:ln w="9525">
                <a:solidFill>
                  <a:srgbClr val="800000"/>
                </a:solidFill>
                <a:round/>
                <a:headEnd/>
                <a:tailEnd/>
              </a:ln>
            </p:spPr>
            <p:txBody>
              <a:bodyPr/>
              <a:lstStyle/>
              <a:p>
                <a:endParaRPr lang="en-US"/>
              </a:p>
            </p:txBody>
          </p:sp>
          <p:sp>
            <p:nvSpPr>
              <p:cNvPr id="5233" name="Freeform 303"/>
              <p:cNvSpPr>
                <a:spLocks/>
              </p:cNvSpPr>
              <p:nvPr/>
            </p:nvSpPr>
            <p:spPr bwMode="auto">
              <a:xfrm rot="-5400000">
                <a:off x="5707" y="145"/>
                <a:ext cx="3" cy="4"/>
              </a:xfrm>
              <a:custGeom>
                <a:avLst/>
                <a:gdLst>
                  <a:gd name="T0" fmla="*/ 0 w 17"/>
                  <a:gd name="T1" fmla="*/ 0 h 14"/>
                  <a:gd name="T2" fmla="*/ 1 w 17"/>
                  <a:gd name="T3" fmla="*/ 1 h 14"/>
                  <a:gd name="T4" fmla="*/ 0 w 17"/>
                  <a:gd name="T5" fmla="*/ 0 h 14"/>
                  <a:gd name="T6" fmla="*/ 0 60000 65536"/>
                  <a:gd name="T7" fmla="*/ 0 60000 65536"/>
                  <a:gd name="T8" fmla="*/ 0 60000 65536"/>
                  <a:gd name="T9" fmla="*/ 0 w 17"/>
                  <a:gd name="T10" fmla="*/ 0 h 14"/>
                  <a:gd name="T11" fmla="*/ 17 w 17"/>
                  <a:gd name="T12" fmla="*/ 14 h 14"/>
                </a:gdLst>
                <a:ahLst/>
                <a:cxnLst>
                  <a:cxn ang="T6">
                    <a:pos x="T0" y="T1"/>
                  </a:cxn>
                  <a:cxn ang="T7">
                    <a:pos x="T2" y="T3"/>
                  </a:cxn>
                  <a:cxn ang="T8">
                    <a:pos x="T4" y="T5"/>
                  </a:cxn>
                </a:cxnLst>
                <a:rect l="T9" t="T10" r="T11" b="T12"/>
                <a:pathLst>
                  <a:path w="17" h="14">
                    <a:moveTo>
                      <a:pt x="0" y="0"/>
                    </a:moveTo>
                    <a:lnTo>
                      <a:pt x="17" y="14"/>
                    </a:lnTo>
                    <a:lnTo>
                      <a:pt x="0" y="0"/>
                    </a:lnTo>
                    <a:close/>
                  </a:path>
                </a:pathLst>
              </a:custGeom>
              <a:solidFill>
                <a:srgbClr val="FFFF99"/>
              </a:solidFill>
              <a:ln w="9525">
                <a:solidFill>
                  <a:srgbClr val="800000"/>
                </a:solidFill>
                <a:round/>
                <a:headEnd/>
                <a:tailEnd/>
              </a:ln>
            </p:spPr>
            <p:txBody>
              <a:bodyPr/>
              <a:lstStyle/>
              <a:p>
                <a:endParaRPr lang="en-US"/>
              </a:p>
            </p:txBody>
          </p:sp>
          <p:sp>
            <p:nvSpPr>
              <p:cNvPr id="5234" name="Freeform 304"/>
              <p:cNvSpPr>
                <a:spLocks/>
              </p:cNvSpPr>
              <p:nvPr/>
            </p:nvSpPr>
            <p:spPr bwMode="auto">
              <a:xfrm rot="-5400000">
                <a:off x="5665" y="737"/>
                <a:ext cx="10" cy="82"/>
              </a:xfrm>
              <a:custGeom>
                <a:avLst/>
                <a:gdLst>
                  <a:gd name="T0" fmla="*/ 0 w 65"/>
                  <a:gd name="T1" fmla="*/ 23 h 261"/>
                  <a:gd name="T2" fmla="*/ 0 w 65"/>
                  <a:gd name="T3" fmla="*/ 2 h 261"/>
                  <a:gd name="T4" fmla="*/ 0 w 65"/>
                  <a:gd name="T5" fmla="*/ 0 h 261"/>
                  <a:gd name="T6" fmla="*/ 0 w 65"/>
                  <a:gd name="T7" fmla="*/ 0 h 261"/>
                  <a:gd name="T8" fmla="*/ 1 w 65"/>
                  <a:gd name="T9" fmla="*/ 0 h 261"/>
                  <a:gd name="T10" fmla="*/ 2 w 65"/>
                  <a:gd name="T11" fmla="*/ 0 h 261"/>
                  <a:gd name="T12" fmla="*/ 2 w 65"/>
                  <a:gd name="T13" fmla="*/ 2 h 261"/>
                  <a:gd name="T14" fmla="*/ 2 w 65"/>
                  <a:gd name="T15" fmla="*/ 13 h 261"/>
                  <a:gd name="T16" fmla="*/ 2 w 65"/>
                  <a:gd name="T17" fmla="*/ 25 h 261"/>
                  <a:gd name="T18" fmla="*/ 1 w 65"/>
                  <a:gd name="T19" fmla="*/ 26 h 261"/>
                  <a:gd name="T20" fmla="*/ 1 w 65"/>
                  <a:gd name="T21" fmla="*/ 26 h 261"/>
                  <a:gd name="T22" fmla="*/ 0 w 65"/>
                  <a:gd name="T23" fmla="*/ 25 h 261"/>
                  <a:gd name="T24" fmla="*/ 0 w 65"/>
                  <a:gd name="T25" fmla="*/ 23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261"/>
                  <a:gd name="T41" fmla="*/ 65 w 65"/>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261">
                    <a:moveTo>
                      <a:pt x="17" y="232"/>
                    </a:moveTo>
                    <a:lnTo>
                      <a:pt x="0" y="15"/>
                    </a:lnTo>
                    <a:lnTo>
                      <a:pt x="0" y="0"/>
                    </a:lnTo>
                    <a:lnTo>
                      <a:pt x="17" y="0"/>
                    </a:lnTo>
                    <a:lnTo>
                      <a:pt x="48" y="0"/>
                    </a:lnTo>
                    <a:lnTo>
                      <a:pt x="65" y="0"/>
                    </a:lnTo>
                    <a:lnTo>
                      <a:pt x="65" y="15"/>
                    </a:lnTo>
                    <a:lnTo>
                      <a:pt x="65" y="130"/>
                    </a:lnTo>
                    <a:lnTo>
                      <a:pt x="65" y="247"/>
                    </a:lnTo>
                    <a:lnTo>
                      <a:pt x="48" y="261"/>
                    </a:lnTo>
                    <a:lnTo>
                      <a:pt x="33" y="261"/>
                    </a:lnTo>
                    <a:lnTo>
                      <a:pt x="17" y="247"/>
                    </a:lnTo>
                    <a:lnTo>
                      <a:pt x="17" y="232"/>
                    </a:lnTo>
                    <a:close/>
                  </a:path>
                </a:pathLst>
              </a:custGeom>
              <a:solidFill>
                <a:srgbClr val="FFFF99"/>
              </a:solidFill>
              <a:ln w="9525">
                <a:solidFill>
                  <a:srgbClr val="800000"/>
                </a:solidFill>
                <a:round/>
                <a:headEnd/>
                <a:tailEnd/>
              </a:ln>
            </p:spPr>
            <p:txBody>
              <a:bodyPr/>
              <a:lstStyle/>
              <a:p>
                <a:endParaRPr lang="en-US"/>
              </a:p>
            </p:txBody>
          </p:sp>
          <p:sp>
            <p:nvSpPr>
              <p:cNvPr id="5235" name="Freeform 305"/>
              <p:cNvSpPr>
                <a:spLocks/>
              </p:cNvSpPr>
              <p:nvPr/>
            </p:nvSpPr>
            <p:spPr bwMode="auto">
              <a:xfrm rot="-5400000">
                <a:off x="5661" y="116"/>
                <a:ext cx="17" cy="82"/>
              </a:xfrm>
              <a:custGeom>
                <a:avLst/>
                <a:gdLst>
                  <a:gd name="T0" fmla="*/ 0 w 111"/>
                  <a:gd name="T1" fmla="*/ 25 h 261"/>
                  <a:gd name="T2" fmla="*/ 0 w 111"/>
                  <a:gd name="T3" fmla="*/ 21 h 261"/>
                  <a:gd name="T4" fmla="*/ 0 w 111"/>
                  <a:gd name="T5" fmla="*/ 19 h 261"/>
                  <a:gd name="T6" fmla="*/ 0 w 111"/>
                  <a:gd name="T7" fmla="*/ 12 h 261"/>
                  <a:gd name="T8" fmla="*/ 0 w 111"/>
                  <a:gd name="T9" fmla="*/ 6 h 261"/>
                  <a:gd name="T10" fmla="*/ 0 w 111"/>
                  <a:gd name="T11" fmla="*/ 2 h 261"/>
                  <a:gd name="T12" fmla="*/ 1 w 111"/>
                  <a:gd name="T13" fmla="*/ 0 h 261"/>
                  <a:gd name="T14" fmla="*/ 2 w 111"/>
                  <a:gd name="T15" fmla="*/ 0 h 261"/>
                  <a:gd name="T16" fmla="*/ 2 w 111"/>
                  <a:gd name="T17" fmla="*/ 0 h 261"/>
                  <a:gd name="T18" fmla="*/ 2 w 111"/>
                  <a:gd name="T19" fmla="*/ 3 h 261"/>
                  <a:gd name="T20" fmla="*/ 2 w 111"/>
                  <a:gd name="T21" fmla="*/ 7 h 261"/>
                  <a:gd name="T22" fmla="*/ 2 w 111"/>
                  <a:gd name="T23" fmla="*/ 10 h 261"/>
                  <a:gd name="T24" fmla="*/ 3 w 111"/>
                  <a:gd name="T25" fmla="*/ 14 h 261"/>
                  <a:gd name="T26" fmla="*/ 2 w 111"/>
                  <a:gd name="T27" fmla="*/ 13 h 261"/>
                  <a:gd name="T28" fmla="*/ 2 w 111"/>
                  <a:gd name="T29" fmla="*/ 12 h 261"/>
                  <a:gd name="T30" fmla="*/ 2 w 111"/>
                  <a:gd name="T31" fmla="*/ 12 h 261"/>
                  <a:gd name="T32" fmla="*/ 2 w 111"/>
                  <a:gd name="T33" fmla="*/ 14 h 261"/>
                  <a:gd name="T34" fmla="*/ 2 w 111"/>
                  <a:gd name="T35" fmla="*/ 17 h 261"/>
                  <a:gd name="T36" fmla="*/ 2 w 111"/>
                  <a:gd name="T37" fmla="*/ 21 h 261"/>
                  <a:gd name="T38" fmla="*/ 2 w 111"/>
                  <a:gd name="T39" fmla="*/ 17 h 261"/>
                  <a:gd name="T40" fmla="*/ 2 w 111"/>
                  <a:gd name="T41" fmla="*/ 16 h 261"/>
                  <a:gd name="T42" fmla="*/ 1 w 111"/>
                  <a:gd name="T43" fmla="*/ 14 h 261"/>
                  <a:gd name="T44" fmla="*/ 1 w 111"/>
                  <a:gd name="T45" fmla="*/ 16 h 261"/>
                  <a:gd name="T46" fmla="*/ 1 w 111"/>
                  <a:gd name="T47" fmla="*/ 17 h 261"/>
                  <a:gd name="T48" fmla="*/ 1 w 111"/>
                  <a:gd name="T49" fmla="*/ 20 h 261"/>
                  <a:gd name="T50" fmla="*/ 0 w 111"/>
                  <a:gd name="T51" fmla="*/ 20 h 261"/>
                  <a:gd name="T52" fmla="*/ 0 w 111"/>
                  <a:gd name="T53" fmla="*/ 23 h 261"/>
                  <a:gd name="T54" fmla="*/ 0 w 111"/>
                  <a:gd name="T55" fmla="*/ 25 h 261"/>
                  <a:gd name="T56" fmla="*/ 0 w 111"/>
                  <a:gd name="T57" fmla="*/ 26 h 261"/>
                  <a:gd name="T58" fmla="*/ 0 w 111"/>
                  <a:gd name="T59" fmla="*/ 26 h 261"/>
                  <a:gd name="T60" fmla="*/ 0 w 111"/>
                  <a:gd name="T61" fmla="*/ 25 h 2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1"/>
                  <a:gd name="T94" fmla="*/ 0 h 261"/>
                  <a:gd name="T95" fmla="*/ 111 w 111"/>
                  <a:gd name="T96" fmla="*/ 261 h 2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1" h="261">
                    <a:moveTo>
                      <a:pt x="0" y="247"/>
                    </a:moveTo>
                    <a:lnTo>
                      <a:pt x="0" y="217"/>
                    </a:lnTo>
                    <a:lnTo>
                      <a:pt x="15" y="189"/>
                    </a:lnTo>
                    <a:lnTo>
                      <a:pt x="0" y="117"/>
                    </a:lnTo>
                    <a:lnTo>
                      <a:pt x="0" y="59"/>
                    </a:lnTo>
                    <a:lnTo>
                      <a:pt x="15" y="15"/>
                    </a:lnTo>
                    <a:lnTo>
                      <a:pt x="32" y="0"/>
                    </a:lnTo>
                    <a:lnTo>
                      <a:pt x="63" y="0"/>
                    </a:lnTo>
                    <a:lnTo>
                      <a:pt x="80" y="0"/>
                    </a:lnTo>
                    <a:lnTo>
                      <a:pt x="80" y="30"/>
                    </a:lnTo>
                    <a:lnTo>
                      <a:pt x="80" y="74"/>
                    </a:lnTo>
                    <a:lnTo>
                      <a:pt x="96" y="102"/>
                    </a:lnTo>
                    <a:lnTo>
                      <a:pt x="111" y="145"/>
                    </a:lnTo>
                    <a:lnTo>
                      <a:pt x="96" y="130"/>
                    </a:lnTo>
                    <a:lnTo>
                      <a:pt x="80" y="117"/>
                    </a:lnTo>
                    <a:lnTo>
                      <a:pt x="63" y="117"/>
                    </a:lnTo>
                    <a:lnTo>
                      <a:pt x="63" y="145"/>
                    </a:lnTo>
                    <a:lnTo>
                      <a:pt x="63" y="174"/>
                    </a:lnTo>
                    <a:lnTo>
                      <a:pt x="96" y="217"/>
                    </a:lnTo>
                    <a:lnTo>
                      <a:pt x="63" y="174"/>
                    </a:lnTo>
                    <a:lnTo>
                      <a:pt x="63" y="160"/>
                    </a:lnTo>
                    <a:lnTo>
                      <a:pt x="32" y="145"/>
                    </a:lnTo>
                    <a:lnTo>
                      <a:pt x="32" y="160"/>
                    </a:lnTo>
                    <a:lnTo>
                      <a:pt x="32" y="174"/>
                    </a:lnTo>
                    <a:lnTo>
                      <a:pt x="32" y="204"/>
                    </a:lnTo>
                    <a:lnTo>
                      <a:pt x="15" y="204"/>
                    </a:lnTo>
                    <a:lnTo>
                      <a:pt x="15" y="232"/>
                    </a:lnTo>
                    <a:lnTo>
                      <a:pt x="15" y="247"/>
                    </a:lnTo>
                    <a:lnTo>
                      <a:pt x="15" y="261"/>
                    </a:lnTo>
                    <a:lnTo>
                      <a:pt x="0" y="261"/>
                    </a:lnTo>
                    <a:lnTo>
                      <a:pt x="0" y="247"/>
                    </a:lnTo>
                    <a:close/>
                  </a:path>
                </a:pathLst>
              </a:custGeom>
              <a:solidFill>
                <a:srgbClr val="FFFF99"/>
              </a:solidFill>
              <a:ln w="9525">
                <a:solidFill>
                  <a:srgbClr val="800000"/>
                </a:solidFill>
                <a:round/>
                <a:headEnd/>
                <a:tailEnd/>
              </a:ln>
            </p:spPr>
            <p:txBody>
              <a:bodyPr/>
              <a:lstStyle/>
              <a:p>
                <a:endParaRPr lang="en-US"/>
              </a:p>
            </p:txBody>
          </p:sp>
          <p:sp>
            <p:nvSpPr>
              <p:cNvPr id="5236" name="Freeform 306"/>
              <p:cNvSpPr>
                <a:spLocks/>
              </p:cNvSpPr>
              <p:nvPr/>
            </p:nvSpPr>
            <p:spPr bwMode="auto">
              <a:xfrm rot="-5400000">
                <a:off x="5706" y="151"/>
                <a:ext cx="2" cy="9"/>
              </a:xfrm>
              <a:custGeom>
                <a:avLst/>
                <a:gdLst>
                  <a:gd name="T0" fmla="*/ 0 w 15"/>
                  <a:gd name="T1" fmla="*/ 0 h 29"/>
                  <a:gd name="T2" fmla="*/ 0 w 15"/>
                  <a:gd name="T3" fmla="*/ 3 h 29"/>
                  <a:gd name="T4" fmla="*/ 0 w 15"/>
                  <a:gd name="T5" fmla="*/ 0 h 29"/>
                  <a:gd name="T6" fmla="*/ 0 60000 65536"/>
                  <a:gd name="T7" fmla="*/ 0 60000 65536"/>
                  <a:gd name="T8" fmla="*/ 0 60000 65536"/>
                  <a:gd name="T9" fmla="*/ 0 w 15"/>
                  <a:gd name="T10" fmla="*/ 0 h 29"/>
                  <a:gd name="T11" fmla="*/ 15 w 15"/>
                  <a:gd name="T12" fmla="*/ 29 h 29"/>
                </a:gdLst>
                <a:ahLst/>
                <a:cxnLst>
                  <a:cxn ang="T6">
                    <a:pos x="T0" y="T1"/>
                  </a:cxn>
                  <a:cxn ang="T7">
                    <a:pos x="T2" y="T3"/>
                  </a:cxn>
                  <a:cxn ang="T8">
                    <a:pos x="T4" y="T5"/>
                  </a:cxn>
                </a:cxnLst>
                <a:rect l="T9" t="T10" r="T11" b="T12"/>
                <a:pathLst>
                  <a:path w="15" h="29">
                    <a:moveTo>
                      <a:pt x="0" y="0"/>
                    </a:moveTo>
                    <a:lnTo>
                      <a:pt x="15" y="29"/>
                    </a:lnTo>
                    <a:lnTo>
                      <a:pt x="0" y="0"/>
                    </a:lnTo>
                    <a:close/>
                  </a:path>
                </a:pathLst>
              </a:custGeom>
              <a:solidFill>
                <a:srgbClr val="FFFF99"/>
              </a:solidFill>
              <a:ln w="9525">
                <a:solidFill>
                  <a:srgbClr val="800000"/>
                </a:solidFill>
                <a:round/>
                <a:headEnd/>
                <a:tailEnd/>
              </a:ln>
            </p:spPr>
            <p:txBody>
              <a:bodyPr/>
              <a:lstStyle/>
              <a:p>
                <a:endParaRPr lang="en-US"/>
              </a:p>
            </p:txBody>
          </p:sp>
          <p:sp>
            <p:nvSpPr>
              <p:cNvPr id="5237" name="Freeform 307"/>
              <p:cNvSpPr>
                <a:spLocks/>
              </p:cNvSpPr>
              <p:nvPr/>
            </p:nvSpPr>
            <p:spPr bwMode="auto">
              <a:xfrm rot="-5400000">
                <a:off x="5670" y="734"/>
                <a:ext cx="4" cy="60"/>
              </a:xfrm>
              <a:custGeom>
                <a:avLst/>
                <a:gdLst>
                  <a:gd name="T0" fmla="*/ 0 w 16"/>
                  <a:gd name="T1" fmla="*/ 18 h 188"/>
                  <a:gd name="T2" fmla="*/ 0 w 16"/>
                  <a:gd name="T3" fmla="*/ 0 h 188"/>
                  <a:gd name="T4" fmla="*/ 1 w 16"/>
                  <a:gd name="T5" fmla="*/ 3 h 188"/>
                  <a:gd name="T6" fmla="*/ 1 w 16"/>
                  <a:gd name="T7" fmla="*/ 9 h 188"/>
                  <a:gd name="T8" fmla="*/ 1 w 16"/>
                  <a:gd name="T9" fmla="*/ 18 h 188"/>
                  <a:gd name="T10" fmla="*/ 0 w 16"/>
                  <a:gd name="T11" fmla="*/ 19 h 188"/>
                  <a:gd name="T12" fmla="*/ 0 w 16"/>
                  <a:gd name="T13" fmla="*/ 18 h 188"/>
                  <a:gd name="T14" fmla="*/ 0 60000 65536"/>
                  <a:gd name="T15" fmla="*/ 0 60000 65536"/>
                  <a:gd name="T16" fmla="*/ 0 60000 65536"/>
                  <a:gd name="T17" fmla="*/ 0 60000 65536"/>
                  <a:gd name="T18" fmla="*/ 0 60000 65536"/>
                  <a:gd name="T19" fmla="*/ 0 60000 65536"/>
                  <a:gd name="T20" fmla="*/ 0 60000 65536"/>
                  <a:gd name="T21" fmla="*/ 0 w 16"/>
                  <a:gd name="T22" fmla="*/ 0 h 188"/>
                  <a:gd name="T23" fmla="*/ 16 w 16"/>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88">
                    <a:moveTo>
                      <a:pt x="0" y="173"/>
                    </a:moveTo>
                    <a:lnTo>
                      <a:pt x="0" y="0"/>
                    </a:lnTo>
                    <a:lnTo>
                      <a:pt x="16" y="30"/>
                    </a:lnTo>
                    <a:lnTo>
                      <a:pt x="16" y="86"/>
                    </a:lnTo>
                    <a:lnTo>
                      <a:pt x="16" y="173"/>
                    </a:lnTo>
                    <a:lnTo>
                      <a:pt x="0" y="188"/>
                    </a:lnTo>
                    <a:lnTo>
                      <a:pt x="0" y="173"/>
                    </a:lnTo>
                    <a:close/>
                  </a:path>
                </a:pathLst>
              </a:custGeom>
              <a:solidFill>
                <a:srgbClr val="FFFF99"/>
              </a:solidFill>
              <a:ln w="9525">
                <a:solidFill>
                  <a:srgbClr val="800000"/>
                </a:solidFill>
                <a:round/>
                <a:headEnd/>
                <a:tailEnd/>
              </a:ln>
            </p:spPr>
            <p:txBody>
              <a:bodyPr/>
              <a:lstStyle/>
              <a:p>
                <a:endParaRPr lang="en-US"/>
              </a:p>
            </p:txBody>
          </p:sp>
          <p:sp>
            <p:nvSpPr>
              <p:cNvPr id="5238" name="Freeform 308"/>
              <p:cNvSpPr>
                <a:spLocks/>
              </p:cNvSpPr>
              <p:nvPr/>
            </p:nvSpPr>
            <p:spPr bwMode="auto">
              <a:xfrm rot="-5400000">
                <a:off x="5668" y="762"/>
                <a:ext cx="4" cy="55"/>
              </a:xfrm>
              <a:custGeom>
                <a:avLst/>
                <a:gdLst>
                  <a:gd name="T0" fmla="*/ 0 w 34"/>
                  <a:gd name="T1" fmla="*/ 2 h 173"/>
                  <a:gd name="T2" fmla="*/ 0 w 34"/>
                  <a:gd name="T3" fmla="*/ 0 h 173"/>
                  <a:gd name="T4" fmla="*/ 0 w 34"/>
                  <a:gd name="T5" fmla="*/ 2 h 173"/>
                  <a:gd name="T6" fmla="*/ 0 w 34"/>
                  <a:gd name="T7" fmla="*/ 16 h 173"/>
                  <a:gd name="T8" fmla="*/ 0 w 34"/>
                  <a:gd name="T9" fmla="*/ 17 h 173"/>
                  <a:gd name="T10" fmla="*/ 0 w 34"/>
                  <a:gd name="T11" fmla="*/ 16 h 173"/>
                  <a:gd name="T12" fmla="*/ 0 w 34"/>
                  <a:gd name="T13" fmla="*/ 2 h 173"/>
                  <a:gd name="T14" fmla="*/ 0 60000 65536"/>
                  <a:gd name="T15" fmla="*/ 0 60000 65536"/>
                  <a:gd name="T16" fmla="*/ 0 60000 65536"/>
                  <a:gd name="T17" fmla="*/ 0 60000 65536"/>
                  <a:gd name="T18" fmla="*/ 0 60000 65536"/>
                  <a:gd name="T19" fmla="*/ 0 60000 65536"/>
                  <a:gd name="T20" fmla="*/ 0 60000 65536"/>
                  <a:gd name="T21" fmla="*/ 0 w 34"/>
                  <a:gd name="T22" fmla="*/ 0 h 173"/>
                  <a:gd name="T23" fmla="*/ 34 w 34"/>
                  <a:gd name="T24" fmla="*/ 173 h 1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173">
                    <a:moveTo>
                      <a:pt x="0" y="15"/>
                    </a:moveTo>
                    <a:lnTo>
                      <a:pt x="17" y="0"/>
                    </a:lnTo>
                    <a:lnTo>
                      <a:pt x="34" y="15"/>
                    </a:lnTo>
                    <a:lnTo>
                      <a:pt x="34" y="160"/>
                    </a:lnTo>
                    <a:lnTo>
                      <a:pt x="17" y="173"/>
                    </a:lnTo>
                    <a:lnTo>
                      <a:pt x="0" y="160"/>
                    </a:lnTo>
                    <a:lnTo>
                      <a:pt x="0" y="15"/>
                    </a:lnTo>
                    <a:close/>
                  </a:path>
                </a:pathLst>
              </a:custGeom>
              <a:solidFill>
                <a:srgbClr val="FFFF99"/>
              </a:solidFill>
              <a:ln w="9525">
                <a:solidFill>
                  <a:srgbClr val="800000"/>
                </a:solidFill>
                <a:round/>
                <a:headEnd/>
                <a:tailEnd/>
              </a:ln>
            </p:spPr>
            <p:txBody>
              <a:bodyPr/>
              <a:lstStyle/>
              <a:p>
                <a:endParaRPr lang="en-US"/>
              </a:p>
            </p:txBody>
          </p:sp>
          <p:sp>
            <p:nvSpPr>
              <p:cNvPr id="5239" name="Freeform 309"/>
              <p:cNvSpPr>
                <a:spLocks/>
              </p:cNvSpPr>
              <p:nvPr/>
            </p:nvSpPr>
            <p:spPr bwMode="auto">
              <a:xfrm rot="-5400000">
                <a:off x="5656" y="629"/>
                <a:ext cx="27" cy="55"/>
              </a:xfrm>
              <a:custGeom>
                <a:avLst/>
                <a:gdLst>
                  <a:gd name="T0" fmla="*/ 0 w 177"/>
                  <a:gd name="T1" fmla="*/ 16 h 173"/>
                  <a:gd name="T2" fmla="*/ 3 w 177"/>
                  <a:gd name="T3" fmla="*/ 7 h 173"/>
                  <a:gd name="T4" fmla="*/ 3 w 177"/>
                  <a:gd name="T5" fmla="*/ 6 h 173"/>
                  <a:gd name="T6" fmla="*/ 2 w 177"/>
                  <a:gd name="T7" fmla="*/ 3 h 173"/>
                  <a:gd name="T8" fmla="*/ 0 w 177"/>
                  <a:gd name="T9" fmla="*/ 2 h 173"/>
                  <a:gd name="T10" fmla="*/ 0 w 177"/>
                  <a:gd name="T11" fmla="*/ 0 h 173"/>
                  <a:gd name="T12" fmla="*/ 1 w 177"/>
                  <a:gd name="T13" fmla="*/ 2 h 173"/>
                  <a:gd name="T14" fmla="*/ 2 w 177"/>
                  <a:gd name="T15" fmla="*/ 3 h 173"/>
                  <a:gd name="T16" fmla="*/ 3 w 177"/>
                  <a:gd name="T17" fmla="*/ 6 h 173"/>
                  <a:gd name="T18" fmla="*/ 4 w 177"/>
                  <a:gd name="T19" fmla="*/ 7 h 173"/>
                  <a:gd name="T20" fmla="*/ 3 w 177"/>
                  <a:gd name="T21" fmla="*/ 12 h 173"/>
                  <a:gd name="T22" fmla="*/ 2 w 177"/>
                  <a:gd name="T23" fmla="*/ 13 h 173"/>
                  <a:gd name="T24" fmla="*/ 0 w 177"/>
                  <a:gd name="T25" fmla="*/ 17 h 173"/>
                  <a:gd name="T26" fmla="*/ 0 w 177"/>
                  <a:gd name="T27" fmla="*/ 16 h 1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173"/>
                  <a:gd name="T44" fmla="*/ 177 w 177"/>
                  <a:gd name="T45" fmla="*/ 173 h 1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173">
                    <a:moveTo>
                      <a:pt x="0" y="160"/>
                    </a:moveTo>
                    <a:lnTo>
                      <a:pt x="144" y="73"/>
                    </a:lnTo>
                    <a:lnTo>
                      <a:pt x="129" y="58"/>
                    </a:lnTo>
                    <a:lnTo>
                      <a:pt x="81" y="30"/>
                    </a:lnTo>
                    <a:lnTo>
                      <a:pt x="17" y="15"/>
                    </a:lnTo>
                    <a:lnTo>
                      <a:pt x="0" y="0"/>
                    </a:lnTo>
                    <a:lnTo>
                      <a:pt x="48" y="15"/>
                    </a:lnTo>
                    <a:lnTo>
                      <a:pt x="81" y="30"/>
                    </a:lnTo>
                    <a:lnTo>
                      <a:pt x="144" y="58"/>
                    </a:lnTo>
                    <a:lnTo>
                      <a:pt x="177" y="73"/>
                    </a:lnTo>
                    <a:lnTo>
                      <a:pt x="144" y="116"/>
                    </a:lnTo>
                    <a:lnTo>
                      <a:pt x="96" y="130"/>
                    </a:lnTo>
                    <a:lnTo>
                      <a:pt x="0" y="173"/>
                    </a:lnTo>
                    <a:lnTo>
                      <a:pt x="0" y="160"/>
                    </a:lnTo>
                    <a:close/>
                  </a:path>
                </a:pathLst>
              </a:custGeom>
              <a:solidFill>
                <a:srgbClr val="FFFF99"/>
              </a:solidFill>
              <a:ln w="9525">
                <a:solidFill>
                  <a:srgbClr val="800000"/>
                </a:solidFill>
                <a:round/>
                <a:headEnd/>
                <a:tailEnd/>
              </a:ln>
            </p:spPr>
            <p:txBody>
              <a:bodyPr/>
              <a:lstStyle/>
              <a:p>
                <a:endParaRPr lang="en-US"/>
              </a:p>
            </p:txBody>
          </p:sp>
          <p:sp>
            <p:nvSpPr>
              <p:cNvPr id="5240" name="Freeform 310"/>
              <p:cNvSpPr>
                <a:spLocks/>
              </p:cNvSpPr>
              <p:nvPr/>
            </p:nvSpPr>
            <p:spPr bwMode="auto">
              <a:xfrm rot="-5400000">
                <a:off x="5686" y="118"/>
                <a:ext cx="3" cy="8"/>
              </a:xfrm>
              <a:custGeom>
                <a:avLst/>
                <a:gdLst>
                  <a:gd name="T0" fmla="*/ 1 w 16"/>
                  <a:gd name="T1" fmla="*/ 0 h 30"/>
                  <a:gd name="T2" fmla="*/ 1 w 16"/>
                  <a:gd name="T3" fmla="*/ 1 h 30"/>
                  <a:gd name="T4" fmla="*/ 1 w 16"/>
                  <a:gd name="T5" fmla="*/ 2 h 30"/>
                  <a:gd name="T6" fmla="*/ 0 w 16"/>
                  <a:gd name="T7" fmla="*/ 1 h 30"/>
                  <a:gd name="T8" fmla="*/ 1 w 16"/>
                  <a:gd name="T9" fmla="*/ 0 h 30"/>
                  <a:gd name="T10" fmla="*/ 0 60000 65536"/>
                  <a:gd name="T11" fmla="*/ 0 60000 65536"/>
                  <a:gd name="T12" fmla="*/ 0 60000 65536"/>
                  <a:gd name="T13" fmla="*/ 0 60000 65536"/>
                  <a:gd name="T14" fmla="*/ 0 60000 65536"/>
                  <a:gd name="T15" fmla="*/ 0 w 16"/>
                  <a:gd name="T16" fmla="*/ 0 h 30"/>
                  <a:gd name="T17" fmla="*/ 16 w 16"/>
                  <a:gd name="T18" fmla="*/ 30 h 30"/>
                </a:gdLst>
                <a:ahLst/>
                <a:cxnLst>
                  <a:cxn ang="T10">
                    <a:pos x="T0" y="T1"/>
                  </a:cxn>
                  <a:cxn ang="T11">
                    <a:pos x="T2" y="T3"/>
                  </a:cxn>
                  <a:cxn ang="T12">
                    <a:pos x="T4" y="T5"/>
                  </a:cxn>
                  <a:cxn ang="T13">
                    <a:pos x="T6" y="T7"/>
                  </a:cxn>
                  <a:cxn ang="T14">
                    <a:pos x="T8" y="T9"/>
                  </a:cxn>
                </a:cxnLst>
                <a:rect l="T15" t="T16" r="T17" b="T18"/>
                <a:pathLst>
                  <a:path w="16" h="30">
                    <a:moveTo>
                      <a:pt x="16" y="0"/>
                    </a:moveTo>
                    <a:lnTo>
                      <a:pt x="16" y="15"/>
                    </a:lnTo>
                    <a:lnTo>
                      <a:pt x="16" y="30"/>
                    </a:lnTo>
                    <a:lnTo>
                      <a:pt x="0" y="15"/>
                    </a:lnTo>
                    <a:lnTo>
                      <a:pt x="16" y="0"/>
                    </a:lnTo>
                    <a:close/>
                  </a:path>
                </a:pathLst>
              </a:custGeom>
              <a:solidFill>
                <a:srgbClr val="FFFF99"/>
              </a:solidFill>
              <a:ln w="9525">
                <a:solidFill>
                  <a:srgbClr val="800000"/>
                </a:solidFill>
                <a:round/>
                <a:headEnd/>
                <a:tailEnd/>
              </a:ln>
            </p:spPr>
            <p:txBody>
              <a:bodyPr/>
              <a:lstStyle/>
              <a:p>
                <a:endParaRPr lang="en-US"/>
              </a:p>
            </p:txBody>
          </p:sp>
          <p:sp>
            <p:nvSpPr>
              <p:cNvPr id="5241" name="Freeform 311"/>
              <p:cNvSpPr>
                <a:spLocks/>
              </p:cNvSpPr>
              <p:nvPr/>
            </p:nvSpPr>
            <p:spPr bwMode="auto">
              <a:xfrm rot="-5400000">
                <a:off x="5451" y="403"/>
                <a:ext cx="473" cy="8"/>
              </a:xfrm>
              <a:custGeom>
                <a:avLst/>
                <a:gdLst>
                  <a:gd name="T0" fmla="*/ 1 w 3093"/>
                  <a:gd name="T1" fmla="*/ 1 h 30"/>
                  <a:gd name="T2" fmla="*/ 0 w 3093"/>
                  <a:gd name="T3" fmla="*/ 0 h 30"/>
                  <a:gd name="T4" fmla="*/ 0 w 3093"/>
                  <a:gd name="T5" fmla="*/ 0 h 30"/>
                  <a:gd name="T6" fmla="*/ 2 w 3093"/>
                  <a:gd name="T7" fmla="*/ 0 h 30"/>
                  <a:gd name="T8" fmla="*/ 4 w 3093"/>
                  <a:gd name="T9" fmla="*/ 0 h 30"/>
                  <a:gd name="T10" fmla="*/ 6 w 3093"/>
                  <a:gd name="T11" fmla="*/ 0 h 30"/>
                  <a:gd name="T12" fmla="*/ 8 w 3093"/>
                  <a:gd name="T13" fmla="*/ 0 h 30"/>
                  <a:gd name="T14" fmla="*/ 11 w 3093"/>
                  <a:gd name="T15" fmla="*/ 0 h 30"/>
                  <a:gd name="T16" fmla="*/ 13 w 3093"/>
                  <a:gd name="T17" fmla="*/ 0 h 30"/>
                  <a:gd name="T18" fmla="*/ 18 w 3093"/>
                  <a:gd name="T19" fmla="*/ 0 h 30"/>
                  <a:gd name="T20" fmla="*/ 24 w 3093"/>
                  <a:gd name="T21" fmla="*/ 0 h 30"/>
                  <a:gd name="T22" fmla="*/ 30 w 3093"/>
                  <a:gd name="T23" fmla="*/ 0 h 30"/>
                  <a:gd name="T24" fmla="*/ 42 w 3093"/>
                  <a:gd name="T25" fmla="*/ 0 h 30"/>
                  <a:gd name="T26" fmla="*/ 48 w 3093"/>
                  <a:gd name="T27" fmla="*/ 0 h 30"/>
                  <a:gd name="T28" fmla="*/ 54 w 3093"/>
                  <a:gd name="T29" fmla="*/ 0 h 30"/>
                  <a:gd name="T30" fmla="*/ 58 w 3093"/>
                  <a:gd name="T31" fmla="*/ 0 h 30"/>
                  <a:gd name="T32" fmla="*/ 61 w 3093"/>
                  <a:gd name="T33" fmla="*/ 0 h 30"/>
                  <a:gd name="T34" fmla="*/ 63 w 3093"/>
                  <a:gd name="T35" fmla="*/ 0 h 30"/>
                  <a:gd name="T36" fmla="*/ 65 w 3093"/>
                  <a:gd name="T37" fmla="*/ 0 h 30"/>
                  <a:gd name="T38" fmla="*/ 67 w 3093"/>
                  <a:gd name="T39" fmla="*/ 0 h 30"/>
                  <a:gd name="T40" fmla="*/ 68 w 3093"/>
                  <a:gd name="T41" fmla="*/ 0 h 30"/>
                  <a:gd name="T42" fmla="*/ 69 w 3093"/>
                  <a:gd name="T43" fmla="*/ 0 h 30"/>
                  <a:gd name="T44" fmla="*/ 70 w 3093"/>
                  <a:gd name="T45" fmla="*/ 0 h 30"/>
                  <a:gd name="T46" fmla="*/ 71 w 3093"/>
                  <a:gd name="T47" fmla="*/ 0 h 30"/>
                  <a:gd name="T48" fmla="*/ 72 w 3093"/>
                  <a:gd name="T49" fmla="*/ 0 h 30"/>
                  <a:gd name="T50" fmla="*/ 72 w 3093"/>
                  <a:gd name="T51" fmla="*/ 0 h 30"/>
                  <a:gd name="T52" fmla="*/ 72 w 3093"/>
                  <a:gd name="T53" fmla="*/ 1 h 30"/>
                  <a:gd name="T54" fmla="*/ 72 w 3093"/>
                  <a:gd name="T55" fmla="*/ 2 h 30"/>
                  <a:gd name="T56" fmla="*/ 72 w 3093"/>
                  <a:gd name="T57" fmla="*/ 2 h 30"/>
                  <a:gd name="T58" fmla="*/ 71 w 3093"/>
                  <a:gd name="T59" fmla="*/ 2 h 30"/>
                  <a:gd name="T60" fmla="*/ 70 w 3093"/>
                  <a:gd name="T61" fmla="*/ 2 h 30"/>
                  <a:gd name="T62" fmla="*/ 69 w 3093"/>
                  <a:gd name="T63" fmla="*/ 2 h 30"/>
                  <a:gd name="T64" fmla="*/ 67 w 3093"/>
                  <a:gd name="T65" fmla="*/ 2 h 30"/>
                  <a:gd name="T66" fmla="*/ 66 w 3093"/>
                  <a:gd name="T67" fmla="*/ 2 h 30"/>
                  <a:gd name="T68" fmla="*/ 63 w 3093"/>
                  <a:gd name="T69" fmla="*/ 2 h 30"/>
                  <a:gd name="T70" fmla="*/ 61 w 3093"/>
                  <a:gd name="T71" fmla="*/ 2 h 30"/>
                  <a:gd name="T72" fmla="*/ 58 w 3093"/>
                  <a:gd name="T73" fmla="*/ 2 h 30"/>
                  <a:gd name="T74" fmla="*/ 56 w 3093"/>
                  <a:gd name="T75" fmla="*/ 2 h 30"/>
                  <a:gd name="T76" fmla="*/ 50 w 3093"/>
                  <a:gd name="T77" fmla="*/ 2 h 30"/>
                  <a:gd name="T78" fmla="*/ 43 w 3093"/>
                  <a:gd name="T79" fmla="*/ 2 h 30"/>
                  <a:gd name="T80" fmla="*/ 37 w 3093"/>
                  <a:gd name="T81" fmla="*/ 2 h 30"/>
                  <a:gd name="T82" fmla="*/ 30 w 3093"/>
                  <a:gd name="T83" fmla="*/ 2 h 30"/>
                  <a:gd name="T84" fmla="*/ 24 w 3093"/>
                  <a:gd name="T85" fmla="*/ 1 h 30"/>
                  <a:gd name="T86" fmla="*/ 18 w 3093"/>
                  <a:gd name="T87" fmla="*/ 1 h 30"/>
                  <a:gd name="T88" fmla="*/ 15 w 3093"/>
                  <a:gd name="T89" fmla="*/ 1 h 30"/>
                  <a:gd name="T90" fmla="*/ 12 w 3093"/>
                  <a:gd name="T91" fmla="*/ 1 h 30"/>
                  <a:gd name="T92" fmla="*/ 10 w 3093"/>
                  <a:gd name="T93" fmla="*/ 1 h 30"/>
                  <a:gd name="T94" fmla="*/ 8 w 3093"/>
                  <a:gd name="T95" fmla="*/ 1 h 30"/>
                  <a:gd name="T96" fmla="*/ 6 w 3093"/>
                  <a:gd name="T97" fmla="*/ 1 h 30"/>
                  <a:gd name="T98" fmla="*/ 5 w 3093"/>
                  <a:gd name="T99" fmla="*/ 1 h 30"/>
                  <a:gd name="T100" fmla="*/ 3 w 3093"/>
                  <a:gd name="T101" fmla="*/ 1 h 30"/>
                  <a:gd name="T102" fmla="*/ 2 w 3093"/>
                  <a:gd name="T103" fmla="*/ 1 h 30"/>
                  <a:gd name="T104" fmla="*/ 2 w 3093"/>
                  <a:gd name="T105" fmla="*/ 1 h 30"/>
                  <a:gd name="T106" fmla="*/ 1 w 3093"/>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093"/>
                  <a:gd name="T163" fmla="*/ 0 h 30"/>
                  <a:gd name="T164" fmla="*/ 3093 w 3093"/>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093" h="30">
                    <a:moveTo>
                      <a:pt x="49" y="15"/>
                    </a:moveTo>
                    <a:lnTo>
                      <a:pt x="0" y="0"/>
                    </a:lnTo>
                    <a:lnTo>
                      <a:pt x="15" y="0"/>
                    </a:lnTo>
                    <a:lnTo>
                      <a:pt x="97" y="0"/>
                    </a:lnTo>
                    <a:lnTo>
                      <a:pt x="161" y="0"/>
                    </a:lnTo>
                    <a:lnTo>
                      <a:pt x="257" y="0"/>
                    </a:lnTo>
                    <a:lnTo>
                      <a:pt x="353" y="0"/>
                    </a:lnTo>
                    <a:lnTo>
                      <a:pt x="449" y="0"/>
                    </a:lnTo>
                    <a:lnTo>
                      <a:pt x="560" y="0"/>
                    </a:lnTo>
                    <a:lnTo>
                      <a:pt x="786" y="0"/>
                    </a:lnTo>
                    <a:lnTo>
                      <a:pt x="1026" y="0"/>
                    </a:lnTo>
                    <a:lnTo>
                      <a:pt x="1283" y="0"/>
                    </a:lnTo>
                    <a:lnTo>
                      <a:pt x="1796" y="0"/>
                    </a:lnTo>
                    <a:lnTo>
                      <a:pt x="2051" y="0"/>
                    </a:lnTo>
                    <a:lnTo>
                      <a:pt x="2293" y="0"/>
                    </a:lnTo>
                    <a:lnTo>
                      <a:pt x="2500" y="0"/>
                    </a:lnTo>
                    <a:lnTo>
                      <a:pt x="2596" y="0"/>
                    </a:lnTo>
                    <a:lnTo>
                      <a:pt x="2692" y="0"/>
                    </a:lnTo>
                    <a:lnTo>
                      <a:pt x="2773" y="0"/>
                    </a:lnTo>
                    <a:lnTo>
                      <a:pt x="2853" y="0"/>
                    </a:lnTo>
                    <a:lnTo>
                      <a:pt x="2917" y="0"/>
                    </a:lnTo>
                    <a:lnTo>
                      <a:pt x="2965" y="0"/>
                    </a:lnTo>
                    <a:lnTo>
                      <a:pt x="3013" y="0"/>
                    </a:lnTo>
                    <a:lnTo>
                      <a:pt x="3045" y="0"/>
                    </a:lnTo>
                    <a:lnTo>
                      <a:pt x="3061" y="0"/>
                    </a:lnTo>
                    <a:lnTo>
                      <a:pt x="3078" y="0"/>
                    </a:lnTo>
                    <a:lnTo>
                      <a:pt x="3093" y="15"/>
                    </a:lnTo>
                    <a:lnTo>
                      <a:pt x="3078" y="30"/>
                    </a:lnTo>
                    <a:lnTo>
                      <a:pt x="3061" y="30"/>
                    </a:lnTo>
                    <a:lnTo>
                      <a:pt x="3045" y="30"/>
                    </a:lnTo>
                    <a:lnTo>
                      <a:pt x="3013" y="30"/>
                    </a:lnTo>
                    <a:lnTo>
                      <a:pt x="2949" y="30"/>
                    </a:lnTo>
                    <a:lnTo>
                      <a:pt x="2886" y="30"/>
                    </a:lnTo>
                    <a:lnTo>
                      <a:pt x="2805" y="30"/>
                    </a:lnTo>
                    <a:lnTo>
                      <a:pt x="2709" y="30"/>
                    </a:lnTo>
                    <a:lnTo>
                      <a:pt x="2613" y="30"/>
                    </a:lnTo>
                    <a:lnTo>
                      <a:pt x="2500" y="30"/>
                    </a:lnTo>
                    <a:lnTo>
                      <a:pt x="2372" y="30"/>
                    </a:lnTo>
                    <a:lnTo>
                      <a:pt x="2116" y="30"/>
                    </a:lnTo>
                    <a:lnTo>
                      <a:pt x="1844" y="30"/>
                    </a:lnTo>
                    <a:lnTo>
                      <a:pt x="1571" y="30"/>
                    </a:lnTo>
                    <a:lnTo>
                      <a:pt x="1283" y="30"/>
                    </a:lnTo>
                    <a:lnTo>
                      <a:pt x="1009" y="15"/>
                    </a:lnTo>
                    <a:lnTo>
                      <a:pt x="754" y="15"/>
                    </a:lnTo>
                    <a:lnTo>
                      <a:pt x="642" y="15"/>
                    </a:lnTo>
                    <a:lnTo>
                      <a:pt x="529" y="15"/>
                    </a:lnTo>
                    <a:lnTo>
                      <a:pt x="416" y="15"/>
                    </a:lnTo>
                    <a:lnTo>
                      <a:pt x="337" y="15"/>
                    </a:lnTo>
                    <a:lnTo>
                      <a:pt x="257" y="15"/>
                    </a:lnTo>
                    <a:lnTo>
                      <a:pt x="193" y="15"/>
                    </a:lnTo>
                    <a:lnTo>
                      <a:pt x="128" y="15"/>
                    </a:lnTo>
                    <a:lnTo>
                      <a:pt x="97" y="15"/>
                    </a:lnTo>
                    <a:lnTo>
                      <a:pt x="63" y="15"/>
                    </a:lnTo>
                    <a:lnTo>
                      <a:pt x="49" y="15"/>
                    </a:lnTo>
                    <a:close/>
                  </a:path>
                </a:pathLst>
              </a:custGeom>
              <a:solidFill>
                <a:srgbClr val="FFFF99"/>
              </a:solidFill>
              <a:ln w="9525">
                <a:solidFill>
                  <a:srgbClr val="800000"/>
                </a:solidFill>
                <a:round/>
                <a:headEnd/>
                <a:tailEnd/>
              </a:ln>
            </p:spPr>
            <p:txBody>
              <a:bodyPr/>
              <a:lstStyle/>
              <a:p>
                <a:endParaRPr lang="en-US"/>
              </a:p>
            </p:txBody>
          </p:sp>
          <p:sp>
            <p:nvSpPr>
              <p:cNvPr id="5242" name="Freeform 312"/>
              <p:cNvSpPr>
                <a:spLocks/>
              </p:cNvSpPr>
              <p:nvPr/>
            </p:nvSpPr>
            <p:spPr bwMode="auto">
              <a:xfrm rot="-5400000">
                <a:off x="5660" y="733"/>
                <a:ext cx="15" cy="32"/>
              </a:xfrm>
              <a:custGeom>
                <a:avLst/>
                <a:gdLst>
                  <a:gd name="T0" fmla="*/ 0 w 96"/>
                  <a:gd name="T1" fmla="*/ 0 h 100"/>
                  <a:gd name="T2" fmla="*/ 1 w 96"/>
                  <a:gd name="T3" fmla="*/ 0 h 100"/>
                  <a:gd name="T4" fmla="*/ 2 w 96"/>
                  <a:gd name="T5" fmla="*/ 1 h 100"/>
                  <a:gd name="T6" fmla="*/ 2 w 96"/>
                  <a:gd name="T7" fmla="*/ 3 h 100"/>
                  <a:gd name="T8" fmla="*/ 2 w 96"/>
                  <a:gd name="T9" fmla="*/ 4 h 100"/>
                  <a:gd name="T10" fmla="*/ 2 w 96"/>
                  <a:gd name="T11" fmla="*/ 6 h 100"/>
                  <a:gd name="T12" fmla="*/ 2 w 96"/>
                  <a:gd name="T13" fmla="*/ 7 h 100"/>
                  <a:gd name="T14" fmla="*/ 1 w 96"/>
                  <a:gd name="T15" fmla="*/ 9 h 100"/>
                  <a:gd name="T16" fmla="*/ 0 w 96"/>
                  <a:gd name="T17" fmla="*/ 10 h 100"/>
                  <a:gd name="T18" fmla="*/ 0 w 96"/>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100"/>
                  <a:gd name="T32" fmla="*/ 96 w 96"/>
                  <a:gd name="T33" fmla="*/ 100 h 1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100">
                    <a:moveTo>
                      <a:pt x="0" y="0"/>
                    </a:moveTo>
                    <a:lnTo>
                      <a:pt x="32" y="0"/>
                    </a:lnTo>
                    <a:lnTo>
                      <a:pt x="63" y="13"/>
                    </a:lnTo>
                    <a:lnTo>
                      <a:pt x="80" y="28"/>
                    </a:lnTo>
                    <a:lnTo>
                      <a:pt x="96" y="43"/>
                    </a:lnTo>
                    <a:lnTo>
                      <a:pt x="96" y="56"/>
                    </a:lnTo>
                    <a:lnTo>
                      <a:pt x="63" y="71"/>
                    </a:lnTo>
                    <a:lnTo>
                      <a:pt x="48" y="86"/>
                    </a:lnTo>
                    <a:lnTo>
                      <a:pt x="0" y="100"/>
                    </a:lnTo>
                    <a:lnTo>
                      <a:pt x="0" y="0"/>
                    </a:lnTo>
                    <a:close/>
                  </a:path>
                </a:pathLst>
              </a:custGeom>
              <a:solidFill>
                <a:srgbClr val="FFFF99"/>
              </a:solidFill>
              <a:ln w="9525">
                <a:solidFill>
                  <a:srgbClr val="800000"/>
                </a:solidFill>
                <a:round/>
                <a:headEnd/>
                <a:tailEnd/>
              </a:ln>
            </p:spPr>
            <p:txBody>
              <a:bodyPr/>
              <a:lstStyle/>
              <a:p>
                <a:endParaRPr lang="en-US"/>
              </a:p>
            </p:txBody>
          </p:sp>
          <p:sp>
            <p:nvSpPr>
              <p:cNvPr id="5243" name="Freeform 313"/>
              <p:cNvSpPr>
                <a:spLocks/>
              </p:cNvSpPr>
              <p:nvPr/>
            </p:nvSpPr>
            <p:spPr bwMode="auto">
              <a:xfrm rot="-5400000">
                <a:off x="5652" y="658"/>
                <a:ext cx="32" cy="32"/>
              </a:xfrm>
              <a:custGeom>
                <a:avLst/>
                <a:gdLst>
                  <a:gd name="T0" fmla="*/ 2 w 208"/>
                  <a:gd name="T1" fmla="*/ 7 h 100"/>
                  <a:gd name="T2" fmla="*/ 1 w 208"/>
                  <a:gd name="T3" fmla="*/ 6 h 100"/>
                  <a:gd name="T4" fmla="*/ 1 w 208"/>
                  <a:gd name="T5" fmla="*/ 6 h 100"/>
                  <a:gd name="T6" fmla="*/ 0 w 208"/>
                  <a:gd name="T7" fmla="*/ 4 h 100"/>
                  <a:gd name="T8" fmla="*/ 0 w 208"/>
                  <a:gd name="T9" fmla="*/ 4 h 100"/>
                  <a:gd name="T10" fmla="*/ 1 w 208"/>
                  <a:gd name="T11" fmla="*/ 4 h 100"/>
                  <a:gd name="T12" fmla="*/ 2 w 208"/>
                  <a:gd name="T13" fmla="*/ 3 h 100"/>
                  <a:gd name="T14" fmla="*/ 2 w 208"/>
                  <a:gd name="T15" fmla="*/ 0 h 100"/>
                  <a:gd name="T16" fmla="*/ 3 w 208"/>
                  <a:gd name="T17" fmla="*/ 1 h 100"/>
                  <a:gd name="T18" fmla="*/ 5 w 208"/>
                  <a:gd name="T19" fmla="*/ 4 h 100"/>
                  <a:gd name="T20" fmla="*/ 5 w 208"/>
                  <a:gd name="T21" fmla="*/ 7 h 100"/>
                  <a:gd name="T22" fmla="*/ 4 w 208"/>
                  <a:gd name="T23" fmla="*/ 7 h 100"/>
                  <a:gd name="T24" fmla="*/ 2 w 208"/>
                  <a:gd name="T25" fmla="*/ 10 h 100"/>
                  <a:gd name="T26" fmla="*/ 2 w 208"/>
                  <a:gd name="T27" fmla="*/ 7 h 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00"/>
                  <a:gd name="T44" fmla="*/ 208 w 208"/>
                  <a:gd name="T45" fmla="*/ 100 h 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00">
                    <a:moveTo>
                      <a:pt x="64" y="71"/>
                    </a:moveTo>
                    <a:lnTo>
                      <a:pt x="48" y="56"/>
                    </a:lnTo>
                    <a:lnTo>
                      <a:pt x="31" y="56"/>
                    </a:lnTo>
                    <a:lnTo>
                      <a:pt x="16" y="43"/>
                    </a:lnTo>
                    <a:lnTo>
                      <a:pt x="0" y="43"/>
                    </a:lnTo>
                    <a:lnTo>
                      <a:pt x="31" y="43"/>
                    </a:lnTo>
                    <a:lnTo>
                      <a:pt x="64" y="28"/>
                    </a:lnTo>
                    <a:lnTo>
                      <a:pt x="79" y="0"/>
                    </a:lnTo>
                    <a:lnTo>
                      <a:pt x="144" y="13"/>
                    </a:lnTo>
                    <a:lnTo>
                      <a:pt x="208" y="43"/>
                    </a:lnTo>
                    <a:lnTo>
                      <a:pt x="192" y="71"/>
                    </a:lnTo>
                    <a:lnTo>
                      <a:pt x="160" y="71"/>
                    </a:lnTo>
                    <a:lnTo>
                      <a:pt x="79" y="100"/>
                    </a:lnTo>
                    <a:lnTo>
                      <a:pt x="64" y="71"/>
                    </a:lnTo>
                    <a:close/>
                  </a:path>
                </a:pathLst>
              </a:custGeom>
              <a:solidFill>
                <a:srgbClr val="FFFF99"/>
              </a:solidFill>
              <a:ln w="9525">
                <a:solidFill>
                  <a:srgbClr val="800000"/>
                </a:solidFill>
                <a:round/>
                <a:headEnd/>
                <a:tailEnd/>
              </a:ln>
            </p:spPr>
            <p:txBody>
              <a:bodyPr/>
              <a:lstStyle/>
              <a:p>
                <a:endParaRPr lang="en-US"/>
              </a:p>
            </p:txBody>
          </p:sp>
          <p:sp>
            <p:nvSpPr>
              <p:cNvPr id="5244" name="Freeform 314"/>
              <p:cNvSpPr>
                <a:spLocks/>
              </p:cNvSpPr>
              <p:nvPr/>
            </p:nvSpPr>
            <p:spPr bwMode="auto">
              <a:xfrm rot="-5400000">
                <a:off x="5179" y="-44"/>
                <a:ext cx="345" cy="645"/>
              </a:xfrm>
              <a:custGeom>
                <a:avLst/>
                <a:gdLst>
                  <a:gd name="T0" fmla="*/ 4 w 2259"/>
                  <a:gd name="T1" fmla="*/ 201 h 2042"/>
                  <a:gd name="T2" fmla="*/ 3 w 2259"/>
                  <a:gd name="T3" fmla="*/ 185 h 2042"/>
                  <a:gd name="T4" fmla="*/ 1 w 2259"/>
                  <a:gd name="T5" fmla="*/ 188 h 2042"/>
                  <a:gd name="T6" fmla="*/ 11 w 2259"/>
                  <a:gd name="T7" fmla="*/ 179 h 2042"/>
                  <a:gd name="T8" fmla="*/ 24 w 2259"/>
                  <a:gd name="T9" fmla="*/ 197 h 2042"/>
                  <a:gd name="T10" fmla="*/ 23 w 2259"/>
                  <a:gd name="T11" fmla="*/ 140 h 2042"/>
                  <a:gd name="T12" fmla="*/ 23 w 2259"/>
                  <a:gd name="T13" fmla="*/ 114 h 2042"/>
                  <a:gd name="T14" fmla="*/ 22 w 2259"/>
                  <a:gd name="T15" fmla="*/ 113 h 2042"/>
                  <a:gd name="T16" fmla="*/ 27 w 2259"/>
                  <a:gd name="T17" fmla="*/ 127 h 2042"/>
                  <a:gd name="T18" fmla="*/ 24 w 2259"/>
                  <a:gd name="T19" fmla="*/ 144 h 2042"/>
                  <a:gd name="T20" fmla="*/ 21 w 2259"/>
                  <a:gd name="T21" fmla="*/ 171 h 2042"/>
                  <a:gd name="T22" fmla="*/ 22 w 2259"/>
                  <a:gd name="T23" fmla="*/ 159 h 2042"/>
                  <a:gd name="T24" fmla="*/ 24 w 2259"/>
                  <a:gd name="T25" fmla="*/ 162 h 2042"/>
                  <a:gd name="T26" fmla="*/ 22 w 2259"/>
                  <a:gd name="T27" fmla="*/ 152 h 2042"/>
                  <a:gd name="T28" fmla="*/ 28 w 2259"/>
                  <a:gd name="T29" fmla="*/ 144 h 2042"/>
                  <a:gd name="T30" fmla="*/ 32 w 2259"/>
                  <a:gd name="T31" fmla="*/ 153 h 2042"/>
                  <a:gd name="T32" fmla="*/ 32 w 2259"/>
                  <a:gd name="T33" fmla="*/ 169 h 2042"/>
                  <a:gd name="T34" fmla="*/ 28 w 2259"/>
                  <a:gd name="T35" fmla="*/ 185 h 2042"/>
                  <a:gd name="T36" fmla="*/ 26 w 2259"/>
                  <a:gd name="T37" fmla="*/ 179 h 2042"/>
                  <a:gd name="T38" fmla="*/ 23 w 2259"/>
                  <a:gd name="T39" fmla="*/ 171 h 2042"/>
                  <a:gd name="T40" fmla="*/ 33 w 2259"/>
                  <a:gd name="T41" fmla="*/ 189 h 2042"/>
                  <a:gd name="T42" fmla="*/ 34 w 2259"/>
                  <a:gd name="T43" fmla="*/ 142 h 2042"/>
                  <a:gd name="T44" fmla="*/ 43 w 2259"/>
                  <a:gd name="T45" fmla="*/ 139 h 2042"/>
                  <a:gd name="T46" fmla="*/ 50 w 2259"/>
                  <a:gd name="T47" fmla="*/ 101 h 2042"/>
                  <a:gd name="T48" fmla="*/ 43 w 2259"/>
                  <a:gd name="T49" fmla="*/ 97 h 2042"/>
                  <a:gd name="T50" fmla="*/ 49 w 2259"/>
                  <a:gd name="T51" fmla="*/ 104 h 2042"/>
                  <a:gd name="T52" fmla="*/ 46 w 2259"/>
                  <a:gd name="T53" fmla="*/ 124 h 2042"/>
                  <a:gd name="T54" fmla="*/ 43 w 2259"/>
                  <a:gd name="T55" fmla="*/ 133 h 2042"/>
                  <a:gd name="T56" fmla="*/ 37 w 2259"/>
                  <a:gd name="T57" fmla="*/ 121 h 2042"/>
                  <a:gd name="T58" fmla="*/ 37 w 2259"/>
                  <a:gd name="T59" fmla="*/ 95 h 2042"/>
                  <a:gd name="T60" fmla="*/ 42 w 2259"/>
                  <a:gd name="T61" fmla="*/ 80 h 2042"/>
                  <a:gd name="T62" fmla="*/ 42 w 2259"/>
                  <a:gd name="T63" fmla="*/ 76 h 2042"/>
                  <a:gd name="T64" fmla="*/ 35 w 2259"/>
                  <a:gd name="T65" fmla="*/ 105 h 2042"/>
                  <a:gd name="T66" fmla="*/ 29 w 2259"/>
                  <a:gd name="T67" fmla="*/ 100 h 2042"/>
                  <a:gd name="T68" fmla="*/ 31 w 2259"/>
                  <a:gd name="T69" fmla="*/ 91 h 2042"/>
                  <a:gd name="T70" fmla="*/ 34 w 2259"/>
                  <a:gd name="T71" fmla="*/ 94 h 2042"/>
                  <a:gd name="T72" fmla="*/ 50 w 2259"/>
                  <a:gd name="T73" fmla="*/ 91 h 2042"/>
                  <a:gd name="T74" fmla="*/ 46 w 2259"/>
                  <a:gd name="T75" fmla="*/ 51 h 2042"/>
                  <a:gd name="T76" fmla="*/ 50 w 2259"/>
                  <a:gd name="T77" fmla="*/ 3 h 2042"/>
                  <a:gd name="T78" fmla="*/ 49 w 2259"/>
                  <a:gd name="T79" fmla="*/ 12 h 2042"/>
                  <a:gd name="T80" fmla="*/ 50 w 2259"/>
                  <a:gd name="T81" fmla="*/ 0 h 2042"/>
                  <a:gd name="T82" fmla="*/ 50 w 2259"/>
                  <a:gd name="T83" fmla="*/ 29 h 2042"/>
                  <a:gd name="T84" fmla="*/ 50 w 2259"/>
                  <a:gd name="T85" fmla="*/ 63 h 2042"/>
                  <a:gd name="T86" fmla="*/ 51 w 2259"/>
                  <a:gd name="T87" fmla="*/ 42 h 2042"/>
                  <a:gd name="T88" fmla="*/ 47 w 2259"/>
                  <a:gd name="T89" fmla="*/ 48 h 2042"/>
                  <a:gd name="T90" fmla="*/ 50 w 2259"/>
                  <a:gd name="T91" fmla="*/ 127 h 2042"/>
                  <a:gd name="T92" fmla="*/ 52 w 2259"/>
                  <a:gd name="T93" fmla="*/ 149 h 2042"/>
                  <a:gd name="T94" fmla="*/ 46 w 2259"/>
                  <a:gd name="T95" fmla="*/ 153 h 2042"/>
                  <a:gd name="T96" fmla="*/ 50 w 2259"/>
                  <a:gd name="T97" fmla="*/ 149 h 2042"/>
                  <a:gd name="T98" fmla="*/ 34 w 2259"/>
                  <a:gd name="T99" fmla="*/ 130 h 2042"/>
                  <a:gd name="T100" fmla="*/ 39 w 2259"/>
                  <a:gd name="T101" fmla="*/ 192 h 2042"/>
                  <a:gd name="T102" fmla="*/ 40 w 2259"/>
                  <a:gd name="T103" fmla="*/ 178 h 2042"/>
                  <a:gd name="T104" fmla="*/ 40 w 2259"/>
                  <a:gd name="T105" fmla="*/ 201 h 2042"/>
                  <a:gd name="T106" fmla="*/ 35 w 2259"/>
                  <a:gd name="T107" fmla="*/ 182 h 2042"/>
                  <a:gd name="T108" fmla="*/ 26 w 2259"/>
                  <a:gd name="T109" fmla="*/ 202 h 2042"/>
                  <a:gd name="T110" fmla="*/ 9 w 2259"/>
                  <a:gd name="T111" fmla="*/ 191 h 2042"/>
                  <a:gd name="T112" fmla="*/ 12 w 2259"/>
                  <a:gd name="T113" fmla="*/ 186 h 2042"/>
                  <a:gd name="T114" fmla="*/ 10 w 2259"/>
                  <a:gd name="T115" fmla="*/ 202 h 204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59"/>
                  <a:gd name="T175" fmla="*/ 0 h 2042"/>
                  <a:gd name="T176" fmla="*/ 2259 w 2259"/>
                  <a:gd name="T177" fmla="*/ 2042 h 204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59" h="2042">
                    <a:moveTo>
                      <a:pt x="384" y="1999"/>
                    </a:moveTo>
                    <a:lnTo>
                      <a:pt x="368" y="1971"/>
                    </a:lnTo>
                    <a:lnTo>
                      <a:pt x="368" y="1927"/>
                    </a:lnTo>
                    <a:lnTo>
                      <a:pt x="384" y="1854"/>
                    </a:lnTo>
                    <a:lnTo>
                      <a:pt x="368" y="1839"/>
                    </a:lnTo>
                    <a:lnTo>
                      <a:pt x="368" y="1854"/>
                    </a:lnTo>
                    <a:lnTo>
                      <a:pt x="320" y="1927"/>
                    </a:lnTo>
                    <a:lnTo>
                      <a:pt x="288" y="1971"/>
                    </a:lnTo>
                    <a:lnTo>
                      <a:pt x="240" y="1999"/>
                    </a:lnTo>
                    <a:lnTo>
                      <a:pt x="192" y="2014"/>
                    </a:lnTo>
                    <a:lnTo>
                      <a:pt x="128" y="2014"/>
                    </a:lnTo>
                    <a:lnTo>
                      <a:pt x="80" y="1999"/>
                    </a:lnTo>
                    <a:lnTo>
                      <a:pt x="32" y="1984"/>
                    </a:lnTo>
                    <a:lnTo>
                      <a:pt x="15" y="1956"/>
                    </a:lnTo>
                    <a:lnTo>
                      <a:pt x="0" y="1941"/>
                    </a:lnTo>
                    <a:lnTo>
                      <a:pt x="0" y="1882"/>
                    </a:lnTo>
                    <a:lnTo>
                      <a:pt x="15" y="1869"/>
                    </a:lnTo>
                    <a:lnTo>
                      <a:pt x="32" y="1854"/>
                    </a:lnTo>
                    <a:lnTo>
                      <a:pt x="80" y="1854"/>
                    </a:lnTo>
                    <a:lnTo>
                      <a:pt x="111" y="1854"/>
                    </a:lnTo>
                    <a:lnTo>
                      <a:pt x="128" y="1869"/>
                    </a:lnTo>
                    <a:lnTo>
                      <a:pt x="128" y="1897"/>
                    </a:lnTo>
                    <a:lnTo>
                      <a:pt x="128" y="1912"/>
                    </a:lnTo>
                    <a:lnTo>
                      <a:pt x="96" y="1927"/>
                    </a:lnTo>
                    <a:lnTo>
                      <a:pt x="80" y="1927"/>
                    </a:lnTo>
                    <a:lnTo>
                      <a:pt x="63" y="1927"/>
                    </a:lnTo>
                    <a:lnTo>
                      <a:pt x="63" y="1912"/>
                    </a:lnTo>
                    <a:lnTo>
                      <a:pt x="63" y="1897"/>
                    </a:lnTo>
                    <a:lnTo>
                      <a:pt x="63" y="1882"/>
                    </a:lnTo>
                    <a:lnTo>
                      <a:pt x="32" y="1882"/>
                    </a:lnTo>
                    <a:lnTo>
                      <a:pt x="15" y="1912"/>
                    </a:lnTo>
                    <a:lnTo>
                      <a:pt x="32" y="1927"/>
                    </a:lnTo>
                    <a:lnTo>
                      <a:pt x="48" y="1956"/>
                    </a:lnTo>
                    <a:lnTo>
                      <a:pt x="63" y="1971"/>
                    </a:lnTo>
                    <a:lnTo>
                      <a:pt x="128" y="1956"/>
                    </a:lnTo>
                    <a:lnTo>
                      <a:pt x="176" y="1941"/>
                    </a:lnTo>
                    <a:lnTo>
                      <a:pt x="272" y="1882"/>
                    </a:lnTo>
                    <a:lnTo>
                      <a:pt x="368" y="1825"/>
                    </a:lnTo>
                    <a:lnTo>
                      <a:pt x="416" y="1795"/>
                    </a:lnTo>
                    <a:lnTo>
                      <a:pt x="464" y="1795"/>
                    </a:lnTo>
                    <a:lnTo>
                      <a:pt x="545" y="1795"/>
                    </a:lnTo>
                    <a:lnTo>
                      <a:pt x="608" y="1795"/>
                    </a:lnTo>
                    <a:lnTo>
                      <a:pt x="673" y="1825"/>
                    </a:lnTo>
                    <a:lnTo>
                      <a:pt x="737" y="1854"/>
                    </a:lnTo>
                    <a:lnTo>
                      <a:pt x="977" y="1984"/>
                    </a:lnTo>
                    <a:lnTo>
                      <a:pt x="1009" y="1999"/>
                    </a:lnTo>
                    <a:lnTo>
                      <a:pt x="1025" y="1999"/>
                    </a:lnTo>
                    <a:lnTo>
                      <a:pt x="1057" y="1999"/>
                    </a:lnTo>
                    <a:lnTo>
                      <a:pt x="1057" y="1984"/>
                    </a:lnTo>
                    <a:lnTo>
                      <a:pt x="1042" y="1971"/>
                    </a:lnTo>
                    <a:lnTo>
                      <a:pt x="992" y="1956"/>
                    </a:lnTo>
                    <a:lnTo>
                      <a:pt x="961" y="1941"/>
                    </a:lnTo>
                    <a:lnTo>
                      <a:pt x="896" y="1882"/>
                    </a:lnTo>
                    <a:lnTo>
                      <a:pt x="848" y="1839"/>
                    </a:lnTo>
                    <a:lnTo>
                      <a:pt x="817" y="1767"/>
                    </a:lnTo>
                    <a:lnTo>
                      <a:pt x="817" y="1709"/>
                    </a:lnTo>
                    <a:lnTo>
                      <a:pt x="817" y="1652"/>
                    </a:lnTo>
                    <a:lnTo>
                      <a:pt x="848" y="1578"/>
                    </a:lnTo>
                    <a:lnTo>
                      <a:pt x="881" y="1522"/>
                    </a:lnTo>
                    <a:lnTo>
                      <a:pt x="977" y="1405"/>
                    </a:lnTo>
                    <a:lnTo>
                      <a:pt x="1073" y="1289"/>
                    </a:lnTo>
                    <a:lnTo>
                      <a:pt x="1105" y="1216"/>
                    </a:lnTo>
                    <a:lnTo>
                      <a:pt x="1105" y="1188"/>
                    </a:lnTo>
                    <a:lnTo>
                      <a:pt x="1105" y="1144"/>
                    </a:lnTo>
                    <a:lnTo>
                      <a:pt x="1073" y="1129"/>
                    </a:lnTo>
                    <a:lnTo>
                      <a:pt x="1042" y="1101"/>
                    </a:lnTo>
                    <a:lnTo>
                      <a:pt x="1025" y="1101"/>
                    </a:lnTo>
                    <a:lnTo>
                      <a:pt x="992" y="1116"/>
                    </a:lnTo>
                    <a:lnTo>
                      <a:pt x="992" y="1129"/>
                    </a:lnTo>
                    <a:lnTo>
                      <a:pt x="992" y="1144"/>
                    </a:lnTo>
                    <a:lnTo>
                      <a:pt x="1025" y="1144"/>
                    </a:lnTo>
                    <a:lnTo>
                      <a:pt x="1042" y="1144"/>
                    </a:lnTo>
                    <a:lnTo>
                      <a:pt x="1042" y="1159"/>
                    </a:lnTo>
                    <a:lnTo>
                      <a:pt x="1042" y="1173"/>
                    </a:lnTo>
                    <a:lnTo>
                      <a:pt x="1042" y="1188"/>
                    </a:lnTo>
                    <a:lnTo>
                      <a:pt x="1025" y="1203"/>
                    </a:lnTo>
                    <a:lnTo>
                      <a:pt x="1009" y="1203"/>
                    </a:lnTo>
                    <a:lnTo>
                      <a:pt x="992" y="1203"/>
                    </a:lnTo>
                    <a:lnTo>
                      <a:pt x="961" y="1173"/>
                    </a:lnTo>
                    <a:lnTo>
                      <a:pt x="961" y="1129"/>
                    </a:lnTo>
                    <a:lnTo>
                      <a:pt x="977" y="1116"/>
                    </a:lnTo>
                    <a:lnTo>
                      <a:pt x="992" y="1101"/>
                    </a:lnTo>
                    <a:lnTo>
                      <a:pt x="1025" y="1086"/>
                    </a:lnTo>
                    <a:lnTo>
                      <a:pt x="1057" y="1072"/>
                    </a:lnTo>
                    <a:lnTo>
                      <a:pt x="1073" y="1086"/>
                    </a:lnTo>
                    <a:lnTo>
                      <a:pt x="1138" y="1129"/>
                    </a:lnTo>
                    <a:lnTo>
                      <a:pt x="1169" y="1173"/>
                    </a:lnTo>
                    <a:lnTo>
                      <a:pt x="1169" y="1216"/>
                    </a:lnTo>
                    <a:lnTo>
                      <a:pt x="1169" y="1246"/>
                    </a:lnTo>
                    <a:lnTo>
                      <a:pt x="1153" y="1274"/>
                    </a:lnTo>
                    <a:lnTo>
                      <a:pt x="1121" y="1289"/>
                    </a:lnTo>
                    <a:lnTo>
                      <a:pt x="1138" y="1303"/>
                    </a:lnTo>
                    <a:lnTo>
                      <a:pt x="1153" y="1303"/>
                    </a:lnTo>
                    <a:lnTo>
                      <a:pt x="1169" y="1303"/>
                    </a:lnTo>
                    <a:lnTo>
                      <a:pt x="1169" y="1318"/>
                    </a:lnTo>
                    <a:lnTo>
                      <a:pt x="1153" y="1361"/>
                    </a:lnTo>
                    <a:lnTo>
                      <a:pt x="1121" y="1376"/>
                    </a:lnTo>
                    <a:lnTo>
                      <a:pt x="1042" y="1405"/>
                    </a:lnTo>
                    <a:lnTo>
                      <a:pt x="1025" y="1435"/>
                    </a:lnTo>
                    <a:lnTo>
                      <a:pt x="1009" y="1448"/>
                    </a:lnTo>
                    <a:lnTo>
                      <a:pt x="1009" y="1463"/>
                    </a:lnTo>
                    <a:lnTo>
                      <a:pt x="944" y="1491"/>
                    </a:lnTo>
                    <a:lnTo>
                      <a:pt x="929" y="1506"/>
                    </a:lnTo>
                    <a:lnTo>
                      <a:pt x="913" y="1535"/>
                    </a:lnTo>
                    <a:lnTo>
                      <a:pt x="913" y="1565"/>
                    </a:lnTo>
                    <a:lnTo>
                      <a:pt x="865" y="1593"/>
                    </a:lnTo>
                    <a:lnTo>
                      <a:pt x="848" y="1637"/>
                    </a:lnTo>
                    <a:lnTo>
                      <a:pt x="848" y="1665"/>
                    </a:lnTo>
                    <a:lnTo>
                      <a:pt x="865" y="1695"/>
                    </a:lnTo>
                    <a:lnTo>
                      <a:pt x="881" y="1709"/>
                    </a:lnTo>
                    <a:lnTo>
                      <a:pt x="896" y="1695"/>
                    </a:lnTo>
                    <a:lnTo>
                      <a:pt x="896" y="1680"/>
                    </a:lnTo>
                    <a:lnTo>
                      <a:pt x="896" y="1665"/>
                    </a:lnTo>
                    <a:lnTo>
                      <a:pt x="881" y="1652"/>
                    </a:lnTo>
                    <a:lnTo>
                      <a:pt x="896" y="1637"/>
                    </a:lnTo>
                    <a:lnTo>
                      <a:pt x="896" y="1622"/>
                    </a:lnTo>
                    <a:lnTo>
                      <a:pt x="913" y="1608"/>
                    </a:lnTo>
                    <a:lnTo>
                      <a:pt x="929" y="1608"/>
                    </a:lnTo>
                    <a:lnTo>
                      <a:pt x="944" y="1608"/>
                    </a:lnTo>
                    <a:lnTo>
                      <a:pt x="961" y="1593"/>
                    </a:lnTo>
                    <a:lnTo>
                      <a:pt x="961" y="1578"/>
                    </a:lnTo>
                    <a:lnTo>
                      <a:pt x="961" y="1593"/>
                    </a:lnTo>
                    <a:lnTo>
                      <a:pt x="977" y="1593"/>
                    </a:lnTo>
                    <a:lnTo>
                      <a:pt x="1009" y="1550"/>
                    </a:lnTo>
                    <a:lnTo>
                      <a:pt x="1025" y="1565"/>
                    </a:lnTo>
                    <a:lnTo>
                      <a:pt x="1025" y="1578"/>
                    </a:lnTo>
                    <a:lnTo>
                      <a:pt x="1009" y="1608"/>
                    </a:lnTo>
                    <a:lnTo>
                      <a:pt x="1009" y="1622"/>
                    </a:lnTo>
                    <a:lnTo>
                      <a:pt x="1025" y="1637"/>
                    </a:lnTo>
                    <a:lnTo>
                      <a:pt x="1042" y="1622"/>
                    </a:lnTo>
                    <a:lnTo>
                      <a:pt x="1057" y="1593"/>
                    </a:lnTo>
                    <a:lnTo>
                      <a:pt x="1057" y="1565"/>
                    </a:lnTo>
                    <a:lnTo>
                      <a:pt x="1042" y="1522"/>
                    </a:lnTo>
                    <a:lnTo>
                      <a:pt x="1025" y="1522"/>
                    </a:lnTo>
                    <a:lnTo>
                      <a:pt x="992" y="1522"/>
                    </a:lnTo>
                    <a:lnTo>
                      <a:pt x="961" y="1535"/>
                    </a:lnTo>
                    <a:lnTo>
                      <a:pt x="961" y="1578"/>
                    </a:lnTo>
                    <a:lnTo>
                      <a:pt x="944" y="1565"/>
                    </a:lnTo>
                    <a:lnTo>
                      <a:pt x="944" y="1550"/>
                    </a:lnTo>
                    <a:lnTo>
                      <a:pt x="961" y="1522"/>
                    </a:lnTo>
                    <a:lnTo>
                      <a:pt x="977" y="1506"/>
                    </a:lnTo>
                    <a:lnTo>
                      <a:pt x="1009" y="1506"/>
                    </a:lnTo>
                    <a:lnTo>
                      <a:pt x="1025" y="1491"/>
                    </a:lnTo>
                    <a:lnTo>
                      <a:pt x="1042" y="1463"/>
                    </a:lnTo>
                    <a:lnTo>
                      <a:pt x="1057" y="1448"/>
                    </a:lnTo>
                    <a:lnTo>
                      <a:pt x="1073" y="1448"/>
                    </a:lnTo>
                    <a:lnTo>
                      <a:pt x="1105" y="1420"/>
                    </a:lnTo>
                    <a:lnTo>
                      <a:pt x="1121" y="1420"/>
                    </a:lnTo>
                    <a:lnTo>
                      <a:pt x="1153" y="1435"/>
                    </a:lnTo>
                    <a:lnTo>
                      <a:pt x="1186" y="1448"/>
                    </a:lnTo>
                    <a:lnTo>
                      <a:pt x="1201" y="1448"/>
                    </a:lnTo>
                    <a:lnTo>
                      <a:pt x="1234" y="1420"/>
                    </a:lnTo>
                    <a:lnTo>
                      <a:pt x="1266" y="1405"/>
                    </a:lnTo>
                    <a:lnTo>
                      <a:pt x="1297" y="1405"/>
                    </a:lnTo>
                    <a:lnTo>
                      <a:pt x="1345" y="1405"/>
                    </a:lnTo>
                    <a:lnTo>
                      <a:pt x="1362" y="1435"/>
                    </a:lnTo>
                    <a:lnTo>
                      <a:pt x="1378" y="1448"/>
                    </a:lnTo>
                    <a:lnTo>
                      <a:pt x="1378" y="1506"/>
                    </a:lnTo>
                    <a:lnTo>
                      <a:pt x="1362" y="1522"/>
                    </a:lnTo>
                    <a:lnTo>
                      <a:pt x="1362" y="1535"/>
                    </a:lnTo>
                    <a:lnTo>
                      <a:pt x="1378" y="1535"/>
                    </a:lnTo>
                    <a:lnTo>
                      <a:pt x="1393" y="1535"/>
                    </a:lnTo>
                    <a:lnTo>
                      <a:pt x="1426" y="1535"/>
                    </a:lnTo>
                    <a:lnTo>
                      <a:pt x="1458" y="1578"/>
                    </a:lnTo>
                    <a:lnTo>
                      <a:pt x="1474" y="1608"/>
                    </a:lnTo>
                    <a:lnTo>
                      <a:pt x="1474" y="1637"/>
                    </a:lnTo>
                    <a:lnTo>
                      <a:pt x="1458" y="1665"/>
                    </a:lnTo>
                    <a:lnTo>
                      <a:pt x="1426" y="1680"/>
                    </a:lnTo>
                    <a:lnTo>
                      <a:pt x="1410" y="1695"/>
                    </a:lnTo>
                    <a:lnTo>
                      <a:pt x="1378" y="1695"/>
                    </a:lnTo>
                    <a:lnTo>
                      <a:pt x="1393" y="1739"/>
                    </a:lnTo>
                    <a:lnTo>
                      <a:pt x="1410" y="1767"/>
                    </a:lnTo>
                    <a:lnTo>
                      <a:pt x="1393" y="1795"/>
                    </a:lnTo>
                    <a:lnTo>
                      <a:pt x="1378" y="1810"/>
                    </a:lnTo>
                    <a:lnTo>
                      <a:pt x="1362" y="1825"/>
                    </a:lnTo>
                    <a:lnTo>
                      <a:pt x="1330" y="1854"/>
                    </a:lnTo>
                    <a:lnTo>
                      <a:pt x="1297" y="1854"/>
                    </a:lnTo>
                    <a:lnTo>
                      <a:pt x="1266" y="1839"/>
                    </a:lnTo>
                    <a:lnTo>
                      <a:pt x="1234" y="1825"/>
                    </a:lnTo>
                    <a:lnTo>
                      <a:pt x="1201" y="1854"/>
                    </a:lnTo>
                    <a:lnTo>
                      <a:pt x="1186" y="1869"/>
                    </a:lnTo>
                    <a:lnTo>
                      <a:pt x="1169" y="1882"/>
                    </a:lnTo>
                    <a:lnTo>
                      <a:pt x="1121" y="1882"/>
                    </a:lnTo>
                    <a:lnTo>
                      <a:pt x="1105" y="1869"/>
                    </a:lnTo>
                    <a:lnTo>
                      <a:pt x="1073" y="1854"/>
                    </a:lnTo>
                    <a:lnTo>
                      <a:pt x="1042" y="1839"/>
                    </a:lnTo>
                    <a:lnTo>
                      <a:pt x="1042" y="1810"/>
                    </a:lnTo>
                    <a:lnTo>
                      <a:pt x="1057" y="1795"/>
                    </a:lnTo>
                    <a:lnTo>
                      <a:pt x="1090" y="1795"/>
                    </a:lnTo>
                    <a:lnTo>
                      <a:pt x="1105" y="1795"/>
                    </a:lnTo>
                    <a:lnTo>
                      <a:pt x="1138" y="1767"/>
                    </a:lnTo>
                    <a:lnTo>
                      <a:pt x="1153" y="1752"/>
                    </a:lnTo>
                    <a:lnTo>
                      <a:pt x="1153" y="1709"/>
                    </a:lnTo>
                    <a:lnTo>
                      <a:pt x="1138" y="1680"/>
                    </a:lnTo>
                    <a:lnTo>
                      <a:pt x="1121" y="1665"/>
                    </a:lnTo>
                    <a:lnTo>
                      <a:pt x="1105" y="1652"/>
                    </a:lnTo>
                    <a:lnTo>
                      <a:pt x="1057" y="1652"/>
                    </a:lnTo>
                    <a:lnTo>
                      <a:pt x="1025" y="1665"/>
                    </a:lnTo>
                    <a:lnTo>
                      <a:pt x="992" y="1680"/>
                    </a:lnTo>
                    <a:lnTo>
                      <a:pt x="977" y="1709"/>
                    </a:lnTo>
                    <a:lnTo>
                      <a:pt x="961" y="1739"/>
                    </a:lnTo>
                    <a:lnTo>
                      <a:pt x="961" y="1782"/>
                    </a:lnTo>
                    <a:lnTo>
                      <a:pt x="977" y="1825"/>
                    </a:lnTo>
                    <a:lnTo>
                      <a:pt x="992" y="1869"/>
                    </a:lnTo>
                    <a:lnTo>
                      <a:pt x="1042" y="1912"/>
                    </a:lnTo>
                    <a:lnTo>
                      <a:pt x="1105" y="1941"/>
                    </a:lnTo>
                    <a:lnTo>
                      <a:pt x="1153" y="1956"/>
                    </a:lnTo>
                    <a:lnTo>
                      <a:pt x="1218" y="1956"/>
                    </a:lnTo>
                    <a:lnTo>
                      <a:pt x="1282" y="1941"/>
                    </a:lnTo>
                    <a:lnTo>
                      <a:pt x="1393" y="1897"/>
                    </a:lnTo>
                    <a:lnTo>
                      <a:pt x="1441" y="1854"/>
                    </a:lnTo>
                    <a:lnTo>
                      <a:pt x="1474" y="1825"/>
                    </a:lnTo>
                    <a:lnTo>
                      <a:pt x="1506" y="1782"/>
                    </a:lnTo>
                    <a:lnTo>
                      <a:pt x="1537" y="1739"/>
                    </a:lnTo>
                    <a:lnTo>
                      <a:pt x="1537" y="1680"/>
                    </a:lnTo>
                    <a:lnTo>
                      <a:pt x="1554" y="1637"/>
                    </a:lnTo>
                    <a:lnTo>
                      <a:pt x="1537" y="1578"/>
                    </a:lnTo>
                    <a:lnTo>
                      <a:pt x="1537" y="1522"/>
                    </a:lnTo>
                    <a:lnTo>
                      <a:pt x="1506" y="1478"/>
                    </a:lnTo>
                    <a:lnTo>
                      <a:pt x="1474" y="1420"/>
                    </a:lnTo>
                    <a:lnTo>
                      <a:pt x="1410" y="1333"/>
                    </a:lnTo>
                    <a:lnTo>
                      <a:pt x="1426" y="1303"/>
                    </a:lnTo>
                    <a:lnTo>
                      <a:pt x="1441" y="1289"/>
                    </a:lnTo>
                    <a:lnTo>
                      <a:pt x="1489" y="1259"/>
                    </a:lnTo>
                    <a:lnTo>
                      <a:pt x="1587" y="1318"/>
                    </a:lnTo>
                    <a:lnTo>
                      <a:pt x="1635" y="1346"/>
                    </a:lnTo>
                    <a:lnTo>
                      <a:pt x="1666" y="1376"/>
                    </a:lnTo>
                    <a:lnTo>
                      <a:pt x="1714" y="1376"/>
                    </a:lnTo>
                    <a:lnTo>
                      <a:pt x="1779" y="1390"/>
                    </a:lnTo>
                    <a:lnTo>
                      <a:pt x="1827" y="1390"/>
                    </a:lnTo>
                    <a:lnTo>
                      <a:pt x="1875" y="1376"/>
                    </a:lnTo>
                    <a:lnTo>
                      <a:pt x="1923" y="1376"/>
                    </a:lnTo>
                    <a:lnTo>
                      <a:pt x="1971" y="1361"/>
                    </a:lnTo>
                    <a:lnTo>
                      <a:pt x="2051" y="1303"/>
                    </a:lnTo>
                    <a:lnTo>
                      <a:pt x="2115" y="1231"/>
                    </a:lnTo>
                    <a:lnTo>
                      <a:pt x="2132" y="1188"/>
                    </a:lnTo>
                    <a:lnTo>
                      <a:pt x="2147" y="1144"/>
                    </a:lnTo>
                    <a:lnTo>
                      <a:pt x="2147" y="1101"/>
                    </a:lnTo>
                    <a:lnTo>
                      <a:pt x="2147" y="1057"/>
                    </a:lnTo>
                    <a:lnTo>
                      <a:pt x="2132" y="1014"/>
                    </a:lnTo>
                    <a:lnTo>
                      <a:pt x="2115" y="971"/>
                    </a:lnTo>
                    <a:lnTo>
                      <a:pt x="2067" y="927"/>
                    </a:lnTo>
                    <a:lnTo>
                      <a:pt x="2034" y="897"/>
                    </a:lnTo>
                    <a:lnTo>
                      <a:pt x="2003" y="884"/>
                    </a:lnTo>
                    <a:lnTo>
                      <a:pt x="1971" y="884"/>
                    </a:lnTo>
                    <a:lnTo>
                      <a:pt x="1938" y="884"/>
                    </a:lnTo>
                    <a:lnTo>
                      <a:pt x="1907" y="897"/>
                    </a:lnTo>
                    <a:lnTo>
                      <a:pt x="1875" y="912"/>
                    </a:lnTo>
                    <a:lnTo>
                      <a:pt x="1859" y="956"/>
                    </a:lnTo>
                    <a:lnTo>
                      <a:pt x="1842" y="971"/>
                    </a:lnTo>
                    <a:lnTo>
                      <a:pt x="1842" y="986"/>
                    </a:lnTo>
                    <a:lnTo>
                      <a:pt x="1859" y="1029"/>
                    </a:lnTo>
                    <a:lnTo>
                      <a:pt x="1890" y="1042"/>
                    </a:lnTo>
                    <a:lnTo>
                      <a:pt x="1923" y="1042"/>
                    </a:lnTo>
                    <a:lnTo>
                      <a:pt x="1971" y="1029"/>
                    </a:lnTo>
                    <a:lnTo>
                      <a:pt x="1986" y="1014"/>
                    </a:lnTo>
                    <a:lnTo>
                      <a:pt x="2003" y="971"/>
                    </a:lnTo>
                    <a:lnTo>
                      <a:pt x="2034" y="986"/>
                    </a:lnTo>
                    <a:lnTo>
                      <a:pt x="2067" y="1014"/>
                    </a:lnTo>
                    <a:lnTo>
                      <a:pt x="2082" y="1042"/>
                    </a:lnTo>
                    <a:lnTo>
                      <a:pt x="2067" y="1072"/>
                    </a:lnTo>
                    <a:lnTo>
                      <a:pt x="2034" y="1101"/>
                    </a:lnTo>
                    <a:lnTo>
                      <a:pt x="2034" y="1116"/>
                    </a:lnTo>
                    <a:lnTo>
                      <a:pt x="2034" y="1129"/>
                    </a:lnTo>
                    <a:lnTo>
                      <a:pt x="2051" y="1144"/>
                    </a:lnTo>
                    <a:lnTo>
                      <a:pt x="2067" y="1159"/>
                    </a:lnTo>
                    <a:lnTo>
                      <a:pt x="2067" y="1188"/>
                    </a:lnTo>
                    <a:lnTo>
                      <a:pt x="2051" y="1216"/>
                    </a:lnTo>
                    <a:lnTo>
                      <a:pt x="2019" y="1246"/>
                    </a:lnTo>
                    <a:lnTo>
                      <a:pt x="1986" y="1246"/>
                    </a:lnTo>
                    <a:lnTo>
                      <a:pt x="1971" y="1246"/>
                    </a:lnTo>
                    <a:lnTo>
                      <a:pt x="1938" y="1246"/>
                    </a:lnTo>
                    <a:lnTo>
                      <a:pt x="1923" y="1231"/>
                    </a:lnTo>
                    <a:lnTo>
                      <a:pt x="1907" y="1216"/>
                    </a:lnTo>
                    <a:lnTo>
                      <a:pt x="1890" y="1216"/>
                    </a:lnTo>
                    <a:lnTo>
                      <a:pt x="1875" y="1231"/>
                    </a:lnTo>
                    <a:lnTo>
                      <a:pt x="1890" y="1259"/>
                    </a:lnTo>
                    <a:lnTo>
                      <a:pt x="1875" y="1274"/>
                    </a:lnTo>
                    <a:lnTo>
                      <a:pt x="1842" y="1318"/>
                    </a:lnTo>
                    <a:lnTo>
                      <a:pt x="1827" y="1333"/>
                    </a:lnTo>
                    <a:lnTo>
                      <a:pt x="1794" y="1346"/>
                    </a:lnTo>
                    <a:lnTo>
                      <a:pt x="1779" y="1333"/>
                    </a:lnTo>
                    <a:lnTo>
                      <a:pt x="1746" y="1333"/>
                    </a:lnTo>
                    <a:lnTo>
                      <a:pt x="1731" y="1303"/>
                    </a:lnTo>
                    <a:lnTo>
                      <a:pt x="1714" y="1289"/>
                    </a:lnTo>
                    <a:lnTo>
                      <a:pt x="1698" y="1246"/>
                    </a:lnTo>
                    <a:lnTo>
                      <a:pt x="1683" y="1231"/>
                    </a:lnTo>
                    <a:lnTo>
                      <a:pt x="1666" y="1231"/>
                    </a:lnTo>
                    <a:lnTo>
                      <a:pt x="1635" y="1231"/>
                    </a:lnTo>
                    <a:lnTo>
                      <a:pt x="1587" y="1216"/>
                    </a:lnTo>
                    <a:lnTo>
                      <a:pt x="1554" y="1173"/>
                    </a:lnTo>
                    <a:lnTo>
                      <a:pt x="1554" y="1159"/>
                    </a:lnTo>
                    <a:lnTo>
                      <a:pt x="1554" y="1144"/>
                    </a:lnTo>
                    <a:lnTo>
                      <a:pt x="1570" y="1101"/>
                    </a:lnTo>
                    <a:lnTo>
                      <a:pt x="1602" y="1072"/>
                    </a:lnTo>
                    <a:lnTo>
                      <a:pt x="1602" y="1057"/>
                    </a:lnTo>
                    <a:lnTo>
                      <a:pt x="1587" y="1029"/>
                    </a:lnTo>
                    <a:lnTo>
                      <a:pt x="1570" y="1014"/>
                    </a:lnTo>
                    <a:lnTo>
                      <a:pt x="1570" y="986"/>
                    </a:lnTo>
                    <a:lnTo>
                      <a:pt x="1570" y="956"/>
                    </a:lnTo>
                    <a:lnTo>
                      <a:pt x="1602" y="927"/>
                    </a:lnTo>
                    <a:lnTo>
                      <a:pt x="1618" y="912"/>
                    </a:lnTo>
                    <a:lnTo>
                      <a:pt x="1635" y="912"/>
                    </a:lnTo>
                    <a:lnTo>
                      <a:pt x="1666" y="912"/>
                    </a:lnTo>
                    <a:lnTo>
                      <a:pt x="1666" y="897"/>
                    </a:lnTo>
                    <a:lnTo>
                      <a:pt x="1683" y="854"/>
                    </a:lnTo>
                    <a:lnTo>
                      <a:pt x="1714" y="825"/>
                    </a:lnTo>
                    <a:lnTo>
                      <a:pt x="1746" y="825"/>
                    </a:lnTo>
                    <a:lnTo>
                      <a:pt x="1779" y="825"/>
                    </a:lnTo>
                    <a:lnTo>
                      <a:pt x="1810" y="797"/>
                    </a:lnTo>
                    <a:lnTo>
                      <a:pt x="1842" y="797"/>
                    </a:lnTo>
                    <a:lnTo>
                      <a:pt x="1859" y="797"/>
                    </a:lnTo>
                    <a:lnTo>
                      <a:pt x="1890" y="810"/>
                    </a:lnTo>
                    <a:lnTo>
                      <a:pt x="1890" y="825"/>
                    </a:lnTo>
                    <a:lnTo>
                      <a:pt x="1907" y="825"/>
                    </a:lnTo>
                    <a:lnTo>
                      <a:pt x="1907" y="797"/>
                    </a:lnTo>
                    <a:lnTo>
                      <a:pt x="1890" y="782"/>
                    </a:lnTo>
                    <a:lnTo>
                      <a:pt x="1875" y="767"/>
                    </a:lnTo>
                    <a:lnTo>
                      <a:pt x="1842" y="753"/>
                    </a:lnTo>
                    <a:lnTo>
                      <a:pt x="1810" y="767"/>
                    </a:lnTo>
                    <a:lnTo>
                      <a:pt x="1762" y="797"/>
                    </a:lnTo>
                    <a:lnTo>
                      <a:pt x="1731" y="797"/>
                    </a:lnTo>
                    <a:lnTo>
                      <a:pt x="1698" y="797"/>
                    </a:lnTo>
                    <a:lnTo>
                      <a:pt x="1666" y="825"/>
                    </a:lnTo>
                    <a:lnTo>
                      <a:pt x="1635" y="869"/>
                    </a:lnTo>
                    <a:lnTo>
                      <a:pt x="1587" y="897"/>
                    </a:lnTo>
                    <a:lnTo>
                      <a:pt x="1554" y="927"/>
                    </a:lnTo>
                    <a:lnTo>
                      <a:pt x="1537" y="942"/>
                    </a:lnTo>
                    <a:lnTo>
                      <a:pt x="1522" y="1014"/>
                    </a:lnTo>
                    <a:lnTo>
                      <a:pt x="1506" y="1057"/>
                    </a:lnTo>
                    <a:lnTo>
                      <a:pt x="1489" y="1057"/>
                    </a:lnTo>
                    <a:lnTo>
                      <a:pt x="1458" y="1072"/>
                    </a:lnTo>
                    <a:lnTo>
                      <a:pt x="1458" y="1057"/>
                    </a:lnTo>
                    <a:lnTo>
                      <a:pt x="1458" y="1042"/>
                    </a:lnTo>
                    <a:lnTo>
                      <a:pt x="1458" y="1029"/>
                    </a:lnTo>
                    <a:lnTo>
                      <a:pt x="1426" y="1014"/>
                    </a:lnTo>
                    <a:lnTo>
                      <a:pt x="1378" y="1029"/>
                    </a:lnTo>
                    <a:lnTo>
                      <a:pt x="1330" y="1042"/>
                    </a:lnTo>
                    <a:lnTo>
                      <a:pt x="1297" y="1029"/>
                    </a:lnTo>
                    <a:lnTo>
                      <a:pt x="1249" y="999"/>
                    </a:lnTo>
                    <a:lnTo>
                      <a:pt x="1234" y="971"/>
                    </a:lnTo>
                    <a:lnTo>
                      <a:pt x="1218" y="942"/>
                    </a:lnTo>
                    <a:lnTo>
                      <a:pt x="1234" y="897"/>
                    </a:lnTo>
                    <a:lnTo>
                      <a:pt x="1249" y="869"/>
                    </a:lnTo>
                    <a:lnTo>
                      <a:pt x="1266" y="854"/>
                    </a:lnTo>
                    <a:lnTo>
                      <a:pt x="1297" y="854"/>
                    </a:lnTo>
                    <a:lnTo>
                      <a:pt x="1314" y="854"/>
                    </a:lnTo>
                    <a:lnTo>
                      <a:pt x="1330" y="869"/>
                    </a:lnTo>
                    <a:lnTo>
                      <a:pt x="1330" y="897"/>
                    </a:lnTo>
                    <a:lnTo>
                      <a:pt x="1330" y="912"/>
                    </a:lnTo>
                    <a:lnTo>
                      <a:pt x="1314" y="927"/>
                    </a:lnTo>
                    <a:lnTo>
                      <a:pt x="1297" y="927"/>
                    </a:lnTo>
                    <a:lnTo>
                      <a:pt x="1282" y="912"/>
                    </a:lnTo>
                    <a:lnTo>
                      <a:pt x="1249" y="912"/>
                    </a:lnTo>
                    <a:lnTo>
                      <a:pt x="1249" y="927"/>
                    </a:lnTo>
                    <a:lnTo>
                      <a:pt x="1266" y="942"/>
                    </a:lnTo>
                    <a:lnTo>
                      <a:pt x="1297" y="971"/>
                    </a:lnTo>
                    <a:lnTo>
                      <a:pt x="1330" y="986"/>
                    </a:lnTo>
                    <a:lnTo>
                      <a:pt x="1410" y="971"/>
                    </a:lnTo>
                    <a:lnTo>
                      <a:pt x="1474" y="942"/>
                    </a:lnTo>
                    <a:lnTo>
                      <a:pt x="1587" y="854"/>
                    </a:lnTo>
                    <a:lnTo>
                      <a:pt x="1698" y="767"/>
                    </a:lnTo>
                    <a:lnTo>
                      <a:pt x="1762" y="738"/>
                    </a:lnTo>
                    <a:lnTo>
                      <a:pt x="1842" y="723"/>
                    </a:lnTo>
                    <a:lnTo>
                      <a:pt x="1923" y="738"/>
                    </a:lnTo>
                    <a:lnTo>
                      <a:pt x="2003" y="753"/>
                    </a:lnTo>
                    <a:lnTo>
                      <a:pt x="2067" y="797"/>
                    </a:lnTo>
                    <a:lnTo>
                      <a:pt x="2099" y="810"/>
                    </a:lnTo>
                    <a:lnTo>
                      <a:pt x="2132" y="854"/>
                    </a:lnTo>
                    <a:lnTo>
                      <a:pt x="2147" y="912"/>
                    </a:lnTo>
                    <a:lnTo>
                      <a:pt x="2163" y="971"/>
                    </a:lnTo>
                    <a:lnTo>
                      <a:pt x="2180" y="971"/>
                    </a:lnTo>
                    <a:lnTo>
                      <a:pt x="2195" y="971"/>
                    </a:lnTo>
                    <a:lnTo>
                      <a:pt x="2195" y="942"/>
                    </a:lnTo>
                    <a:lnTo>
                      <a:pt x="2195" y="912"/>
                    </a:lnTo>
                    <a:lnTo>
                      <a:pt x="2163" y="854"/>
                    </a:lnTo>
                    <a:lnTo>
                      <a:pt x="2132" y="782"/>
                    </a:lnTo>
                    <a:lnTo>
                      <a:pt x="2082" y="710"/>
                    </a:lnTo>
                    <a:lnTo>
                      <a:pt x="1986" y="580"/>
                    </a:lnTo>
                    <a:lnTo>
                      <a:pt x="1971" y="506"/>
                    </a:lnTo>
                    <a:lnTo>
                      <a:pt x="1971" y="450"/>
                    </a:lnTo>
                    <a:lnTo>
                      <a:pt x="1986" y="376"/>
                    </a:lnTo>
                    <a:lnTo>
                      <a:pt x="2019" y="318"/>
                    </a:lnTo>
                    <a:lnTo>
                      <a:pt x="2019" y="304"/>
                    </a:lnTo>
                    <a:lnTo>
                      <a:pt x="2132" y="187"/>
                    </a:lnTo>
                    <a:lnTo>
                      <a:pt x="2147" y="159"/>
                    </a:lnTo>
                    <a:lnTo>
                      <a:pt x="2163" y="116"/>
                    </a:lnTo>
                    <a:lnTo>
                      <a:pt x="2163" y="87"/>
                    </a:lnTo>
                    <a:lnTo>
                      <a:pt x="2163" y="44"/>
                    </a:lnTo>
                    <a:lnTo>
                      <a:pt x="2132" y="29"/>
                    </a:lnTo>
                    <a:lnTo>
                      <a:pt x="2115" y="29"/>
                    </a:lnTo>
                    <a:lnTo>
                      <a:pt x="2067" y="29"/>
                    </a:lnTo>
                    <a:lnTo>
                      <a:pt x="2051" y="44"/>
                    </a:lnTo>
                    <a:lnTo>
                      <a:pt x="2051" y="57"/>
                    </a:lnTo>
                    <a:lnTo>
                      <a:pt x="2051" y="72"/>
                    </a:lnTo>
                    <a:lnTo>
                      <a:pt x="2067" y="72"/>
                    </a:lnTo>
                    <a:lnTo>
                      <a:pt x="2099" y="72"/>
                    </a:lnTo>
                    <a:lnTo>
                      <a:pt x="2115" y="72"/>
                    </a:lnTo>
                    <a:lnTo>
                      <a:pt x="2115" y="87"/>
                    </a:lnTo>
                    <a:lnTo>
                      <a:pt x="2115" y="116"/>
                    </a:lnTo>
                    <a:lnTo>
                      <a:pt x="2099" y="131"/>
                    </a:lnTo>
                    <a:lnTo>
                      <a:pt x="2067" y="131"/>
                    </a:lnTo>
                    <a:lnTo>
                      <a:pt x="2034" y="101"/>
                    </a:lnTo>
                    <a:lnTo>
                      <a:pt x="2019" y="72"/>
                    </a:lnTo>
                    <a:lnTo>
                      <a:pt x="2019" y="44"/>
                    </a:lnTo>
                    <a:lnTo>
                      <a:pt x="2034" y="29"/>
                    </a:lnTo>
                    <a:lnTo>
                      <a:pt x="2067" y="14"/>
                    </a:lnTo>
                    <a:lnTo>
                      <a:pt x="2082" y="0"/>
                    </a:lnTo>
                    <a:lnTo>
                      <a:pt x="2115" y="0"/>
                    </a:lnTo>
                    <a:lnTo>
                      <a:pt x="2147" y="0"/>
                    </a:lnTo>
                    <a:lnTo>
                      <a:pt x="2211" y="29"/>
                    </a:lnTo>
                    <a:lnTo>
                      <a:pt x="2228" y="72"/>
                    </a:lnTo>
                    <a:lnTo>
                      <a:pt x="2243" y="116"/>
                    </a:lnTo>
                    <a:lnTo>
                      <a:pt x="2211" y="174"/>
                    </a:lnTo>
                    <a:lnTo>
                      <a:pt x="2180" y="218"/>
                    </a:lnTo>
                    <a:lnTo>
                      <a:pt x="2132" y="246"/>
                    </a:lnTo>
                    <a:lnTo>
                      <a:pt x="2082" y="274"/>
                    </a:lnTo>
                    <a:lnTo>
                      <a:pt x="2082" y="289"/>
                    </a:lnTo>
                    <a:lnTo>
                      <a:pt x="2099" y="304"/>
                    </a:lnTo>
                    <a:lnTo>
                      <a:pt x="2147" y="289"/>
                    </a:lnTo>
                    <a:lnTo>
                      <a:pt x="2163" y="289"/>
                    </a:lnTo>
                    <a:lnTo>
                      <a:pt x="2195" y="304"/>
                    </a:lnTo>
                    <a:lnTo>
                      <a:pt x="2228" y="318"/>
                    </a:lnTo>
                    <a:lnTo>
                      <a:pt x="2243" y="348"/>
                    </a:lnTo>
                    <a:lnTo>
                      <a:pt x="2259" y="391"/>
                    </a:lnTo>
                    <a:lnTo>
                      <a:pt x="2243" y="420"/>
                    </a:lnTo>
                    <a:lnTo>
                      <a:pt x="2228" y="478"/>
                    </a:lnTo>
                    <a:lnTo>
                      <a:pt x="2195" y="550"/>
                    </a:lnTo>
                    <a:lnTo>
                      <a:pt x="2163" y="608"/>
                    </a:lnTo>
                    <a:lnTo>
                      <a:pt x="2163" y="637"/>
                    </a:lnTo>
                    <a:lnTo>
                      <a:pt x="2163" y="667"/>
                    </a:lnTo>
                    <a:lnTo>
                      <a:pt x="2115" y="623"/>
                    </a:lnTo>
                    <a:lnTo>
                      <a:pt x="2099" y="565"/>
                    </a:lnTo>
                    <a:lnTo>
                      <a:pt x="2082" y="506"/>
                    </a:lnTo>
                    <a:lnTo>
                      <a:pt x="2067" y="450"/>
                    </a:lnTo>
                    <a:lnTo>
                      <a:pt x="2115" y="463"/>
                    </a:lnTo>
                    <a:lnTo>
                      <a:pt x="2147" y="463"/>
                    </a:lnTo>
                    <a:lnTo>
                      <a:pt x="2163" y="450"/>
                    </a:lnTo>
                    <a:lnTo>
                      <a:pt x="2180" y="435"/>
                    </a:lnTo>
                    <a:lnTo>
                      <a:pt x="2195" y="420"/>
                    </a:lnTo>
                    <a:lnTo>
                      <a:pt x="2195" y="391"/>
                    </a:lnTo>
                    <a:lnTo>
                      <a:pt x="2180" y="361"/>
                    </a:lnTo>
                    <a:lnTo>
                      <a:pt x="2163" y="348"/>
                    </a:lnTo>
                    <a:lnTo>
                      <a:pt x="2115" y="318"/>
                    </a:lnTo>
                    <a:lnTo>
                      <a:pt x="2099" y="318"/>
                    </a:lnTo>
                    <a:lnTo>
                      <a:pt x="2067" y="333"/>
                    </a:lnTo>
                    <a:lnTo>
                      <a:pt x="2034" y="361"/>
                    </a:lnTo>
                    <a:lnTo>
                      <a:pt x="2019" y="391"/>
                    </a:lnTo>
                    <a:lnTo>
                      <a:pt x="2003" y="435"/>
                    </a:lnTo>
                    <a:lnTo>
                      <a:pt x="2003" y="478"/>
                    </a:lnTo>
                    <a:lnTo>
                      <a:pt x="2019" y="506"/>
                    </a:lnTo>
                    <a:lnTo>
                      <a:pt x="2051" y="593"/>
                    </a:lnTo>
                    <a:lnTo>
                      <a:pt x="2082" y="667"/>
                    </a:lnTo>
                    <a:lnTo>
                      <a:pt x="2163" y="753"/>
                    </a:lnTo>
                    <a:lnTo>
                      <a:pt x="2211" y="854"/>
                    </a:lnTo>
                    <a:lnTo>
                      <a:pt x="2243" y="971"/>
                    </a:lnTo>
                    <a:lnTo>
                      <a:pt x="2243" y="1086"/>
                    </a:lnTo>
                    <a:lnTo>
                      <a:pt x="2228" y="1159"/>
                    </a:lnTo>
                    <a:lnTo>
                      <a:pt x="2211" y="1216"/>
                    </a:lnTo>
                    <a:lnTo>
                      <a:pt x="2163" y="1274"/>
                    </a:lnTo>
                    <a:lnTo>
                      <a:pt x="2115" y="1333"/>
                    </a:lnTo>
                    <a:lnTo>
                      <a:pt x="2034" y="1376"/>
                    </a:lnTo>
                    <a:lnTo>
                      <a:pt x="2034" y="1390"/>
                    </a:lnTo>
                    <a:lnTo>
                      <a:pt x="2067" y="1390"/>
                    </a:lnTo>
                    <a:lnTo>
                      <a:pt x="2099" y="1390"/>
                    </a:lnTo>
                    <a:lnTo>
                      <a:pt x="2115" y="1390"/>
                    </a:lnTo>
                    <a:lnTo>
                      <a:pt x="2163" y="1405"/>
                    </a:lnTo>
                    <a:lnTo>
                      <a:pt x="2195" y="1420"/>
                    </a:lnTo>
                    <a:lnTo>
                      <a:pt x="2228" y="1463"/>
                    </a:lnTo>
                    <a:lnTo>
                      <a:pt x="2243" y="1491"/>
                    </a:lnTo>
                    <a:lnTo>
                      <a:pt x="2243" y="1550"/>
                    </a:lnTo>
                    <a:lnTo>
                      <a:pt x="2243" y="1578"/>
                    </a:lnTo>
                    <a:lnTo>
                      <a:pt x="2228" y="1593"/>
                    </a:lnTo>
                    <a:lnTo>
                      <a:pt x="2195" y="1622"/>
                    </a:lnTo>
                    <a:lnTo>
                      <a:pt x="2180" y="1637"/>
                    </a:lnTo>
                    <a:lnTo>
                      <a:pt x="2099" y="1665"/>
                    </a:lnTo>
                    <a:lnTo>
                      <a:pt x="2051" y="1652"/>
                    </a:lnTo>
                    <a:lnTo>
                      <a:pt x="2003" y="1622"/>
                    </a:lnTo>
                    <a:lnTo>
                      <a:pt x="1986" y="1578"/>
                    </a:lnTo>
                    <a:lnTo>
                      <a:pt x="1986" y="1535"/>
                    </a:lnTo>
                    <a:lnTo>
                      <a:pt x="2019" y="1506"/>
                    </a:lnTo>
                    <a:lnTo>
                      <a:pt x="2019" y="1550"/>
                    </a:lnTo>
                    <a:lnTo>
                      <a:pt x="2034" y="1565"/>
                    </a:lnTo>
                    <a:lnTo>
                      <a:pt x="2051" y="1578"/>
                    </a:lnTo>
                    <a:lnTo>
                      <a:pt x="2067" y="1593"/>
                    </a:lnTo>
                    <a:lnTo>
                      <a:pt x="2082" y="1593"/>
                    </a:lnTo>
                    <a:lnTo>
                      <a:pt x="2115" y="1578"/>
                    </a:lnTo>
                    <a:lnTo>
                      <a:pt x="2147" y="1565"/>
                    </a:lnTo>
                    <a:lnTo>
                      <a:pt x="2163" y="1522"/>
                    </a:lnTo>
                    <a:lnTo>
                      <a:pt x="2147" y="1491"/>
                    </a:lnTo>
                    <a:lnTo>
                      <a:pt x="2115" y="1463"/>
                    </a:lnTo>
                    <a:lnTo>
                      <a:pt x="2067" y="1448"/>
                    </a:lnTo>
                    <a:lnTo>
                      <a:pt x="2019" y="1435"/>
                    </a:lnTo>
                    <a:lnTo>
                      <a:pt x="1907" y="1435"/>
                    </a:lnTo>
                    <a:lnTo>
                      <a:pt x="1810" y="1435"/>
                    </a:lnTo>
                    <a:lnTo>
                      <a:pt x="1762" y="1435"/>
                    </a:lnTo>
                    <a:lnTo>
                      <a:pt x="1714" y="1420"/>
                    </a:lnTo>
                    <a:lnTo>
                      <a:pt x="1602" y="1361"/>
                    </a:lnTo>
                    <a:lnTo>
                      <a:pt x="1506" y="1303"/>
                    </a:lnTo>
                    <a:lnTo>
                      <a:pt x="1474" y="1303"/>
                    </a:lnTo>
                    <a:lnTo>
                      <a:pt x="1458" y="1333"/>
                    </a:lnTo>
                    <a:lnTo>
                      <a:pt x="1522" y="1405"/>
                    </a:lnTo>
                    <a:lnTo>
                      <a:pt x="1554" y="1491"/>
                    </a:lnTo>
                    <a:lnTo>
                      <a:pt x="1587" y="1578"/>
                    </a:lnTo>
                    <a:lnTo>
                      <a:pt x="1602" y="1665"/>
                    </a:lnTo>
                    <a:lnTo>
                      <a:pt x="1602" y="1810"/>
                    </a:lnTo>
                    <a:lnTo>
                      <a:pt x="1602" y="1854"/>
                    </a:lnTo>
                    <a:lnTo>
                      <a:pt x="1618" y="1882"/>
                    </a:lnTo>
                    <a:lnTo>
                      <a:pt x="1650" y="1912"/>
                    </a:lnTo>
                    <a:lnTo>
                      <a:pt x="1683" y="1927"/>
                    </a:lnTo>
                    <a:lnTo>
                      <a:pt x="1731" y="1927"/>
                    </a:lnTo>
                    <a:lnTo>
                      <a:pt x="1762" y="1912"/>
                    </a:lnTo>
                    <a:lnTo>
                      <a:pt x="1779" y="1882"/>
                    </a:lnTo>
                    <a:lnTo>
                      <a:pt x="1779" y="1854"/>
                    </a:lnTo>
                    <a:lnTo>
                      <a:pt x="1779" y="1839"/>
                    </a:lnTo>
                    <a:lnTo>
                      <a:pt x="1762" y="1810"/>
                    </a:lnTo>
                    <a:lnTo>
                      <a:pt x="1714" y="1810"/>
                    </a:lnTo>
                    <a:lnTo>
                      <a:pt x="1666" y="1825"/>
                    </a:lnTo>
                    <a:lnTo>
                      <a:pt x="1683" y="1795"/>
                    </a:lnTo>
                    <a:lnTo>
                      <a:pt x="1698" y="1782"/>
                    </a:lnTo>
                    <a:lnTo>
                      <a:pt x="1731" y="1767"/>
                    </a:lnTo>
                    <a:lnTo>
                      <a:pt x="1746" y="1767"/>
                    </a:lnTo>
                    <a:lnTo>
                      <a:pt x="1794" y="1782"/>
                    </a:lnTo>
                    <a:lnTo>
                      <a:pt x="1827" y="1810"/>
                    </a:lnTo>
                    <a:lnTo>
                      <a:pt x="1842" y="1854"/>
                    </a:lnTo>
                    <a:lnTo>
                      <a:pt x="1842" y="1897"/>
                    </a:lnTo>
                    <a:lnTo>
                      <a:pt x="1842" y="1941"/>
                    </a:lnTo>
                    <a:lnTo>
                      <a:pt x="1810" y="1971"/>
                    </a:lnTo>
                    <a:lnTo>
                      <a:pt x="1762" y="1999"/>
                    </a:lnTo>
                    <a:lnTo>
                      <a:pt x="1731" y="2014"/>
                    </a:lnTo>
                    <a:lnTo>
                      <a:pt x="1683" y="2014"/>
                    </a:lnTo>
                    <a:lnTo>
                      <a:pt x="1635" y="2014"/>
                    </a:lnTo>
                    <a:lnTo>
                      <a:pt x="1602" y="1999"/>
                    </a:lnTo>
                    <a:lnTo>
                      <a:pt x="1554" y="1956"/>
                    </a:lnTo>
                    <a:lnTo>
                      <a:pt x="1537" y="1927"/>
                    </a:lnTo>
                    <a:lnTo>
                      <a:pt x="1537" y="1897"/>
                    </a:lnTo>
                    <a:lnTo>
                      <a:pt x="1537" y="1869"/>
                    </a:lnTo>
                    <a:lnTo>
                      <a:pt x="1554" y="1810"/>
                    </a:lnTo>
                    <a:lnTo>
                      <a:pt x="1537" y="1795"/>
                    </a:lnTo>
                    <a:lnTo>
                      <a:pt x="1522" y="1825"/>
                    </a:lnTo>
                    <a:lnTo>
                      <a:pt x="1506" y="1839"/>
                    </a:lnTo>
                    <a:lnTo>
                      <a:pt x="1506" y="1869"/>
                    </a:lnTo>
                    <a:lnTo>
                      <a:pt x="1474" y="1897"/>
                    </a:lnTo>
                    <a:lnTo>
                      <a:pt x="1441" y="1941"/>
                    </a:lnTo>
                    <a:lnTo>
                      <a:pt x="1393" y="1971"/>
                    </a:lnTo>
                    <a:lnTo>
                      <a:pt x="1345" y="1999"/>
                    </a:lnTo>
                    <a:lnTo>
                      <a:pt x="1297" y="2014"/>
                    </a:lnTo>
                    <a:lnTo>
                      <a:pt x="1234" y="2027"/>
                    </a:lnTo>
                    <a:lnTo>
                      <a:pt x="1186" y="2027"/>
                    </a:lnTo>
                    <a:lnTo>
                      <a:pt x="1121" y="2027"/>
                    </a:lnTo>
                    <a:lnTo>
                      <a:pt x="1073" y="2027"/>
                    </a:lnTo>
                    <a:lnTo>
                      <a:pt x="913" y="1971"/>
                    </a:lnTo>
                    <a:lnTo>
                      <a:pt x="769" y="1912"/>
                    </a:lnTo>
                    <a:lnTo>
                      <a:pt x="608" y="1839"/>
                    </a:lnTo>
                    <a:lnTo>
                      <a:pt x="528" y="1825"/>
                    </a:lnTo>
                    <a:lnTo>
                      <a:pt x="497" y="1825"/>
                    </a:lnTo>
                    <a:lnTo>
                      <a:pt x="447" y="1825"/>
                    </a:lnTo>
                    <a:lnTo>
                      <a:pt x="416" y="1854"/>
                    </a:lnTo>
                    <a:lnTo>
                      <a:pt x="399" y="1882"/>
                    </a:lnTo>
                    <a:lnTo>
                      <a:pt x="384" y="1912"/>
                    </a:lnTo>
                    <a:lnTo>
                      <a:pt x="399" y="1941"/>
                    </a:lnTo>
                    <a:lnTo>
                      <a:pt x="416" y="1956"/>
                    </a:lnTo>
                    <a:lnTo>
                      <a:pt x="432" y="1971"/>
                    </a:lnTo>
                    <a:lnTo>
                      <a:pt x="447" y="1971"/>
                    </a:lnTo>
                    <a:lnTo>
                      <a:pt x="480" y="1971"/>
                    </a:lnTo>
                    <a:lnTo>
                      <a:pt x="512" y="1956"/>
                    </a:lnTo>
                    <a:lnTo>
                      <a:pt x="528" y="1941"/>
                    </a:lnTo>
                    <a:lnTo>
                      <a:pt x="545" y="1927"/>
                    </a:lnTo>
                    <a:lnTo>
                      <a:pt x="528" y="1882"/>
                    </a:lnTo>
                    <a:lnTo>
                      <a:pt x="528" y="1869"/>
                    </a:lnTo>
                    <a:lnTo>
                      <a:pt x="593" y="1882"/>
                    </a:lnTo>
                    <a:lnTo>
                      <a:pt x="641" y="1897"/>
                    </a:lnTo>
                    <a:lnTo>
                      <a:pt x="752" y="1956"/>
                    </a:lnTo>
                    <a:lnTo>
                      <a:pt x="721" y="1956"/>
                    </a:lnTo>
                    <a:lnTo>
                      <a:pt x="689" y="1956"/>
                    </a:lnTo>
                    <a:lnTo>
                      <a:pt x="625" y="1984"/>
                    </a:lnTo>
                    <a:lnTo>
                      <a:pt x="545" y="2014"/>
                    </a:lnTo>
                    <a:lnTo>
                      <a:pt x="480" y="2042"/>
                    </a:lnTo>
                    <a:lnTo>
                      <a:pt x="447" y="2042"/>
                    </a:lnTo>
                    <a:lnTo>
                      <a:pt x="416" y="2027"/>
                    </a:lnTo>
                    <a:lnTo>
                      <a:pt x="384" y="1999"/>
                    </a:lnTo>
                    <a:close/>
                  </a:path>
                </a:pathLst>
              </a:custGeom>
              <a:solidFill>
                <a:srgbClr val="FFFF99"/>
              </a:solidFill>
              <a:ln w="9525">
                <a:solidFill>
                  <a:srgbClr val="800000"/>
                </a:solidFill>
                <a:round/>
                <a:headEnd/>
                <a:tailEnd/>
              </a:ln>
            </p:spPr>
            <p:txBody>
              <a:bodyPr/>
              <a:lstStyle/>
              <a:p>
                <a:endParaRPr lang="en-US"/>
              </a:p>
            </p:txBody>
          </p:sp>
          <p:sp>
            <p:nvSpPr>
              <p:cNvPr id="5245" name="Freeform 315"/>
              <p:cNvSpPr>
                <a:spLocks/>
              </p:cNvSpPr>
              <p:nvPr/>
            </p:nvSpPr>
            <p:spPr bwMode="auto">
              <a:xfrm rot="-5400000">
                <a:off x="5374" y="348"/>
                <a:ext cx="336" cy="248"/>
              </a:xfrm>
              <a:custGeom>
                <a:avLst/>
                <a:gdLst>
                  <a:gd name="T0" fmla="*/ 0 w 2197"/>
                  <a:gd name="T1" fmla="*/ 77 h 783"/>
                  <a:gd name="T2" fmla="*/ 0 w 2197"/>
                  <a:gd name="T3" fmla="*/ 74 h 783"/>
                  <a:gd name="T4" fmla="*/ 6 w 2197"/>
                  <a:gd name="T5" fmla="*/ 74 h 783"/>
                  <a:gd name="T6" fmla="*/ 24 w 2197"/>
                  <a:gd name="T7" fmla="*/ 75 h 783"/>
                  <a:gd name="T8" fmla="*/ 27 w 2197"/>
                  <a:gd name="T9" fmla="*/ 74 h 783"/>
                  <a:gd name="T10" fmla="*/ 27 w 2197"/>
                  <a:gd name="T11" fmla="*/ 74 h 783"/>
                  <a:gd name="T12" fmla="*/ 27 w 2197"/>
                  <a:gd name="T13" fmla="*/ 55 h 783"/>
                  <a:gd name="T14" fmla="*/ 27 w 2197"/>
                  <a:gd name="T15" fmla="*/ 54 h 783"/>
                  <a:gd name="T16" fmla="*/ 33 w 2197"/>
                  <a:gd name="T17" fmla="*/ 54 h 783"/>
                  <a:gd name="T18" fmla="*/ 35 w 2197"/>
                  <a:gd name="T19" fmla="*/ 52 h 783"/>
                  <a:gd name="T20" fmla="*/ 37 w 2197"/>
                  <a:gd name="T21" fmla="*/ 51 h 783"/>
                  <a:gd name="T22" fmla="*/ 40 w 2197"/>
                  <a:gd name="T23" fmla="*/ 48 h 783"/>
                  <a:gd name="T24" fmla="*/ 42 w 2197"/>
                  <a:gd name="T25" fmla="*/ 43 h 783"/>
                  <a:gd name="T26" fmla="*/ 45 w 2197"/>
                  <a:gd name="T27" fmla="*/ 38 h 783"/>
                  <a:gd name="T28" fmla="*/ 46 w 2197"/>
                  <a:gd name="T29" fmla="*/ 32 h 783"/>
                  <a:gd name="T30" fmla="*/ 48 w 2197"/>
                  <a:gd name="T31" fmla="*/ 25 h 783"/>
                  <a:gd name="T32" fmla="*/ 50 w 2197"/>
                  <a:gd name="T33" fmla="*/ 16 h 783"/>
                  <a:gd name="T34" fmla="*/ 51 w 2197"/>
                  <a:gd name="T35" fmla="*/ 0 h 783"/>
                  <a:gd name="T36" fmla="*/ 51 w 2197"/>
                  <a:gd name="T37" fmla="*/ 2 h 783"/>
                  <a:gd name="T38" fmla="*/ 51 w 2197"/>
                  <a:gd name="T39" fmla="*/ 4 h 783"/>
                  <a:gd name="T40" fmla="*/ 51 w 2197"/>
                  <a:gd name="T41" fmla="*/ 9 h 783"/>
                  <a:gd name="T42" fmla="*/ 51 w 2197"/>
                  <a:gd name="T43" fmla="*/ 16 h 783"/>
                  <a:gd name="T44" fmla="*/ 50 w 2197"/>
                  <a:gd name="T45" fmla="*/ 22 h 783"/>
                  <a:gd name="T46" fmla="*/ 48 w 2197"/>
                  <a:gd name="T47" fmla="*/ 29 h 783"/>
                  <a:gd name="T48" fmla="*/ 47 w 2197"/>
                  <a:gd name="T49" fmla="*/ 35 h 783"/>
                  <a:gd name="T50" fmla="*/ 45 w 2197"/>
                  <a:gd name="T51" fmla="*/ 41 h 783"/>
                  <a:gd name="T52" fmla="*/ 44 w 2197"/>
                  <a:gd name="T53" fmla="*/ 45 h 783"/>
                  <a:gd name="T54" fmla="*/ 42 w 2197"/>
                  <a:gd name="T55" fmla="*/ 49 h 783"/>
                  <a:gd name="T56" fmla="*/ 40 w 2197"/>
                  <a:gd name="T57" fmla="*/ 51 h 783"/>
                  <a:gd name="T58" fmla="*/ 36 w 2197"/>
                  <a:gd name="T59" fmla="*/ 55 h 783"/>
                  <a:gd name="T60" fmla="*/ 35 w 2197"/>
                  <a:gd name="T61" fmla="*/ 57 h 783"/>
                  <a:gd name="T62" fmla="*/ 33 w 2197"/>
                  <a:gd name="T63" fmla="*/ 57 h 783"/>
                  <a:gd name="T64" fmla="*/ 28 w 2197"/>
                  <a:gd name="T65" fmla="*/ 58 h 783"/>
                  <a:gd name="T66" fmla="*/ 28 w 2197"/>
                  <a:gd name="T67" fmla="*/ 60 h 783"/>
                  <a:gd name="T68" fmla="*/ 28 w 2197"/>
                  <a:gd name="T69" fmla="*/ 79 h 783"/>
                  <a:gd name="T70" fmla="*/ 0 w 2197"/>
                  <a:gd name="T71" fmla="*/ 77 h 7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97"/>
                  <a:gd name="T109" fmla="*/ 0 h 783"/>
                  <a:gd name="T110" fmla="*/ 2197 w 2197"/>
                  <a:gd name="T111" fmla="*/ 783 h 7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97" h="783">
                    <a:moveTo>
                      <a:pt x="17" y="768"/>
                    </a:moveTo>
                    <a:lnTo>
                      <a:pt x="0" y="740"/>
                    </a:lnTo>
                    <a:lnTo>
                      <a:pt x="242" y="740"/>
                    </a:lnTo>
                    <a:lnTo>
                      <a:pt x="1027" y="753"/>
                    </a:lnTo>
                    <a:lnTo>
                      <a:pt x="1138" y="740"/>
                    </a:lnTo>
                    <a:lnTo>
                      <a:pt x="1155" y="740"/>
                    </a:lnTo>
                    <a:lnTo>
                      <a:pt x="1155" y="551"/>
                    </a:lnTo>
                    <a:lnTo>
                      <a:pt x="1155" y="536"/>
                    </a:lnTo>
                    <a:lnTo>
                      <a:pt x="1395" y="536"/>
                    </a:lnTo>
                    <a:lnTo>
                      <a:pt x="1508" y="521"/>
                    </a:lnTo>
                    <a:lnTo>
                      <a:pt x="1604" y="508"/>
                    </a:lnTo>
                    <a:lnTo>
                      <a:pt x="1716" y="478"/>
                    </a:lnTo>
                    <a:lnTo>
                      <a:pt x="1812" y="434"/>
                    </a:lnTo>
                    <a:lnTo>
                      <a:pt x="1909" y="377"/>
                    </a:lnTo>
                    <a:lnTo>
                      <a:pt x="1988" y="319"/>
                    </a:lnTo>
                    <a:lnTo>
                      <a:pt x="2053" y="247"/>
                    </a:lnTo>
                    <a:lnTo>
                      <a:pt x="2117" y="159"/>
                    </a:lnTo>
                    <a:lnTo>
                      <a:pt x="2180" y="0"/>
                    </a:lnTo>
                    <a:lnTo>
                      <a:pt x="2197" y="15"/>
                    </a:lnTo>
                    <a:lnTo>
                      <a:pt x="2197" y="43"/>
                    </a:lnTo>
                    <a:lnTo>
                      <a:pt x="2180" y="87"/>
                    </a:lnTo>
                    <a:lnTo>
                      <a:pt x="2165" y="159"/>
                    </a:lnTo>
                    <a:lnTo>
                      <a:pt x="2117" y="217"/>
                    </a:lnTo>
                    <a:lnTo>
                      <a:pt x="2053" y="291"/>
                    </a:lnTo>
                    <a:lnTo>
                      <a:pt x="2005" y="347"/>
                    </a:lnTo>
                    <a:lnTo>
                      <a:pt x="1940" y="406"/>
                    </a:lnTo>
                    <a:lnTo>
                      <a:pt x="1861" y="449"/>
                    </a:lnTo>
                    <a:lnTo>
                      <a:pt x="1781" y="493"/>
                    </a:lnTo>
                    <a:lnTo>
                      <a:pt x="1700" y="508"/>
                    </a:lnTo>
                    <a:lnTo>
                      <a:pt x="1556" y="551"/>
                    </a:lnTo>
                    <a:lnTo>
                      <a:pt x="1491" y="564"/>
                    </a:lnTo>
                    <a:lnTo>
                      <a:pt x="1412" y="564"/>
                    </a:lnTo>
                    <a:lnTo>
                      <a:pt x="1203" y="579"/>
                    </a:lnTo>
                    <a:lnTo>
                      <a:pt x="1188" y="594"/>
                    </a:lnTo>
                    <a:lnTo>
                      <a:pt x="1188" y="783"/>
                    </a:lnTo>
                    <a:lnTo>
                      <a:pt x="17" y="768"/>
                    </a:lnTo>
                    <a:close/>
                  </a:path>
                </a:pathLst>
              </a:custGeom>
              <a:solidFill>
                <a:srgbClr val="FFFF99"/>
              </a:solidFill>
              <a:ln w="9525">
                <a:solidFill>
                  <a:srgbClr val="800000"/>
                </a:solidFill>
                <a:round/>
                <a:headEnd/>
                <a:tailEnd/>
              </a:ln>
            </p:spPr>
            <p:txBody>
              <a:bodyPr/>
              <a:lstStyle/>
              <a:p>
                <a:endParaRPr lang="en-US"/>
              </a:p>
            </p:txBody>
          </p:sp>
          <p:sp>
            <p:nvSpPr>
              <p:cNvPr id="5246" name="Freeform 316"/>
              <p:cNvSpPr>
                <a:spLocks/>
              </p:cNvSpPr>
              <p:nvPr/>
            </p:nvSpPr>
            <p:spPr bwMode="auto">
              <a:xfrm rot="-5400000">
                <a:off x="5655" y="87"/>
                <a:ext cx="7" cy="5"/>
              </a:xfrm>
              <a:custGeom>
                <a:avLst/>
                <a:gdLst>
                  <a:gd name="T0" fmla="*/ 0 w 48"/>
                  <a:gd name="T1" fmla="*/ 0 h 15"/>
                  <a:gd name="T2" fmla="*/ 0 w 48"/>
                  <a:gd name="T3" fmla="*/ 0 h 15"/>
                  <a:gd name="T4" fmla="*/ 1 w 48"/>
                  <a:gd name="T5" fmla="*/ 0 h 15"/>
                  <a:gd name="T6" fmla="*/ 1 w 48"/>
                  <a:gd name="T7" fmla="*/ 2 h 15"/>
                  <a:gd name="T8" fmla="*/ 0 w 48"/>
                  <a:gd name="T9" fmla="*/ 0 h 15"/>
                  <a:gd name="T10" fmla="*/ 0 60000 65536"/>
                  <a:gd name="T11" fmla="*/ 0 60000 65536"/>
                  <a:gd name="T12" fmla="*/ 0 60000 65536"/>
                  <a:gd name="T13" fmla="*/ 0 60000 65536"/>
                  <a:gd name="T14" fmla="*/ 0 60000 65536"/>
                  <a:gd name="T15" fmla="*/ 0 w 48"/>
                  <a:gd name="T16" fmla="*/ 0 h 15"/>
                  <a:gd name="T17" fmla="*/ 48 w 48"/>
                  <a:gd name="T18" fmla="*/ 15 h 15"/>
                </a:gdLst>
                <a:ahLst/>
                <a:cxnLst>
                  <a:cxn ang="T10">
                    <a:pos x="T0" y="T1"/>
                  </a:cxn>
                  <a:cxn ang="T11">
                    <a:pos x="T2" y="T3"/>
                  </a:cxn>
                  <a:cxn ang="T12">
                    <a:pos x="T4" y="T5"/>
                  </a:cxn>
                  <a:cxn ang="T13">
                    <a:pos x="T6" y="T7"/>
                  </a:cxn>
                  <a:cxn ang="T14">
                    <a:pos x="T8" y="T9"/>
                  </a:cxn>
                </a:cxnLst>
                <a:rect l="T15" t="T16" r="T17" b="T18"/>
                <a:pathLst>
                  <a:path w="48" h="15">
                    <a:moveTo>
                      <a:pt x="0" y="0"/>
                    </a:moveTo>
                    <a:lnTo>
                      <a:pt x="16" y="0"/>
                    </a:lnTo>
                    <a:lnTo>
                      <a:pt x="48" y="0"/>
                    </a:lnTo>
                    <a:lnTo>
                      <a:pt x="33" y="15"/>
                    </a:lnTo>
                    <a:lnTo>
                      <a:pt x="0" y="0"/>
                    </a:lnTo>
                    <a:close/>
                  </a:path>
                </a:pathLst>
              </a:custGeom>
              <a:solidFill>
                <a:srgbClr val="FFFF99"/>
              </a:solidFill>
              <a:ln w="9525">
                <a:solidFill>
                  <a:srgbClr val="800000"/>
                </a:solidFill>
                <a:round/>
                <a:headEnd/>
                <a:tailEnd/>
              </a:ln>
            </p:spPr>
            <p:txBody>
              <a:bodyPr/>
              <a:lstStyle/>
              <a:p>
                <a:endParaRPr lang="en-US"/>
              </a:p>
            </p:txBody>
          </p:sp>
          <p:sp>
            <p:nvSpPr>
              <p:cNvPr id="5247" name="Freeform 317"/>
              <p:cNvSpPr>
                <a:spLocks/>
              </p:cNvSpPr>
              <p:nvPr/>
            </p:nvSpPr>
            <p:spPr bwMode="auto">
              <a:xfrm rot="-5400000">
                <a:off x="5319" y="326"/>
                <a:ext cx="346" cy="312"/>
              </a:xfrm>
              <a:custGeom>
                <a:avLst/>
                <a:gdLst>
                  <a:gd name="T0" fmla="*/ 0 w 2261"/>
                  <a:gd name="T1" fmla="*/ 96 h 985"/>
                  <a:gd name="T2" fmla="*/ 0 w 2261"/>
                  <a:gd name="T3" fmla="*/ 93 h 985"/>
                  <a:gd name="T4" fmla="*/ 3 w 2261"/>
                  <a:gd name="T5" fmla="*/ 92 h 985"/>
                  <a:gd name="T6" fmla="*/ 27 w 2261"/>
                  <a:gd name="T7" fmla="*/ 93 h 985"/>
                  <a:gd name="T8" fmla="*/ 27 w 2261"/>
                  <a:gd name="T9" fmla="*/ 92 h 985"/>
                  <a:gd name="T10" fmla="*/ 27 w 2261"/>
                  <a:gd name="T11" fmla="*/ 71 h 985"/>
                  <a:gd name="T12" fmla="*/ 33 w 2261"/>
                  <a:gd name="T13" fmla="*/ 71 h 985"/>
                  <a:gd name="T14" fmla="*/ 36 w 2261"/>
                  <a:gd name="T15" fmla="*/ 70 h 985"/>
                  <a:gd name="T16" fmla="*/ 38 w 2261"/>
                  <a:gd name="T17" fmla="*/ 68 h 985"/>
                  <a:gd name="T18" fmla="*/ 41 w 2261"/>
                  <a:gd name="T19" fmla="*/ 65 h 985"/>
                  <a:gd name="T20" fmla="*/ 43 w 2261"/>
                  <a:gd name="T21" fmla="*/ 61 h 985"/>
                  <a:gd name="T22" fmla="*/ 45 w 2261"/>
                  <a:gd name="T23" fmla="*/ 55 h 985"/>
                  <a:gd name="T24" fmla="*/ 47 w 2261"/>
                  <a:gd name="T25" fmla="*/ 52 h 985"/>
                  <a:gd name="T26" fmla="*/ 48 w 2261"/>
                  <a:gd name="T27" fmla="*/ 48 h 985"/>
                  <a:gd name="T28" fmla="*/ 49 w 2261"/>
                  <a:gd name="T29" fmla="*/ 42 h 985"/>
                  <a:gd name="T30" fmla="*/ 50 w 2261"/>
                  <a:gd name="T31" fmla="*/ 36 h 985"/>
                  <a:gd name="T32" fmla="*/ 50 w 2261"/>
                  <a:gd name="T33" fmla="*/ 30 h 985"/>
                  <a:gd name="T34" fmla="*/ 51 w 2261"/>
                  <a:gd name="T35" fmla="*/ 25 h 985"/>
                  <a:gd name="T36" fmla="*/ 51 w 2261"/>
                  <a:gd name="T37" fmla="*/ 13 h 985"/>
                  <a:gd name="T38" fmla="*/ 52 w 2261"/>
                  <a:gd name="T39" fmla="*/ 0 h 985"/>
                  <a:gd name="T40" fmla="*/ 53 w 2261"/>
                  <a:gd name="T41" fmla="*/ 0 h 985"/>
                  <a:gd name="T42" fmla="*/ 53 w 2261"/>
                  <a:gd name="T43" fmla="*/ 2 h 985"/>
                  <a:gd name="T44" fmla="*/ 53 w 2261"/>
                  <a:gd name="T45" fmla="*/ 7 h 985"/>
                  <a:gd name="T46" fmla="*/ 53 w 2261"/>
                  <a:gd name="T47" fmla="*/ 13 h 985"/>
                  <a:gd name="T48" fmla="*/ 53 w 2261"/>
                  <a:gd name="T49" fmla="*/ 20 h 985"/>
                  <a:gd name="T50" fmla="*/ 52 w 2261"/>
                  <a:gd name="T51" fmla="*/ 26 h 985"/>
                  <a:gd name="T52" fmla="*/ 51 w 2261"/>
                  <a:gd name="T53" fmla="*/ 39 h 985"/>
                  <a:gd name="T54" fmla="*/ 50 w 2261"/>
                  <a:gd name="T55" fmla="*/ 49 h 985"/>
                  <a:gd name="T56" fmla="*/ 48 w 2261"/>
                  <a:gd name="T57" fmla="*/ 57 h 985"/>
                  <a:gd name="T58" fmla="*/ 46 w 2261"/>
                  <a:gd name="T59" fmla="*/ 62 h 985"/>
                  <a:gd name="T60" fmla="*/ 44 w 2261"/>
                  <a:gd name="T61" fmla="*/ 67 h 985"/>
                  <a:gd name="T62" fmla="*/ 42 w 2261"/>
                  <a:gd name="T63" fmla="*/ 71 h 985"/>
                  <a:gd name="T64" fmla="*/ 40 w 2261"/>
                  <a:gd name="T65" fmla="*/ 74 h 985"/>
                  <a:gd name="T66" fmla="*/ 38 w 2261"/>
                  <a:gd name="T67" fmla="*/ 76 h 985"/>
                  <a:gd name="T68" fmla="*/ 36 w 2261"/>
                  <a:gd name="T69" fmla="*/ 77 h 985"/>
                  <a:gd name="T70" fmla="*/ 34 w 2261"/>
                  <a:gd name="T71" fmla="*/ 77 h 985"/>
                  <a:gd name="T72" fmla="*/ 31 w 2261"/>
                  <a:gd name="T73" fmla="*/ 77 h 985"/>
                  <a:gd name="T74" fmla="*/ 29 w 2261"/>
                  <a:gd name="T75" fmla="*/ 77 h 985"/>
                  <a:gd name="T76" fmla="*/ 29 w 2261"/>
                  <a:gd name="T77" fmla="*/ 77 h 985"/>
                  <a:gd name="T78" fmla="*/ 29 w 2261"/>
                  <a:gd name="T79" fmla="*/ 99 h 985"/>
                  <a:gd name="T80" fmla="*/ 28 w 2261"/>
                  <a:gd name="T81" fmla="*/ 99 h 985"/>
                  <a:gd name="T82" fmla="*/ 0 w 2261"/>
                  <a:gd name="T83" fmla="*/ 97 h 985"/>
                  <a:gd name="T84" fmla="*/ 0 w 2261"/>
                  <a:gd name="T85" fmla="*/ 96 h 9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61"/>
                  <a:gd name="T130" fmla="*/ 0 h 985"/>
                  <a:gd name="T131" fmla="*/ 2261 w 2261"/>
                  <a:gd name="T132" fmla="*/ 985 h 98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61" h="985">
                    <a:moveTo>
                      <a:pt x="0" y="956"/>
                    </a:moveTo>
                    <a:lnTo>
                      <a:pt x="17" y="926"/>
                    </a:lnTo>
                    <a:lnTo>
                      <a:pt x="113" y="911"/>
                    </a:lnTo>
                    <a:lnTo>
                      <a:pt x="1138" y="926"/>
                    </a:lnTo>
                    <a:lnTo>
                      <a:pt x="1138" y="911"/>
                    </a:lnTo>
                    <a:lnTo>
                      <a:pt x="1155" y="709"/>
                    </a:lnTo>
                    <a:lnTo>
                      <a:pt x="1395" y="709"/>
                    </a:lnTo>
                    <a:lnTo>
                      <a:pt x="1524" y="694"/>
                    </a:lnTo>
                    <a:lnTo>
                      <a:pt x="1635" y="681"/>
                    </a:lnTo>
                    <a:lnTo>
                      <a:pt x="1748" y="651"/>
                    </a:lnTo>
                    <a:lnTo>
                      <a:pt x="1844" y="607"/>
                    </a:lnTo>
                    <a:lnTo>
                      <a:pt x="1940" y="551"/>
                    </a:lnTo>
                    <a:lnTo>
                      <a:pt x="1988" y="520"/>
                    </a:lnTo>
                    <a:lnTo>
                      <a:pt x="2036" y="477"/>
                    </a:lnTo>
                    <a:lnTo>
                      <a:pt x="2069" y="419"/>
                    </a:lnTo>
                    <a:lnTo>
                      <a:pt x="2117" y="362"/>
                    </a:lnTo>
                    <a:lnTo>
                      <a:pt x="2149" y="303"/>
                    </a:lnTo>
                    <a:lnTo>
                      <a:pt x="2165" y="245"/>
                    </a:lnTo>
                    <a:lnTo>
                      <a:pt x="2197" y="130"/>
                    </a:lnTo>
                    <a:lnTo>
                      <a:pt x="2213" y="0"/>
                    </a:lnTo>
                    <a:lnTo>
                      <a:pt x="2245" y="0"/>
                    </a:lnTo>
                    <a:lnTo>
                      <a:pt x="2261" y="15"/>
                    </a:lnTo>
                    <a:lnTo>
                      <a:pt x="2261" y="71"/>
                    </a:lnTo>
                    <a:lnTo>
                      <a:pt x="2261" y="130"/>
                    </a:lnTo>
                    <a:lnTo>
                      <a:pt x="2261" y="202"/>
                    </a:lnTo>
                    <a:lnTo>
                      <a:pt x="2228" y="260"/>
                    </a:lnTo>
                    <a:lnTo>
                      <a:pt x="2180" y="390"/>
                    </a:lnTo>
                    <a:lnTo>
                      <a:pt x="2117" y="492"/>
                    </a:lnTo>
                    <a:lnTo>
                      <a:pt x="2053" y="564"/>
                    </a:lnTo>
                    <a:lnTo>
                      <a:pt x="1973" y="622"/>
                    </a:lnTo>
                    <a:lnTo>
                      <a:pt x="1892" y="666"/>
                    </a:lnTo>
                    <a:lnTo>
                      <a:pt x="1812" y="709"/>
                    </a:lnTo>
                    <a:lnTo>
                      <a:pt x="1716" y="738"/>
                    </a:lnTo>
                    <a:lnTo>
                      <a:pt x="1635" y="753"/>
                    </a:lnTo>
                    <a:lnTo>
                      <a:pt x="1539" y="768"/>
                    </a:lnTo>
                    <a:lnTo>
                      <a:pt x="1443" y="768"/>
                    </a:lnTo>
                    <a:lnTo>
                      <a:pt x="1332" y="768"/>
                    </a:lnTo>
                    <a:lnTo>
                      <a:pt x="1234" y="768"/>
                    </a:lnTo>
                    <a:lnTo>
                      <a:pt x="1219" y="768"/>
                    </a:lnTo>
                    <a:lnTo>
                      <a:pt x="1219" y="985"/>
                    </a:lnTo>
                    <a:lnTo>
                      <a:pt x="1203" y="985"/>
                    </a:lnTo>
                    <a:lnTo>
                      <a:pt x="17" y="970"/>
                    </a:lnTo>
                    <a:lnTo>
                      <a:pt x="0" y="956"/>
                    </a:lnTo>
                    <a:close/>
                  </a:path>
                </a:pathLst>
              </a:custGeom>
              <a:solidFill>
                <a:srgbClr val="FFFF99"/>
              </a:solidFill>
              <a:ln w="9525">
                <a:solidFill>
                  <a:srgbClr val="800000"/>
                </a:solidFill>
                <a:round/>
                <a:headEnd/>
                <a:tailEnd/>
              </a:ln>
            </p:spPr>
            <p:txBody>
              <a:bodyPr/>
              <a:lstStyle/>
              <a:p>
                <a:endParaRPr lang="en-US"/>
              </a:p>
            </p:txBody>
          </p:sp>
          <p:sp>
            <p:nvSpPr>
              <p:cNvPr id="5248" name="Freeform 318"/>
              <p:cNvSpPr>
                <a:spLocks/>
              </p:cNvSpPr>
              <p:nvPr/>
            </p:nvSpPr>
            <p:spPr bwMode="auto">
              <a:xfrm rot="-5400000">
                <a:off x="5585" y="27"/>
                <a:ext cx="10" cy="88"/>
              </a:xfrm>
              <a:custGeom>
                <a:avLst/>
                <a:gdLst>
                  <a:gd name="T0" fmla="*/ 1 w 64"/>
                  <a:gd name="T1" fmla="*/ 22 h 275"/>
                  <a:gd name="T2" fmla="*/ 1 w 64"/>
                  <a:gd name="T3" fmla="*/ 16 h 275"/>
                  <a:gd name="T4" fmla="*/ 1 w 64"/>
                  <a:gd name="T5" fmla="*/ 11 h 275"/>
                  <a:gd name="T6" fmla="*/ 0 w 64"/>
                  <a:gd name="T7" fmla="*/ 6 h 275"/>
                  <a:gd name="T8" fmla="*/ 0 w 64"/>
                  <a:gd name="T9" fmla="*/ 2 h 275"/>
                  <a:gd name="T10" fmla="*/ 0 w 64"/>
                  <a:gd name="T11" fmla="*/ 0 h 275"/>
                  <a:gd name="T12" fmla="*/ 1 w 64"/>
                  <a:gd name="T13" fmla="*/ 6 h 275"/>
                  <a:gd name="T14" fmla="*/ 2 w 64"/>
                  <a:gd name="T15" fmla="*/ 12 h 275"/>
                  <a:gd name="T16" fmla="*/ 2 w 64"/>
                  <a:gd name="T17" fmla="*/ 19 h 275"/>
                  <a:gd name="T18" fmla="*/ 1 w 64"/>
                  <a:gd name="T19" fmla="*/ 27 h 275"/>
                  <a:gd name="T20" fmla="*/ 1 w 64"/>
                  <a:gd name="T21" fmla="*/ 28 h 275"/>
                  <a:gd name="T22" fmla="*/ 1 w 64"/>
                  <a:gd name="T23" fmla="*/ 27 h 275"/>
                  <a:gd name="T24" fmla="*/ 1 w 64"/>
                  <a:gd name="T25" fmla="*/ 25 h 275"/>
                  <a:gd name="T26" fmla="*/ 1 w 64"/>
                  <a:gd name="T27" fmla="*/ 22 h 2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275"/>
                  <a:gd name="T44" fmla="*/ 64 w 64"/>
                  <a:gd name="T45" fmla="*/ 275 h 27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275">
                    <a:moveTo>
                      <a:pt x="48" y="217"/>
                    </a:moveTo>
                    <a:lnTo>
                      <a:pt x="48" y="158"/>
                    </a:lnTo>
                    <a:lnTo>
                      <a:pt x="31" y="102"/>
                    </a:lnTo>
                    <a:lnTo>
                      <a:pt x="16" y="58"/>
                    </a:lnTo>
                    <a:lnTo>
                      <a:pt x="0" y="15"/>
                    </a:lnTo>
                    <a:lnTo>
                      <a:pt x="0" y="0"/>
                    </a:lnTo>
                    <a:lnTo>
                      <a:pt x="31" y="58"/>
                    </a:lnTo>
                    <a:lnTo>
                      <a:pt x="64" y="115"/>
                    </a:lnTo>
                    <a:lnTo>
                      <a:pt x="64" y="188"/>
                    </a:lnTo>
                    <a:lnTo>
                      <a:pt x="48" y="260"/>
                    </a:lnTo>
                    <a:lnTo>
                      <a:pt x="31" y="275"/>
                    </a:lnTo>
                    <a:lnTo>
                      <a:pt x="31" y="260"/>
                    </a:lnTo>
                    <a:lnTo>
                      <a:pt x="31" y="245"/>
                    </a:lnTo>
                    <a:lnTo>
                      <a:pt x="48" y="217"/>
                    </a:lnTo>
                    <a:close/>
                  </a:path>
                </a:pathLst>
              </a:custGeom>
              <a:solidFill>
                <a:srgbClr val="FFFF99"/>
              </a:solidFill>
              <a:ln w="9525">
                <a:solidFill>
                  <a:srgbClr val="800000"/>
                </a:solidFill>
                <a:round/>
                <a:headEnd/>
                <a:tailEnd/>
              </a:ln>
            </p:spPr>
            <p:txBody>
              <a:bodyPr/>
              <a:lstStyle/>
              <a:p>
                <a:endParaRPr lang="en-US"/>
              </a:p>
            </p:txBody>
          </p:sp>
          <p:sp>
            <p:nvSpPr>
              <p:cNvPr id="5249" name="Freeform 319"/>
              <p:cNvSpPr>
                <a:spLocks/>
              </p:cNvSpPr>
              <p:nvPr/>
            </p:nvSpPr>
            <p:spPr bwMode="auto">
              <a:xfrm rot="-5400000">
                <a:off x="5508" y="84"/>
                <a:ext cx="88" cy="165"/>
              </a:xfrm>
              <a:custGeom>
                <a:avLst/>
                <a:gdLst>
                  <a:gd name="T0" fmla="*/ 9 w 577"/>
                  <a:gd name="T1" fmla="*/ 46 h 522"/>
                  <a:gd name="T2" fmla="*/ 9 w 577"/>
                  <a:gd name="T3" fmla="*/ 46 h 522"/>
                  <a:gd name="T4" fmla="*/ 10 w 577"/>
                  <a:gd name="T5" fmla="*/ 46 h 522"/>
                  <a:gd name="T6" fmla="*/ 10 w 577"/>
                  <a:gd name="T7" fmla="*/ 45 h 522"/>
                  <a:gd name="T8" fmla="*/ 10 w 577"/>
                  <a:gd name="T9" fmla="*/ 44 h 522"/>
                  <a:gd name="T10" fmla="*/ 9 w 577"/>
                  <a:gd name="T11" fmla="*/ 40 h 522"/>
                  <a:gd name="T12" fmla="*/ 8 w 577"/>
                  <a:gd name="T13" fmla="*/ 36 h 522"/>
                  <a:gd name="T14" fmla="*/ 8 w 577"/>
                  <a:gd name="T15" fmla="*/ 35 h 522"/>
                  <a:gd name="T16" fmla="*/ 8 w 577"/>
                  <a:gd name="T17" fmla="*/ 34 h 522"/>
                  <a:gd name="T18" fmla="*/ 9 w 577"/>
                  <a:gd name="T19" fmla="*/ 32 h 522"/>
                  <a:gd name="T20" fmla="*/ 9 w 577"/>
                  <a:gd name="T21" fmla="*/ 34 h 522"/>
                  <a:gd name="T22" fmla="*/ 10 w 577"/>
                  <a:gd name="T23" fmla="*/ 35 h 522"/>
                  <a:gd name="T24" fmla="*/ 11 w 577"/>
                  <a:gd name="T25" fmla="*/ 39 h 522"/>
                  <a:gd name="T26" fmla="*/ 12 w 577"/>
                  <a:gd name="T27" fmla="*/ 39 h 522"/>
                  <a:gd name="T28" fmla="*/ 12 w 577"/>
                  <a:gd name="T29" fmla="*/ 38 h 522"/>
                  <a:gd name="T30" fmla="*/ 10 w 577"/>
                  <a:gd name="T31" fmla="*/ 30 h 522"/>
                  <a:gd name="T32" fmla="*/ 10 w 577"/>
                  <a:gd name="T33" fmla="*/ 29 h 522"/>
                  <a:gd name="T34" fmla="*/ 9 w 577"/>
                  <a:gd name="T35" fmla="*/ 26 h 522"/>
                  <a:gd name="T36" fmla="*/ 8 w 577"/>
                  <a:gd name="T37" fmla="*/ 26 h 522"/>
                  <a:gd name="T38" fmla="*/ 7 w 577"/>
                  <a:gd name="T39" fmla="*/ 27 h 522"/>
                  <a:gd name="T40" fmla="*/ 7 w 577"/>
                  <a:gd name="T41" fmla="*/ 29 h 522"/>
                  <a:gd name="T42" fmla="*/ 7 w 577"/>
                  <a:gd name="T43" fmla="*/ 30 h 522"/>
                  <a:gd name="T44" fmla="*/ 6 w 577"/>
                  <a:gd name="T45" fmla="*/ 35 h 522"/>
                  <a:gd name="T46" fmla="*/ 7 w 577"/>
                  <a:gd name="T47" fmla="*/ 40 h 522"/>
                  <a:gd name="T48" fmla="*/ 9 w 577"/>
                  <a:gd name="T49" fmla="*/ 45 h 522"/>
                  <a:gd name="T50" fmla="*/ 8 w 577"/>
                  <a:gd name="T51" fmla="*/ 44 h 522"/>
                  <a:gd name="T52" fmla="*/ 7 w 577"/>
                  <a:gd name="T53" fmla="*/ 40 h 522"/>
                  <a:gd name="T54" fmla="*/ 6 w 577"/>
                  <a:gd name="T55" fmla="*/ 38 h 522"/>
                  <a:gd name="T56" fmla="*/ 6 w 577"/>
                  <a:gd name="T57" fmla="*/ 34 h 522"/>
                  <a:gd name="T58" fmla="*/ 6 w 577"/>
                  <a:gd name="T59" fmla="*/ 32 h 522"/>
                  <a:gd name="T60" fmla="*/ 6 w 577"/>
                  <a:gd name="T61" fmla="*/ 30 h 522"/>
                  <a:gd name="T62" fmla="*/ 6 w 577"/>
                  <a:gd name="T63" fmla="*/ 27 h 522"/>
                  <a:gd name="T64" fmla="*/ 6 w 577"/>
                  <a:gd name="T65" fmla="*/ 26 h 522"/>
                  <a:gd name="T66" fmla="*/ 4 w 577"/>
                  <a:gd name="T67" fmla="*/ 29 h 522"/>
                  <a:gd name="T68" fmla="*/ 4 w 577"/>
                  <a:gd name="T69" fmla="*/ 29 h 522"/>
                  <a:gd name="T70" fmla="*/ 3 w 577"/>
                  <a:gd name="T71" fmla="*/ 29 h 522"/>
                  <a:gd name="T72" fmla="*/ 3 w 577"/>
                  <a:gd name="T73" fmla="*/ 27 h 522"/>
                  <a:gd name="T74" fmla="*/ 2 w 577"/>
                  <a:gd name="T75" fmla="*/ 26 h 522"/>
                  <a:gd name="T76" fmla="*/ 2 w 577"/>
                  <a:gd name="T77" fmla="*/ 19 h 522"/>
                  <a:gd name="T78" fmla="*/ 2 w 577"/>
                  <a:gd name="T79" fmla="*/ 15 h 522"/>
                  <a:gd name="T80" fmla="*/ 1 w 577"/>
                  <a:gd name="T81" fmla="*/ 7 h 522"/>
                  <a:gd name="T82" fmla="*/ 0 w 577"/>
                  <a:gd name="T83" fmla="*/ 0 h 522"/>
                  <a:gd name="T84" fmla="*/ 3 w 577"/>
                  <a:gd name="T85" fmla="*/ 6 h 522"/>
                  <a:gd name="T86" fmla="*/ 6 w 577"/>
                  <a:gd name="T87" fmla="*/ 10 h 522"/>
                  <a:gd name="T88" fmla="*/ 7 w 577"/>
                  <a:gd name="T89" fmla="*/ 13 h 522"/>
                  <a:gd name="T90" fmla="*/ 7 w 577"/>
                  <a:gd name="T91" fmla="*/ 15 h 522"/>
                  <a:gd name="T92" fmla="*/ 7 w 577"/>
                  <a:gd name="T93" fmla="*/ 17 h 522"/>
                  <a:gd name="T94" fmla="*/ 7 w 577"/>
                  <a:gd name="T95" fmla="*/ 19 h 522"/>
                  <a:gd name="T96" fmla="*/ 7 w 577"/>
                  <a:gd name="T97" fmla="*/ 20 h 522"/>
                  <a:gd name="T98" fmla="*/ 7 w 577"/>
                  <a:gd name="T99" fmla="*/ 23 h 522"/>
                  <a:gd name="T100" fmla="*/ 7 w 577"/>
                  <a:gd name="T101" fmla="*/ 25 h 522"/>
                  <a:gd name="T102" fmla="*/ 7 w 577"/>
                  <a:gd name="T103" fmla="*/ 23 h 522"/>
                  <a:gd name="T104" fmla="*/ 8 w 577"/>
                  <a:gd name="T105" fmla="*/ 23 h 522"/>
                  <a:gd name="T106" fmla="*/ 9 w 577"/>
                  <a:gd name="T107" fmla="*/ 26 h 522"/>
                  <a:gd name="T108" fmla="*/ 11 w 577"/>
                  <a:gd name="T109" fmla="*/ 32 h 522"/>
                  <a:gd name="T110" fmla="*/ 12 w 577"/>
                  <a:gd name="T111" fmla="*/ 36 h 522"/>
                  <a:gd name="T112" fmla="*/ 12 w 577"/>
                  <a:gd name="T113" fmla="*/ 40 h 522"/>
                  <a:gd name="T114" fmla="*/ 13 w 577"/>
                  <a:gd name="T115" fmla="*/ 52 h 522"/>
                  <a:gd name="T116" fmla="*/ 11 w 577"/>
                  <a:gd name="T117" fmla="*/ 49 h 522"/>
                  <a:gd name="T118" fmla="*/ 10 w 577"/>
                  <a:gd name="T119" fmla="*/ 48 h 522"/>
                  <a:gd name="T120" fmla="*/ 9 w 577"/>
                  <a:gd name="T121" fmla="*/ 46 h 52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7"/>
                  <a:gd name="T184" fmla="*/ 0 h 522"/>
                  <a:gd name="T185" fmla="*/ 577 w 577"/>
                  <a:gd name="T186" fmla="*/ 522 h 52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7" h="522">
                    <a:moveTo>
                      <a:pt x="385" y="464"/>
                    </a:moveTo>
                    <a:lnTo>
                      <a:pt x="401" y="464"/>
                    </a:lnTo>
                    <a:lnTo>
                      <a:pt x="416" y="464"/>
                    </a:lnTo>
                    <a:lnTo>
                      <a:pt x="433" y="449"/>
                    </a:lnTo>
                    <a:lnTo>
                      <a:pt x="433" y="435"/>
                    </a:lnTo>
                    <a:lnTo>
                      <a:pt x="368" y="405"/>
                    </a:lnTo>
                    <a:lnTo>
                      <a:pt x="337" y="362"/>
                    </a:lnTo>
                    <a:lnTo>
                      <a:pt x="337" y="349"/>
                    </a:lnTo>
                    <a:lnTo>
                      <a:pt x="337" y="334"/>
                    </a:lnTo>
                    <a:lnTo>
                      <a:pt x="368" y="319"/>
                    </a:lnTo>
                    <a:lnTo>
                      <a:pt x="401" y="334"/>
                    </a:lnTo>
                    <a:lnTo>
                      <a:pt x="433" y="349"/>
                    </a:lnTo>
                    <a:lnTo>
                      <a:pt x="464" y="392"/>
                    </a:lnTo>
                    <a:lnTo>
                      <a:pt x="497" y="392"/>
                    </a:lnTo>
                    <a:lnTo>
                      <a:pt x="497" y="377"/>
                    </a:lnTo>
                    <a:lnTo>
                      <a:pt x="449" y="305"/>
                    </a:lnTo>
                    <a:lnTo>
                      <a:pt x="416" y="290"/>
                    </a:lnTo>
                    <a:lnTo>
                      <a:pt x="385" y="262"/>
                    </a:lnTo>
                    <a:lnTo>
                      <a:pt x="337" y="262"/>
                    </a:lnTo>
                    <a:lnTo>
                      <a:pt x="305" y="275"/>
                    </a:lnTo>
                    <a:lnTo>
                      <a:pt x="289" y="290"/>
                    </a:lnTo>
                    <a:lnTo>
                      <a:pt x="289" y="305"/>
                    </a:lnTo>
                    <a:lnTo>
                      <a:pt x="272" y="349"/>
                    </a:lnTo>
                    <a:lnTo>
                      <a:pt x="320" y="405"/>
                    </a:lnTo>
                    <a:lnTo>
                      <a:pt x="385" y="449"/>
                    </a:lnTo>
                    <a:lnTo>
                      <a:pt x="337" y="435"/>
                    </a:lnTo>
                    <a:lnTo>
                      <a:pt x="305" y="405"/>
                    </a:lnTo>
                    <a:lnTo>
                      <a:pt x="272" y="377"/>
                    </a:lnTo>
                    <a:lnTo>
                      <a:pt x="257" y="334"/>
                    </a:lnTo>
                    <a:lnTo>
                      <a:pt x="257" y="319"/>
                    </a:lnTo>
                    <a:lnTo>
                      <a:pt x="257" y="305"/>
                    </a:lnTo>
                    <a:lnTo>
                      <a:pt x="257" y="275"/>
                    </a:lnTo>
                    <a:lnTo>
                      <a:pt x="240" y="262"/>
                    </a:lnTo>
                    <a:lnTo>
                      <a:pt x="192" y="290"/>
                    </a:lnTo>
                    <a:lnTo>
                      <a:pt x="176" y="290"/>
                    </a:lnTo>
                    <a:lnTo>
                      <a:pt x="144" y="290"/>
                    </a:lnTo>
                    <a:lnTo>
                      <a:pt x="113" y="275"/>
                    </a:lnTo>
                    <a:lnTo>
                      <a:pt x="96" y="262"/>
                    </a:lnTo>
                    <a:lnTo>
                      <a:pt x="65" y="188"/>
                    </a:lnTo>
                    <a:lnTo>
                      <a:pt x="65" y="145"/>
                    </a:lnTo>
                    <a:lnTo>
                      <a:pt x="32" y="73"/>
                    </a:lnTo>
                    <a:lnTo>
                      <a:pt x="0" y="0"/>
                    </a:lnTo>
                    <a:lnTo>
                      <a:pt x="113" y="58"/>
                    </a:lnTo>
                    <a:lnTo>
                      <a:pt x="257" y="101"/>
                    </a:lnTo>
                    <a:lnTo>
                      <a:pt x="289" y="132"/>
                    </a:lnTo>
                    <a:lnTo>
                      <a:pt x="289" y="145"/>
                    </a:lnTo>
                    <a:lnTo>
                      <a:pt x="305" y="175"/>
                    </a:lnTo>
                    <a:lnTo>
                      <a:pt x="305" y="188"/>
                    </a:lnTo>
                    <a:lnTo>
                      <a:pt x="289" y="203"/>
                    </a:lnTo>
                    <a:lnTo>
                      <a:pt x="289" y="232"/>
                    </a:lnTo>
                    <a:lnTo>
                      <a:pt x="305" y="247"/>
                    </a:lnTo>
                    <a:lnTo>
                      <a:pt x="320" y="232"/>
                    </a:lnTo>
                    <a:lnTo>
                      <a:pt x="353" y="232"/>
                    </a:lnTo>
                    <a:lnTo>
                      <a:pt x="401" y="262"/>
                    </a:lnTo>
                    <a:lnTo>
                      <a:pt x="464" y="319"/>
                    </a:lnTo>
                    <a:lnTo>
                      <a:pt x="512" y="362"/>
                    </a:lnTo>
                    <a:lnTo>
                      <a:pt x="529" y="405"/>
                    </a:lnTo>
                    <a:lnTo>
                      <a:pt x="577" y="522"/>
                    </a:lnTo>
                    <a:lnTo>
                      <a:pt x="464" y="492"/>
                    </a:lnTo>
                    <a:lnTo>
                      <a:pt x="416" y="479"/>
                    </a:lnTo>
                    <a:lnTo>
                      <a:pt x="385" y="464"/>
                    </a:lnTo>
                    <a:close/>
                  </a:path>
                </a:pathLst>
              </a:custGeom>
              <a:solidFill>
                <a:srgbClr val="FFFF99"/>
              </a:solidFill>
              <a:ln w="9525">
                <a:solidFill>
                  <a:srgbClr val="800000"/>
                </a:solidFill>
                <a:round/>
                <a:headEnd/>
                <a:tailEnd/>
              </a:ln>
            </p:spPr>
            <p:txBody>
              <a:bodyPr/>
              <a:lstStyle/>
              <a:p>
                <a:endParaRPr lang="en-US"/>
              </a:p>
            </p:txBody>
          </p:sp>
          <p:sp>
            <p:nvSpPr>
              <p:cNvPr id="5250" name="Freeform 320"/>
              <p:cNvSpPr>
                <a:spLocks/>
              </p:cNvSpPr>
              <p:nvPr/>
            </p:nvSpPr>
            <p:spPr bwMode="auto">
              <a:xfrm rot="-5400000">
                <a:off x="5617" y="656"/>
                <a:ext cx="9" cy="14"/>
              </a:xfrm>
              <a:custGeom>
                <a:avLst/>
                <a:gdLst>
                  <a:gd name="T0" fmla="*/ 0 w 64"/>
                  <a:gd name="T1" fmla="*/ 3 h 43"/>
                  <a:gd name="T2" fmla="*/ 0 w 64"/>
                  <a:gd name="T3" fmla="*/ 0 h 43"/>
                  <a:gd name="T4" fmla="*/ 1 w 64"/>
                  <a:gd name="T5" fmla="*/ 0 h 43"/>
                  <a:gd name="T6" fmla="*/ 1 w 64"/>
                  <a:gd name="T7" fmla="*/ 0 h 43"/>
                  <a:gd name="T8" fmla="*/ 1 w 64"/>
                  <a:gd name="T9" fmla="*/ 2 h 43"/>
                  <a:gd name="T10" fmla="*/ 1 w 64"/>
                  <a:gd name="T11" fmla="*/ 3 h 43"/>
                  <a:gd name="T12" fmla="*/ 1 w 64"/>
                  <a:gd name="T13" fmla="*/ 5 h 43"/>
                  <a:gd name="T14" fmla="*/ 0 w 64"/>
                  <a:gd name="T15" fmla="*/ 5 h 43"/>
                  <a:gd name="T16" fmla="*/ 0 w 64"/>
                  <a:gd name="T17" fmla="*/ 3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43"/>
                  <a:gd name="T29" fmla="*/ 64 w 64"/>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43">
                    <a:moveTo>
                      <a:pt x="0" y="28"/>
                    </a:moveTo>
                    <a:lnTo>
                      <a:pt x="16" y="0"/>
                    </a:lnTo>
                    <a:lnTo>
                      <a:pt x="31" y="0"/>
                    </a:lnTo>
                    <a:lnTo>
                      <a:pt x="48" y="0"/>
                    </a:lnTo>
                    <a:lnTo>
                      <a:pt x="64" y="15"/>
                    </a:lnTo>
                    <a:lnTo>
                      <a:pt x="48" y="28"/>
                    </a:lnTo>
                    <a:lnTo>
                      <a:pt x="31" y="43"/>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251" name="Freeform 321"/>
              <p:cNvSpPr>
                <a:spLocks/>
              </p:cNvSpPr>
              <p:nvPr/>
            </p:nvSpPr>
            <p:spPr bwMode="auto">
              <a:xfrm rot="-5400000">
                <a:off x="5575" y="485"/>
                <a:ext cx="20" cy="60"/>
              </a:xfrm>
              <a:custGeom>
                <a:avLst/>
                <a:gdLst>
                  <a:gd name="T0" fmla="*/ 0 w 129"/>
                  <a:gd name="T1" fmla="*/ 15 h 189"/>
                  <a:gd name="T2" fmla="*/ 1 w 129"/>
                  <a:gd name="T3" fmla="*/ 12 h 189"/>
                  <a:gd name="T4" fmla="*/ 2 w 129"/>
                  <a:gd name="T5" fmla="*/ 10 h 189"/>
                  <a:gd name="T6" fmla="*/ 2 w 129"/>
                  <a:gd name="T7" fmla="*/ 10 h 189"/>
                  <a:gd name="T8" fmla="*/ 2 w 129"/>
                  <a:gd name="T9" fmla="*/ 9 h 189"/>
                  <a:gd name="T10" fmla="*/ 2 w 129"/>
                  <a:gd name="T11" fmla="*/ 7 h 189"/>
                  <a:gd name="T12" fmla="*/ 1 w 129"/>
                  <a:gd name="T13" fmla="*/ 6 h 189"/>
                  <a:gd name="T14" fmla="*/ 0 w 129"/>
                  <a:gd name="T15" fmla="*/ 3 h 189"/>
                  <a:gd name="T16" fmla="*/ 0 w 129"/>
                  <a:gd name="T17" fmla="*/ 0 h 189"/>
                  <a:gd name="T18" fmla="*/ 3 w 129"/>
                  <a:gd name="T19" fmla="*/ 4 h 189"/>
                  <a:gd name="T20" fmla="*/ 3 w 129"/>
                  <a:gd name="T21" fmla="*/ 6 h 189"/>
                  <a:gd name="T22" fmla="*/ 3 w 129"/>
                  <a:gd name="T23" fmla="*/ 7 h 189"/>
                  <a:gd name="T24" fmla="*/ 3 w 129"/>
                  <a:gd name="T25" fmla="*/ 10 h 189"/>
                  <a:gd name="T26" fmla="*/ 2 w 129"/>
                  <a:gd name="T27" fmla="*/ 13 h 189"/>
                  <a:gd name="T28" fmla="*/ 2 w 129"/>
                  <a:gd name="T29" fmla="*/ 15 h 189"/>
                  <a:gd name="T30" fmla="*/ 1 w 129"/>
                  <a:gd name="T31" fmla="*/ 16 h 189"/>
                  <a:gd name="T32" fmla="*/ 0 w 129"/>
                  <a:gd name="T33" fmla="*/ 19 h 189"/>
                  <a:gd name="T34" fmla="*/ 0 w 129"/>
                  <a:gd name="T35" fmla="*/ 17 h 189"/>
                  <a:gd name="T36" fmla="*/ 0 w 129"/>
                  <a:gd name="T37" fmla="*/ 15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9"/>
                  <a:gd name="T58" fmla="*/ 0 h 189"/>
                  <a:gd name="T59" fmla="*/ 129 w 129"/>
                  <a:gd name="T60" fmla="*/ 189 h 18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9" h="189">
                    <a:moveTo>
                      <a:pt x="0" y="145"/>
                    </a:moveTo>
                    <a:lnTo>
                      <a:pt x="48" y="117"/>
                    </a:lnTo>
                    <a:lnTo>
                      <a:pt x="65" y="102"/>
                    </a:lnTo>
                    <a:lnTo>
                      <a:pt x="96" y="102"/>
                    </a:lnTo>
                    <a:lnTo>
                      <a:pt x="96" y="87"/>
                    </a:lnTo>
                    <a:lnTo>
                      <a:pt x="81" y="74"/>
                    </a:lnTo>
                    <a:lnTo>
                      <a:pt x="33" y="59"/>
                    </a:lnTo>
                    <a:lnTo>
                      <a:pt x="17" y="30"/>
                    </a:lnTo>
                    <a:lnTo>
                      <a:pt x="0" y="0"/>
                    </a:lnTo>
                    <a:lnTo>
                      <a:pt x="113" y="44"/>
                    </a:lnTo>
                    <a:lnTo>
                      <a:pt x="129" y="59"/>
                    </a:lnTo>
                    <a:lnTo>
                      <a:pt x="129" y="74"/>
                    </a:lnTo>
                    <a:lnTo>
                      <a:pt x="129" y="102"/>
                    </a:lnTo>
                    <a:lnTo>
                      <a:pt x="96" y="130"/>
                    </a:lnTo>
                    <a:lnTo>
                      <a:pt x="65" y="145"/>
                    </a:lnTo>
                    <a:lnTo>
                      <a:pt x="33" y="160"/>
                    </a:lnTo>
                    <a:lnTo>
                      <a:pt x="0" y="189"/>
                    </a:lnTo>
                    <a:lnTo>
                      <a:pt x="0" y="174"/>
                    </a:lnTo>
                    <a:lnTo>
                      <a:pt x="0" y="145"/>
                    </a:lnTo>
                    <a:close/>
                  </a:path>
                </a:pathLst>
              </a:custGeom>
              <a:solidFill>
                <a:srgbClr val="FFFF99"/>
              </a:solidFill>
              <a:ln w="9525">
                <a:solidFill>
                  <a:srgbClr val="800000"/>
                </a:solidFill>
                <a:round/>
                <a:headEnd/>
                <a:tailEnd/>
              </a:ln>
            </p:spPr>
            <p:txBody>
              <a:bodyPr/>
              <a:lstStyle/>
              <a:p>
                <a:endParaRPr lang="en-US"/>
              </a:p>
            </p:txBody>
          </p:sp>
          <p:sp>
            <p:nvSpPr>
              <p:cNvPr id="5252" name="Freeform 322"/>
              <p:cNvSpPr>
                <a:spLocks/>
              </p:cNvSpPr>
              <p:nvPr/>
            </p:nvSpPr>
            <p:spPr bwMode="auto">
              <a:xfrm rot="-5400000">
                <a:off x="5603" y="77"/>
                <a:ext cx="9" cy="14"/>
              </a:xfrm>
              <a:custGeom>
                <a:avLst/>
                <a:gdLst>
                  <a:gd name="T0" fmla="*/ 0 w 63"/>
                  <a:gd name="T1" fmla="*/ 0 h 44"/>
                  <a:gd name="T2" fmla="*/ 0 w 63"/>
                  <a:gd name="T3" fmla="*/ 0 h 44"/>
                  <a:gd name="T4" fmla="*/ 1 w 63"/>
                  <a:gd name="T5" fmla="*/ 0 h 44"/>
                  <a:gd name="T6" fmla="*/ 1 w 63"/>
                  <a:gd name="T7" fmla="*/ 3 h 44"/>
                  <a:gd name="T8" fmla="*/ 1 w 63"/>
                  <a:gd name="T9" fmla="*/ 4 h 44"/>
                  <a:gd name="T10" fmla="*/ 0 w 63"/>
                  <a:gd name="T11" fmla="*/ 0 h 44"/>
                  <a:gd name="T12" fmla="*/ 0 60000 65536"/>
                  <a:gd name="T13" fmla="*/ 0 60000 65536"/>
                  <a:gd name="T14" fmla="*/ 0 60000 65536"/>
                  <a:gd name="T15" fmla="*/ 0 60000 65536"/>
                  <a:gd name="T16" fmla="*/ 0 60000 65536"/>
                  <a:gd name="T17" fmla="*/ 0 60000 65536"/>
                  <a:gd name="T18" fmla="*/ 0 w 63"/>
                  <a:gd name="T19" fmla="*/ 0 h 44"/>
                  <a:gd name="T20" fmla="*/ 63 w 63"/>
                  <a:gd name="T21" fmla="*/ 44 h 44"/>
                </a:gdLst>
                <a:ahLst/>
                <a:cxnLst>
                  <a:cxn ang="T12">
                    <a:pos x="T0" y="T1"/>
                  </a:cxn>
                  <a:cxn ang="T13">
                    <a:pos x="T2" y="T3"/>
                  </a:cxn>
                  <a:cxn ang="T14">
                    <a:pos x="T4" y="T5"/>
                  </a:cxn>
                  <a:cxn ang="T15">
                    <a:pos x="T6" y="T7"/>
                  </a:cxn>
                  <a:cxn ang="T16">
                    <a:pos x="T8" y="T9"/>
                  </a:cxn>
                  <a:cxn ang="T17">
                    <a:pos x="T10" y="T11"/>
                  </a:cxn>
                </a:cxnLst>
                <a:rect l="T18" t="T19" r="T20" b="T21"/>
                <a:pathLst>
                  <a:path w="63" h="44">
                    <a:moveTo>
                      <a:pt x="0" y="0"/>
                    </a:moveTo>
                    <a:lnTo>
                      <a:pt x="15" y="0"/>
                    </a:lnTo>
                    <a:lnTo>
                      <a:pt x="31" y="0"/>
                    </a:lnTo>
                    <a:lnTo>
                      <a:pt x="63" y="29"/>
                    </a:lnTo>
                    <a:lnTo>
                      <a:pt x="63" y="44"/>
                    </a:lnTo>
                    <a:lnTo>
                      <a:pt x="0" y="0"/>
                    </a:lnTo>
                    <a:close/>
                  </a:path>
                </a:pathLst>
              </a:custGeom>
              <a:solidFill>
                <a:srgbClr val="FFFF99"/>
              </a:solidFill>
              <a:ln w="9525">
                <a:solidFill>
                  <a:srgbClr val="800000"/>
                </a:solidFill>
                <a:round/>
                <a:headEnd/>
                <a:tailEnd/>
              </a:ln>
            </p:spPr>
            <p:txBody>
              <a:bodyPr/>
              <a:lstStyle/>
              <a:p>
                <a:endParaRPr lang="en-US"/>
              </a:p>
            </p:txBody>
          </p:sp>
          <p:sp>
            <p:nvSpPr>
              <p:cNvPr id="5253" name="Freeform 323"/>
              <p:cNvSpPr>
                <a:spLocks/>
              </p:cNvSpPr>
              <p:nvPr/>
            </p:nvSpPr>
            <p:spPr bwMode="auto">
              <a:xfrm rot="-5400000">
                <a:off x="5583" y="317"/>
                <a:ext cx="23" cy="41"/>
              </a:xfrm>
              <a:custGeom>
                <a:avLst/>
                <a:gdLst>
                  <a:gd name="T0" fmla="*/ 0 w 144"/>
                  <a:gd name="T1" fmla="*/ 0 h 130"/>
                  <a:gd name="T2" fmla="*/ 1 w 144"/>
                  <a:gd name="T3" fmla="*/ 0 h 130"/>
                  <a:gd name="T4" fmla="*/ 2 w 144"/>
                  <a:gd name="T5" fmla="*/ 0 h 130"/>
                  <a:gd name="T6" fmla="*/ 2 w 144"/>
                  <a:gd name="T7" fmla="*/ 2 h 130"/>
                  <a:gd name="T8" fmla="*/ 3 w 144"/>
                  <a:gd name="T9" fmla="*/ 7 h 130"/>
                  <a:gd name="T10" fmla="*/ 4 w 144"/>
                  <a:gd name="T11" fmla="*/ 13 h 130"/>
                  <a:gd name="T12" fmla="*/ 2 w 144"/>
                  <a:gd name="T13" fmla="*/ 10 h 130"/>
                  <a:gd name="T14" fmla="*/ 1 w 144"/>
                  <a:gd name="T15" fmla="*/ 7 h 130"/>
                  <a:gd name="T16" fmla="*/ 0 w 144"/>
                  <a:gd name="T17" fmla="*/ 7 h 130"/>
                  <a:gd name="T18" fmla="*/ 0 w 144"/>
                  <a:gd name="T19" fmla="*/ 4 h 130"/>
                  <a:gd name="T20" fmla="*/ 0 w 144"/>
                  <a:gd name="T21" fmla="*/ 3 h 130"/>
                  <a:gd name="T22" fmla="*/ 0 w 144"/>
                  <a:gd name="T23" fmla="*/ 0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4"/>
                  <a:gd name="T37" fmla="*/ 0 h 130"/>
                  <a:gd name="T38" fmla="*/ 144 w 144"/>
                  <a:gd name="T39" fmla="*/ 130 h 1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4" h="130">
                    <a:moveTo>
                      <a:pt x="16" y="0"/>
                    </a:moveTo>
                    <a:lnTo>
                      <a:pt x="31" y="0"/>
                    </a:lnTo>
                    <a:lnTo>
                      <a:pt x="64" y="0"/>
                    </a:lnTo>
                    <a:lnTo>
                      <a:pt x="96" y="15"/>
                    </a:lnTo>
                    <a:lnTo>
                      <a:pt x="127" y="71"/>
                    </a:lnTo>
                    <a:lnTo>
                      <a:pt x="144" y="130"/>
                    </a:lnTo>
                    <a:lnTo>
                      <a:pt x="96" y="101"/>
                    </a:lnTo>
                    <a:lnTo>
                      <a:pt x="48" y="71"/>
                    </a:lnTo>
                    <a:lnTo>
                      <a:pt x="16" y="71"/>
                    </a:lnTo>
                    <a:lnTo>
                      <a:pt x="16" y="43"/>
                    </a:lnTo>
                    <a:lnTo>
                      <a:pt x="0" y="28"/>
                    </a:lnTo>
                    <a:lnTo>
                      <a:pt x="16" y="0"/>
                    </a:lnTo>
                    <a:close/>
                  </a:path>
                </a:pathLst>
              </a:custGeom>
              <a:solidFill>
                <a:srgbClr val="FFFF99"/>
              </a:solidFill>
              <a:ln w="9525">
                <a:solidFill>
                  <a:srgbClr val="800000"/>
                </a:solidFill>
                <a:round/>
                <a:headEnd/>
                <a:tailEnd/>
              </a:ln>
            </p:spPr>
            <p:txBody>
              <a:bodyPr/>
              <a:lstStyle/>
              <a:p>
                <a:endParaRPr lang="en-US"/>
              </a:p>
            </p:txBody>
          </p:sp>
          <p:sp>
            <p:nvSpPr>
              <p:cNvPr id="5254" name="Freeform 324"/>
              <p:cNvSpPr>
                <a:spLocks/>
              </p:cNvSpPr>
              <p:nvPr/>
            </p:nvSpPr>
            <p:spPr bwMode="auto">
              <a:xfrm rot="-5400000">
                <a:off x="5574" y="243"/>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0 h 174"/>
                  <a:gd name="T18" fmla="*/ 2 w 113"/>
                  <a:gd name="T19" fmla="*/ 0 h 174"/>
                  <a:gd name="T20" fmla="*/ 2 w 113"/>
                  <a:gd name="T21" fmla="*/ 0 h 174"/>
                  <a:gd name="T22" fmla="*/ 2 w 113"/>
                  <a:gd name="T23" fmla="*/ 4 h 174"/>
                  <a:gd name="T24" fmla="*/ 3 w 113"/>
                  <a:gd name="T25" fmla="*/ 9 h 174"/>
                  <a:gd name="T26" fmla="*/ 2 w 113"/>
                  <a:gd name="T27" fmla="*/ 13 h 174"/>
                  <a:gd name="T28" fmla="*/ 2 w 113"/>
                  <a:gd name="T29" fmla="*/ 16 h 174"/>
                  <a:gd name="T30" fmla="*/ 1 w 113"/>
                  <a:gd name="T31" fmla="*/ 17 h 174"/>
                  <a:gd name="T32" fmla="*/ 1 w 113"/>
                  <a:gd name="T33" fmla="*/ 17 h 174"/>
                  <a:gd name="T34" fmla="*/ 0 w 113"/>
                  <a:gd name="T35" fmla="*/ 17 h 174"/>
                  <a:gd name="T36" fmla="*/ 0 w 113"/>
                  <a:gd name="T37" fmla="*/ 16 h 1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3"/>
                  <a:gd name="T58" fmla="*/ 0 h 174"/>
                  <a:gd name="T59" fmla="*/ 113 w 113"/>
                  <a:gd name="T60" fmla="*/ 174 h 1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close/>
                  </a:path>
                </a:pathLst>
              </a:custGeom>
              <a:solidFill>
                <a:srgbClr val="FFFF99"/>
              </a:solidFill>
              <a:ln w="9525">
                <a:solidFill>
                  <a:srgbClr val="800000"/>
                </a:solidFill>
                <a:round/>
                <a:headEnd/>
                <a:tailEnd/>
              </a:ln>
            </p:spPr>
            <p:txBody>
              <a:bodyPr/>
              <a:lstStyle/>
              <a:p>
                <a:endParaRPr lang="en-US"/>
              </a:p>
            </p:txBody>
          </p:sp>
          <p:sp>
            <p:nvSpPr>
              <p:cNvPr id="5255" name="Freeform 325"/>
              <p:cNvSpPr>
                <a:spLocks/>
              </p:cNvSpPr>
              <p:nvPr/>
            </p:nvSpPr>
            <p:spPr bwMode="auto">
              <a:xfrm rot="-5400000">
                <a:off x="5574" y="243"/>
                <a:ext cx="18" cy="55"/>
              </a:xfrm>
              <a:custGeom>
                <a:avLst/>
                <a:gdLst>
                  <a:gd name="T0" fmla="*/ 0 w 113"/>
                  <a:gd name="T1" fmla="*/ 16 h 174"/>
                  <a:gd name="T2" fmla="*/ 0 w 113"/>
                  <a:gd name="T3" fmla="*/ 15 h 174"/>
                  <a:gd name="T4" fmla="*/ 0 w 113"/>
                  <a:gd name="T5" fmla="*/ 13 h 174"/>
                  <a:gd name="T6" fmla="*/ 1 w 113"/>
                  <a:gd name="T7" fmla="*/ 12 h 174"/>
                  <a:gd name="T8" fmla="*/ 1 w 113"/>
                  <a:gd name="T9" fmla="*/ 10 h 174"/>
                  <a:gd name="T10" fmla="*/ 2 w 113"/>
                  <a:gd name="T11" fmla="*/ 6 h 174"/>
                  <a:gd name="T12" fmla="*/ 2 w 113"/>
                  <a:gd name="T13" fmla="*/ 4 h 174"/>
                  <a:gd name="T14" fmla="*/ 1 w 113"/>
                  <a:gd name="T15" fmla="*/ 2 h 174"/>
                  <a:gd name="T16" fmla="*/ 1 w 113"/>
                  <a:gd name="T17" fmla="*/ 2 h 174"/>
                  <a:gd name="T18" fmla="*/ 1 w 113"/>
                  <a:gd name="T19" fmla="*/ 0 h 174"/>
                  <a:gd name="T20" fmla="*/ 2 w 113"/>
                  <a:gd name="T21" fmla="*/ 0 h 174"/>
                  <a:gd name="T22" fmla="*/ 2 w 113"/>
                  <a:gd name="T23" fmla="*/ 0 h 174"/>
                  <a:gd name="T24" fmla="*/ 2 w 113"/>
                  <a:gd name="T25" fmla="*/ 4 h 174"/>
                  <a:gd name="T26" fmla="*/ 3 w 113"/>
                  <a:gd name="T27" fmla="*/ 9 h 174"/>
                  <a:gd name="T28" fmla="*/ 2 w 113"/>
                  <a:gd name="T29" fmla="*/ 13 h 174"/>
                  <a:gd name="T30" fmla="*/ 2 w 113"/>
                  <a:gd name="T31" fmla="*/ 16 h 174"/>
                  <a:gd name="T32" fmla="*/ 1 w 113"/>
                  <a:gd name="T33" fmla="*/ 17 h 174"/>
                  <a:gd name="T34" fmla="*/ 1 w 113"/>
                  <a:gd name="T35" fmla="*/ 17 h 174"/>
                  <a:gd name="T36" fmla="*/ 0 w 113"/>
                  <a:gd name="T37" fmla="*/ 17 h 174"/>
                  <a:gd name="T38" fmla="*/ 0 w 113"/>
                  <a:gd name="T39" fmla="*/ 16 h 17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3"/>
                  <a:gd name="T61" fmla="*/ 0 h 174"/>
                  <a:gd name="T62" fmla="*/ 113 w 113"/>
                  <a:gd name="T63" fmla="*/ 174 h 17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3" h="174">
                    <a:moveTo>
                      <a:pt x="0" y="160"/>
                    </a:moveTo>
                    <a:lnTo>
                      <a:pt x="0" y="145"/>
                    </a:lnTo>
                    <a:lnTo>
                      <a:pt x="17" y="130"/>
                    </a:lnTo>
                    <a:lnTo>
                      <a:pt x="32" y="117"/>
                    </a:lnTo>
                    <a:lnTo>
                      <a:pt x="48" y="102"/>
                    </a:lnTo>
                    <a:lnTo>
                      <a:pt x="65" y="59"/>
                    </a:lnTo>
                    <a:lnTo>
                      <a:pt x="65" y="44"/>
                    </a:lnTo>
                    <a:lnTo>
                      <a:pt x="48" y="15"/>
                    </a:lnTo>
                    <a:lnTo>
                      <a:pt x="32" y="0"/>
                    </a:lnTo>
                    <a:lnTo>
                      <a:pt x="65" y="0"/>
                    </a:lnTo>
                    <a:lnTo>
                      <a:pt x="80" y="0"/>
                    </a:lnTo>
                    <a:lnTo>
                      <a:pt x="97" y="44"/>
                    </a:lnTo>
                    <a:lnTo>
                      <a:pt x="113" y="87"/>
                    </a:lnTo>
                    <a:lnTo>
                      <a:pt x="97" y="130"/>
                    </a:lnTo>
                    <a:lnTo>
                      <a:pt x="80" y="160"/>
                    </a:lnTo>
                    <a:lnTo>
                      <a:pt x="48" y="174"/>
                    </a:lnTo>
                    <a:lnTo>
                      <a:pt x="32" y="174"/>
                    </a:lnTo>
                    <a:lnTo>
                      <a:pt x="0" y="174"/>
                    </a:lnTo>
                    <a:lnTo>
                      <a:pt x="0" y="160"/>
                    </a:lnTo>
                  </a:path>
                </a:pathLst>
              </a:custGeom>
              <a:solidFill>
                <a:srgbClr val="FFFF99"/>
              </a:solidFill>
              <a:ln w="5080">
                <a:solidFill>
                  <a:srgbClr val="800000"/>
                </a:solidFill>
                <a:round/>
                <a:headEnd/>
                <a:tailEnd/>
              </a:ln>
            </p:spPr>
            <p:txBody>
              <a:bodyPr/>
              <a:lstStyle/>
              <a:p>
                <a:endParaRPr lang="en-US"/>
              </a:p>
            </p:txBody>
          </p:sp>
          <p:sp>
            <p:nvSpPr>
              <p:cNvPr id="5256" name="Freeform 326"/>
              <p:cNvSpPr>
                <a:spLocks/>
              </p:cNvSpPr>
              <p:nvPr/>
            </p:nvSpPr>
            <p:spPr bwMode="auto">
              <a:xfrm rot="-5400000">
                <a:off x="5572" y="226"/>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close/>
                  </a:path>
                </a:pathLst>
              </a:custGeom>
              <a:solidFill>
                <a:srgbClr val="FFFF99"/>
              </a:solidFill>
              <a:ln w="9525">
                <a:solidFill>
                  <a:srgbClr val="800000"/>
                </a:solidFill>
                <a:round/>
                <a:headEnd/>
                <a:tailEnd/>
              </a:ln>
            </p:spPr>
            <p:txBody>
              <a:bodyPr/>
              <a:lstStyle/>
              <a:p>
                <a:endParaRPr lang="en-US"/>
              </a:p>
            </p:txBody>
          </p:sp>
          <p:sp>
            <p:nvSpPr>
              <p:cNvPr id="5257" name="Freeform 327"/>
              <p:cNvSpPr>
                <a:spLocks/>
              </p:cNvSpPr>
              <p:nvPr/>
            </p:nvSpPr>
            <p:spPr bwMode="auto">
              <a:xfrm rot="-5400000">
                <a:off x="5572" y="226"/>
                <a:ext cx="17" cy="51"/>
              </a:xfrm>
              <a:custGeom>
                <a:avLst/>
                <a:gdLst>
                  <a:gd name="T0" fmla="*/ 0 w 113"/>
                  <a:gd name="T1" fmla="*/ 12 h 160"/>
                  <a:gd name="T2" fmla="*/ 0 w 113"/>
                  <a:gd name="T3" fmla="*/ 9 h 160"/>
                  <a:gd name="T4" fmla="*/ 0 w 113"/>
                  <a:gd name="T5" fmla="*/ 9 h 160"/>
                  <a:gd name="T6" fmla="*/ 1 w 113"/>
                  <a:gd name="T7" fmla="*/ 9 h 160"/>
                  <a:gd name="T8" fmla="*/ 1 w 113"/>
                  <a:gd name="T9" fmla="*/ 11 h 160"/>
                  <a:gd name="T10" fmla="*/ 1 w 113"/>
                  <a:gd name="T11" fmla="*/ 12 h 160"/>
                  <a:gd name="T12" fmla="*/ 2 w 113"/>
                  <a:gd name="T13" fmla="*/ 12 h 160"/>
                  <a:gd name="T14" fmla="*/ 2 w 113"/>
                  <a:gd name="T15" fmla="*/ 11 h 160"/>
                  <a:gd name="T16" fmla="*/ 2 w 113"/>
                  <a:gd name="T17" fmla="*/ 8 h 160"/>
                  <a:gd name="T18" fmla="*/ 1 w 113"/>
                  <a:gd name="T19" fmla="*/ 6 h 160"/>
                  <a:gd name="T20" fmla="*/ 0 w 113"/>
                  <a:gd name="T21" fmla="*/ 3 h 160"/>
                  <a:gd name="T22" fmla="*/ 0 w 113"/>
                  <a:gd name="T23" fmla="*/ 0 h 160"/>
                  <a:gd name="T24" fmla="*/ 1 w 113"/>
                  <a:gd name="T25" fmla="*/ 0 h 160"/>
                  <a:gd name="T26" fmla="*/ 1 w 113"/>
                  <a:gd name="T27" fmla="*/ 2 h 160"/>
                  <a:gd name="T28" fmla="*/ 2 w 113"/>
                  <a:gd name="T29" fmla="*/ 6 h 160"/>
                  <a:gd name="T30" fmla="*/ 3 w 113"/>
                  <a:gd name="T31" fmla="*/ 11 h 160"/>
                  <a:gd name="T32" fmla="*/ 3 w 113"/>
                  <a:gd name="T33" fmla="*/ 13 h 160"/>
                  <a:gd name="T34" fmla="*/ 2 w 113"/>
                  <a:gd name="T35" fmla="*/ 15 h 160"/>
                  <a:gd name="T36" fmla="*/ 2 w 113"/>
                  <a:gd name="T37" fmla="*/ 16 h 160"/>
                  <a:gd name="T38" fmla="*/ 1 w 113"/>
                  <a:gd name="T39" fmla="*/ 16 h 160"/>
                  <a:gd name="T40" fmla="*/ 0 w 113"/>
                  <a:gd name="T41" fmla="*/ 15 h 160"/>
                  <a:gd name="T42" fmla="*/ 0 w 113"/>
                  <a:gd name="T43" fmla="*/ 12 h 1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60"/>
                  <a:gd name="T68" fmla="*/ 113 w 113"/>
                  <a:gd name="T69" fmla="*/ 160 h 1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60">
                    <a:moveTo>
                      <a:pt x="0" y="117"/>
                    </a:moveTo>
                    <a:lnTo>
                      <a:pt x="0" y="87"/>
                    </a:lnTo>
                    <a:lnTo>
                      <a:pt x="17" y="87"/>
                    </a:lnTo>
                    <a:lnTo>
                      <a:pt x="33" y="87"/>
                    </a:lnTo>
                    <a:lnTo>
                      <a:pt x="48" y="102"/>
                    </a:lnTo>
                    <a:lnTo>
                      <a:pt x="48" y="117"/>
                    </a:lnTo>
                    <a:lnTo>
                      <a:pt x="65" y="117"/>
                    </a:lnTo>
                    <a:lnTo>
                      <a:pt x="81" y="102"/>
                    </a:lnTo>
                    <a:lnTo>
                      <a:pt x="65" y="74"/>
                    </a:lnTo>
                    <a:lnTo>
                      <a:pt x="33" y="59"/>
                    </a:lnTo>
                    <a:lnTo>
                      <a:pt x="17" y="30"/>
                    </a:lnTo>
                    <a:lnTo>
                      <a:pt x="0" y="0"/>
                    </a:lnTo>
                    <a:lnTo>
                      <a:pt x="33" y="0"/>
                    </a:lnTo>
                    <a:lnTo>
                      <a:pt x="48" y="15"/>
                    </a:lnTo>
                    <a:lnTo>
                      <a:pt x="96" y="59"/>
                    </a:lnTo>
                    <a:lnTo>
                      <a:pt x="113" y="102"/>
                    </a:lnTo>
                    <a:lnTo>
                      <a:pt x="113" y="130"/>
                    </a:lnTo>
                    <a:lnTo>
                      <a:pt x="96" y="145"/>
                    </a:lnTo>
                    <a:lnTo>
                      <a:pt x="65" y="160"/>
                    </a:lnTo>
                    <a:lnTo>
                      <a:pt x="48" y="160"/>
                    </a:lnTo>
                    <a:lnTo>
                      <a:pt x="17" y="145"/>
                    </a:lnTo>
                    <a:lnTo>
                      <a:pt x="0" y="117"/>
                    </a:lnTo>
                  </a:path>
                </a:pathLst>
              </a:custGeom>
              <a:solidFill>
                <a:srgbClr val="FFFF99"/>
              </a:solidFill>
              <a:ln w="5080">
                <a:solidFill>
                  <a:srgbClr val="800000"/>
                </a:solidFill>
                <a:round/>
                <a:headEnd/>
                <a:tailEnd/>
              </a:ln>
            </p:spPr>
            <p:txBody>
              <a:bodyPr/>
              <a:lstStyle/>
              <a:p>
                <a:endParaRPr lang="en-US"/>
              </a:p>
            </p:txBody>
          </p:sp>
          <p:sp>
            <p:nvSpPr>
              <p:cNvPr id="5258" name="Freeform 328"/>
              <p:cNvSpPr>
                <a:spLocks/>
              </p:cNvSpPr>
              <p:nvPr/>
            </p:nvSpPr>
            <p:spPr bwMode="auto">
              <a:xfrm rot="-5400000">
                <a:off x="5594" y="531"/>
                <a:ext cx="10" cy="14"/>
              </a:xfrm>
              <a:custGeom>
                <a:avLst/>
                <a:gdLst>
                  <a:gd name="T0" fmla="*/ 0 w 65"/>
                  <a:gd name="T1" fmla="*/ 1 h 43"/>
                  <a:gd name="T2" fmla="*/ 0 w 65"/>
                  <a:gd name="T3" fmla="*/ 0 h 43"/>
                  <a:gd name="T4" fmla="*/ 0 w 65"/>
                  <a:gd name="T5" fmla="*/ 0 h 43"/>
                  <a:gd name="T6" fmla="*/ 1 w 65"/>
                  <a:gd name="T7" fmla="*/ 1 h 43"/>
                  <a:gd name="T8" fmla="*/ 2 w 65"/>
                  <a:gd name="T9" fmla="*/ 3 h 43"/>
                  <a:gd name="T10" fmla="*/ 2 w 65"/>
                  <a:gd name="T11" fmla="*/ 5 h 43"/>
                  <a:gd name="T12" fmla="*/ 1 w 65"/>
                  <a:gd name="T13" fmla="*/ 3 h 43"/>
                  <a:gd name="T14" fmla="*/ 0 w 65"/>
                  <a:gd name="T15" fmla="*/ 1 h 43"/>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43"/>
                  <a:gd name="T26" fmla="*/ 65 w 65"/>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43">
                    <a:moveTo>
                      <a:pt x="0" y="13"/>
                    </a:moveTo>
                    <a:lnTo>
                      <a:pt x="0" y="0"/>
                    </a:lnTo>
                    <a:lnTo>
                      <a:pt x="17" y="0"/>
                    </a:lnTo>
                    <a:lnTo>
                      <a:pt x="50" y="13"/>
                    </a:lnTo>
                    <a:lnTo>
                      <a:pt x="65" y="28"/>
                    </a:lnTo>
                    <a:lnTo>
                      <a:pt x="65" y="43"/>
                    </a:lnTo>
                    <a:lnTo>
                      <a:pt x="34"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259" name="Freeform 329"/>
              <p:cNvSpPr>
                <a:spLocks/>
              </p:cNvSpPr>
              <p:nvPr/>
            </p:nvSpPr>
            <p:spPr bwMode="auto">
              <a:xfrm rot="-5400000">
                <a:off x="5554" y="82"/>
                <a:ext cx="49" cy="37"/>
              </a:xfrm>
              <a:custGeom>
                <a:avLst/>
                <a:gdLst>
                  <a:gd name="T0" fmla="*/ 4 w 320"/>
                  <a:gd name="T1" fmla="*/ 9 h 115"/>
                  <a:gd name="T2" fmla="*/ 5 w 320"/>
                  <a:gd name="T3" fmla="*/ 12 h 115"/>
                  <a:gd name="T4" fmla="*/ 3 w 320"/>
                  <a:gd name="T5" fmla="*/ 7 h 115"/>
                  <a:gd name="T6" fmla="*/ 1 w 320"/>
                  <a:gd name="T7" fmla="*/ 7 h 115"/>
                  <a:gd name="T8" fmla="*/ 0 w 320"/>
                  <a:gd name="T9" fmla="*/ 7 h 115"/>
                  <a:gd name="T10" fmla="*/ 0 w 320"/>
                  <a:gd name="T11" fmla="*/ 6 h 115"/>
                  <a:gd name="T12" fmla="*/ 0 w 320"/>
                  <a:gd name="T13" fmla="*/ 5 h 115"/>
                  <a:gd name="T14" fmla="*/ 0 w 320"/>
                  <a:gd name="T15" fmla="*/ 2 h 115"/>
                  <a:gd name="T16" fmla="*/ 1 w 320"/>
                  <a:gd name="T17" fmla="*/ 0 h 115"/>
                  <a:gd name="T18" fmla="*/ 3 w 320"/>
                  <a:gd name="T19" fmla="*/ 0 h 115"/>
                  <a:gd name="T20" fmla="*/ 4 w 320"/>
                  <a:gd name="T21" fmla="*/ 0 h 115"/>
                  <a:gd name="T22" fmla="*/ 6 w 320"/>
                  <a:gd name="T23" fmla="*/ 0 h 115"/>
                  <a:gd name="T24" fmla="*/ 6 w 320"/>
                  <a:gd name="T25" fmla="*/ 0 h 115"/>
                  <a:gd name="T26" fmla="*/ 6 w 320"/>
                  <a:gd name="T27" fmla="*/ 0 h 115"/>
                  <a:gd name="T28" fmla="*/ 6 w 320"/>
                  <a:gd name="T29" fmla="*/ 2 h 115"/>
                  <a:gd name="T30" fmla="*/ 5 w 320"/>
                  <a:gd name="T31" fmla="*/ 2 h 115"/>
                  <a:gd name="T32" fmla="*/ 4 w 320"/>
                  <a:gd name="T33" fmla="*/ 2 h 115"/>
                  <a:gd name="T34" fmla="*/ 4 w 320"/>
                  <a:gd name="T35" fmla="*/ 3 h 115"/>
                  <a:gd name="T36" fmla="*/ 4 w 320"/>
                  <a:gd name="T37" fmla="*/ 6 h 115"/>
                  <a:gd name="T38" fmla="*/ 4 w 320"/>
                  <a:gd name="T39" fmla="*/ 7 h 115"/>
                  <a:gd name="T40" fmla="*/ 6 w 320"/>
                  <a:gd name="T41" fmla="*/ 9 h 115"/>
                  <a:gd name="T42" fmla="*/ 8 w 320"/>
                  <a:gd name="T43" fmla="*/ 12 h 115"/>
                  <a:gd name="T44" fmla="*/ 7 w 320"/>
                  <a:gd name="T45" fmla="*/ 12 h 115"/>
                  <a:gd name="T46" fmla="*/ 6 w 320"/>
                  <a:gd name="T47" fmla="*/ 11 h 115"/>
                  <a:gd name="T48" fmla="*/ 5 w 320"/>
                  <a:gd name="T49" fmla="*/ 9 h 115"/>
                  <a:gd name="T50" fmla="*/ 4 w 320"/>
                  <a:gd name="T51" fmla="*/ 9 h 1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0"/>
                  <a:gd name="T79" fmla="*/ 0 h 115"/>
                  <a:gd name="T80" fmla="*/ 320 w 320"/>
                  <a:gd name="T81" fmla="*/ 115 h 1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0" h="115">
                    <a:moveTo>
                      <a:pt x="192" y="87"/>
                    </a:moveTo>
                    <a:lnTo>
                      <a:pt x="207" y="115"/>
                    </a:lnTo>
                    <a:lnTo>
                      <a:pt x="111" y="72"/>
                    </a:lnTo>
                    <a:lnTo>
                      <a:pt x="48" y="72"/>
                    </a:lnTo>
                    <a:lnTo>
                      <a:pt x="0" y="72"/>
                    </a:lnTo>
                    <a:lnTo>
                      <a:pt x="0" y="59"/>
                    </a:lnTo>
                    <a:lnTo>
                      <a:pt x="0" y="44"/>
                    </a:lnTo>
                    <a:lnTo>
                      <a:pt x="15" y="15"/>
                    </a:lnTo>
                    <a:lnTo>
                      <a:pt x="48" y="0"/>
                    </a:lnTo>
                    <a:lnTo>
                      <a:pt x="111" y="0"/>
                    </a:lnTo>
                    <a:lnTo>
                      <a:pt x="175" y="0"/>
                    </a:lnTo>
                    <a:lnTo>
                      <a:pt x="240" y="0"/>
                    </a:lnTo>
                    <a:lnTo>
                      <a:pt x="255" y="0"/>
                    </a:lnTo>
                    <a:lnTo>
                      <a:pt x="271" y="0"/>
                    </a:lnTo>
                    <a:lnTo>
                      <a:pt x="271" y="15"/>
                    </a:lnTo>
                    <a:lnTo>
                      <a:pt x="207" y="15"/>
                    </a:lnTo>
                    <a:lnTo>
                      <a:pt x="192" y="15"/>
                    </a:lnTo>
                    <a:lnTo>
                      <a:pt x="159" y="29"/>
                    </a:lnTo>
                    <a:lnTo>
                      <a:pt x="159" y="59"/>
                    </a:lnTo>
                    <a:lnTo>
                      <a:pt x="175" y="72"/>
                    </a:lnTo>
                    <a:lnTo>
                      <a:pt x="240" y="87"/>
                    </a:lnTo>
                    <a:lnTo>
                      <a:pt x="320" y="115"/>
                    </a:lnTo>
                    <a:lnTo>
                      <a:pt x="303" y="115"/>
                    </a:lnTo>
                    <a:lnTo>
                      <a:pt x="255" y="102"/>
                    </a:lnTo>
                    <a:lnTo>
                      <a:pt x="223" y="87"/>
                    </a:lnTo>
                    <a:lnTo>
                      <a:pt x="192" y="87"/>
                    </a:lnTo>
                    <a:close/>
                  </a:path>
                </a:pathLst>
              </a:custGeom>
              <a:solidFill>
                <a:srgbClr val="FFFF99"/>
              </a:solidFill>
              <a:ln w="9525">
                <a:solidFill>
                  <a:srgbClr val="800000"/>
                </a:solidFill>
                <a:round/>
                <a:headEnd/>
                <a:tailEnd/>
              </a:ln>
            </p:spPr>
            <p:txBody>
              <a:bodyPr/>
              <a:lstStyle/>
              <a:p>
                <a:endParaRPr lang="en-US"/>
              </a:p>
            </p:txBody>
          </p:sp>
          <p:sp>
            <p:nvSpPr>
              <p:cNvPr id="5260" name="Freeform 330"/>
              <p:cNvSpPr>
                <a:spLocks/>
              </p:cNvSpPr>
              <p:nvPr/>
            </p:nvSpPr>
            <p:spPr bwMode="auto">
              <a:xfrm rot="-5400000">
                <a:off x="5582" y="488"/>
                <a:ext cx="7" cy="13"/>
              </a:xfrm>
              <a:custGeom>
                <a:avLst/>
                <a:gdLst>
                  <a:gd name="T0" fmla="*/ 0 w 48"/>
                  <a:gd name="T1" fmla="*/ 1 h 43"/>
                  <a:gd name="T2" fmla="*/ 0 w 48"/>
                  <a:gd name="T3" fmla="*/ 0 h 43"/>
                  <a:gd name="T4" fmla="*/ 0 w 48"/>
                  <a:gd name="T5" fmla="*/ 0 h 43"/>
                  <a:gd name="T6" fmla="*/ 1 w 48"/>
                  <a:gd name="T7" fmla="*/ 0 h 43"/>
                  <a:gd name="T8" fmla="*/ 1 w 48"/>
                  <a:gd name="T9" fmla="*/ 1 h 43"/>
                  <a:gd name="T10" fmla="*/ 1 w 48"/>
                  <a:gd name="T11" fmla="*/ 2 h 43"/>
                  <a:gd name="T12" fmla="*/ 1 w 48"/>
                  <a:gd name="T13" fmla="*/ 4 h 43"/>
                  <a:gd name="T14" fmla="*/ 0 w 48"/>
                  <a:gd name="T15" fmla="*/ 4 h 43"/>
                  <a:gd name="T16" fmla="*/ 0 w 48"/>
                  <a:gd name="T17" fmla="*/ 1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43"/>
                  <a:gd name="T29" fmla="*/ 48 w 48"/>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43">
                    <a:moveTo>
                      <a:pt x="0" y="13"/>
                    </a:moveTo>
                    <a:lnTo>
                      <a:pt x="0" y="0"/>
                    </a:lnTo>
                    <a:lnTo>
                      <a:pt x="15" y="0"/>
                    </a:lnTo>
                    <a:lnTo>
                      <a:pt x="32" y="0"/>
                    </a:lnTo>
                    <a:lnTo>
                      <a:pt x="48" y="13"/>
                    </a:lnTo>
                    <a:lnTo>
                      <a:pt x="48" y="28"/>
                    </a:lnTo>
                    <a:lnTo>
                      <a:pt x="32" y="43"/>
                    </a:lnTo>
                    <a:lnTo>
                      <a:pt x="0"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261" name="Freeform 331"/>
              <p:cNvSpPr>
                <a:spLocks/>
              </p:cNvSpPr>
              <p:nvPr/>
            </p:nvSpPr>
            <p:spPr bwMode="auto">
              <a:xfrm rot="-5400000">
                <a:off x="5577" y="541"/>
                <a:ext cx="11" cy="18"/>
              </a:xfrm>
              <a:custGeom>
                <a:avLst/>
                <a:gdLst>
                  <a:gd name="T0" fmla="*/ 0 w 65"/>
                  <a:gd name="T1" fmla="*/ 3 h 58"/>
                  <a:gd name="T2" fmla="*/ 1 w 65"/>
                  <a:gd name="T3" fmla="*/ 2 h 58"/>
                  <a:gd name="T4" fmla="*/ 1 w 65"/>
                  <a:gd name="T5" fmla="*/ 0 h 58"/>
                  <a:gd name="T6" fmla="*/ 1 w 65"/>
                  <a:gd name="T7" fmla="*/ 2 h 58"/>
                  <a:gd name="T8" fmla="*/ 2 w 65"/>
                  <a:gd name="T9" fmla="*/ 2 h 58"/>
                  <a:gd name="T10" fmla="*/ 1 w 65"/>
                  <a:gd name="T11" fmla="*/ 6 h 58"/>
                  <a:gd name="T12" fmla="*/ 1 w 65"/>
                  <a:gd name="T13" fmla="*/ 4 h 58"/>
                  <a:gd name="T14" fmla="*/ 0 w 65"/>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8"/>
                  <a:gd name="T26" fmla="*/ 65 w 65"/>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8">
                    <a:moveTo>
                      <a:pt x="0" y="28"/>
                    </a:moveTo>
                    <a:lnTo>
                      <a:pt x="16" y="15"/>
                    </a:lnTo>
                    <a:lnTo>
                      <a:pt x="48" y="0"/>
                    </a:lnTo>
                    <a:lnTo>
                      <a:pt x="48" y="15"/>
                    </a:lnTo>
                    <a:lnTo>
                      <a:pt x="65" y="15"/>
                    </a:lnTo>
                    <a:lnTo>
                      <a:pt x="48" y="58"/>
                    </a:lnTo>
                    <a:lnTo>
                      <a:pt x="16"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262" name="Freeform 332"/>
              <p:cNvSpPr>
                <a:spLocks/>
              </p:cNvSpPr>
              <p:nvPr/>
            </p:nvSpPr>
            <p:spPr bwMode="auto">
              <a:xfrm rot="-5400000">
                <a:off x="5577" y="520"/>
                <a:ext cx="12" cy="18"/>
              </a:xfrm>
              <a:custGeom>
                <a:avLst/>
                <a:gdLst>
                  <a:gd name="T0" fmla="*/ 0 w 80"/>
                  <a:gd name="T1" fmla="*/ 3 h 58"/>
                  <a:gd name="T2" fmla="*/ 1 w 80"/>
                  <a:gd name="T3" fmla="*/ 0 h 58"/>
                  <a:gd name="T4" fmla="*/ 1 w 80"/>
                  <a:gd name="T5" fmla="*/ 0 h 58"/>
                  <a:gd name="T6" fmla="*/ 1 w 80"/>
                  <a:gd name="T7" fmla="*/ 0 h 58"/>
                  <a:gd name="T8" fmla="*/ 2 w 80"/>
                  <a:gd name="T9" fmla="*/ 2 h 58"/>
                  <a:gd name="T10" fmla="*/ 2 w 80"/>
                  <a:gd name="T11" fmla="*/ 4 h 58"/>
                  <a:gd name="T12" fmla="*/ 1 w 80"/>
                  <a:gd name="T13" fmla="*/ 4 h 58"/>
                  <a:gd name="T14" fmla="*/ 1 w 80"/>
                  <a:gd name="T15" fmla="*/ 6 h 58"/>
                  <a:gd name="T16" fmla="*/ 1 w 80"/>
                  <a:gd name="T17" fmla="*/ 4 h 58"/>
                  <a:gd name="T18" fmla="*/ 0 w 80"/>
                  <a:gd name="T19" fmla="*/ 3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58"/>
                  <a:gd name="T32" fmla="*/ 80 w 80"/>
                  <a:gd name="T33" fmla="*/ 58 h 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58">
                    <a:moveTo>
                      <a:pt x="0" y="28"/>
                    </a:moveTo>
                    <a:lnTo>
                      <a:pt x="32" y="0"/>
                    </a:lnTo>
                    <a:lnTo>
                      <a:pt x="48" y="0"/>
                    </a:lnTo>
                    <a:lnTo>
                      <a:pt x="63" y="0"/>
                    </a:lnTo>
                    <a:lnTo>
                      <a:pt x="80" y="15"/>
                    </a:lnTo>
                    <a:lnTo>
                      <a:pt x="80" y="43"/>
                    </a:lnTo>
                    <a:lnTo>
                      <a:pt x="63" y="43"/>
                    </a:lnTo>
                    <a:lnTo>
                      <a:pt x="48" y="58"/>
                    </a:lnTo>
                    <a:lnTo>
                      <a:pt x="32" y="43"/>
                    </a:lnTo>
                    <a:lnTo>
                      <a:pt x="0" y="28"/>
                    </a:lnTo>
                    <a:close/>
                  </a:path>
                </a:pathLst>
              </a:custGeom>
              <a:solidFill>
                <a:srgbClr val="FFFF99"/>
              </a:solidFill>
              <a:ln w="9525">
                <a:solidFill>
                  <a:srgbClr val="800000"/>
                </a:solidFill>
                <a:round/>
                <a:headEnd/>
                <a:tailEnd/>
              </a:ln>
            </p:spPr>
            <p:txBody>
              <a:bodyPr/>
              <a:lstStyle/>
              <a:p>
                <a:endParaRPr lang="en-US"/>
              </a:p>
            </p:txBody>
          </p:sp>
          <p:sp>
            <p:nvSpPr>
              <p:cNvPr id="5263" name="Freeform 333"/>
              <p:cNvSpPr>
                <a:spLocks/>
              </p:cNvSpPr>
              <p:nvPr/>
            </p:nvSpPr>
            <p:spPr bwMode="auto">
              <a:xfrm rot="-5400000">
                <a:off x="5582" y="562"/>
                <a:ext cx="5" cy="5"/>
              </a:xfrm>
              <a:custGeom>
                <a:avLst/>
                <a:gdLst>
                  <a:gd name="T0" fmla="*/ 0 w 32"/>
                  <a:gd name="T1" fmla="*/ 2 h 15"/>
                  <a:gd name="T2" fmla="*/ 0 w 32"/>
                  <a:gd name="T3" fmla="*/ 0 h 15"/>
                  <a:gd name="T4" fmla="*/ 1 w 32"/>
                  <a:gd name="T5" fmla="*/ 0 h 15"/>
                  <a:gd name="T6" fmla="*/ 1 w 32"/>
                  <a:gd name="T7" fmla="*/ 2 h 15"/>
                  <a:gd name="T8" fmla="*/ 0 w 32"/>
                  <a:gd name="T9" fmla="*/ 2 h 15"/>
                  <a:gd name="T10" fmla="*/ 0 w 32"/>
                  <a:gd name="T11" fmla="*/ 2 h 15"/>
                  <a:gd name="T12" fmla="*/ 0 60000 65536"/>
                  <a:gd name="T13" fmla="*/ 0 60000 65536"/>
                  <a:gd name="T14" fmla="*/ 0 60000 65536"/>
                  <a:gd name="T15" fmla="*/ 0 60000 65536"/>
                  <a:gd name="T16" fmla="*/ 0 60000 65536"/>
                  <a:gd name="T17" fmla="*/ 0 60000 65536"/>
                  <a:gd name="T18" fmla="*/ 0 w 32"/>
                  <a:gd name="T19" fmla="*/ 0 h 15"/>
                  <a:gd name="T20" fmla="*/ 32 w 32"/>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32" h="15">
                    <a:moveTo>
                      <a:pt x="0" y="15"/>
                    </a:moveTo>
                    <a:lnTo>
                      <a:pt x="0" y="0"/>
                    </a:lnTo>
                    <a:lnTo>
                      <a:pt x="32" y="0"/>
                    </a:lnTo>
                    <a:lnTo>
                      <a:pt x="32" y="15"/>
                    </a:lnTo>
                    <a:lnTo>
                      <a:pt x="15"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264" name="Freeform 334"/>
              <p:cNvSpPr>
                <a:spLocks/>
              </p:cNvSpPr>
              <p:nvPr/>
            </p:nvSpPr>
            <p:spPr bwMode="auto">
              <a:xfrm rot="-5400000">
                <a:off x="5572" y="81"/>
                <a:ext cx="9" cy="5"/>
              </a:xfrm>
              <a:custGeom>
                <a:avLst/>
                <a:gdLst>
                  <a:gd name="T0" fmla="*/ 0 w 63"/>
                  <a:gd name="T1" fmla="*/ 2 h 15"/>
                  <a:gd name="T2" fmla="*/ 1 w 63"/>
                  <a:gd name="T3" fmla="*/ 0 h 15"/>
                  <a:gd name="T4" fmla="*/ 1 w 63"/>
                  <a:gd name="T5" fmla="*/ 0 h 15"/>
                  <a:gd name="T6" fmla="*/ 1 w 63"/>
                  <a:gd name="T7" fmla="*/ 2 h 15"/>
                  <a:gd name="T8" fmla="*/ 1 w 63"/>
                  <a:gd name="T9" fmla="*/ 2 h 15"/>
                  <a:gd name="T10" fmla="*/ 0 w 63"/>
                  <a:gd name="T11" fmla="*/ 2 h 15"/>
                  <a:gd name="T12" fmla="*/ 0 60000 65536"/>
                  <a:gd name="T13" fmla="*/ 0 60000 65536"/>
                  <a:gd name="T14" fmla="*/ 0 60000 65536"/>
                  <a:gd name="T15" fmla="*/ 0 60000 65536"/>
                  <a:gd name="T16" fmla="*/ 0 60000 65536"/>
                  <a:gd name="T17" fmla="*/ 0 60000 65536"/>
                  <a:gd name="T18" fmla="*/ 0 w 63"/>
                  <a:gd name="T19" fmla="*/ 0 h 15"/>
                  <a:gd name="T20" fmla="*/ 63 w 63"/>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63" h="15">
                    <a:moveTo>
                      <a:pt x="0" y="15"/>
                    </a:moveTo>
                    <a:lnTo>
                      <a:pt x="31" y="0"/>
                    </a:lnTo>
                    <a:lnTo>
                      <a:pt x="48" y="0"/>
                    </a:lnTo>
                    <a:lnTo>
                      <a:pt x="63" y="15"/>
                    </a:lnTo>
                    <a:lnTo>
                      <a:pt x="31"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265" name="Freeform 335"/>
              <p:cNvSpPr>
                <a:spLocks/>
              </p:cNvSpPr>
              <p:nvPr/>
            </p:nvSpPr>
            <p:spPr bwMode="auto">
              <a:xfrm rot="-5400000">
                <a:off x="5565" y="533"/>
                <a:ext cx="10" cy="9"/>
              </a:xfrm>
              <a:custGeom>
                <a:avLst/>
                <a:gdLst>
                  <a:gd name="T0" fmla="*/ 0 w 65"/>
                  <a:gd name="T1" fmla="*/ 1 h 29"/>
                  <a:gd name="T2" fmla="*/ 1 w 65"/>
                  <a:gd name="T3" fmla="*/ 0 h 29"/>
                  <a:gd name="T4" fmla="*/ 1 w 65"/>
                  <a:gd name="T5" fmla="*/ 0 h 29"/>
                  <a:gd name="T6" fmla="*/ 2 w 65"/>
                  <a:gd name="T7" fmla="*/ 0 h 29"/>
                  <a:gd name="T8" fmla="*/ 1 w 65"/>
                  <a:gd name="T9" fmla="*/ 3 h 29"/>
                  <a:gd name="T10" fmla="*/ 0 w 65"/>
                  <a:gd name="T11" fmla="*/ 3 h 29"/>
                  <a:gd name="T12" fmla="*/ 0 w 65"/>
                  <a:gd name="T13" fmla="*/ 1 h 29"/>
                  <a:gd name="T14" fmla="*/ 0 60000 65536"/>
                  <a:gd name="T15" fmla="*/ 0 60000 65536"/>
                  <a:gd name="T16" fmla="*/ 0 60000 65536"/>
                  <a:gd name="T17" fmla="*/ 0 60000 65536"/>
                  <a:gd name="T18" fmla="*/ 0 60000 65536"/>
                  <a:gd name="T19" fmla="*/ 0 60000 65536"/>
                  <a:gd name="T20" fmla="*/ 0 60000 65536"/>
                  <a:gd name="T21" fmla="*/ 0 w 65"/>
                  <a:gd name="T22" fmla="*/ 0 h 29"/>
                  <a:gd name="T23" fmla="*/ 65 w 65"/>
                  <a:gd name="T24" fmla="*/ 29 h 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29">
                    <a:moveTo>
                      <a:pt x="0" y="14"/>
                    </a:moveTo>
                    <a:lnTo>
                      <a:pt x="34" y="0"/>
                    </a:lnTo>
                    <a:lnTo>
                      <a:pt x="50" y="0"/>
                    </a:lnTo>
                    <a:lnTo>
                      <a:pt x="65" y="0"/>
                    </a:lnTo>
                    <a:lnTo>
                      <a:pt x="50" y="29"/>
                    </a:lnTo>
                    <a:lnTo>
                      <a:pt x="17" y="29"/>
                    </a:lnTo>
                    <a:lnTo>
                      <a:pt x="0" y="14"/>
                    </a:lnTo>
                    <a:close/>
                  </a:path>
                </a:pathLst>
              </a:custGeom>
              <a:solidFill>
                <a:srgbClr val="FFFF99"/>
              </a:solidFill>
              <a:ln w="9525">
                <a:solidFill>
                  <a:srgbClr val="800000"/>
                </a:solidFill>
                <a:round/>
                <a:headEnd/>
                <a:tailEnd/>
              </a:ln>
            </p:spPr>
            <p:txBody>
              <a:bodyPr/>
              <a:lstStyle/>
              <a:p>
                <a:endParaRPr lang="en-US"/>
              </a:p>
            </p:txBody>
          </p:sp>
          <p:sp>
            <p:nvSpPr>
              <p:cNvPr id="5266" name="Freeform 336"/>
              <p:cNvSpPr>
                <a:spLocks/>
              </p:cNvSpPr>
              <p:nvPr/>
            </p:nvSpPr>
            <p:spPr bwMode="auto">
              <a:xfrm rot="-5400000">
                <a:off x="5522" y="233"/>
                <a:ext cx="35" cy="31"/>
              </a:xfrm>
              <a:custGeom>
                <a:avLst/>
                <a:gdLst>
                  <a:gd name="T0" fmla="*/ 0 w 223"/>
                  <a:gd name="T1" fmla="*/ 6 h 100"/>
                  <a:gd name="T2" fmla="*/ 0 w 223"/>
                  <a:gd name="T3" fmla="*/ 4 h 100"/>
                  <a:gd name="T4" fmla="*/ 1 w 223"/>
                  <a:gd name="T5" fmla="*/ 4 h 100"/>
                  <a:gd name="T6" fmla="*/ 1 w 223"/>
                  <a:gd name="T7" fmla="*/ 4 h 100"/>
                  <a:gd name="T8" fmla="*/ 2 w 223"/>
                  <a:gd name="T9" fmla="*/ 7 h 100"/>
                  <a:gd name="T10" fmla="*/ 4 w 223"/>
                  <a:gd name="T11" fmla="*/ 7 h 100"/>
                  <a:gd name="T12" fmla="*/ 4 w 223"/>
                  <a:gd name="T13" fmla="*/ 7 h 100"/>
                  <a:gd name="T14" fmla="*/ 4 w 223"/>
                  <a:gd name="T15" fmla="*/ 6 h 100"/>
                  <a:gd name="T16" fmla="*/ 4 w 223"/>
                  <a:gd name="T17" fmla="*/ 4 h 100"/>
                  <a:gd name="T18" fmla="*/ 4 w 223"/>
                  <a:gd name="T19" fmla="*/ 3 h 100"/>
                  <a:gd name="T20" fmla="*/ 3 w 223"/>
                  <a:gd name="T21" fmla="*/ 3 h 100"/>
                  <a:gd name="T22" fmla="*/ 3 w 223"/>
                  <a:gd name="T23" fmla="*/ 3 h 100"/>
                  <a:gd name="T24" fmla="*/ 3 w 223"/>
                  <a:gd name="T25" fmla="*/ 1 h 100"/>
                  <a:gd name="T26" fmla="*/ 3 w 223"/>
                  <a:gd name="T27" fmla="*/ 0 h 100"/>
                  <a:gd name="T28" fmla="*/ 4 w 223"/>
                  <a:gd name="T29" fmla="*/ 0 h 100"/>
                  <a:gd name="T30" fmla="*/ 4 w 223"/>
                  <a:gd name="T31" fmla="*/ 0 h 100"/>
                  <a:gd name="T32" fmla="*/ 5 w 223"/>
                  <a:gd name="T33" fmla="*/ 3 h 100"/>
                  <a:gd name="T34" fmla="*/ 5 w 223"/>
                  <a:gd name="T35" fmla="*/ 6 h 100"/>
                  <a:gd name="T36" fmla="*/ 5 w 223"/>
                  <a:gd name="T37" fmla="*/ 8 h 100"/>
                  <a:gd name="T38" fmla="*/ 5 w 223"/>
                  <a:gd name="T39" fmla="*/ 10 h 100"/>
                  <a:gd name="T40" fmla="*/ 4 w 223"/>
                  <a:gd name="T41" fmla="*/ 10 h 100"/>
                  <a:gd name="T42" fmla="*/ 2 w 223"/>
                  <a:gd name="T43" fmla="*/ 8 h 100"/>
                  <a:gd name="T44" fmla="*/ 0 w 223"/>
                  <a:gd name="T45" fmla="*/ 6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23"/>
                  <a:gd name="T70" fmla="*/ 0 h 100"/>
                  <a:gd name="T71" fmla="*/ 223 w 223"/>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close/>
                  </a:path>
                </a:pathLst>
              </a:custGeom>
              <a:solidFill>
                <a:srgbClr val="FFFF99"/>
              </a:solidFill>
              <a:ln w="9525">
                <a:solidFill>
                  <a:srgbClr val="800000"/>
                </a:solidFill>
                <a:round/>
                <a:headEnd/>
                <a:tailEnd/>
              </a:ln>
            </p:spPr>
            <p:txBody>
              <a:bodyPr/>
              <a:lstStyle/>
              <a:p>
                <a:endParaRPr lang="en-US"/>
              </a:p>
            </p:txBody>
          </p:sp>
          <p:sp>
            <p:nvSpPr>
              <p:cNvPr id="5267" name="Freeform 337"/>
              <p:cNvSpPr>
                <a:spLocks/>
              </p:cNvSpPr>
              <p:nvPr/>
            </p:nvSpPr>
            <p:spPr bwMode="auto">
              <a:xfrm rot="-5400000">
                <a:off x="5522" y="233"/>
                <a:ext cx="35" cy="31"/>
              </a:xfrm>
              <a:custGeom>
                <a:avLst/>
                <a:gdLst>
                  <a:gd name="T0" fmla="*/ 0 w 223"/>
                  <a:gd name="T1" fmla="*/ 6 h 100"/>
                  <a:gd name="T2" fmla="*/ 0 w 223"/>
                  <a:gd name="T3" fmla="*/ 4 h 100"/>
                  <a:gd name="T4" fmla="*/ 0 w 223"/>
                  <a:gd name="T5" fmla="*/ 4 h 100"/>
                  <a:gd name="T6" fmla="*/ 1 w 223"/>
                  <a:gd name="T7" fmla="*/ 4 h 100"/>
                  <a:gd name="T8" fmla="*/ 1 w 223"/>
                  <a:gd name="T9" fmla="*/ 4 h 100"/>
                  <a:gd name="T10" fmla="*/ 2 w 223"/>
                  <a:gd name="T11" fmla="*/ 7 h 100"/>
                  <a:gd name="T12" fmla="*/ 4 w 223"/>
                  <a:gd name="T13" fmla="*/ 7 h 100"/>
                  <a:gd name="T14" fmla="*/ 4 w 223"/>
                  <a:gd name="T15" fmla="*/ 7 h 100"/>
                  <a:gd name="T16" fmla="*/ 4 w 223"/>
                  <a:gd name="T17" fmla="*/ 6 h 100"/>
                  <a:gd name="T18" fmla="*/ 4 w 223"/>
                  <a:gd name="T19" fmla="*/ 4 h 100"/>
                  <a:gd name="T20" fmla="*/ 4 w 223"/>
                  <a:gd name="T21" fmla="*/ 3 h 100"/>
                  <a:gd name="T22" fmla="*/ 3 w 223"/>
                  <a:gd name="T23" fmla="*/ 3 h 100"/>
                  <a:gd name="T24" fmla="*/ 3 w 223"/>
                  <a:gd name="T25" fmla="*/ 3 h 100"/>
                  <a:gd name="T26" fmla="*/ 3 w 223"/>
                  <a:gd name="T27" fmla="*/ 1 h 100"/>
                  <a:gd name="T28" fmla="*/ 3 w 223"/>
                  <a:gd name="T29" fmla="*/ 0 h 100"/>
                  <a:gd name="T30" fmla="*/ 4 w 223"/>
                  <a:gd name="T31" fmla="*/ 0 h 100"/>
                  <a:gd name="T32" fmla="*/ 4 w 223"/>
                  <a:gd name="T33" fmla="*/ 0 h 100"/>
                  <a:gd name="T34" fmla="*/ 5 w 223"/>
                  <a:gd name="T35" fmla="*/ 3 h 100"/>
                  <a:gd name="T36" fmla="*/ 5 w 223"/>
                  <a:gd name="T37" fmla="*/ 6 h 100"/>
                  <a:gd name="T38" fmla="*/ 5 w 223"/>
                  <a:gd name="T39" fmla="*/ 8 h 100"/>
                  <a:gd name="T40" fmla="*/ 5 w 223"/>
                  <a:gd name="T41" fmla="*/ 10 h 100"/>
                  <a:gd name="T42" fmla="*/ 4 w 223"/>
                  <a:gd name="T43" fmla="*/ 10 h 100"/>
                  <a:gd name="T44" fmla="*/ 2 w 223"/>
                  <a:gd name="T45" fmla="*/ 8 h 100"/>
                  <a:gd name="T46" fmla="*/ 0 w 223"/>
                  <a:gd name="T47" fmla="*/ 6 h 1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3"/>
                  <a:gd name="T73" fmla="*/ 0 h 100"/>
                  <a:gd name="T74" fmla="*/ 223 w 223"/>
                  <a:gd name="T75" fmla="*/ 100 h 1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3" h="100">
                    <a:moveTo>
                      <a:pt x="0" y="57"/>
                    </a:moveTo>
                    <a:lnTo>
                      <a:pt x="0" y="43"/>
                    </a:lnTo>
                    <a:lnTo>
                      <a:pt x="31" y="43"/>
                    </a:lnTo>
                    <a:lnTo>
                      <a:pt x="48" y="43"/>
                    </a:lnTo>
                    <a:lnTo>
                      <a:pt x="96" y="72"/>
                    </a:lnTo>
                    <a:lnTo>
                      <a:pt x="144" y="72"/>
                    </a:lnTo>
                    <a:lnTo>
                      <a:pt x="160" y="72"/>
                    </a:lnTo>
                    <a:lnTo>
                      <a:pt x="175" y="57"/>
                    </a:lnTo>
                    <a:lnTo>
                      <a:pt x="160" y="43"/>
                    </a:lnTo>
                    <a:lnTo>
                      <a:pt x="144" y="28"/>
                    </a:lnTo>
                    <a:lnTo>
                      <a:pt x="127" y="28"/>
                    </a:lnTo>
                    <a:lnTo>
                      <a:pt x="112" y="28"/>
                    </a:lnTo>
                    <a:lnTo>
                      <a:pt x="112" y="13"/>
                    </a:lnTo>
                    <a:lnTo>
                      <a:pt x="112" y="0"/>
                    </a:lnTo>
                    <a:lnTo>
                      <a:pt x="144" y="0"/>
                    </a:lnTo>
                    <a:lnTo>
                      <a:pt x="175" y="0"/>
                    </a:lnTo>
                    <a:lnTo>
                      <a:pt x="208" y="28"/>
                    </a:lnTo>
                    <a:lnTo>
                      <a:pt x="223" y="57"/>
                    </a:lnTo>
                    <a:lnTo>
                      <a:pt x="208" y="87"/>
                    </a:lnTo>
                    <a:lnTo>
                      <a:pt x="192" y="100"/>
                    </a:lnTo>
                    <a:lnTo>
                      <a:pt x="144" y="100"/>
                    </a:lnTo>
                    <a:lnTo>
                      <a:pt x="79" y="87"/>
                    </a:lnTo>
                    <a:lnTo>
                      <a:pt x="0" y="57"/>
                    </a:lnTo>
                  </a:path>
                </a:pathLst>
              </a:custGeom>
              <a:solidFill>
                <a:srgbClr val="FFFF99"/>
              </a:solidFill>
              <a:ln w="5080">
                <a:solidFill>
                  <a:srgbClr val="800000"/>
                </a:solidFill>
                <a:round/>
                <a:headEnd/>
                <a:tailEnd/>
              </a:ln>
            </p:spPr>
            <p:txBody>
              <a:bodyPr/>
              <a:lstStyle/>
              <a:p>
                <a:endParaRPr lang="en-US"/>
              </a:p>
            </p:txBody>
          </p:sp>
          <p:sp>
            <p:nvSpPr>
              <p:cNvPr id="5268" name="Freeform 338"/>
              <p:cNvSpPr>
                <a:spLocks/>
              </p:cNvSpPr>
              <p:nvPr/>
            </p:nvSpPr>
            <p:spPr bwMode="auto">
              <a:xfrm rot="-5400000">
                <a:off x="5515" y="160"/>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2 w 176"/>
                  <a:gd name="T39" fmla="*/ 10 h 146"/>
                  <a:gd name="T40" fmla="*/ 3 w 176"/>
                  <a:gd name="T41" fmla="*/ 10 h 146"/>
                  <a:gd name="T42" fmla="*/ 3 w 176"/>
                  <a:gd name="T43" fmla="*/ 13 h 146"/>
                  <a:gd name="T44" fmla="*/ 2 w 176"/>
                  <a:gd name="T45" fmla="*/ 13 h 146"/>
                  <a:gd name="T46" fmla="*/ 2 w 176"/>
                  <a:gd name="T47" fmla="*/ 14 h 146"/>
                  <a:gd name="T48" fmla="*/ 1 w 176"/>
                  <a:gd name="T49" fmla="*/ 14 h 146"/>
                  <a:gd name="T50" fmla="*/ 1 w 176"/>
                  <a:gd name="T51" fmla="*/ 13 h 146"/>
                  <a:gd name="T52" fmla="*/ 0 w 176"/>
                  <a:gd name="T53" fmla="*/ 10 h 14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6"/>
                  <a:gd name="T82" fmla="*/ 0 h 146"/>
                  <a:gd name="T83" fmla="*/ 176 w 176"/>
                  <a:gd name="T84" fmla="*/ 146 h 14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close/>
                  </a:path>
                </a:pathLst>
              </a:custGeom>
              <a:solidFill>
                <a:srgbClr val="FFFF99"/>
              </a:solidFill>
              <a:ln w="9525">
                <a:solidFill>
                  <a:srgbClr val="800000"/>
                </a:solidFill>
                <a:round/>
                <a:headEnd/>
                <a:tailEnd/>
              </a:ln>
            </p:spPr>
            <p:txBody>
              <a:bodyPr/>
              <a:lstStyle/>
              <a:p>
                <a:endParaRPr lang="en-US"/>
              </a:p>
            </p:txBody>
          </p:sp>
          <p:sp>
            <p:nvSpPr>
              <p:cNvPr id="5269" name="Freeform 339"/>
              <p:cNvSpPr>
                <a:spLocks/>
              </p:cNvSpPr>
              <p:nvPr/>
            </p:nvSpPr>
            <p:spPr bwMode="auto">
              <a:xfrm rot="-5400000">
                <a:off x="5515" y="160"/>
                <a:ext cx="26" cy="46"/>
              </a:xfrm>
              <a:custGeom>
                <a:avLst/>
                <a:gdLst>
                  <a:gd name="T0" fmla="*/ 0 w 176"/>
                  <a:gd name="T1" fmla="*/ 10 h 146"/>
                  <a:gd name="T2" fmla="*/ 0 w 176"/>
                  <a:gd name="T3" fmla="*/ 7 h 146"/>
                  <a:gd name="T4" fmla="*/ 0 w 176"/>
                  <a:gd name="T5" fmla="*/ 3 h 146"/>
                  <a:gd name="T6" fmla="*/ 1 w 176"/>
                  <a:gd name="T7" fmla="*/ 2 h 146"/>
                  <a:gd name="T8" fmla="*/ 2 w 176"/>
                  <a:gd name="T9" fmla="*/ 0 h 146"/>
                  <a:gd name="T10" fmla="*/ 3 w 176"/>
                  <a:gd name="T11" fmla="*/ 0 h 146"/>
                  <a:gd name="T12" fmla="*/ 4 w 176"/>
                  <a:gd name="T13" fmla="*/ 2 h 146"/>
                  <a:gd name="T14" fmla="*/ 4 w 176"/>
                  <a:gd name="T15" fmla="*/ 6 h 146"/>
                  <a:gd name="T16" fmla="*/ 4 w 176"/>
                  <a:gd name="T17" fmla="*/ 7 h 146"/>
                  <a:gd name="T18" fmla="*/ 3 w 176"/>
                  <a:gd name="T19" fmla="*/ 9 h 146"/>
                  <a:gd name="T20" fmla="*/ 3 w 176"/>
                  <a:gd name="T21" fmla="*/ 9 h 146"/>
                  <a:gd name="T22" fmla="*/ 3 w 176"/>
                  <a:gd name="T23" fmla="*/ 6 h 146"/>
                  <a:gd name="T24" fmla="*/ 3 w 176"/>
                  <a:gd name="T25" fmla="*/ 4 h 146"/>
                  <a:gd name="T26" fmla="*/ 3 w 176"/>
                  <a:gd name="T27" fmla="*/ 3 h 146"/>
                  <a:gd name="T28" fmla="*/ 2 w 176"/>
                  <a:gd name="T29" fmla="*/ 3 h 146"/>
                  <a:gd name="T30" fmla="*/ 2 w 176"/>
                  <a:gd name="T31" fmla="*/ 4 h 146"/>
                  <a:gd name="T32" fmla="*/ 1 w 176"/>
                  <a:gd name="T33" fmla="*/ 6 h 146"/>
                  <a:gd name="T34" fmla="*/ 1 w 176"/>
                  <a:gd name="T35" fmla="*/ 9 h 146"/>
                  <a:gd name="T36" fmla="*/ 1 w 176"/>
                  <a:gd name="T37" fmla="*/ 10 h 146"/>
                  <a:gd name="T38" fmla="*/ 1 w 176"/>
                  <a:gd name="T39" fmla="*/ 10 h 146"/>
                  <a:gd name="T40" fmla="*/ 2 w 176"/>
                  <a:gd name="T41" fmla="*/ 10 h 146"/>
                  <a:gd name="T42" fmla="*/ 2 w 176"/>
                  <a:gd name="T43" fmla="*/ 10 h 146"/>
                  <a:gd name="T44" fmla="*/ 3 w 176"/>
                  <a:gd name="T45" fmla="*/ 10 h 146"/>
                  <a:gd name="T46" fmla="*/ 3 w 176"/>
                  <a:gd name="T47" fmla="*/ 13 h 146"/>
                  <a:gd name="T48" fmla="*/ 2 w 176"/>
                  <a:gd name="T49" fmla="*/ 13 h 146"/>
                  <a:gd name="T50" fmla="*/ 2 w 176"/>
                  <a:gd name="T51" fmla="*/ 14 h 146"/>
                  <a:gd name="T52" fmla="*/ 1 w 176"/>
                  <a:gd name="T53" fmla="*/ 14 h 146"/>
                  <a:gd name="T54" fmla="*/ 1 w 176"/>
                  <a:gd name="T55" fmla="*/ 13 h 146"/>
                  <a:gd name="T56" fmla="*/ 0 w 176"/>
                  <a:gd name="T57" fmla="*/ 10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6"/>
                  <a:gd name="T88" fmla="*/ 0 h 146"/>
                  <a:gd name="T89" fmla="*/ 176 w 176"/>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6" h="146">
                    <a:moveTo>
                      <a:pt x="17" y="102"/>
                    </a:moveTo>
                    <a:lnTo>
                      <a:pt x="0" y="72"/>
                    </a:lnTo>
                    <a:lnTo>
                      <a:pt x="17" y="29"/>
                    </a:lnTo>
                    <a:lnTo>
                      <a:pt x="48" y="16"/>
                    </a:lnTo>
                    <a:lnTo>
                      <a:pt x="96" y="0"/>
                    </a:lnTo>
                    <a:lnTo>
                      <a:pt x="128" y="0"/>
                    </a:lnTo>
                    <a:lnTo>
                      <a:pt x="161" y="16"/>
                    </a:lnTo>
                    <a:lnTo>
                      <a:pt x="176" y="59"/>
                    </a:lnTo>
                    <a:lnTo>
                      <a:pt x="161" y="72"/>
                    </a:lnTo>
                    <a:lnTo>
                      <a:pt x="144" y="87"/>
                    </a:lnTo>
                    <a:lnTo>
                      <a:pt x="128" y="87"/>
                    </a:lnTo>
                    <a:lnTo>
                      <a:pt x="128" y="59"/>
                    </a:lnTo>
                    <a:lnTo>
                      <a:pt x="128" y="44"/>
                    </a:lnTo>
                    <a:lnTo>
                      <a:pt x="113" y="29"/>
                    </a:lnTo>
                    <a:lnTo>
                      <a:pt x="96" y="29"/>
                    </a:lnTo>
                    <a:lnTo>
                      <a:pt x="80" y="44"/>
                    </a:lnTo>
                    <a:lnTo>
                      <a:pt x="65" y="59"/>
                    </a:lnTo>
                    <a:lnTo>
                      <a:pt x="48" y="87"/>
                    </a:lnTo>
                    <a:lnTo>
                      <a:pt x="65" y="102"/>
                    </a:lnTo>
                    <a:lnTo>
                      <a:pt x="96" y="102"/>
                    </a:lnTo>
                    <a:lnTo>
                      <a:pt x="113" y="102"/>
                    </a:lnTo>
                    <a:lnTo>
                      <a:pt x="113" y="131"/>
                    </a:lnTo>
                    <a:lnTo>
                      <a:pt x="96" y="131"/>
                    </a:lnTo>
                    <a:lnTo>
                      <a:pt x="80" y="146"/>
                    </a:lnTo>
                    <a:lnTo>
                      <a:pt x="48" y="146"/>
                    </a:lnTo>
                    <a:lnTo>
                      <a:pt x="32" y="131"/>
                    </a:lnTo>
                    <a:lnTo>
                      <a:pt x="17" y="102"/>
                    </a:lnTo>
                  </a:path>
                </a:pathLst>
              </a:custGeom>
              <a:solidFill>
                <a:srgbClr val="FFFF99"/>
              </a:solidFill>
              <a:ln w="5080">
                <a:solidFill>
                  <a:srgbClr val="800000"/>
                </a:solidFill>
                <a:round/>
                <a:headEnd/>
                <a:tailEnd/>
              </a:ln>
            </p:spPr>
            <p:txBody>
              <a:bodyPr/>
              <a:lstStyle/>
              <a:p>
                <a:endParaRPr lang="en-US"/>
              </a:p>
            </p:txBody>
          </p:sp>
          <p:sp>
            <p:nvSpPr>
              <p:cNvPr id="5270" name="Freeform 340"/>
              <p:cNvSpPr>
                <a:spLocks/>
              </p:cNvSpPr>
              <p:nvPr/>
            </p:nvSpPr>
            <p:spPr bwMode="auto">
              <a:xfrm rot="-5400000">
                <a:off x="5117" y="-328"/>
                <a:ext cx="7" cy="851"/>
              </a:xfrm>
              <a:custGeom>
                <a:avLst/>
                <a:gdLst>
                  <a:gd name="T0" fmla="*/ 0 w 48"/>
                  <a:gd name="T1" fmla="*/ 267 h 2695"/>
                  <a:gd name="T2" fmla="*/ 0 w 48"/>
                  <a:gd name="T3" fmla="*/ 15 h 2695"/>
                  <a:gd name="T4" fmla="*/ 0 w 48"/>
                  <a:gd name="T5" fmla="*/ 7 h 2695"/>
                  <a:gd name="T6" fmla="*/ 0 w 48"/>
                  <a:gd name="T7" fmla="*/ 3 h 2695"/>
                  <a:gd name="T8" fmla="*/ 1 w 48"/>
                  <a:gd name="T9" fmla="*/ 0 h 2695"/>
                  <a:gd name="T10" fmla="*/ 1 w 48"/>
                  <a:gd name="T11" fmla="*/ 16 h 2695"/>
                  <a:gd name="T12" fmla="*/ 1 w 48"/>
                  <a:gd name="T13" fmla="*/ 269 h 2695"/>
                  <a:gd name="T14" fmla="*/ 0 w 48"/>
                  <a:gd name="T15" fmla="*/ 269 h 2695"/>
                  <a:gd name="T16" fmla="*/ 0 w 48"/>
                  <a:gd name="T17" fmla="*/ 269 h 2695"/>
                  <a:gd name="T18" fmla="*/ 0 w 48"/>
                  <a:gd name="T19" fmla="*/ 267 h 26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
                  <a:gd name="T31" fmla="*/ 0 h 2695"/>
                  <a:gd name="T32" fmla="*/ 48 w 48"/>
                  <a:gd name="T33" fmla="*/ 2695 h 26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 h="2695">
                    <a:moveTo>
                      <a:pt x="0" y="2680"/>
                    </a:moveTo>
                    <a:lnTo>
                      <a:pt x="16" y="145"/>
                    </a:lnTo>
                    <a:lnTo>
                      <a:pt x="16" y="73"/>
                    </a:lnTo>
                    <a:lnTo>
                      <a:pt x="16" y="30"/>
                    </a:lnTo>
                    <a:lnTo>
                      <a:pt x="33" y="0"/>
                    </a:lnTo>
                    <a:lnTo>
                      <a:pt x="48" y="160"/>
                    </a:lnTo>
                    <a:lnTo>
                      <a:pt x="33" y="2695"/>
                    </a:lnTo>
                    <a:lnTo>
                      <a:pt x="16" y="2695"/>
                    </a:lnTo>
                    <a:lnTo>
                      <a:pt x="0" y="2695"/>
                    </a:lnTo>
                    <a:lnTo>
                      <a:pt x="0" y="2680"/>
                    </a:lnTo>
                    <a:close/>
                  </a:path>
                </a:pathLst>
              </a:custGeom>
              <a:solidFill>
                <a:srgbClr val="FFFF99"/>
              </a:solidFill>
              <a:ln w="9525">
                <a:solidFill>
                  <a:srgbClr val="800000"/>
                </a:solidFill>
                <a:round/>
                <a:headEnd/>
                <a:tailEnd/>
              </a:ln>
            </p:spPr>
            <p:txBody>
              <a:bodyPr/>
              <a:lstStyle/>
              <a:p>
                <a:endParaRPr lang="en-US"/>
              </a:p>
            </p:txBody>
          </p:sp>
          <p:sp>
            <p:nvSpPr>
              <p:cNvPr id="5271" name="Freeform 341"/>
              <p:cNvSpPr>
                <a:spLocks/>
              </p:cNvSpPr>
              <p:nvPr/>
            </p:nvSpPr>
            <p:spPr bwMode="auto">
              <a:xfrm rot="-5400000">
                <a:off x="5106" y="-353"/>
                <a:ext cx="8" cy="873"/>
              </a:xfrm>
              <a:custGeom>
                <a:avLst/>
                <a:gdLst>
                  <a:gd name="T0" fmla="*/ 0 w 48"/>
                  <a:gd name="T1" fmla="*/ 0 h 2767"/>
                  <a:gd name="T2" fmla="*/ 1 w 48"/>
                  <a:gd name="T3" fmla="*/ 1 h 2767"/>
                  <a:gd name="T4" fmla="*/ 1 w 48"/>
                  <a:gd name="T5" fmla="*/ 3 h 2767"/>
                  <a:gd name="T6" fmla="*/ 1 w 48"/>
                  <a:gd name="T7" fmla="*/ 4 h 2767"/>
                  <a:gd name="T8" fmla="*/ 1 w 48"/>
                  <a:gd name="T9" fmla="*/ 9 h 2767"/>
                  <a:gd name="T10" fmla="*/ 1 w 48"/>
                  <a:gd name="T11" fmla="*/ 13 h 2767"/>
                  <a:gd name="T12" fmla="*/ 1 w 48"/>
                  <a:gd name="T13" fmla="*/ 19 h 2767"/>
                  <a:gd name="T14" fmla="*/ 1 w 48"/>
                  <a:gd name="T15" fmla="*/ 26 h 2767"/>
                  <a:gd name="T16" fmla="*/ 1 w 48"/>
                  <a:gd name="T17" fmla="*/ 34 h 2767"/>
                  <a:gd name="T18" fmla="*/ 1 w 48"/>
                  <a:gd name="T19" fmla="*/ 43 h 2767"/>
                  <a:gd name="T20" fmla="*/ 1 w 48"/>
                  <a:gd name="T21" fmla="*/ 53 h 2767"/>
                  <a:gd name="T22" fmla="*/ 1 w 48"/>
                  <a:gd name="T23" fmla="*/ 65 h 2767"/>
                  <a:gd name="T24" fmla="*/ 1 w 48"/>
                  <a:gd name="T25" fmla="*/ 88 h 2767"/>
                  <a:gd name="T26" fmla="*/ 1 w 48"/>
                  <a:gd name="T27" fmla="*/ 113 h 2767"/>
                  <a:gd name="T28" fmla="*/ 1 w 48"/>
                  <a:gd name="T29" fmla="*/ 137 h 2767"/>
                  <a:gd name="T30" fmla="*/ 1 w 48"/>
                  <a:gd name="T31" fmla="*/ 162 h 2767"/>
                  <a:gd name="T32" fmla="*/ 1 w 48"/>
                  <a:gd name="T33" fmla="*/ 186 h 2767"/>
                  <a:gd name="T34" fmla="*/ 1 w 48"/>
                  <a:gd name="T35" fmla="*/ 209 h 2767"/>
                  <a:gd name="T36" fmla="*/ 1 w 48"/>
                  <a:gd name="T37" fmla="*/ 219 h 2767"/>
                  <a:gd name="T38" fmla="*/ 1 w 48"/>
                  <a:gd name="T39" fmla="*/ 229 h 2767"/>
                  <a:gd name="T40" fmla="*/ 1 w 48"/>
                  <a:gd name="T41" fmla="*/ 239 h 2767"/>
                  <a:gd name="T42" fmla="*/ 1 w 48"/>
                  <a:gd name="T43" fmla="*/ 248 h 2767"/>
                  <a:gd name="T44" fmla="*/ 1 w 48"/>
                  <a:gd name="T45" fmla="*/ 254 h 2767"/>
                  <a:gd name="T46" fmla="*/ 1 w 48"/>
                  <a:gd name="T47" fmla="*/ 261 h 2767"/>
                  <a:gd name="T48" fmla="*/ 1 w 48"/>
                  <a:gd name="T49" fmla="*/ 265 h 2767"/>
                  <a:gd name="T50" fmla="*/ 1 w 48"/>
                  <a:gd name="T51" fmla="*/ 269 h 2767"/>
                  <a:gd name="T52" fmla="*/ 1 w 48"/>
                  <a:gd name="T53" fmla="*/ 271 h 2767"/>
                  <a:gd name="T54" fmla="*/ 1 w 48"/>
                  <a:gd name="T55" fmla="*/ 273 h 2767"/>
                  <a:gd name="T56" fmla="*/ 0 w 48"/>
                  <a:gd name="T57" fmla="*/ 275 h 2767"/>
                  <a:gd name="T58" fmla="*/ 0 w 48"/>
                  <a:gd name="T59" fmla="*/ 274 h 2767"/>
                  <a:gd name="T60" fmla="*/ 0 w 48"/>
                  <a:gd name="T61" fmla="*/ 271 h 2767"/>
                  <a:gd name="T62" fmla="*/ 0 w 48"/>
                  <a:gd name="T63" fmla="*/ 268 h 2767"/>
                  <a:gd name="T64" fmla="*/ 0 w 48"/>
                  <a:gd name="T65" fmla="*/ 262 h 2767"/>
                  <a:gd name="T66" fmla="*/ 0 w 48"/>
                  <a:gd name="T67" fmla="*/ 257 h 2767"/>
                  <a:gd name="T68" fmla="*/ 0 w 48"/>
                  <a:gd name="T69" fmla="*/ 250 h 2767"/>
                  <a:gd name="T70" fmla="*/ 0 w 48"/>
                  <a:gd name="T71" fmla="*/ 241 h 2767"/>
                  <a:gd name="T72" fmla="*/ 0 w 48"/>
                  <a:gd name="T73" fmla="*/ 232 h 2767"/>
                  <a:gd name="T74" fmla="*/ 0 w 48"/>
                  <a:gd name="T75" fmla="*/ 222 h 2767"/>
                  <a:gd name="T76" fmla="*/ 0 w 48"/>
                  <a:gd name="T77" fmla="*/ 211 h 2767"/>
                  <a:gd name="T78" fmla="*/ 0 w 48"/>
                  <a:gd name="T79" fmla="*/ 187 h 2767"/>
                  <a:gd name="T80" fmla="*/ 0 w 48"/>
                  <a:gd name="T81" fmla="*/ 163 h 2767"/>
                  <a:gd name="T82" fmla="*/ 0 w 48"/>
                  <a:gd name="T83" fmla="*/ 137 h 2767"/>
                  <a:gd name="T84" fmla="*/ 0 w 48"/>
                  <a:gd name="T85" fmla="*/ 111 h 2767"/>
                  <a:gd name="T86" fmla="*/ 0 w 48"/>
                  <a:gd name="T87" fmla="*/ 86 h 2767"/>
                  <a:gd name="T88" fmla="*/ 0 w 48"/>
                  <a:gd name="T89" fmla="*/ 63 h 2767"/>
                  <a:gd name="T90" fmla="*/ 0 w 48"/>
                  <a:gd name="T91" fmla="*/ 53 h 2767"/>
                  <a:gd name="T92" fmla="*/ 0 w 48"/>
                  <a:gd name="T93" fmla="*/ 42 h 2767"/>
                  <a:gd name="T94" fmla="*/ 0 w 48"/>
                  <a:gd name="T95" fmla="*/ 33 h 2767"/>
                  <a:gd name="T96" fmla="*/ 0 w 48"/>
                  <a:gd name="T97" fmla="*/ 25 h 2767"/>
                  <a:gd name="T98" fmla="*/ 0 w 48"/>
                  <a:gd name="T99" fmla="*/ 17 h 2767"/>
                  <a:gd name="T100" fmla="*/ 0 w 48"/>
                  <a:gd name="T101" fmla="*/ 11 h 2767"/>
                  <a:gd name="T102" fmla="*/ 0 w 48"/>
                  <a:gd name="T103" fmla="*/ 6 h 2767"/>
                  <a:gd name="T104" fmla="*/ 0 w 48"/>
                  <a:gd name="T105" fmla="*/ 3 h 2767"/>
                  <a:gd name="T106" fmla="*/ 0 w 48"/>
                  <a:gd name="T107" fmla="*/ 0 h 27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8"/>
                  <a:gd name="T163" fmla="*/ 0 h 2767"/>
                  <a:gd name="T164" fmla="*/ 48 w 48"/>
                  <a:gd name="T165" fmla="*/ 2767 h 276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8" h="2767">
                    <a:moveTo>
                      <a:pt x="0" y="0"/>
                    </a:moveTo>
                    <a:lnTo>
                      <a:pt x="48" y="14"/>
                    </a:lnTo>
                    <a:lnTo>
                      <a:pt x="48" y="29"/>
                    </a:lnTo>
                    <a:lnTo>
                      <a:pt x="48" y="44"/>
                    </a:lnTo>
                    <a:lnTo>
                      <a:pt x="48" y="87"/>
                    </a:lnTo>
                    <a:lnTo>
                      <a:pt x="48" y="130"/>
                    </a:lnTo>
                    <a:lnTo>
                      <a:pt x="48" y="189"/>
                    </a:lnTo>
                    <a:lnTo>
                      <a:pt x="48" y="261"/>
                    </a:lnTo>
                    <a:lnTo>
                      <a:pt x="48" y="347"/>
                    </a:lnTo>
                    <a:lnTo>
                      <a:pt x="48" y="434"/>
                    </a:lnTo>
                    <a:lnTo>
                      <a:pt x="48" y="536"/>
                    </a:lnTo>
                    <a:lnTo>
                      <a:pt x="48" y="651"/>
                    </a:lnTo>
                    <a:lnTo>
                      <a:pt x="48" y="883"/>
                    </a:lnTo>
                    <a:lnTo>
                      <a:pt x="48" y="1130"/>
                    </a:lnTo>
                    <a:lnTo>
                      <a:pt x="48" y="1376"/>
                    </a:lnTo>
                    <a:lnTo>
                      <a:pt x="48" y="1623"/>
                    </a:lnTo>
                    <a:lnTo>
                      <a:pt x="48" y="1868"/>
                    </a:lnTo>
                    <a:lnTo>
                      <a:pt x="48" y="2101"/>
                    </a:lnTo>
                    <a:lnTo>
                      <a:pt x="31" y="2202"/>
                    </a:lnTo>
                    <a:lnTo>
                      <a:pt x="31" y="2303"/>
                    </a:lnTo>
                    <a:lnTo>
                      <a:pt x="31" y="2404"/>
                    </a:lnTo>
                    <a:lnTo>
                      <a:pt x="31" y="2491"/>
                    </a:lnTo>
                    <a:lnTo>
                      <a:pt x="31" y="2550"/>
                    </a:lnTo>
                    <a:lnTo>
                      <a:pt x="31" y="2621"/>
                    </a:lnTo>
                    <a:lnTo>
                      <a:pt x="31" y="2665"/>
                    </a:lnTo>
                    <a:lnTo>
                      <a:pt x="31" y="2708"/>
                    </a:lnTo>
                    <a:lnTo>
                      <a:pt x="31" y="2723"/>
                    </a:lnTo>
                    <a:lnTo>
                      <a:pt x="31" y="2738"/>
                    </a:lnTo>
                    <a:lnTo>
                      <a:pt x="0" y="2767"/>
                    </a:lnTo>
                    <a:lnTo>
                      <a:pt x="0" y="2752"/>
                    </a:lnTo>
                    <a:lnTo>
                      <a:pt x="0" y="2723"/>
                    </a:lnTo>
                    <a:lnTo>
                      <a:pt x="0" y="2695"/>
                    </a:lnTo>
                    <a:lnTo>
                      <a:pt x="0" y="2636"/>
                    </a:lnTo>
                    <a:lnTo>
                      <a:pt x="0" y="2578"/>
                    </a:lnTo>
                    <a:lnTo>
                      <a:pt x="0" y="2506"/>
                    </a:lnTo>
                    <a:lnTo>
                      <a:pt x="0" y="2419"/>
                    </a:lnTo>
                    <a:lnTo>
                      <a:pt x="0" y="2333"/>
                    </a:lnTo>
                    <a:lnTo>
                      <a:pt x="0" y="2231"/>
                    </a:lnTo>
                    <a:lnTo>
                      <a:pt x="0" y="2116"/>
                    </a:lnTo>
                    <a:lnTo>
                      <a:pt x="0" y="1883"/>
                    </a:lnTo>
                    <a:lnTo>
                      <a:pt x="0" y="1636"/>
                    </a:lnTo>
                    <a:lnTo>
                      <a:pt x="0" y="1376"/>
                    </a:lnTo>
                    <a:lnTo>
                      <a:pt x="0" y="1115"/>
                    </a:lnTo>
                    <a:lnTo>
                      <a:pt x="0" y="868"/>
                    </a:lnTo>
                    <a:lnTo>
                      <a:pt x="0" y="638"/>
                    </a:lnTo>
                    <a:lnTo>
                      <a:pt x="0" y="536"/>
                    </a:lnTo>
                    <a:lnTo>
                      <a:pt x="0" y="419"/>
                    </a:lnTo>
                    <a:lnTo>
                      <a:pt x="0" y="332"/>
                    </a:lnTo>
                    <a:lnTo>
                      <a:pt x="0" y="246"/>
                    </a:lnTo>
                    <a:lnTo>
                      <a:pt x="0" y="174"/>
                    </a:lnTo>
                    <a:lnTo>
                      <a:pt x="0" y="115"/>
                    </a:lnTo>
                    <a:lnTo>
                      <a:pt x="0" y="57"/>
                    </a:lnTo>
                    <a:lnTo>
                      <a:pt x="0" y="29"/>
                    </a:lnTo>
                    <a:lnTo>
                      <a:pt x="0" y="0"/>
                    </a:lnTo>
                    <a:close/>
                  </a:path>
                </a:pathLst>
              </a:custGeom>
              <a:solidFill>
                <a:srgbClr val="FFFF99"/>
              </a:solidFill>
              <a:ln w="9525">
                <a:solidFill>
                  <a:srgbClr val="800000"/>
                </a:solidFill>
                <a:round/>
                <a:headEnd/>
                <a:tailEnd/>
              </a:ln>
            </p:spPr>
            <p:txBody>
              <a:bodyPr/>
              <a:lstStyle/>
              <a:p>
                <a:endParaRPr lang="en-US"/>
              </a:p>
            </p:txBody>
          </p:sp>
          <p:sp>
            <p:nvSpPr>
              <p:cNvPr id="5272" name="Freeform 342"/>
              <p:cNvSpPr>
                <a:spLocks/>
              </p:cNvSpPr>
              <p:nvPr/>
            </p:nvSpPr>
            <p:spPr bwMode="auto">
              <a:xfrm rot="-5400000">
                <a:off x="5486" y="243"/>
                <a:ext cx="44" cy="50"/>
              </a:xfrm>
              <a:custGeom>
                <a:avLst/>
                <a:gdLst>
                  <a:gd name="T0" fmla="*/ 1 w 288"/>
                  <a:gd name="T1" fmla="*/ 14 h 158"/>
                  <a:gd name="T2" fmla="*/ 2 w 288"/>
                  <a:gd name="T3" fmla="*/ 10 h 158"/>
                  <a:gd name="T4" fmla="*/ 2 w 288"/>
                  <a:gd name="T5" fmla="*/ 9 h 158"/>
                  <a:gd name="T6" fmla="*/ 2 w 288"/>
                  <a:gd name="T7" fmla="*/ 6 h 158"/>
                  <a:gd name="T8" fmla="*/ 1 w 288"/>
                  <a:gd name="T9" fmla="*/ 6 h 158"/>
                  <a:gd name="T10" fmla="*/ 1 w 288"/>
                  <a:gd name="T11" fmla="*/ 6 h 158"/>
                  <a:gd name="T12" fmla="*/ 0 w 288"/>
                  <a:gd name="T13" fmla="*/ 7 h 158"/>
                  <a:gd name="T14" fmla="*/ 0 w 288"/>
                  <a:gd name="T15" fmla="*/ 6 h 158"/>
                  <a:gd name="T16" fmla="*/ 0 w 288"/>
                  <a:gd name="T17" fmla="*/ 3 h 158"/>
                  <a:gd name="T18" fmla="*/ 1 w 288"/>
                  <a:gd name="T19" fmla="*/ 1 h 158"/>
                  <a:gd name="T20" fmla="*/ 1 w 288"/>
                  <a:gd name="T21" fmla="*/ 1 h 158"/>
                  <a:gd name="T22" fmla="*/ 2 w 288"/>
                  <a:gd name="T23" fmla="*/ 1 h 158"/>
                  <a:gd name="T24" fmla="*/ 2 w 288"/>
                  <a:gd name="T25" fmla="*/ 3 h 158"/>
                  <a:gd name="T26" fmla="*/ 2 w 288"/>
                  <a:gd name="T27" fmla="*/ 4 h 158"/>
                  <a:gd name="T28" fmla="*/ 2 w 288"/>
                  <a:gd name="T29" fmla="*/ 7 h 158"/>
                  <a:gd name="T30" fmla="*/ 2 w 288"/>
                  <a:gd name="T31" fmla="*/ 11 h 158"/>
                  <a:gd name="T32" fmla="*/ 4 w 288"/>
                  <a:gd name="T33" fmla="*/ 10 h 158"/>
                  <a:gd name="T34" fmla="*/ 5 w 288"/>
                  <a:gd name="T35" fmla="*/ 10 h 158"/>
                  <a:gd name="T36" fmla="*/ 6 w 288"/>
                  <a:gd name="T37" fmla="*/ 7 h 158"/>
                  <a:gd name="T38" fmla="*/ 6 w 288"/>
                  <a:gd name="T39" fmla="*/ 6 h 158"/>
                  <a:gd name="T40" fmla="*/ 6 w 288"/>
                  <a:gd name="T41" fmla="*/ 4 h 158"/>
                  <a:gd name="T42" fmla="*/ 5 w 288"/>
                  <a:gd name="T43" fmla="*/ 3 h 158"/>
                  <a:gd name="T44" fmla="*/ 5 w 288"/>
                  <a:gd name="T45" fmla="*/ 4 h 158"/>
                  <a:gd name="T46" fmla="*/ 4 w 288"/>
                  <a:gd name="T47" fmla="*/ 6 h 158"/>
                  <a:gd name="T48" fmla="*/ 4 w 288"/>
                  <a:gd name="T49" fmla="*/ 6 h 158"/>
                  <a:gd name="T50" fmla="*/ 4 w 288"/>
                  <a:gd name="T51" fmla="*/ 6 h 158"/>
                  <a:gd name="T52" fmla="*/ 4 w 288"/>
                  <a:gd name="T53" fmla="*/ 4 h 158"/>
                  <a:gd name="T54" fmla="*/ 4 w 288"/>
                  <a:gd name="T55" fmla="*/ 3 h 158"/>
                  <a:gd name="T56" fmla="*/ 4 w 288"/>
                  <a:gd name="T57" fmla="*/ 1 h 158"/>
                  <a:gd name="T58" fmla="*/ 5 w 288"/>
                  <a:gd name="T59" fmla="*/ 0 h 158"/>
                  <a:gd name="T60" fmla="*/ 6 w 288"/>
                  <a:gd name="T61" fmla="*/ 0 h 158"/>
                  <a:gd name="T62" fmla="*/ 6 w 288"/>
                  <a:gd name="T63" fmla="*/ 1 h 158"/>
                  <a:gd name="T64" fmla="*/ 7 w 288"/>
                  <a:gd name="T65" fmla="*/ 3 h 158"/>
                  <a:gd name="T66" fmla="*/ 7 w 288"/>
                  <a:gd name="T67" fmla="*/ 7 h 158"/>
                  <a:gd name="T68" fmla="*/ 6 w 288"/>
                  <a:gd name="T69" fmla="*/ 10 h 158"/>
                  <a:gd name="T70" fmla="*/ 5 w 288"/>
                  <a:gd name="T71" fmla="*/ 13 h 158"/>
                  <a:gd name="T72" fmla="*/ 4 w 288"/>
                  <a:gd name="T73" fmla="*/ 14 h 158"/>
                  <a:gd name="T74" fmla="*/ 3 w 288"/>
                  <a:gd name="T75" fmla="*/ 14 h 158"/>
                  <a:gd name="T76" fmla="*/ 2 w 288"/>
                  <a:gd name="T77" fmla="*/ 14 h 158"/>
                  <a:gd name="T78" fmla="*/ 2 w 288"/>
                  <a:gd name="T79" fmla="*/ 13 h 158"/>
                  <a:gd name="T80" fmla="*/ 2 w 288"/>
                  <a:gd name="T81" fmla="*/ 14 h 158"/>
                  <a:gd name="T82" fmla="*/ 2 w 288"/>
                  <a:gd name="T83" fmla="*/ 16 h 158"/>
                  <a:gd name="T84" fmla="*/ 1 w 288"/>
                  <a:gd name="T85" fmla="*/ 14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8"/>
                  <a:gd name="T130" fmla="*/ 0 h 158"/>
                  <a:gd name="T131" fmla="*/ 288 w 288"/>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close/>
                  </a:path>
                </a:pathLst>
              </a:custGeom>
              <a:solidFill>
                <a:srgbClr val="FFFF99"/>
              </a:solidFill>
              <a:ln w="9525">
                <a:solidFill>
                  <a:srgbClr val="800000"/>
                </a:solidFill>
                <a:round/>
                <a:headEnd/>
                <a:tailEnd/>
              </a:ln>
            </p:spPr>
            <p:txBody>
              <a:bodyPr/>
              <a:lstStyle/>
              <a:p>
                <a:endParaRPr lang="en-US"/>
              </a:p>
            </p:txBody>
          </p:sp>
          <p:sp>
            <p:nvSpPr>
              <p:cNvPr id="5273" name="Freeform 343"/>
              <p:cNvSpPr>
                <a:spLocks/>
              </p:cNvSpPr>
              <p:nvPr/>
            </p:nvSpPr>
            <p:spPr bwMode="auto">
              <a:xfrm rot="-5400000">
                <a:off x="5486" y="243"/>
                <a:ext cx="44" cy="50"/>
              </a:xfrm>
              <a:custGeom>
                <a:avLst/>
                <a:gdLst>
                  <a:gd name="T0" fmla="*/ 1 w 288"/>
                  <a:gd name="T1" fmla="*/ 14 h 158"/>
                  <a:gd name="T2" fmla="*/ 2 w 288"/>
                  <a:gd name="T3" fmla="*/ 10 h 158"/>
                  <a:gd name="T4" fmla="*/ 2 w 288"/>
                  <a:gd name="T5" fmla="*/ 9 h 158"/>
                  <a:gd name="T6" fmla="*/ 2 w 288"/>
                  <a:gd name="T7" fmla="*/ 6 h 158"/>
                  <a:gd name="T8" fmla="*/ 2 w 288"/>
                  <a:gd name="T9" fmla="*/ 6 h 158"/>
                  <a:gd name="T10" fmla="*/ 1 w 288"/>
                  <a:gd name="T11" fmla="*/ 6 h 158"/>
                  <a:gd name="T12" fmla="*/ 1 w 288"/>
                  <a:gd name="T13" fmla="*/ 6 h 158"/>
                  <a:gd name="T14" fmla="*/ 0 w 288"/>
                  <a:gd name="T15" fmla="*/ 7 h 158"/>
                  <a:gd name="T16" fmla="*/ 0 w 288"/>
                  <a:gd name="T17" fmla="*/ 7 h 158"/>
                  <a:gd name="T18" fmla="*/ 0 w 288"/>
                  <a:gd name="T19" fmla="*/ 6 h 158"/>
                  <a:gd name="T20" fmla="*/ 0 w 288"/>
                  <a:gd name="T21" fmla="*/ 3 h 158"/>
                  <a:gd name="T22" fmla="*/ 1 w 288"/>
                  <a:gd name="T23" fmla="*/ 1 h 158"/>
                  <a:gd name="T24" fmla="*/ 1 w 288"/>
                  <a:gd name="T25" fmla="*/ 1 h 158"/>
                  <a:gd name="T26" fmla="*/ 2 w 288"/>
                  <a:gd name="T27" fmla="*/ 1 h 158"/>
                  <a:gd name="T28" fmla="*/ 2 w 288"/>
                  <a:gd name="T29" fmla="*/ 3 h 158"/>
                  <a:gd name="T30" fmla="*/ 2 w 288"/>
                  <a:gd name="T31" fmla="*/ 4 h 158"/>
                  <a:gd name="T32" fmla="*/ 2 w 288"/>
                  <a:gd name="T33" fmla="*/ 7 h 158"/>
                  <a:gd name="T34" fmla="*/ 2 w 288"/>
                  <a:gd name="T35" fmla="*/ 11 h 158"/>
                  <a:gd name="T36" fmla="*/ 4 w 288"/>
                  <a:gd name="T37" fmla="*/ 10 h 158"/>
                  <a:gd name="T38" fmla="*/ 5 w 288"/>
                  <a:gd name="T39" fmla="*/ 10 h 158"/>
                  <a:gd name="T40" fmla="*/ 6 w 288"/>
                  <a:gd name="T41" fmla="*/ 7 h 158"/>
                  <a:gd name="T42" fmla="*/ 6 w 288"/>
                  <a:gd name="T43" fmla="*/ 6 h 158"/>
                  <a:gd name="T44" fmla="*/ 6 w 288"/>
                  <a:gd name="T45" fmla="*/ 4 h 158"/>
                  <a:gd name="T46" fmla="*/ 5 w 288"/>
                  <a:gd name="T47" fmla="*/ 3 h 158"/>
                  <a:gd name="T48" fmla="*/ 5 w 288"/>
                  <a:gd name="T49" fmla="*/ 4 h 158"/>
                  <a:gd name="T50" fmla="*/ 4 w 288"/>
                  <a:gd name="T51" fmla="*/ 6 h 158"/>
                  <a:gd name="T52" fmla="*/ 4 w 288"/>
                  <a:gd name="T53" fmla="*/ 6 h 158"/>
                  <a:gd name="T54" fmla="*/ 4 w 288"/>
                  <a:gd name="T55" fmla="*/ 6 h 158"/>
                  <a:gd name="T56" fmla="*/ 4 w 288"/>
                  <a:gd name="T57" fmla="*/ 4 h 158"/>
                  <a:gd name="T58" fmla="*/ 4 w 288"/>
                  <a:gd name="T59" fmla="*/ 3 h 158"/>
                  <a:gd name="T60" fmla="*/ 4 w 288"/>
                  <a:gd name="T61" fmla="*/ 1 h 158"/>
                  <a:gd name="T62" fmla="*/ 5 w 288"/>
                  <a:gd name="T63" fmla="*/ 0 h 158"/>
                  <a:gd name="T64" fmla="*/ 6 w 288"/>
                  <a:gd name="T65" fmla="*/ 0 h 158"/>
                  <a:gd name="T66" fmla="*/ 6 w 288"/>
                  <a:gd name="T67" fmla="*/ 1 h 158"/>
                  <a:gd name="T68" fmla="*/ 7 w 288"/>
                  <a:gd name="T69" fmla="*/ 3 h 158"/>
                  <a:gd name="T70" fmla="*/ 7 w 288"/>
                  <a:gd name="T71" fmla="*/ 7 h 158"/>
                  <a:gd name="T72" fmla="*/ 6 w 288"/>
                  <a:gd name="T73" fmla="*/ 10 h 158"/>
                  <a:gd name="T74" fmla="*/ 5 w 288"/>
                  <a:gd name="T75" fmla="*/ 13 h 158"/>
                  <a:gd name="T76" fmla="*/ 4 w 288"/>
                  <a:gd name="T77" fmla="*/ 14 h 158"/>
                  <a:gd name="T78" fmla="*/ 3 w 288"/>
                  <a:gd name="T79" fmla="*/ 14 h 158"/>
                  <a:gd name="T80" fmla="*/ 2 w 288"/>
                  <a:gd name="T81" fmla="*/ 14 h 158"/>
                  <a:gd name="T82" fmla="*/ 2 w 288"/>
                  <a:gd name="T83" fmla="*/ 13 h 158"/>
                  <a:gd name="T84" fmla="*/ 2 w 288"/>
                  <a:gd name="T85" fmla="*/ 14 h 158"/>
                  <a:gd name="T86" fmla="*/ 2 w 288"/>
                  <a:gd name="T87" fmla="*/ 16 h 158"/>
                  <a:gd name="T88" fmla="*/ 1 w 288"/>
                  <a:gd name="T89" fmla="*/ 14 h 15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8"/>
                  <a:gd name="T136" fmla="*/ 0 h 158"/>
                  <a:gd name="T137" fmla="*/ 288 w 288"/>
                  <a:gd name="T138" fmla="*/ 158 h 15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8" h="158">
                    <a:moveTo>
                      <a:pt x="48" y="143"/>
                    </a:moveTo>
                    <a:lnTo>
                      <a:pt x="64" y="100"/>
                    </a:lnTo>
                    <a:lnTo>
                      <a:pt x="64" y="87"/>
                    </a:lnTo>
                    <a:lnTo>
                      <a:pt x="64" y="56"/>
                    </a:lnTo>
                    <a:lnTo>
                      <a:pt x="48" y="56"/>
                    </a:lnTo>
                    <a:lnTo>
                      <a:pt x="33" y="56"/>
                    </a:lnTo>
                    <a:lnTo>
                      <a:pt x="16" y="71"/>
                    </a:lnTo>
                    <a:lnTo>
                      <a:pt x="0" y="56"/>
                    </a:lnTo>
                    <a:lnTo>
                      <a:pt x="16" y="28"/>
                    </a:lnTo>
                    <a:lnTo>
                      <a:pt x="33" y="13"/>
                    </a:lnTo>
                    <a:lnTo>
                      <a:pt x="48" y="13"/>
                    </a:lnTo>
                    <a:lnTo>
                      <a:pt x="64" y="13"/>
                    </a:lnTo>
                    <a:lnTo>
                      <a:pt x="81" y="28"/>
                    </a:lnTo>
                    <a:lnTo>
                      <a:pt x="96" y="43"/>
                    </a:lnTo>
                    <a:lnTo>
                      <a:pt x="96" y="71"/>
                    </a:lnTo>
                    <a:lnTo>
                      <a:pt x="96" y="115"/>
                    </a:lnTo>
                    <a:lnTo>
                      <a:pt x="161" y="100"/>
                    </a:lnTo>
                    <a:lnTo>
                      <a:pt x="225" y="100"/>
                    </a:lnTo>
                    <a:lnTo>
                      <a:pt x="240" y="71"/>
                    </a:lnTo>
                    <a:lnTo>
                      <a:pt x="240" y="56"/>
                    </a:lnTo>
                    <a:lnTo>
                      <a:pt x="240" y="43"/>
                    </a:lnTo>
                    <a:lnTo>
                      <a:pt x="225" y="28"/>
                    </a:lnTo>
                    <a:lnTo>
                      <a:pt x="209" y="43"/>
                    </a:lnTo>
                    <a:lnTo>
                      <a:pt x="192" y="56"/>
                    </a:lnTo>
                    <a:lnTo>
                      <a:pt x="177" y="56"/>
                    </a:lnTo>
                    <a:lnTo>
                      <a:pt x="161" y="56"/>
                    </a:lnTo>
                    <a:lnTo>
                      <a:pt x="161" y="43"/>
                    </a:lnTo>
                    <a:lnTo>
                      <a:pt x="177" y="28"/>
                    </a:lnTo>
                    <a:lnTo>
                      <a:pt x="192" y="13"/>
                    </a:lnTo>
                    <a:lnTo>
                      <a:pt x="225" y="0"/>
                    </a:lnTo>
                    <a:lnTo>
                      <a:pt x="240" y="0"/>
                    </a:lnTo>
                    <a:lnTo>
                      <a:pt x="273" y="13"/>
                    </a:lnTo>
                    <a:lnTo>
                      <a:pt x="288" y="28"/>
                    </a:lnTo>
                    <a:lnTo>
                      <a:pt x="288" y="71"/>
                    </a:lnTo>
                    <a:lnTo>
                      <a:pt x="273" y="100"/>
                    </a:lnTo>
                    <a:lnTo>
                      <a:pt x="225" y="130"/>
                    </a:lnTo>
                    <a:lnTo>
                      <a:pt x="192" y="143"/>
                    </a:lnTo>
                    <a:lnTo>
                      <a:pt x="144" y="143"/>
                    </a:lnTo>
                    <a:lnTo>
                      <a:pt x="96" y="143"/>
                    </a:lnTo>
                    <a:lnTo>
                      <a:pt x="96" y="130"/>
                    </a:lnTo>
                    <a:lnTo>
                      <a:pt x="64" y="143"/>
                    </a:lnTo>
                    <a:lnTo>
                      <a:pt x="64" y="158"/>
                    </a:lnTo>
                    <a:lnTo>
                      <a:pt x="48" y="143"/>
                    </a:lnTo>
                  </a:path>
                </a:pathLst>
              </a:custGeom>
              <a:solidFill>
                <a:srgbClr val="FFFF99"/>
              </a:solidFill>
              <a:ln w="5080">
                <a:solidFill>
                  <a:srgbClr val="800000"/>
                </a:solidFill>
                <a:round/>
                <a:headEnd/>
                <a:tailEnd/>
              </a:ln>
            </p:spPr>
            <p:txBody>
              <a:bodyPr/>
              <a:lstStyle/>
              <a:p>
                <a:endParaRPr lang="en-US"/>
              </a:p>
            </p:txBody>
          </p:sp>
          <p:sp>
            <p:nvSpPr>
              <p:cNvPr id="5274" name="Freeform 344"/>
              <p:cNvSpPr>
                <a:spLocks/>
              </p:cNvSpPr>
              <p:nvPr/>
            </p:nvSpPr>
            <p:spPr bwMode="auto">
              <a:xfrm rot="-5400000">
                <a:off x="5490" y="182"/>
                <a:ext cx="17" cy="31"/>
              </a:xfrm>
              <a:custGeom>
                <a:avLst/>
                <a:gdLst>
                  <a:gd name="T0" fmla="*/ 1 w 112"/>
                  <a:gd name="T1" fmla="*/ 10 h 100"/>
                  <a:gd name="T2" fmla="*/ 0 w 112"/>
                  <a:gd name="T3" fmla="*/ 3 h 100"/>
                  <a:gd name="T4" fmla="*/ 0 w 112"/>
                  <a:gd name="T5" fmla="*/ 1 h 100"/>
                  <a:gd name="T6" fmla="*/ 0 w 112"/>
                  <a:gd name="T7" fmla="*/ 0 h 100"/>
                  <a:gd name="T8" fmla="*/ 2 w 112"/>
                  <a:gd name="T9" fmla="*/ 1 h 100"/>
                  <a:gd name="T10" fmla="*/ 3 w 112"/>
                  <a:gd name="T11" fmla="*/ 4 h 100"/>
                  <a:gd name="T12" fmla="*/ 3 w 112"/>
                  <a:gd name="T13" fmla="*/ 5 h 100"/>
                  <a:gd name="T14" fmla="*/ 2 w 112"/>
                  <a:gd name="T15" fmla="*/ 5 h 100"/>
                  <a:gd name="T16" fmla="*/ 2 w 112"/>
                  <a:gd name="T17" fmla="*/ 8 h 100"/>
                  <a:gd name="T18" fmla="*/ 2 w 112"/>
                  <a:gd name="T19" fmla="*/ 10 h 100"/>
                  <a:gd name="T20" fmla="*/ 1 w 112"/>
                  <a:gd name="T21" fmla="*/ 1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2"/>
                  <a:gd name="T34" fmla="*/ 0 h 100"/>
                  <a:gd name="T35" fmla="*/ 112 w 112"/>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close/>
                  </a:path>
                </a:pathLst>
              </a:custGeom>
              <a:solidFill>
                <a:srgbClr val="FFFF99"/>
              </a:solidFill>
              <a:ln w="9525">
                <a:solidFill>
                  <a:srgbClr val="800000"/>
                </a:solidFill>
                <a:round/>
                <a:headEnd/>
                <a:tailEnd/>
              </a:ln>
            </p:spPr>
            <p:txBody>
              <a:bodyPr/>
              <a:lstStyle/>
              <a:p>
                <a:endParaRPr lang="en-US"/>
              </a:p>
            </p:txBody>
          </p:sp>
          <p:sp>
            <p:nvSpPr>
              <p:cNvPr id="5275" name="Freeform 345"/>
              <p:cNvSpPr>
                <a:spLocks/>
              </p:cNvSpPr>
              <p:nvPr/>
            </p:nvSpPr>
            <p:spPr bwMode="auto">
              <a:xfrm rot="-5400000">
                <a:off x="5490" y="182"/>
                <a:ext cx="17" cy="31"/>
              </a:xfrm>
              <a:custGeom>
                <a:avLst/>
                <a:gdLst>
                  <a:gd name="T0" fmla="*/ 1 w 112"/>
                  <a:gd name="T1" fmla="*/ 10 h 100"/>
                  <a:gd name="T2" fmla="*/ 0 w 112"/>
                  <a:gd name="T3" fmla="*/ 3 h 100"/>
                  <a:gd name="T4" fmla="*/ 0 w 112"/>
                  <a:gd name="T5" fmla="*/ 1 h 100"/>
                  <a:gd name="T6" fmla="*/ 0 w 112"/>
                  <a:gd name="T7" fmla="*/ 0 h 100"/>
                  <a:gd name="T8" fmla="*/ 0 w 112"/>
                  <a:gd name="T9" fmla="*/ 0 h 100"/>
                  <a:gd name="T10" fmla="*/ 2 w 112"/>
                  <a:gd name="T11" fmla="*/ 1 h 100"/>
                  <a:gd name="T12" fmla="*/ 3 w 112"/>
                  <a:gd name="T13" fmla="*/ 4 h 100"/>
                  <a:gd name="T14" fmla="*/ 3 w 112"/>
                  <a:gd name="T15" fmla="*/ 5 h 100"/>
                  <a:gd name="T16" fmla="*/ 2 w 112"/>
                  <a:gd name="T17" fmla="*/ 5 h 100"/>
                  <a:gd name="T18" fmla="*/ 2 w 112"/>
                  <a:gd name="T19" fmla="*/ 8 h 100"/>
                  <a:gd name="T20" fmla="*/ 2 w 112"/>
                  <a:gd name="T21" fmla="*/ 10 h 100"/>
                  <a:gd name="T22" fmla="*/ 1 w 112"/>
                  <a:gd name="T23" fmla="*/ 10 h 100"/>
                  <a:gd name="T24" fmla="*/ 1 w 112"/>
                  <a:gd name="T25" fmla="*/ 10 h 1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2"/>
                  <a:gd name="T40" fmla="*/ 0 h 100"/>
                  <a:gd name="T41" fmla="*/ 112 w 112"/>
                  <a:gd name="T42" fmla="*/ 100 h 1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2" h="100">
                    <a:moveTo>
                      <a:pt x="48" y="100"/>
                    </a:moveTo>
                    <a:lnTo>
                      <a:pt x="16" y="28"/>
                    </a:lnTo>
                    <a:lnTo>
                      <a:pt x="0" y="13"/>
                    </a:lnTo>
                    <a:lnTo>
                      <a:pt x="0" y="0"/>
                    </a:lnTo>
                    <a:lnTo>
                      <a:pt x="64" y="13"/>
                    </a:lnTo>
                    <a:lnTo>
                      <a:pt x="112" y="43"/>
                    </a:lnTo>
                    <a:lnTo>
                      <a:pt x="112" y="56"/>
                    </a:lnTo>
                    <a:lnTo>
                      <a:pt x="96" y="56"/>
                    </a:lnTo>
                    <a:lnTo>
                      <a:pt x="81" y="87"/>
                    </a:lnTo>
                    <a:lnTo>
                      <a:pt x="64" y="100"/>
                    </a:lnTo>
                    <a:lnTo>
                      <a:pt x="48" y="100"/>
                    </a:lnTo>
                  </a:path>
                </a:pathLst>
              </a:custGeom>
              <a:solidFill>
                <a:srgbClr val="FFFF99"/>
              </a:solidFill>
              <a:ln w="5080">
                <a:solidFill>
                  <a:srgbClr val="800000"/>
                </a:solidFill>
                <a:round/>
                <a:headEnd/>
                <a:tailEnd/>
              </a:ln>
            </p:spPr>
            <p:txBody>
              <a:bodyPr/>
              <a:lstStyle/>
              <a:p>
                <a:endParaRPr lang="en-US"/>
              </a:p>
            </p:txBody>
          </p:sp>
          <p:sp>
            <p:nvSpPr>
              <p:cNvPr id="5276" name="Freeform 346"/>
              <p:cNvSpPr>
                <a:spLocks/>
              </p:cNvSpPr>
              <p:nvPr/>
            </p:nvSpPr>
            <p:spPr bwMode="auto">
              <a:xfrm rot="-5400000">
                <a:off x="5400" y="205"/>
                <a:ext cx="37" cy="73"/>
              </a:xfrm>
              <a:custGeom>
                <a:avLst/>
                <a:gdLst>
                  <a:gd name="T0" fmla="*/ 0 w 240"/>
                  <a:gd name="T1" fmla="*/ 20 h 230"/>
                  <a:gd name="T2" fmla="*/ 0 w 240"/>
                  <a:gd name="T3" fmla="*/ 19 h 230"/>
                  <a:gd name="T4" fmla="*/ 0 w 240"/>
                  <a:gd name="T5" fmla="*/ 17 h 230"/>
                  <a:gd name="T6" fmla="*/ 1 w 240"/>
                  <a:gd name="T7" fmla="*/ 13 h 230"/>
                  <a:gd name="T8" fmla="*/ 3 w 240"/>
                  <a:gd name="T9" fmla="*/ 6 h 230"/>
                  <a:gd name="T10" fmla="*/ 5 w 240"/>
                  <a:gd name="T11" fmla="*/ 0 h 230"/>
                  <a:gd name="T12" fmla="*/ 5 w 240"/>
                  <a:gd name="T13" fmla="*/ 1 h 230"/>
                  <a:gd name="T14" fmla="*/ 6 w 240"/>
                  <a:gd name="T15" fmla="*/ 3 h 230"/>
                  <a:gd name="T16" fmla="*/ 5 w 240"/>
                  <a:gd name="T17" fmla="*/ 7 h 230"/>
                  <a:gd name="T18" fmla="*/ 4 w 240"/>
                  <a:gd name="T19" fmla="*/ 13 h 230"/>
                  <a:gd name="T20" fmla="*/ 1 w 240"/>
                  <a:gd name="T21" fmla="*/ 22 h 230"/>
                  <a:gd name="T22" fmla="*/ 1 w 240"/>
                  <a:gd name="T23" fmla="*/ 23 h 230"/>
                  <a:gd name="T24" fmla="*/ 0 w 240"/>
                  <a:gd name="T25" fmla="*/ 23 h 230"/>
                  <a:gd name="T26" fmla="*/ 0 w 240"/>
                  <a:gd name="T27" fmla="*/ 20 h 2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0"/>
                  <a:gd name="T43" fmla="*/ 0 h 230"/>
                  <a:gd name="T44" fmla="*/ 240 w 240"/>
                  <a:gd name="T45" fmla="*/ 230 h 2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0" h="230">
                    <a:moveTo>
                      <a:pt x="0" y="202"/>
                    </a:moveTo>
                    <a:lnTo>
                      <a:pt x="0" y="187"/>
                    </a:lnTo>
                    <a:lnTo>
                      <a:pt x="17" y="173"/>
                    </a:lnTo>
                    <a:lnTo>
                      <a:pt x="48" y="130"/>
                    </a:lnTo>
                    <a:lnTo>
                      <a:pt x="129" y="57"/>
                    </a:lnTo>
                    <a:lnTo>
                      <a:pt x="209" y="0"/>
                    </a:lnTo>
                    <a:lnTo>
                      <a:pt x="225" y="13"/>
                    </a:lnTo>
                    <a:lnTo>
                      <a:pt x="240" y="28"/>
                    </a:lnTo>
                    <a:lnTo>
                      <a:pt x="209" y="72"/>
                    </a:lnTo>
                    <a:lnTo>
                      <a:pt x="161" y="130"/>
                    </a:lnTo>
                    <a:lnTo>
                      <a:pt x="48" y="217"/>
                    </a:lnTo>
                    <a:lnTo>
                      <a:pt x="33" y="230"/>
                    </a:lnTo>
                    <a:lnTo>
                      <a:pt x="17" y="230"/>
                    </a:lnTo>
                    <a:lnTo>
                      <a:pt x="0" y="202"/>
                    </a:lnTo>
                    <a:close/>
                  </a:path>
                </a:pathLst>
              </a:custGeom>
              <a:solidFill>
                <a:srgbClr val="FFFF99"/>
              </a:solidFill>
              <a:ln w="9525">
                <a:solidFill>
                  <a:srgbClr val="800000"/>
                </a:solidFill>
                <a:round/>
                <a:headEnd/>
                <a:tailEnd/>
              </a:ln>
            </p:spPr>
            <p:txBody>
              <a:bodyPr/>
              <a:lstStyle/>
              <a:p>
                <a:endParaRPr lang="en-US"/>
              </a:p>
            </p:txBody>
          </p:sp>
          <p:sp>
            <p:nvSpPr>
              <p:cNvPr id="5277" name="Freeform 347"/>
              <p:cNvSpPr>
                <a:spLocks/>
              </p:cNvSpPr>
              <p:nvPr/>
            </p:nvSpPr>
            <p:spPr bwMode="auto">
              <a:xfrm rot="-5400000">
                <a:off x="5399" y="146"/>
                <a:ext cx="17" cy="59"/>
              </a:xfrm>
              <a:custGeom>
                <a:avLst/>
                <a:gdLst>
                  <a:gd name="T0" fmla="*/ 0 w 113"/>
                  <a:gd name="T1" fmla="*/ 16 h 188"/>
                  <a:gd name="T2" fmla="*/ 0 w 113"/>
                  <a:gd name="T3" fmla="*/ 13 h 188"/>
                  <a:gd name="T4" fmla="*/ 0 w 113"/>
                  <a:gd name="T5" fmla="*/ 8 h 188"/>
                  <a:gd name="T6" fmla="*/ 0 w 113"/>
                  <a:gd name="T7" fmla="*/ 8 h 188"/>
                  <a:gd name="T8" fmla="*/ 0 w 113"/>
                  <a:gd name="T9" fmla="*/ 13 h 188"/>
                  <a:gd name="T10" fmla="*/ 1 w 113"/>
                  <a:gd name="T11" fmla="*/ 14 h 188"/>
                  <a:gd name="T12" fmla="*/ 1 w 113"/>
                  <a:gd name="T13" fmla="*/ 14 h 188"/>
                  <a:gd name="T14" fmla="*/ 2 w 113"/>
                  <a:gd name="T15" fmla="*/ 14 h 188"/>
                  <a:gd name="T16" fmla="*/ 2 w 113"/>
                  <a:gd name="T17" fmla="*/ 13 h 188"/>
                  <a:gd name="T18" fmla="*/ 2 w 113"/>
                  <a:gd name="T19" fmla="*/ 10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8 h 188"/>
                  <a:gd name="T32" fmla="*/ 3 w 113"/>
                  <a:gd name="T33" fmla="*/ 13 h 188"/>
                  <a:gd name="T34" fmla="*/ 2 w 113"/>
                  <a:gd name="T35" fmla="*/ 17 h 188"/>
                  <a:gd name="T36" fmla="*/ 2 w 113"/>
                  <a:gd name="T37" fmla="*/ 19 h 188"/>
                  <a:gd name="T38" fmla="*/ 1 w 113"/>
                  <a:gd name="T39" fmla="*/ 19 h 188"/>
                  <a:gd name="T40" fmla="*/ 0 w 113"/>
                  <a:gd name="T41" fmla="*/ 17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close/>
                  </a:path>
                </a:pathLst>
              </a:custGeom>
              <a:solidFill>
                <a:srgbClr val="FFFF99"/>
              </a:solidFill>
              <a:ln w="9525">
                <a:solidFill>
                  <a:srgbClr val="800000"/>
                </a:solidFill>
                <a:round/>
                <a:headEnd/>
                <a:tailEnd/>
              </a:ln>
            </p:spPr>
            <p:txBody>
              <a:bodyPr/>
              <a:lstStyle/>
              <a:p>
                <a:endParaRPr lang="en-US"/>
              </a:p>
            </p:txBody>
          </p:sp>
          <p:sp>
            <p:nvSpPr>
              <p:cNvPr id="5278" name="Freeform 348"/>
              <p:cNvSpPr>
                <a:spLocks/>
              </p:cNvSpPr>
              <p:nvPr/>
            </p:nvSpPr>
            <p:spPr bwMode="auto">
              <a:xfrm rot="-5400000">
                <a:off x="5399" y="146"/>
                <a:ext cx="17" cy="59"/>
              </a:xfrm>
              <a:custGeom>
                <a:avLst/>
                <a:gdLst>
                  <a:gd name="T0" fmla="*/ 0 w 113"/>
                  <a:gd name="T1" fmla="*/ 16 h 188"/>
                  <a:gd name="T2" fmla="*/ 0 w 113"/>
                  <a:gd name="T3" fmla="*/ 13 h 188"/>
                  <a:gd name="T4" fmla="*/ 0 w 113"/>
                  <a:gd name="T5" fmla="*/ 8 h 188"/>
                  <a:gd name="T6" fmla="*/ 0 w 113"/>
                  <a:gd name="T7" fmla="*/ 8 h 188"/>
                  <a:gd name="T8" fmla="*/ 0 w 113"/>
                  <a:gd name="T9" fmla="*/ 13 h 188"/>
                  <a:gd name="T10" fmla="*/ 1 w 113"/>
                  <a:gd name="T11" fmla="*/ 14 h 188"/>
                  <a:gd name="T12" fmla="*/ 1 w 113"/>
                  <a:gd name="T13" fmla="*/ 14 h 188"/>
                  <a:gd name="T14" fmla="*/ 2 w 113"/>
                  <a:gd name="T15" fmla="*/ 14 h 188"/>
                  <a:gd name="T16" fmla="*/ 2 w 113"/>
                  <a:gd name="T17" fmla="*/ 13 h 188"/>
                  <a:gd name="T18" fmla="*/ 2 w 113"/>
                  <a:gd name="T19" fmla="*/ 10 h 188"/>
                  <a:gd name="T20" fmla="*/ 1 w 113"/>
                  <a:gd name="T21" fmla="*/ 7 h 188"/>
                  <a:gd name="T22" fmla="*/ 0 w 113"/>
                  <a:gd name="T23" fmla="*/ 2 h 188"/>
                  <a:gd name="T24" fmla="*/ 0 w 113"/>
                  <a:gd name="T25" fmla="*/ 0 h 188"/>
                  <a:gd name="T26" fmla="*/ 1 w 113"/>
                  <a:gd name="T27" fmla="*/ 0 h 188"/>
                  <a:gd name="T28" fmla="*/ 2 w 113"/>
                  <a:gd name="T29" fmla="*/ 4 h 188"/>
                  <a:gd name="T30" fmla="*/ 2 w 113"/>
                  <a:gd name="T31" fmla="*/ 8 h 188"/>
                  <a:gd name="T32" fmla="*/ 3 w 113"/>
                  <a:gd name="T33" fmla="*/ 13 h 188"/>
                  <a:gd name="T34" fmla="*/ 2 w 113"/>
                  <a:gd name="T35" fmla="*/ 17 h 188"/>
                  <a:gd name="T36" fmla="*/ 2 w 113"/>
                  <a:gd name="T37" fmla="*/ 19 h 188"/>
                  <a:gd name="T38" fmla="*/ 1 w 113"/>
                  <a:gd name="T39" fmla="*/ 19 h 188"/>
                  <a:gd name="T40" fmla="*/ 0 w 113"/>
                  <a:gd name="T41" fmla="*/ 17 h 188"/>
                  <a:gd name="T42" fmla="*/ 0 w 113"/>
                  <a:gd name="T43" fmla="*/ 16 h 1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
                  <a:gd name="T67" fmla="*/ 0 h 188"/>
                  <a:gd name="T68" fmla="*/ 113 w 113"/>
                  <a:gd name="T69" fmla="*/ 188 h 1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 h="188">
                    <a:moveTo>
                      <a:pt x="0" y="158"/>
                    </a:moveTo>
                    <a:lnTo>
                      <a:pt x="0" y="130"/>
                    </a:lnTo>
                    <a:lnTo>
                      <a:pt x="0" y="87"/>
                    </a:lnTo>
                    <a:lnTo>
                      <a:pt x="16" y="87"/>
                    </a:lnTo>
                    <a:lnTo>
                      <a:pt x="16" y="130"/>
                    </a:lnTo>
                    <a:lnTo>
                      <a:pt x="33" y="145"/>
                    </a:lnTo>
                    <a:lnTo>
                      <a:pt x="48" y="145"/>
                    </a:lnTo>
                    <a:lnTo>
                      <a:pt x="64" y="145"/>
                    </a:lnTo>
                    <a:lnTo>
                      <a:pt x="81" y="130"/>
                    </a:lnTo>
                    <a:lnTo>
                      <a:pt x="64" y="102"/>
                    </a:lnTo>
                    <a:lnTo>
                      <a:pt x="48" y="72"/>
                    </a:lnTo>
                    <a:lnTo>
                      <a:pt x="16" y="15"/>
                    </a:lnTo>
                    <a:lnTo>
                      <a:pt x="16" y="0"/>
                    </a:lnTo>
                    <a:lnTo>
                      <a:pt x="33" y="0"/>
                    </a:lnTo>
                    <a:lnTo>
                      <a:pt x="64" y="43"/>
                    </a:lnTo>
                    <a:lnTo>
                      <a:pt x="96" y="87"/>
                    </a:lnTo>
                    <a:lnTo>
                      <a:pt x="113" y="130"/>
                    </a:lnTo>
                    <a:lnTo>
                      <a:pt x="96" y="173"/>
                    </a:lnTo>
                    <a:lnTo>
                      <a:pt x="81" y="188"/>
                    </a:lnTo>
                    <a:lnTo>
                      <a:pt x="48" y="188"/>
                    </a:lnTo>
                    <a:lnTo>
                      <a:pt x="16" y="173"/>
                    </a:lnTo>
                    <a:lnTo>
                      <a:pt x="0" y="158"/>
                    </a:lnTo>
                  </a:path>
                </a:pathLst>
              </a:custGeom>
              <a:solidFill>
                <a:srgbClr val="FFFF99"/>
              </a:solidFill>
              <a:ln w="5080">
                <a:solidFill>
                  <a:srgbClr val="800000"/>
                </a:solidFill>
                <a:round/>
                <a:headEnd/>
                <a:tailEnd/>
              </a:ln>
            </p:spPr>
            <p:txBody>
              <a:bodyPr/>
              <a:lstStyle/>
              <a:p>
                <a:endParaRPr lang="en-US"/>
              </a:p>
            </p:txBody>
          </p:sp>
          <p:sp>
            <p:nvSpPr>
              <p:cNvPr id="5279" name="Freeform 349"/>
              <p:cNvSpPr>
                <a:spLocks/>
              </p:cNvSpPr>
              <p:nvPr/>
            </p:nvSpPr>
            <p:spPr bwMode="auto">
              <a:xfrm rot="-5400000">
                <a:off x="5392" y="235"/>
                <a:ext cx="18" cy="27"/>
              </a:xfrm>
              <a:custGeom>
                <a:avLst/>
                <a:gdLst>
                  <a:gd name="T0" fmla="*/ 0 w 112"/>
                  <a:gd name="T1" fmla="*/ 8 h 87"/>
                  <a:gd name="T2" fmla="*/ 2 w 112"/>
                  <a:gd name="T3" fmla="*/ 0 h 87"/>
                  <a:gd name="T4" fmla="*/ 3 w 112"/>
                  <a:gd name="T5" fmla="*/ 0 h 87"/>
                  <a:gd name="T6" fmla="*/ 2 w 112"/>
                  <a:gd name="T7" fmla="*/ 6 h 87"/>
                  <a:gd name="T8" fmla="*/ 1 w 112"/>
                  <a:gd name="T9" fmla="*/ 7 h 87"/>
                  <a:gd name="T10" fmla="*/ 0 w 112"/>
                  <a:gd name="T11" fmla="*/ 8 h 87"/>
                  <a:gd name="T12" fmla="*/ 0 60000 65536"/>
                  <a:gd name="T13" fmla="*/ 0 60000 65536"/>
                  <a:gd name="T14" fmla="*/ 0 60000 65536"/>
                  <a:gd name="T15" fmla="*/ 0 60000 65536"/>
                  <a:gd name="T16" fmla="*/ 0 60000 65536"/>
                  <a:gd name="T17" fmla="*/ 0 60000 65536"/>
                  <a:gd name="T18" fmla="*/ 0 w 112"/>
                  <a:gd name="T19" fmla="*/ 0 h 87"/>
                  <a:gd name="T20" fmla="*/ 112 w 11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12" h="87">
                    <a:moveTo>
                      <a:pt x="0" y="87"/>
                    </a:moveTo>
                    <a:lnTo>
                      <a:pt x="96" y="0"/>
                    </a:lnTo>
                    <a:lnTo>
                      <a:pt x="112" y="0"/>
                    </a:lnTo>
                    <a:lnTo>
                      <a:pt x="64" y="59"/>
                    </a:lnTo>
                    <a:lnTo>
                      <a:pt x="31" y="74"/>
                    </a:lnTo>
                    <a:lnTo>
                      <a:pt x="0" y="87"/>
                    </a:lnTo>
                    <a:close/>
                  </a:path>
                </a:pathLst>
              </a:custGeom>
              <a:solidFill>
                <a:srgbClr val="FFFF99"/>
              </a:solidFill>
              <a:ln w="9525">
                <a:solidFill>
                  <a:srgbClr val="800000"/>
                </a:solidFill>
                <a:round/>
                <a:headEnd/>
                <a:tailEnd/>
              </a:ln>
            </p:spPr>
            <p:txBody>
              <a:bodyPr/>
              <a:lstStyle/>
              <a:p>
                <a:endParaRPr lang="en-US"/>
              </a:p>
            </p:txBody>
          </p:sp>
          <p:sp>
            <p:nvSpPr>
              <p:cNvPr id="5280" name="Freeform 350"/>
              <p:cNvSpPr>
                <a:spLocks/>
              </p:cNvSpPr>
              <p:nvPr/>
            </p:nvSpPr>
            <p:spPr bwMode="auto">
              <a:xfrm rot="-5400000">
                <a:off x="5384" y="138"/>
                <a:ext cx="27" cy="32"/>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close/>
                  </a:path>
                </a:pathLst>
              </a:custGeom>
              <a:solidFill>
                <a:srgbClr val="FFFF99"/>
              </a:solidFill>
              <a:ln w="9525">
                <a:solidFill>
                  <a:srgbClr val="800000"/>
                </a:solidFill>
                <a:round/>
                <a:headEnd/>
                <a:tailEnd/>
              </a:ln>
            </p:spPr>
            <p:txBody>
              <a:bodyPr/>
              <a:lstStyle/>
              <a:p>
                <a:endParaRPr lang="en-US"/>
              </a:p>
            </p:txBody>
          </p:sp>
          <p:sp>
            <p:nvSpPr>
              <p:cNvPr id="5281" name="Freeform 351"/>
              <p:cNvSpPr>
                <a:spLocks/>
              </p:cNvSpPr>
              <p:nvPr/>
            </p:nvSpPr>
            <p:spPr bwMode="auto">
              <a:xfrm rot="-5400000">
                <a:off x="5384" y="138"/>
                <a:ext cx="27" cy="32"/>
              </a:xfrm>
              <a:custGeom>
                <a:avLst/>
                <a:gdLst>
                  <a:gd name="T0" fmla="*/ 0 w 175"/>
                  <a:gd name="T1" fmla="*/ 1 h 100"/>
                  <a:gd name="T2" fmla="*/ 0 w 175"/>
                  <a:gd name="T3" fmla="*/ 0 h 100"/>
                  <a:gd name="T4" fmla="*/ 0 w 175"/>
                  <a:gd name="T5" fmla="*/ 0 h 100"/>
                  <a:gd name="T6" fmla="*/ 2 w 175"/>
                  <a:gd name="T7" fmla="*/ 4 h 100"/>
                  <a:gd name="T8" fmla="*/ 2 w 175"/>
                  <a:gd name="T9" fmla="*/ 6 h 100"/>
                  <a:gd name="T10" fmla="*/ 3 w 175"/>
                  <a:gd name="T11" fmla="*/ 6 h 100"/>
                  <a:gd name="T12" fmla="*/ 3 w 175"/>
                  <a:gd name="T13" fmla="*/ 6 h 100"/>
                  <a:gd name="T14" fmla="*/ 3 w 175"/>
                  <a:gd name="T15" fmla="*/ 4 h 100"/>
                  <a:gd name="T16" fmla="*/ 3 w 175"/>
                  <a:gd name="T17" fmla="*/ 3 h 100"/>
                  <a:gd name="T18" fmla="*/ 3 w 175"/>
                  <a:gd name="T19" fmla="*/ 3 h 100"/>
                  <a:gd name="T20" fmla="*/ 3 w 175"/>
                  <a:gd name="T21" fmla="*/ 1 h 100"/>
                  <a:gd name="T22" fmla="*/ 3 w 175"/>
                  <a:gd name="T23" fmla="*/ 0 h 100"/>
                  <a:gd name="T24" fmla="*/ 3 w 175"/>
                  <a:gd name="T25" fmla="*/ 0 h 100"/>
                  <a:gd name="T26" fmla="*/ 4 w 175"/>
                  <a:gd name="T27" fmla="*/ 3 h 100"/>
                  <a:gd name="T28" fmla="*/ 4 w 175"/>
                  <a:gd name="T29" fmla="*/ 6 h 100"/>
                  <a:gd name="T30" fmla="*/ 4 w 175"/>
                  <a:gd name="T31" fmla="*/ 7 h 100"/>
                  <a:gd name="T32" fmla="*/ 4 w 175"/>
                  <a:gd name="T33" fmla="*/ 10 h 100"/>
                  <a:gd name="T34" fmla="*/ 3 w 175"/>
                  <a:gd name="T35" fmla="*/ 10 h 100"/>
                  <a:gd name="T36" fmla="*/ 2 w 175"/>
                  <a:gd name="T37" fmla="*/ 10 h 100"/>
                  <a:gd name="T38" fmla="*/ 1 w 175"/>
                  <a:gd name="T39" fmla="*/ 7 h 100"/>
                  <a:gd name="T40" fmla="*/ 1 w 175"/>
                  <a:gd name="T41" fmla="*/ 4 h 100"/>
                  <a:gd name="T42" fmla="*/ 0 w 175"/>
                  <a:gd name="T43" fmla="*/ 1 h 1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
                  <a:gd name="T67" fmla="*/ 0 h 100"/>
                  <a:gd name="T68" fmla="*/ 175 w 175"/>
                  <a:gd name="T69" fmla="*/ 100 h 1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 h="100">
                    <a:moveTo>
                      <a:pt x="0" y="13"/>
                    </a:moveTo>
                    <a:lnTo>
                      <a:pt x="0" y="0"/>
                    </a:lnTo>
                    <a:lnTo>
                      <a:pt x="16" y="0"/>
                    </a:lnTo>
                    <a:lnTo>
                      <a:pt x="64" y="43"/>
                    </a:lnTo>
                    <a:lnTo>
                      <a:pt x="96" y="57"/>
                    </a:lnTo>
                    <a:lnTo>
                      <a:pt x="112" y="57"/>
                    </a:lnTo>
                    <a:lnTo>
                      <a:pt x="127" y="57"/>
                    </a:lnTo>
                    <a:lnTo>
                      <a:pt x="144" y="43"/>
                    </a:lnTo>
                    <a:lnTo>
                      <a:pt x="127" y="28"/>
                    </a:lnTo>
                    <a:lnTo>
                      <a:pt x="112" y="28"/>
                    </a:lnTo>
                    <a:lnTo>
                      <a:pt x="112" y="13"/>
                    </a:lnTo>
                    <a:lnTo>
                      <a:pt x="127" y="0"/>
                    </a:lnTo>
                    <a:lnTo>
                      <a:pt x="144" y="0"/>
                    </a:lnTo>
                    <a:lnTo>
                      <a:pt x="175" y="28"/>
                    </a:lnTo>
                    <a:lnTo>
                      <a:pt x="175" y="57"/>
                    </a:lnTo>
                    <a:lnTo>
                      <a:pt x="175" y="72"/>
                    </a:lnTo>
                    <a:lnTo>
                      <a:pt x="160" y="100"/>
                    </a:lnTo>
                    <a:lnTo>
                      <a:pt x="144" y="100"/>
                    </a:lnTo>
                    <a:lnTo>
                      <a:pt x="96" y="100"/>
                    </a:lnTo>
                    <a:lnTo>
                      <a:pt x="48" y="72"/>
                    </a:lnTo>
                    <a:lnTo>
                      <a:pt x="31" y="43"/>
                    </a:lnTo>
                    <a:lnTo>
                      <a:pt x="0" y="13"/>
                    </a:lnTo>
                  </a:path>
                </a:pathLst>
              </a:custGeom>
              <a:solidFill>
                <a:srgbClr val="FFFF99"/>
              </a:solidFill>
              <a:ln w="5080">
                <a:solidFill>
                  <a:srgbClr val="800000"/>
                </a:solidFill>
                <a:round/>
                <a:headEnd/>
                <a:tailEnd/>
              </a:ln>
            </p:spPr>
            <p:txBody>
              <a:bodyPr/>
              <a:lstStyle/>
              <a:p>
                <a:endParaRPr lang="en-US"/>
              </a:p>
            </p:txBody>
          </p:sp>
          <p:sp>
            <p:nvSpPr>
              <p:cNvPr id="5282" name="Freeform 352"/>
              <p:cNvSpPr>
                <a:spLocks/>
              </p:cNvSpPr>
              <p:nvPr/>
            </p:nvSpPr>
            <p:spPr bwMode="auto">
              <a:xfrm rot="-5400000">
                <a:off x="5397" y="338"/>
                <a:ext cx="8" cy="27"/>
              </a:xfrm>
              <a:custGeom>
                <a:avLst/>
                <a:gdLst>
                  <a:gd name="T0" fmla="*/ 0 w 48"/>
                  <a:gd name="T1" fmla="*/ 0 h 87"/>
                  <a:gd name="T2" fmla="*/ 1 w 48"/>
                  <a:gd name="T3" fmla="*/ 2 h 87"/>
                  <a:gd name="T4" fmla="*/ 1 w 48"/>
                  <a:gd name="T5" fmla="*/ 3 h 87"/>
                  <a:gd name="T6" fmla="*/ 1 w 48"/>
                  <a:gd name="T7" fmla="*/ 8 h 87"/>
                  <a:gd name="T8" fmla="*/ 0 w 48"/>
                  <a:gd name="T9" fmla="*/ 4 h 87"/>
                  <a:gd name="T10" fmla="*/ 0 w 48"/>
                  <a:gd name="T11" fmla="*/ 3 h 87"/>
                  <a:gd name="T12" fmla="*/ 0 w 48"/>
                  <a:gd name="T13" fmla="*/ 2 h 87"/>
                  <a:gd name="T14" fmla="*/ 0 w 48"/>
                  <a:gd name="T15" fmla="*/ 0 h 87"/>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87"/>
                  <a:gd name="T26" fmla="*/ 48 w 48"/>
                  <a:gd name="T27" fmla="*/ 87 h 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87">
                    <a:moveTo>
                      <a:pt x="0" y="0"/>
                    </a:moveTo>
                    <a:lnTo>
                      <a:pt x="31" y="15"/>
                    </a:lnTo>
                    <a:lnTo>
                      <a:pt x="48" y="30"/>
                    </a:lnTo>
                    <a:lnTo>
                      <a:pt x="48" y="87"/>
                    </a:lnTo>
                    <a:lnTo>
                      <a:pt x="0" y="44"/>
                    </a:lnTo>
                    <a:lnTo>
                      <a:pt x="0" y="30"/>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283" name="Freeform 353"/>
              <p:cNvSpPr>
                <a:spLocks/>
              </p:cNvSpPr>
              <p:nvPr/>
            </p:nvSpPr>
            <p:spPr bwMode="auto">
              <a:xfrm rot="-5400000">
                <a:off x="5374" y="171"/>
                <a:ext cx="20"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2 w 129"/>
                  <a:gd name="T21" fmla="*/ 13 h 161"/>
                  <a:gd name="T22" fmla="*/ 2 w 129"/>
                  <a:gd name="T23" fmla="*/ 10 h 161"/>
                  <a:gd name="T24" fmla="*/ 2 w 129"/>
                  <a:gd name="T25" fmla="*/ 6 h 161"/>
                  <a:gd name="T26" fmla="*/ 2 w 129"/>
                  <a:gd name="T27" fmla="*/ 0 h 161"/>
                  <a:gd name="T28" fmla="*/ 3 w 129"/>
                  <a:gd name="T29" fmla="*/ 0 h 161"/>
                  <a:gd name="T30" fmla="*/ 3 w 129"/>
                  <a:gd name="T31" fmla="*/ 3 h 161"/>
                  <a:gd name="T32" fmla="*/ 3 w 129"/>
                  <a:gd name="T33" fmla="*/ 7 h 161"/>
                  <a:gd name="T34" fmla="*/ 3 w 129"/>
                  <a:gd name="T35" fmla="*/ 10 h 161"/>
                  <a:gd name="T36" fmla="*/ 3 w 129"/>
                  <a:gd name="T37" fmla="*/ 14 h 161"/>
                  <a:gd name="T38" fmla="*/ 2 w 129"/>
                  <a:gd name="T39" fmla="*/ 16 h 161"/>
                  <a:gd name="T40" fmla="*/ 2 w 129"/>
                  <a:gd name="T41" fmla="*/ 16 h 161"/>
                  <a:gd name="T42" fmla="*/ 1 w 129"/>
                  <a:gd name="T43" fmla="*/ 16 h 161"/>
                  <a:gd name="T44" fmla="*/ 0 w 129"/>
                  <a:gd name="T45" fmla="*/ 14 h 1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9"/>
                  <a:gd name="T70" fmla="*/ 0 h 161"/>
                  <a:gd name="T71" fmla="*/ 129 w 129"/>
                  <a:gd name="T72" fmla="*/ 161 h 16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close/>
                  </a:path>
                </a:pathLst>
              </a:custGeom>
              <a:solidFill>
                <a:srgbClr val="FFFF99"/>
              </a:solidFill>
              <a:ln w="9525">
                <a:solidFill>
                  <a:srgbClr val="800000"/>
                </a:solidFill>
                <a:round/>
                <a:headEnd/>
                <a:tailEnd/>
              </a:ln>
            </p:spPr>
            <p:txBody>
              <a:bodyPr/>
              <a:lstStyle/>
              <a:p>
                <a:endParaRPr lang="en-US"/>
              </a:p>
            </p:txBody>
          </p:sp>
          <p:sp>
            <p:nvSpPr>
              <p:cNvPr id="5284" name="Freeform 354"/>
              <p:cNvSpPr>
                <a:spLocks/>
              </p:cNvSpPr>
              <p:nvPr/>
            </p:nvSpPr>
            <p:spPr bwMode="auto">
              <a:xfrm rot="-5400000">
                <a:off x="5374" y="171"/>
                <a:ext cx="20" cy="50"/>
              </a:xfrm>
              <a:custGeom>
                <a:avLst/>
                <a:gdLst>
                  <a:gd name="T0" fmla="*/ 0 w 129"/>
                  <a:gd name="T1" fmla="*/ 14 h 161"/>
                  <a:gd name="T2" fmla="*/ 0 w 129"/>
                  <a:gd name="T3" fmla="*/ 13 h 161"/>
                  <a:gd name="T4" fmla="*/ 0 w 129"/>
                  <a:gd name="T5" fmla="*/ 10 h 161"/>
                  <a:gd name="T6" fmla="*/ 0 w 129"/>
                  <a:gd name="T7" fmla="*/ 7 h 161"/>
                  <a:gd name="T8" fmla="*/ 0 w 129"/>
                  <a:gd name="T9" fmla="*/ 6 h 161"/>
                  <a:gd name="T10" fmla="*/ 1 w 129"/>
                  <a:gd name="T11" fmla="*/ 6 h 161"/>
                  <a:gd name="T12" fmla="*/ 1 w 129"/>
                  <a:gd name="T13" fmla="*/ 7 h 161"/>
                  <a:gd name="T14" fmla="*/ 1 w 129"/>
                  <a:gd name="T15" fmla="*/ 10 h 161"/>
                  <a:gd name="T16" fmla="*/ 1 w 129"/>
                  <a:gd name="T17" fmla="*/ 13 h 161"/>
                  <a:gd name="T18" fmla="*/ 1 w 129"/>
                  <a:gd name="T19" fmla="*/ 13 h 161"/>
                  <a:gd name="T20" fmla="*/ 2 w 129"/>
                  <a:gd name="T21" fmla="*/ 13 h 161"/>
                  <a:gd name="T22" fmla="*/ 2 w 129"/>
                  <a:gd name="T23" fmla="*/ 10 h 161"/>
                  <a:gd name="T24" fmla="*/ 2 w 129"/>
                  <a:gd name="T25" fmla="*/ 6 h 161"/>
                  <a:gd name="T26" fmla="*/ 2 w 129"/>
                  <a:gd name="T27" fmla="*/ 0 h 161"/>
                  <a:gd name="T28" fmla="*/ 3 w 129"/>
                  <a:gd name="T29" fmla="*/ 0 h 161"/>
                  <a:gd name="T30" fmla="*/ 3 w 129"/>
                  <a:gd name="T31" fmla="*/ 0 h 161"/>
                  <a:gd name="T32" fmla="*/ 3 w 129"/>
                  <a:gd name="T33" fmla="*/ 3 h 161"/>
                  <a:gd name="T34" fmla="*/ 3 w 129"/>
                  <a:gd name="T35" fmla="*/ 7 h 161"/>
                  <a:gd name="T36" fmla="*/ 3 w 129"/>
                  <a:gd name="T37" fmla="*/ 10 h 161"/>
                  <a:gd name="T38" fmla="*/ 3 w 129"/>
                  <a:gd name="T39" fmla="*/ 14 h 161"/>
                  <a:gd name="T40" fmla="*/ 2 w 129"/>
                  <a:gd name="T41" fmla="*/ 16 h 161"/>
                  <a:gd name="T42" fmla="*/ 2 w 129"/>
                  <a:gd name="T43" fmla="*/ 16 h 161"/>
                  <a:gd name="T44" fmla="*/ 1 w 129"/>
                  <a:gd name="T45" fmla="*/ 16 h 161"/>
                  <a:gd name="T46" fmla="*/ 0 w 129"/>
                  <a:gd name="T47" fmla="*/ 14 h 1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9"/>
                  <a:gd name="T73" fmla="*/ 0 h 161"/>
                  <a:gd name="T74" fmla="*/ 129 w 129"/>
                  <a:gd name="T75" fmla="*/ 161 h 1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9" h="161">
                    <a:moveTo>
                      <a:pt x="0" y="146"/>
                    </a:moveTo>
                    <a:lnTo>
                      <a:pt x="0" y="131"/>
                    </a:lnTo>
                    <a:lnTo>
                      <a:pt x="0" y="102"/>
                    </a:lnTo>
                    <a:lnTo>
                      <a:pt x="0" y="74"/>
                    </a:lnTo>
                    <a:lnTo>
                      <a:pt x="16" y="59"/>
                    </a:lnTo>
                    <a:lnTo>
                      <a:pt x="33" y="59"/>
                    </a:lnTo>
                    <a:lnTo>
                      <a:pt x="33" y="74"/>
                    </a:lnTo>
                    <a:lnTo>
                      <a:pt x="33" y="102"/>
                    </a:lnTo>
                    <a:lnTo>
                      <a:pt x="33" y="131"/>
                    </a:lnTo>
                    <a:lnTo>
                      <a:pt x="48" y="131"/>
                    </a:lnTo>
                    <a:lnTo>
                      <a:pt x="64" y="131"/>
                    </a:lnTo>
                    <a:lnTo>
                      <a:pt x="96" y="102"/>
                    </a:lnTo>
                    <a:lnTo>
                      <a:pt x="96" y="59"/>
                    </a:lnTo>
                    <a:lnTo>
                      <a:pt x="96" y="0"/>
                    </a:lnTo>
                    <a:lnTo>
                      <a:pt x="112" y="0"/>
                    </a:lnTo>
                    <a:lnTo>
                      <a:pt x="129" y="30"/>
                    </a:lnTo>
                    <a:lnTo>
                      <a:pt x="129" y="74"/>
                    </a:lnTo>
                    <a:lnTo>
                      <a:pt x="129" y="102"/>
                    </a:lnTo>
                    <a:lnTo>
                      <a:pt x="112" y="146"/>
                    </a:lnTo>
                    <a:lnTo>
                      <a:pt x="81" y="161"/>
                    </a:lnTo>
                    <a:lnTo>
                      <a:pt x="64" y="161"/>
                    </a:lnTo>
                    <a:lnTo>
                      <a:pt x="33" y="161"/>
                    </a:lnTo>
                    <a:lnTo>
                      <a:pt x="0" y="146"/>
                    </a:lnTo>
                  </a:path>
                </a:pathLst>
              </a:custGeom>
              <a:solidFill>
                <a:srgbClr val="FFFF99"/>
              </a:solidFill>
              <a:ln w="5080">
                <a:solidFill>
                  <a:srgbClr val="800000"/>
                </a:solidFill>
                <a:round/>
                <a:headEnd/>
                <a:tailEnd/>
              </a:ln>
            </p:spPr>
            <p:txBody>
              <a:bodyPr/>
              <a:lstStyle/>
              <a:p>
                <a:endParaRPr lang="en-US"/>
              </a:p>
            </p:txBody>
          </p:sp>
          <p:sp>
            <p:nvSpPr>
              <p:cNvPr id="5285" name="Freeform 355"/>
              <p:cNvSpPr>
                <a:spLocks/>
              </p:cNvSpPr>
              <p:nvPr/>
            </p:nvSpPr>
            <p:spPr bwMode="auto">
              <a:xfrm rot="-5400000">
                <a:off x="5216" y="194"/>
                <a:ext cx="133" cy="242"/>
              </a:xfrm>
              <a:custGeom>
                <a:avLst/>
                <a:gdLst>
                  <a:gd name="T0" fmla="*/ 0 w 866"/>
                  <a:gd name="T1" fmla="*/ 72 h 768"/>
                  <a:gd name="T2" fmla="*/ 1 w 866"/>
                  <a:gd name="T3" fmla="*/ 72 h 768"/>
                  <a:gd name="T4" fmla="*/ 2 w 866"/>
                  <a:gd name="T5" fmla="*/ 69 h 768"/>
                  <a:gd name="T6" fmla="*/ 3 w 866"/>
                  <a:gd name="T7" fmla="*/ 52 h 768"/>
                  <a:gd name="T8" fmla="*/ 6 w 866"/>
                  <a:gd name="T9" fmla="*/ 42 h 768"/>
                  <a:gd name="T10" fmla="*/ 10 w 866"/>
                  <a:gd name="T11" fmla="*/ 43 h 768"/>
                  <a:gd name="T12" fmla="*/ 15 w 866"/>
                  <a:gd name="T13" fmla="*/ 56 h 768"/>
                  <a:gd name="T14" fmla="*/ 11 w 866"/>
                  <a:gd name="T15" fmla="*/ 33 h 768"/>
                  <a:gd name="T16" fmla="*/ 11 w 866"/>
                  <a:gd name="T17" fmla="*/ 21 h 768"/>
                  <a:gd name="T18" fmla="*/ 13 w 866"/>
                  <a:gd name="T19" fmla="*/ 12 h 768"/>
                  <a:gd name="T20" fmla="*/ 16 w 866"/>
                  <a:gd name="T21" fmla="*/ 9 h 768"/>
                  <a:gd name="T22" fmla="*/ 19 w 866"/>
                  <a:gd name="T23" fmla="*/ 4 h 768"/>
                  <a:gd name="T24" fmla="*/ 18 w 866"/>
                  <a:gd name="T25" fmla="*/ 4 h 768"/>
                  <a:gd name="T26" fmla="*/ 20 w 866"/>
                  <a:gd name="T27" fmla="*/ 0 h 768"/>
                  <a:gd name="T28" fmla="*/ 20 w 866"/>
                  <a:gd name="T29" fmla="*/ 3 h 768"/>
                  <a:gd name="T30" fmla="*/ 19 w 866"/>
                  <a:gd name="T31" fmla="*/ 10 h 768"/>
                  <a:gd name="T32" fmla="*/ 17 w 866"/>
                  <a:gd name="T33" fmla="*/ 14 h 768"/>
                  <a:gd name="T34" fmla="*/ 18 w 866"/>
                  <a:gd name="T35" fmla="*/ 19 h 768"/>
                  <a:gd name="T36" fmla="*/ 18 w 866"/>
                  <a:gd name="T37" fmla="*/ 27 h 768"/>
                  <a:gd name="T38" fmla="*/ 16 w 866"/>
                  <a:gd name="T39" fmla="*/ 32 h 768"/>
                  <a:gd name="T40" fmla="*/ 14 w 866"/>
                  <a:gd name="T41" fmla="*/ 27 h 768"/>
                  <a:gd name="T42" fmla="*/ 15 w 866"/>
                  <a:gd name="T43" fmla="*/ 27 h 768"/>
                  <a:gd name="T44" fmla="*/ 16 w 866"/>
                  <a:gd name="T45" fmla="*/ 23 h 768"/>
                  <a:gd name="T46" fmla="*/ 14 w 866"/>
                  <a:gd name="T47" fmla="*/ 17 h 768"/>
                  <a:gd name="T48" fmla="*/ 12 w 866"/>
                  <a:gd name="T49" fmla="*/ 20 h 768"/>
                  <a:gd name="T50" fmla="*/ 12 w 866"/>
                  <a:gd name="T51" fmla="*/ 36 h 768"/>
                  <a:gd name="T52" fmla="*/ 14 w 866"/>
                  <a:gd name="T53" fmla="*/ 46 h 768"/>
                  <a:gd name="T54" fmla="*/ 13 w 866"/>
                  <a:gd name="T55" fmla="*/ 37 h 768"/>
                  <a:gd name="T56" fmla="*/ 13 w 866"/>
                  <a:gd name="T57" fmla="*/ 27 h 768"/>
                  <a:gd name="T58" fmla="*/ 14 w 866"/>
                  <a:gd name="T59" fmla="*/ 44 h 768"/>
                  <a:gd name="T60" fmla="*/ 20 w 866"/>
                  <a:gd name="T61" fmla="*/ 68 h 768"/>
                  <a:gd name="T62" fmla="*/ 12 w 866"/>
                  <a:gd name="T63" fmla="*/ 55 h 768"/>
                  <a:gd name="T64" fmla="*/ 8 w 866"/>
                  <a:gd name="T65" fmla="*/ 49 h 768"/>
                  <a:gd name="T66" fmla="*/ 12 w 866"/>
                  <a:gd name="T67" fmla="*/ 52 h 768"/>
                  <a:gd name="T68" fmla="*/ 11 w 866"/>
                  <a:gd name="T69" fmla="*/ 47 h 768"/>
                  <a:gd name="T70" fmla="*/ 7 w 866"/>
                  <a:gd name="T71" fmla="*/ 44 h 768"/>
                  <a:gd name="T72" fmla="*/ 5 w 866"/>
                  <a:gd name="T73" fmla="*/ 53 h 768"/>
                  <a:gd name="T74" fmla="*/ 6 w 866"/>
                  <a:gd name="T75" fmla="*/ 61 h 768"/>
                  <a:gd name="T76" fmla="*/ 8 w 866"/>
                  <a:gd name="T77" fmla="*/ 57 h 768"/>
                  <a:gd name="T78" fmla="*/ 9 w 866"/>
                  <a:gd name="T79" fmla="*/ 57 h 768"/>
                  <a:gd name="T80" fmla="*/ 8 w 866"/>
                  <a:gd name="T81" fmla="*/ 68 h 768"/>
                  <a:gd name="T82" fmla="*/ 5 w 866"/>
                  <a:gd name="T83" fmla="*/ 69 h 768"/>
                  <a:gd name="T84" fmla="*/ 4 w 866"/>
                  <a:gd name="T85" fmla="*/ 62 h 768"/>
                  <a:gd name="T86" fmla="*/ 3 w 866"/>
                  <a:gd name="T87" fmla="*/ 63 h 768"/>
                  <a:gd name="T88" fmla="*/ 3 w 866"/>
                  <a:gd name="T89" fmla="*/ 70 h 768"/>
                  <a:gd name="T90" fmla="*/ 2 w 866"/>
                  <a:gd name="T91" fmla="*/ 76 h 7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6"/>
                  <a:gd name="T139" fmla="*/ 0 h 768"/>
                  <a:gd name="T140" fmla="*/ 866 w 866"/>
                  <a:gd name="T141" fmla="*/ 768 h 7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6" h="768">
                    <a:moveTo>
                      <a:pt x="0" y="753"/>
                    </a:moveTo>
                    <a:lnTo>
                      <a:pt x="0" y="739"/>
                    </a:lnTo>
                    <a:lnTo>
                      <a:pt x="0" y="724"/>
                    </a:lnTo>
                    <a:lnTo>
                      <a:pt x="33" y="709"/>
                    </a:lnTo>
                    <a:lnTo>
                      <a:pt x="48" y="709"/>
                    </a:lnTo>
                    <a:lnTo>
                      <a:pt x="48" y="724"/>
                    </a:lnTo>
                    <a:lnTo>
                      <a:pt x="64" y="739"/>
                    </a:lnTo>
                    <a:lnTo>
                      <a:pt x="81" y="724"/>
                    </a:lnTo>
                    <a:lnTo>
                      <a:pt x="96" y="696"/>
                    </a:lnTo>
                    <a:lnTo>
                      <a:pt x="96" y="637"/>
                    </a:lnTo>
                    <a:lnTo>
                      <a:pt x="96" y="579"/>
                    </a:lnTo>
                    <a:lnTo>
                      <a:pt x="129" y="522"/>
                    </a:lnTo>
                    <a:lnTo>
                      <a:pt x="161" y="477"/>
                    </a:lnTo>
                    <a:lnTo>
                      <a:pt x="209" y="434"/>
                    </a:lnTo>
                    <a:lnTo>
                      <a:pt x="257" y="420"/>
                    </a:lnTo>
                    <a:lnTo>
                      <a:pt x="321" y="405"/>
                    </a:lnTo>
                    <a:lnTo>
                      <a:pt x="369" y="405"/>
                    </a:lnTo>
                    <a:lnTo>
                      <a:pt x="432" y="434"/>
                    </a:lnTo>
                    <a:lnTo>
                      <a:pt x="528" y="477"/>
                    </a:lnTo>
                    <a:lnTo>
                      <a:pt x="609" y="566"/>
                    </a:lnTo>
                    <a:lnTo>
                      <a:pt x="626" y="566"/>
                    </a:lnTo>
                    <a:lnTo>
                      <a:pt x="626" y="551"/>
                    </a:lnTo>
                    <a:lnTo>
                      <a:pt x="513" y="405"/>
                    </a:lnTo>
                    <a:lnTo>
                      <a:pt x="465" y="333"/>
                    </a:lnTo>
                    <a:lnTo>
                      <a:pt x="449" y="290"/>
                    </a:lnTo>
                    <a:lnTo>
                      <a:pt x="449" y="247"/>
                    </a:lnTo>
                    <a:lnTo>
                      <a:pt x="449" y="217"/>
                    </a:lnTo>
                    <a:lnTo>
                      <a:pt x="465" y="173"/>
                    </a:lnTo>
                    <a:lnTo>
                      <a:pt x="497" y="145"/>
                    </a:lnTo>
                    <a:lnTo>
                      <a:pt x="545" y="116"/>
                    </a:lnTo>
                    <a:lnTo>
                      <a:pt x="578" y="101"/>
                    </a:lnTo>
                    <a:lnTo>
                      <a:pt x="609" y="101"/>
                    </a:lnTo>
                    <a:lnTo>
                      <a:pt x="689" y="86"/>
                    </a:lnTo>
                    <a:lnTo>
                      <a:pt x="770" y="86"/>
                    </a:lnTo>
                    <a:lnTo>
                      <a:pt x="802" y="73"/>
                    </a:lnTo>
                    <a:lnTo>
                      <a:pt x="818" y="43"/>
                    </a:lnTo>
                    <a:lnTo>
                      <a:pt x="818" y="30"/>
                    </a:lnTo>
                    <a:lnTo>
                      <a:pt x="785" y="43"/>
                    </a:lnTo>
                    <a:lnTo>
                      <a:pt x="770" y="43"/>
                    </a:lnTo>
                    <a:lnTo>
                      <a:pt x="785" y="15"/>
                    </a:lnTo>
                    <a:lnTo>
                      <a:pt x="802" y="0"/>
                    </a:lnTo>
                    <a:lnTo>
                      <a:pt x="833" y="0"/>
                    </a:lnTo>
                    <a:lnTo>
                      <a:pt x="850" y="0"/>
                    </a:lnTo>
                    <a:lnTo>
                      <a:pt x="850" y="15"/>
                    </a:lnTo>
                    <a:lnTo>
                      <a:pt x="866" y="30"/>
                    </a:lnTo>
                    <a:lnTo>
                      <a:pt x="850" y="58"/>
                    </a:lnTo>
                    <a:lnTo>
                      <a:pt x="818" y="86"/>
                    </a:lnTo>
                    <a:lnTo>
                      <a:pt x="785" y="101"/>
                    </a:lnTo>
                    <a:lnTo>
                      <a:pt x="770" y="116"/>
                    </a:lnTo>
                    <a:lnTo>
                      <a:pt x="689" y="130"/>
                    </a:lnTo>
                    <a:lnTo>
                      <a:pt x="705" y="145"/>
                    </a:lnTo>
                    <a:lnTo>
                      <a:pt x="722" y="145"/>
                    </a:lnTo>
                    <a:lnTo>
                      <a:pt x="754" y="160"/>
                    </a:lnTo>
                    <a:lnTo>
                      <a:pt x="770" y="188"/>
                    </a:lnTo>
                    <a:lnTo>
                      <a:pt x="770" y="217"/>
                    </a:lnTo>
                    <a:lnTo>
                      <a:pt x="785" y="247"/>
                    </a:lnTo>
                    <a:lnTo>
                      <a:pt x="770" y="275"/>
                    </a:lnTo>
                    <a:lnTo>
                      <a:pt x="737" y="303"/>
                    </a:lnTo>
                    <a:lnTo>
                      <a:pt x="705" y="318"/>
                    </a:lnTo>
                    <a:lnTo>
                      <a:pt x="657" y="318"/>
                    </a:lnTo>
                    <a:lnTo>
                      <a:pt x="609" y="303"/>
                    </a:lnTo>
                    <a:lnTo>
                      <a:pt x="593" y="290"/>
                    </a:lnTo>
                    <a:lnTo>
                      <a:pt x="593" y="275"/>
                    </a:lnTo>
                    <a:lnTo>
                      <a:pt x="593" y="260"/>
                    </a:lnTo>
                    <a:lnTo>
                      <a:pt x="626" y="275"/>
                    </a:lnTo>
                    <a:lnTo>
                      <a:pt x="641" y="275"/>
                    </a:lnTo>
                    <a:lnTo>
                      <a:pt x="657" y="275"/>
                    </a:lnTo>
                    <a:lnTo>
                      <a:pt x="689" y="247"/>
                    </a:lnTo>
                    <a:lnTo>
                      <a:pt x="689" y="232"/>
                    </a:lnTo>
                    <a:lnTo>
                      <a:pt x="689" y="217"/>
                    </a:lnTo>
                    <a:lnTo>
                      <a:pt x="641" y="173"/>
                    </a:lnTo>
                    <a:lnTo>
                      <a:pt x="609" y="173"/>
                    </a:lnTo>
                    <a:lnTo>
                      <a:pt x="578" y="173"/>
                    </a:lnTo>
                    <a:lnTo>
                      <a:pt x="561" y="188"/>
                    </a:lnTo>
                    <a:lnTo>
                      <a:pt x="528" y="203"/>
                    </a:lnTo>
                    <a:lnTo>
                      <a:pt x="497" y="260"/>
                    </a:lnTo>
                    <a:lnTo>
                      <a:pt x="497" y="318"/>
                    </a:lnTo>
                    <a:lnTo>
                      <a:pt x="513" y="362"/>
                    </a:lnTo>
                    <a:lnTo>
                      <a:pt x="528" y="405"/>
                    </a:lnTo>
                    <a:lnTo>
                      <a:pt x="578" y="449"/>
                    </a:lnTo>
                    <a:lnTo>
                      <a:pt x="578" y="464"/>
                    </a:lnTo>
                    <a:lnTo>
                      <a:pt x="593" y="449"/>
                    </a:lnTo>
                    <a:lnTo>
                      <a:pt x="578" y="420"/>
                    </a:lnTo>
                    <a:lnTo>
                      <a:pt x="561" y="377"/>
                    </a:lnTo>
                    <a:lnTo>
                      <a:pt x="545" y="333"/>
                    </a:lnTo>
                    <a:lnTo>
                      <a:pt x="528" y="290"/>
                    </a:lnTo>
                    <a:lnTo>
                      <a:pt x="545" y="275"/>
                    </a:lnTo>
                    <a:lnTo>
                      <a:pt x="561" y="362"/>
                    </a:lnTo>
                    <a:lnTo>
                      <a:pt x="578" y="405"/>
                    </a:lnTo>
                    <a:lnTo>
                      <a:pt x="609" y="449"/>
                    </a:lnTo>
                    <a:lnTo>
                      <a:pt x="657" y="522"/>
                    </a:lnTo>
                    <a:lnTo>
                      <a:pt x="722" y="579"/>
                    </a:lnTo>
                    <a:lnTo>
                      <a:pt x="850" y="681"/>
                    </a:lnTo>
                    <a:lnTo>
                      <a:pt x="785" y="753"/>
                    </a:lnTo>
                    <a:lnTo>
                      <a:pt x="609" y="609"/>
                    </a:lnTo>
                    <a:lnTo>
                      <a:pt x="528" y="551"/>
                    </a:lnTo>
                    <a:lnTo>
                      <a:pt x="465" y="522"/>
                    </a:lnTo>
                    <a:lnTo>
                      <a:pt x="417" y="507"/>
                    </a:lnTo>
                    <a:lnTo>
                      <a:pt x="321" y="492"/>
                    </a:lnTo>
                    <a:lnTo>
                      <a:pt x="369" y="477"/>
                    </a:lnTo>
                    <a:lnTo>
                      <a:pt x="417" y="492"/>
                    </a:lnTo>
                    <a:lnTo>
                      <a:pt x="513" y="522"/>
                    </a:lnTo>
                    <a:lnTo>
                      <a:pt x="528" y="522"/>
                    </a:lnTo>
                    <a:lnTo>
                      <a:pt x="497" y="492"/>
                    </a:lnTo>
                    <a:lnTo>
                      <a:pt x="465" y="477"/>
                    </a:lnTo>
                    <a:lnTo>
                      <a:pt x="417" y="449"/>
                    </a:lnTo>
                    <a:lnTo>
                      <a:pt x="369" y="449"/>
                    </a:lnTo>
                    <a:lnTo>
                      <a:pt x="305" y="449"/>
                    </a:lnTo>
                    <a:lnTo>
                      <a:pt x="257" y="464"/>
                    </a:lnTo>
                    <a:lnTo>
                      <a:pt x="225" y="507"/>
                    </a:lnTo>
                    <a:lnTo>
                      <a:pt x="209" y="536"/>
                    </a:lnTo>
                    <a:lnTo>
                      <a:pt x="209" y="566"/>
                    </a:lnTo>
                    <a:lnTo>
                      <a:pt x="225" y="594"/>
                    </a:lnTo>
                    <a:lnTo>
                      <a:pt x="257" y="609"/>
                    </a:lnTo>
                    <a:lnTo>
                      <a:pt x="288" y="609"/>
                    </a:lnTo>
                    <a:lnTo>
                      <a:pt x="305" y="594"/>
                    </a:lnTo>
                    <a:lnTo>
                      <a:pt x="321" y="579"/>
                    </a:lnTo>
                    <a:lnTo>
                      <a:pt x="336" y="536"/>
                    </a:lnTo>
                    <a:lnTo>
                      <a:pt x="353" y="551"/>
                    </a:lnTo>
                    <a:lnTo>
                      <a:pt x="369" y="579"/>
                    </a:lnTo>
                    <a:lnTo>
                      <a:pt x="369" y="622"/>
                    </a:lnTo>
                    <a:lnTo>
                      <a:pt x="353" y="652"/>
                    </a:lnTo>
                    <a:lnTo>
                      <a:pt x="336" y="681"/>
                    </a:lnTo>
                    <a:lnTo>
                      <a:pt x="305" y="696"/>
                    </a:lnTo>
                    <a:lnTo>
                      <a:pt x="240" y="709"/>
                    </a:lnTo>
                    <a:lnTo>
                      <a:pt x="209" y="696"/>
                    </a:lnTo>
                    <a:lnTo>
                      <a:pt x="161" y="666"/>
                    </a:lnTo>
                    <a:lnTo>
                      <a:pt x="161" y="652"/>
                    </a:lnTo>
                    <a:lnTo>
                      <a:pt x="161" y="622"/>
                    </a:lnTo>
                    <a:lnTo>
                      <a:pt x="144" y="609"/>
                    </a:lnTo>
                    <a:lnTo>
                      <a:pt x="129" y="609"/>
                    </a:lnTo>
                    <a:lnTo>
                      <a:pt x="129" y="637"/>
                    </a:lnTo>
                    <a:lnTo>
                      <a:pt x="129" y="652"/>
                    </a:lnTo>
                    <a:lnTo>
                      <a:pt x="129" y="681"/>
                    </a:lnTo>
                    <a:lnTo>
                      <a:pt x="129" y="709"/>
                    </a:lnTo>
                    <a:lnTo>
                      <a:pt x="112" y="753"/>
                    </a:lnTo>
                    <a:lnTo>
                      <a:pt x="96" y="768"/>
                    </a:lnTo>
                    <a:lnTo>
                      <a:pt x="64" y="768"/>
                    </a:lnTo>
                    <a:lnTo>
                      <a:pt x="33" y="768"/>
                    </a:lnTo>
                    <a:lnTo>
                      <a:pt x="0" y="753"/>
                    </a:lnTo>
                    <a:close/>
                  </a:path>
                </a:pathLst>
              </a:custGeom>
              <a:solidFill>
                <a:srgbClr val="FFFF99"/>
              </a:solidFill>
              <a:ln w="9525">
                <a:solidFill>
                  <a:srgbClr val="800000"/>
                </a:solidFill>
                <a:round/>
                <a:headEnd/>
                <a:tailEnd/>
              </a:ln>
            </p:spPr>
            <p:txBody>
              <a:bodyPr/>
              <a:lstStyle/>
              <a:p>
                <a:endParaRPr lang="en-US"/>
              </a:p>
            </p:txBody>
          </p:sp>
          <p:sp>
            <p:nvSpPr>
              <p:cNvPr id="5286" name="Freeform 356"/>
              <p:cNvSpPr>
                <a:spLocks/>
              </p:cNvSpPr>
              <p:nvPr/>
            </p:nvSpPr>
            <p:spPr bwMode="auto">
              <a:xfrm rot="-5400000">
                <a:off x="5386" y="195"/>
                <a:ext cx="2" cy="0"/>
              </a:xfrm>
              <a:custGeom>
                <a:avLst/>
                <a:gdLst>
                  <a:gd name="T0" fmla="*/ 0 w 17"/>
                  <a:gd name="T1" fmla="*/ 0 w 17"/>
                  <a:gd name="T2" fmla="*/ 0 w 17"/>
                  <a:gd name="T3" fmla="*/ 0 60000 65536"/>
                  <a:gd name="T4" fmla="*/ 0 60000 65536"/>
                  <a:gd name="T5" fmla="*/ 0 60000 65536"/>
                  <a:gd name="T6" fmla="*/ 0 w 17"/>
                  <a:gd name="T7" fmla="*/ 17 w 17"/>
                </a:gdLst>
                <a:ahLst/>
                <a:cxnLst>
                  <a:cxn ang="T3">
                    <a:pos x="T0" y="0"/>
                  </a:cxn>
                  <a:cxn ang="T4">
                    <a:pos x="T1" y="0"/>
                  </a:cxn>
                  <a:cxn ang="T5">
                    <a:pos x="T2" y="0"/>
                  </a:cxn>
                </a:cxnLst>
                <a:rect l="T6" t="0" r="T7" b="0"/>
                <a:pathLst>
                  <a:path w="17">
                    <a:moveTo>
                      <a:pt x="0" y="0"/>
                    </a:moveTo>
                    <a:lnTo>
                      <a:pt x="17" y="0"/>
                    </a:lnTo>
                    <a:lnTo>
                      <a:pt x="0" y="0"/>
                    </a:lnTo>
                    <a:close/>
                  </a:path>
                </a:pathLst>
              </a:custGeom>
              <a:solidFill>
                <a:srgbClr val="FFFF99"/>
              </a:solidFill>
              <a:ln w="9525">
                <a:solidFill>
                  <a:srgbClr val="800000"/>
                </a:solidFill>
                <a:round/>
                <a:headEnd/>
                <a:tailEnd/>
              </a:ln>
            </p:spPr>
            <p:txBody>
              <a:bodyPr/>
              <a:lstStyle/>
              <a:p>
                <a:endParaRPr lang="en-US"/>
              </a:p>
            </p:txBody>
          </p:sp>
          <p:sp>
            <p:nvSpPr>
              <p:cNvPr id="5287" name="Freeform 357"/>
              <p:cNvSpPr>
                <a:spLocks/>
              </p:cNvSpPr>
              <p:nvPr/>
            </p:nvSpPr>
            <p:spPr bwMode="auto">
              <a:xfrm rot="-5400000">
                <a:off x="5386" y="195"/>
                <a:ext cx="2" cy="0"/>
              </a:xfrm>
              <a:custGeom>
                <a:avLst/>
                <a:gdLst>
                  <a:gd name="T0" fmla="*/ 0 w 17"/>
                  <a:gd name="T1" fmla="*/ 0 w 17"/>
                  <a:gd name="T2" fmla="*/ 0 w 17"/>
                  <a:gd name="T3" fmla="*/ 0 w 17"/>
                  <a:gd name="T4" fmla="*/ 0 w 17"/>
                  <a:gd name="T5" fmla="*/ 0 w 17"/>
                  <a:gd name="T6" fmla="*/ 0 60000 65536"/>
                  <a:gd name="T7" fmla="*/ 0 60000 65536"/>
                  <a:gd name="T8" fmla="*/ 0 60000 65536"/>
                  <a:gd name="T9" fmla="*/ 0 60000 65536"/>
                  <a:gd name="T10" fmla="*/ 0 60000 65536"/>
                  <a:gd name="T11" fmla="*/ 0 60000 65536"/>
                  <a:gd name="T12" fmla="*/ 0 w 17"/>
                  <a:gd name="T13" fmla="*/ 17 w 17"/>
                </a:gdLst>
                <a:ahLst/>
                <a:cxnLst>
                  <a:cxn ang="T6">
                    <a:pos x="T0" y="0"/>
                  </a:cxn>
                  <a:cxn ang="T7">
                    <a:pos x="T1" y="0"/>
                  </a:cxn>
                  <a:cxn ang="T8">
                    <a:pos x="T2" y="0"/>
                  </a:cxn>
                  <a:cxn ang="T9">
                    <a:pos x="T3" y="0"/>
                  </a:cxn>
                  <a:cxn ang="T10">
                    <a:pos x="T4" y="0"/>
                  </a:cxn>
                  <a:cxn ang="T11">
                    <a:pos x="T5" y="0"/>
                  </a:cxn>
                </a:cxnLst>
                <a:rect l="T12" t="0" r="T13" b="0"/>
                <a:pathLst>
                  <a:path w="17">
                    <a:moveTo>
                      <a:pt x="0" y="0"/>
                    </a:moveTo>
                    <a:lnTo>
                      <a:pt x="0" y="0"/>
                    </a:lnTo>
                    <a:lnTo>
                      <a:pt x="17" y="0"/>
                    </a:lnTo>
                    <a:lnTo>
                      <a:pt x="0" y="0"/>
                    </a:lnTo>
                  </a:path>
                </a:pathLst>
              </a:custGeom>
              <a:solidFill>
                <a:srgbClr val="FFFF99"/>
              </a:solidFill>
              <a:ln w="5080">
                <a:solidFill>
                  <a:srgbClr val="800000"/>
                </a:solidFill>
                <a:round/>
                <a:headEnd/>
                <a:tailEnd/>
              </a:ln>
            </p:spPr>
            <p:txBody>
              <a:bodyPr/>
              <a:lstStyle/>
              <a:p>
                <a:endParaRPr lang="en-US"/>
              </a:p>
            </p:txBody>
          </p:sp>
          <p:sp>
            <p:nvSpPr>
              <p:cNvPr id="5288" name="Freeform 358"/>
              <p:cNvSpPr>
                <a:spLocks/>
              </p:cNvSpPr>
              <p:nvPr/>
            </p:nvSpPr>
            <p:spPr bwMode="auto">
              <a:xfrm rot="-5400000">
                <a:off x="5350" y="133"/>
                <a:ext cx="24"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1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close/>
                  </a:path>
                </a:pathLst>
              </a:custGeom>
              <a:solidFill>
                <a:srgbClr val="FFFF99"/>
              </a:solidFill>
              <a:ln w="9525">
                <a:solidFill>
                  <a:srgbClr val="800000"/>
                </a:solidFill>
                <a:round/>
                <a:headEnd/>
                <a:tailEnd/>
              </a:ln>
            </p:spPr>
            <p:txBody>
              <a:bodyPr/>
              <a:lstStyle/>
              <a:p>
                <a:endParaRPr lang="en-US"/>
              </a:p>
            </p:txBody>
          </p:sp>
          <p:sp>
            <p:nvSpPr>
              <p:cNvPr id="5289" name="Freeform 359"/>
              <p:cNvSpPr>
                <a:spLocks/>
              </p:cNvSpPr>
              <p:nvPr/>
            </p:nvSpPr>
            <p:spPr bwMode="auto">
              <a:xfrm rot="-5400000">
                <a:off x="5350" y="133"/>
                <a:ext cx="24" cy="33"/>
              </a:xfrm>
              <a:custGeom>
                <a:avLst/>
                <a:gdLst>
                  <a:gd name="T0" fmla="*/ 0 w 161"/>
                  <a:gd name="T1" fmla="*/ 9 h 102"/>
                  <a:gd name="T2" fmla="*/ 1 w 161"/>
                  <a:gd name="T3" fmla="*/ 8 h 102"/>
                  <a:gd name="T4" fmla="*/ 3 w 161"/>
                  <a:gd name="T5" fmla="*/ 0 h 102"/>
                  <a:gd name="T6" fmla="*/ 3 w 161"/>
                  <a:gd name="T7" fmla="*/ 2 h 102"/>
                  <a:gd name="T8" fmla="*/ 4 w 161"/>
                  <a:gd name="T9" fmla="*/ 3 h 102"/>
                  <a:gd name="T10" fmla="*/ 3 w 161"/>
                  <a:gd name="T11" fmla="*/ 8 h 102"/>
                  <a:gd name="T12" fmla="*/ 3 w 161"/>
                  <a:gd name="T13" fmla="*/ 11 h 102"/>
                  <a:gd name="T14" fmla="*/ 2 w 161"/>
                  <a:gd name="T15" fmla="*/ 11 h 102"/>
                  <a:gd name="T16" fmla="*/ 1 w 161"/>
                  <a:gd name="T17" fmla="*/ 11 h 102"/>
                  <a:gd name="T18" fmla="*/ 0 w 161"/>
                  <a:gd name="T19" fmla="*/ 11 h 102"/>
                  <a:gd name="T20" fmla="*/ 0 w 161"/>
                  <a:gd name="T21" fmla="*/ 9 h 1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02"/>
                  <a:gd name="T35" fmla="*/ 161 w 161"/>
                  <a:gd name="T36" fmla="*/ 102 h 1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02">
                    <a:moveTo>
                      <a:pt x="0" y="87"/>
                    </a:moveTo>
                    <a:lnTo>
                      <a:pt x="48" y="73"/>
                    </a:lnTo>
                    <a:lnTo>
                      <a:pt x="129" y="0"/>
                    </a:lnTo>
                    <a:lnTo>
                      <a:pt x="144" y="15"/>
                    </a:lnTo>
                    <a:lnTo>
                      <a:pt x="161" y="30"/>
                    </a:lnTo>
                    <a:lnTo>
                      <a:pt x="144" y="73"/>
                    </a:lnTo>
                    <a:lnTo>
                      <a:pt x="129" y="102"/>
                    </a:lnTo>
                    <a:lnTo>
                      <a:pt x="96" y="102"/>
                    </a:lnTo>
                    <a:lnTo>
                      <a:pt x="65" y="102"/>
                    </a:lnTo>
                    <a:lnTo>
                      <a:pt x="0" y="102"/>
                    </a:lnTo>
                    <a:lnTo>
                      <a:pt x="0" y="87"/>
                    </a:lnTo>
                  </a:path>
                </a:pathLst>
              </a:custGeom>
              <a:solidFill>
                <a:srgbClr val="FFFF99"/>
              </a:solidFill>
              <a:ln w="52705">
                <a:solidFill>
                  <a:srgbClr val="800000"/>
                </a:solidFill>
                <a:round/>
                <a:headEnd/>
                <a:tailEnd/>
              </a:ln>
            </p:spPr>
            <p:txBody>
              <a:bodyPr/>
              <a:lstStyle/>
              <a:p>
                <a:endParaRPr lang="en-US"/>
              </a:p>
            </p:txBody>
          </p:sp>
          <p:sp>
            <p:nvSpPr>
              <p:cNvPr id="5290" name="Freeform 360"/>
              <p:cNvSpPr>
                <a:spLocks/>
              </p:cNvSpPr>
              <p:nvPr/>
            </p:nvSpPr>
            <p:spPr bwMode="auto">
              <a:xfrm rot="-5400000">
                <a:off x="5355" y="289"/>
                <a:ext cx="3" cy="23"/>
              </a:xfrm>
              <a:custGeom>
                <a:avLst/>
                <a:gdLst>
                  <a:gd name="T0" fmla="*/ 0 w 15"/>
                  <a:gd name="T1" fmla="*/ 0 h 73"/>
                  <a:gd name="T2" fmla="*/ 1 w 15"/>
                  <a:gd name="T3" fmla="*/ 2 h 73"/>
                  <a:gd name="T4" fmla="*/ 1 w 15"/>
                  <a:gd name="T5" fmla="*/ 3 h 73"/>
                  <a:gd name="T6" fmla="*/ 1 w 15"/>
                  <a:gd name="T7" fmla="*/ 6 h 73"/>
                  <a:gd name="T8" fmla="*/ 0 w 15"/>
                  <a:gd name="T9" fmla="*/ 7 h 73"/>
                  <a:gd name="T10" fmla="*/ 0 w 15"/>
                  <a:gd name="T11" fmla="*/ 0 h 73"/>
                  <a:gd name="T12" fmla="*/ 0 60000 65536"/>
                  <a:gd name="T13" fmla="*/ 0 60000 65536"/>
                  <a:gd name="T14" fmla="*/ 0 60000 65536"/>
                  <a:gd name="T15" fmla="*/ 0 60000 65536"/>
                  <a:gd name="T16" fmla="*/ 0 60000 65536"/>
                  <a:gd name="T17" fmla="*/ 0 60000 65536"/>
                  <a:gd name="T18" fmla="*/ 0 w 15"/>
                  <a:gd name="T19" fmla="*/ 0 h 73"/>
                  <a:gd name="T20" fmla="*/ 15 w 15"/>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15" h="73">
                    <a:moveTo>
                      <a:pt x="0" y="0"/>
                    </a:moveTo>
                    <a:lnTo>
                      <a:pt x="15" y="15"/>
                    </a:lnTo>
                    <a:lnTo>
                      <a:pt x="15" y="30"/>
                    </a:lnTo>
                    <a:lnTo>
                      <a:pt x="15" y="58"/>
                    </a:lnTo>
                    <a:lnTo>
                      <a:pt x="0" y="73"/>
                    </a:lnTo>
                    <a:lnTo>
                      <a:pt x="0" y="0"/>
                    </a:lnTo>
                    <a:close/>
                  </a:path>
                </a:pathLst>
              </a:custGeom>
              <a:solidFill>
                <a:srgbClr val="FFFF99"/>
              </a:solidFill>
              <a:ln w="9525">
                <a:solidFill>
                  <a:srgbClr val="800000"/>
                </a:solidFill>
                <a:round/>
                <a:headEnd/>
                <a:tailEnd/>
              </a:ln>
            </p:spPr>
            <p:txBody>
              <a:bodyPr/>
              <a:lstStyle/>
              <a:p>
                <a:endParaRPr lang="en-US"/>
              </a:p>
            </p:txBody>
          </p:sp>
          <p:sp>
            <p:nvSpPr>
              <p:cNvPr id="5291" name="Freeform 361"/>
              <p:cNvSpPr>
                <a:spLocks/>
              </p:cNvSpPr>
              <p:nvPr/>
            </p:nvSpPr>
            <p:spPr bwMode="auto">
              <a:xfrm rot="-5400000">
                <a:off x="5327" y="181"/>
                <a:ext cx="27" cy="27"/>
              </a:xfrm>
              <a:custGeom>
                <a:avLst/>
                <a:gdLst>
                  <a:gd name="T0" fmla="*/ 0 w 175"/>
                  <a:gd name="T1" fmla="*/ 7 h 87"/>
                  <a:gd name="T2" fmla="*/ 0 w 175"/>
                  <a:gd name="T3" fmla="*/ 4 h 87"/>
                  <a:gd name="T4" fmla="*/ 0 w 175"/>
                  <a:gd name="T5" fmla="*/ 3 h 87"/>
                  <a:gd name="T6" fmla="*/ 1 w 175"/>
                  <a:gd name="T7" fmla="*/ 0 h 87"/>
                  <a:gd name="T8" fmla="*/ 2 w 175"/>
                  <a:gd name="T9" fmla="*/ 0 h 87"/>
                  <a:gd name="T10" fmla="*/ 2 w 175"/>
                  <a:gd name="T11" fmla="*/ 1 h 87"/>
                  <a:gd name="T12" fmla="*/ 2 w 175"/>
                  <a:gd name="T13" fmla="*/ 1 h 87"/>
                  <a:gd name="T14" fmla="*/ 1 w 175"/>
                  <a:gd name="T15" fmla="*/ 3 h 87"/>
                  <a:gd name="T16" fmla="*/ 1 w 175"/>
                  <a:gd name="T17" fmla="*/ 4 h 87"/>
                  <a:gd name="T18" fmla="*/ 1 w 175"/>
                  <a:gd name="T19" fmla="*/ 6 h 87"/>
                  <a:gd name="T20" fmla="*/ 2 w 175"/>
                  <a:gd name="T21" fmla="*/ 6 h 87"/>
                  <a:gd name="T22" fmla="*/ 3 w 175"/>
                  <a:gd name="T23" fmla="*/ 4 h 87"/>
                  <a:gd name="T24" fmla="*/ 4 w 175"/>
                  <a:gd name="T25" fmla="*/ 0 h 87"/>
                  <a:gd name="T26" fmla="*/ 4 w 175"/>
                  <a:gd name="T27" fmla="*/ 0 h 87"/>
                  <a:gd name="T28" fmla="*/ 4 w 175"/>
                  <a:gd name="T29" fmla="*/ 1 h 87"/>
                  <a:gd name="T30" fmla="*/ 4 w 175"/>
                  <a:gd name="T31" fmla="*/ 4 h 87"/>
                  <a:gd name="T32" fmla="*/ 3 w 175"/>
                  <a:gd name="T33" fmla="*/ 7 h 87"/>
                  <a:gd name="T34" fmla="*/ 3 w 175"/>
                  <a:gd name="T35" fmla="*/ 8 h 87"/>
                  <a:gd name="T36" fmla="*/ 2 w 175"/>
                  <a:gd name="T37" fmla="*/ 8 h 87"/>
                  <a:gd name="T38" fmla="*/ 1 w 175"/>
                  <a:gd name="T39" fmla="*/ 8 h 87"/>
                  <a:gd name="T40" fmla="*/ 0 w 175"/>
                  <a:gd name="T41" fmla="*/ 7 h 8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5"/>
                  <a:gd name="T64" fmla="*/ 0 h 87"/>
                  <a:gd name="T65" fmla="*/ 175 w 175"/>
                  <a:gd name="T66" fmla="*/ 87 h 8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close/>
                  </a:path>
                </a:pathLst>
              </a:custGeom>
              <a:solidFill>
                <a:srgbClr val="FFFF99"/>
              </a:solidFill>
              <a:ln w="9525">
                <a:solidFill>
                  <a:srgbClr val="800000"/>
                </a:solidFill>
                <a:round/>
                <a:headEnd/>
                <a:tailEnd/>
              </a:ln>
            </p:spPr>
            <p:txBody>
              <a:bodyPr/>
              <a:lstStyle/>
              <a:p>
                <a:endParaRPr lang="en-US"/>
              </a:p>
            </p:txBody>
          </p:sp>
          <p:sp>
            <p:nvSpPr>
              <p:cNvPr id="5292" name="Freeform 362"/>
              <p:cNvSpPr>
                <a:spLocks/>
              </p:cNvSpPr>
              <p:nvPr/>
            </p:nvSpPr>
            <p:spPr bwMode="auto">
              <a:xfrm rot="-5400000">
                <a:off x="5327" y="181"/>
                <a:ext cx="27" cy="27"/>
              </a:xfrm>
              <a:custGeom>
                <a:avLst/>
                <a:gdLst>
                  <a:gd name="T0" fmla="*/ 0 w 175"/>
                  <a:gd name="T1" fmla="*/ 7 h 87"/>
                  <a:gd name="T2" fmla="*/ 0 w 175"/>
                  <a:gd name="T3" fmla="*/ 4 h 87"/>
                  <a:gd name="T4" fmla="*/ 0 w 175"/>
                  <a:gd name="T5" fmla="*/ 3 h 87"/>
                  <a:gd name="T6" fmla="*/ 1 w 175"/>
                  <a:gd name="T7" fmla="*/ 0 h 87"/>
                  <a:gd name="T8" fmla="*/ 1 w 175"/>
                  <a:gd name="T9" fmla="*/ 0 h 87"/>
                  <a:gd name="T10" fmla="*/ 2 w 175"/>
                  <a:gd name="T11" fmla="*/ 0 h 87"/>
                  <a:gd name="T12" fmla="*/ 2 w 175"/>
                  <a:gd name="T13" fmla="*/ 1 h 87"/>
                  <a:gd name="T14" fmla="*/ 2 w 175"/>
                  <a:gd name="T15" fmla="*/ 1 h 87"/>
                  <a:gd name="T16" fmla="*/ 1 w 175"/>
                  <a:gd name="T17" fmla="*/ 3 h 87"/>
                  <a:gd name="T18" fmla="*/ 1 w 175"/>
                  <a:gd name="T19" fmla="*/ 4 h 87"/>
                  <a:gd name="T20" fmla="*/ 1 w 175"/>
                  <a:gd name="T21" fmla="*/ 6 h 87"/>
                  <a:gd name="T22" fmla="*/ 2 w 175"/>
                  <a:gd name="T23" fmla="*/ 6 h 87"/>
                  <a:gd name="T24" fmla="*/ 3 w 175"/>
                  <a:gd name="T25" fmla="*/ 4 h 87"/>
                  <a:gd name="T26" fmla="*/ 4 w 175"/>
                  <a:gd name="T27" fmla="*/ 0 h 87"/>
                  <a:gd name="T28" fmla="*/ 4 w 175"/>
                  <a:gd name="T29" fmla="*/ 0 h 87"/>
                  <a:gd name="T30" fmla="*/ 4 w 175"/>
                  <a:gd name="T31" fmla="*/ 1 h 87"/>
                  <a:gd name="T32" fmla="*/ 4 w 175"/>
                  <a:gd name="T33" fmla="*/ 1 h 87"/>
                  <a:gd name="T34" fmla="*/ 4 w 175"/>
                  <a:gd name="T35" fmla="*/ 4 h 87"/>
                  <a:gd name="T36" fmla="*/ 3 w 175"/>
                  <a:gd name="T37" fmla="*/ 7 h 87"/>
                  <a:gd name="T38" fmla="*/ 3 w 175"/>
                  <a:gd name="T39" fmla="*/ 8 h 87"/>
                  <a:gd name="T40" fmla="*/ 2 w 175"/>
                  <a:gd name="T41" fmla="*/ 8 h 87"/>
                  <a:gd name="T42" fmla="*/ 1 w 175"/>
                  <a:gd name="T43" fmla="*/ 8 h 87"/>
                  <a:gd name="T44" fmla="*/ 0 w 175"/>
                  <a:gd name="T45" fmla="*/ 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5"/>
                  <a:gd name="T70" fmla="*/ 0 h 87"/>
                  <a:gd name="T71" fmla="*/ 175 w 175"/>
                  <a:gd name="T72" fmla="*/ 87 h 8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5" h="87">
                    <a:moveTo>
                      <a:pt x="0" y="72"/>
                    </a:moveTo>
                    <a:lnTo>
                      <a:pt x="0" y="44"/>
                    </a:lnTo>
                    <a:lnTo>
                      <a:pt x="15" y="29"/>
                    </a:lnTo>
                    <a:lnTo>
                      <a:pt x="48" y="0"/>
                    </a:lnTo>
                    <a:lnTo>
                      <a:pt x="79" y="0"/>
                    </a:lnTo>
                    <a:lnTo>
                      <a:pt x="96" y="14"/>
                    </a:lnTo>
                    <a:lnTo>
                      <a:pt x="79" y="14"/>
                    </a:lnTo>
                    <a:lnTo>
                      <a:pt x="48" y="29"/>
                    </a:lnTo>
                    <a:lnTo>
                      <a:pt x="48" y="44"/>
                    </a:lnTo>
                    <a:lnTo>
                      <a:pt x="48" y="57"/>
                    </a:lnTo>
                    <a:lnTo>
                      <a:pt x="79" y="57"/>
                    </a:lnTo>
                    <a:lnTo>
                      <a:pt x="111" y="44"/>
                    </a:lnTo>
                    <a:lnTo>
                      <a:pt x="159" y="0"/>
                    </a:lnTo>
                    <a:lnTo>
                      <a:pt x="175" y="0"/>
                    </a:lnTo>
                    <a:lnTo>
                      <a:pt x="175" y="14"/>
                    </a:lnTo>
                    <a:lnTo>
                      <a:pt x="159" y="44"/>
                    </a:lnTo>
                    <a:lnTo>
                      <a:pt x="144" y="72"/>
                    </a:lnTo>
                    <a:lnTo>
                      <a:pt x="111" y="87"/>
                    </a:lnTo>
                    <a:lnTo>
                      <a:pt x="79" y="87"/>
                    </a:lnTo>
                    <a:lnTo>
                      <a:pt x="31" y="87"/>
                    </a:lnTo>
                    <a:lnTo>
                      <a:pt x="0" y="72"/>
                    </a:lnTo>
                  </a:path>
                </a:pathLst>
              </a:custGeom>
              <a:solidFill>
                <a:srgbClr val="FFFF99"/>
              </a:solidFill>
              <a:ln w="24130">
                <a:solidFill>
                  <a:srgbClr val="800000"/>
                </a:solidFill>
                <a:round/>
                <a:headEnd/>
                <a:tailEnd/>
              </a:ln>
            </p:spPr>
            <p:txBody>
              <a:bodyPr/>
              <a:lstStyle/>
              <a:p>
                <a:endParaRPr lang="en-US"/>
              </a:p>
            </p:txBody>
          </p:sp>
          <p:sp>
            <p:nvSpPr>
              <p:cNvPr id="5293" name="Freeform 363"/>
              <p:cNvSpPr>
                <a:spLocks/>
              </p:cNvSpPr>
              <p:nvPr/>
            </p:nvSpPr>
            <p:spPr bwMode="auto">
              <a:xfrm rot="-5400000">
                <a:off x="5341" y="122"/>
                <a:ext cx="1" cy="1"/>
              </a:xfrm>
              <a:custGeom>
                <a:avLst/>
                <a:gdLst>
                  <a:gd name="T0" fmla="*/ 0 w 1"/>
                  <a:gd name="T1" fmla="*/ 0 h 1"/>
                  <a:gd name="T2" fmla="*/ 0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0" y="0"/>
                    </a:lnTo>
                  </a:path>
                </a:pathLst>
              </a:custGeom>
              <a:solidFill>
                <a:srgbClr val="FFFF99"/>
              </a:solidFill>
              <a:ln w="5080">
                <a:solidFill>
                  <a:srgbClr val="800000"/>
                </a:solidFill>
                <a:round/>
                <a:headEnd/>
                <a:tailEnd/>
              </a:ln>
            </p:spPr>
            <p:txBody>
              <a:bodyPr/>
              <a:lstStyle/>
              <a:p>
                <a:endParaRPr lang="en-US"/>
              </a:p>
            </p:txBody>
          </p:sp>
          <p:sp>
            <p:nvSpPr>
              <p:cNvPr id="5294" name="Freeform 364"/>
              <p:cNvSpPr>
                <a:spLocks/>
              </p:cNvSpPr>
              <p:nvPr/>
            </p:nvSpPr>
            <p:spPr bwMode="auto">
              <a:xfrm rot="-5400000">
                <a:off x="5300" y="169"/>
                <a:ext cx="17"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close/>
                  </a:path>
                </a:pathLst>
              </a:custGeom>
              <a:solidFill>
                <a:srgbClr val="FFFF99"/>
              </a:solidFill>
              <a:ln w="9525">
                <a:solidFill>
                  <a:srgbClr val="800000"/>
                </a:solidFill>
                <a:round/>
                <a:headEnd/>
                <a:tailEnd/>
              </a:ln>
            </p:spPr>
            <p:txBody>
              <a:bodyPr/>
              <a:lstStyle/>
              <a:p>
                <a:endParaRPr lang="en-US"/>
              </a:p>
            </p:txBody>
          </p:sp>
          <p:sp>
            <p:nvSpPr>
              <p:cNvPr id="5295" name="Freeform 365"/>
              <p:cNvSpPr>
                <a:spLocks/>
              </p:cNvSpPr>
              <p:nvPr/>
            </p:nvSpPr>
            <p:spPr bwMode="auto">
              <a:xfrm rot="-5400000">
                <a:off x="5300" y="169"/>
                <a:ext cx="17" cy="28"/>
              </a:xfrm>
              <a:custGeom>
                <a:avLst/>
                <a:gdLst>
                  <a:gd name="T0" fmla="*/ 0 w 112"/>
                  <a:gd name="T1" fmla="*/ 5 h 87"/>
                  <a:gd name="T2" fmla="*/ 0 w 112"/>
                  <a:gd name="T3" fmla="*/ 3 h 87"/>
                  <a:gd name="T4" fmla="*/ 0 w 112"/>
                  <a:gd name="T5" fmla="*/ 0 h 87"/>
                  <a:gd name="T6" fmla="*/ 1 w 112"/>
                  <a:gd name="T7" fmla="*/ 0 h 87"/>
                  <a:gd name="T8" fmla="*/ 1 w 112"/>
                  <a:gd name="T9" fmla="*/ 2 h 87"/>
                  <a:gd name="T10" fmla="*/ 1 w 112"/>
                  <a:gd name="T11" fmla="*/ 3 h 87"/>
                  <a:gd name="T12" fmla="*/ 1 w 112"/>
                  <a:gd name="T13" fmla="*/ 5 h 87"/>
                  <a:gd name="T14" fmla="*/ 1 w 112"/>
                  <a:gd name="T15" fmla="*/ 6 h 87"/>
                  <a:gd name="T16" fmla="*/ 1 w 112"/>
                  <a:gd name="T17" fmla="*/ 6 h 87"/>
                  <a:gd name="T18" fmla="*/ 2 w 112"/>
                  <a:gd name="T19" fmla="*/ 5 h 87"/>
                  <a:gd name="T20" fmla="*/ 2 w 112"/>
                  <a:gd name="T21" fmla="*/ 3 h 87"/>
                  <a:gd name="T22" fmla="*/ 2 w 112"/>
                  <a:gd name="T23" fmla="*/ 3 h 87"/>
                  <a:gd name="T24" fmla="*/ 3 w 112"/>
                  <a:gd name="T25" fmla="*/ 5 h 87"/>
                  <a:gd name="T26" fmla="*/ 2 w 112"/>
                  <a:gd name="T27" fmla="*/ 6 h 87"/>
                  <a:gd name="T28" fmla="*/ 2 w 112"/>
                  <a:gd name="T29" fmla="*/ 7 h 87"/>
                  <a:gd name="T30" fmla="*/ 1 w 112"/>
                  <a:gd name="T31" fmla="*/ 9 h 87"/>
                  <a:gd name="T32" fmla="*/ 0 w 112"/>
                  <a:gd name="T33" fmla="*/ 9 h 87"/>
                  <a:gd name="T34" fmla="*/ 0 w 112"/>
                  <a:gd name="T35" fmla="*/ 7 h 87"/>
                  <a:gd name="T36" fmla="*/ 0 w 112"/>
                  <a:gd name="T37" fmla="*/ 5 h 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2"/>
                  <a:gd name="T58" fmla="*/ 0 h 87"/>
                  <a:gd name="T59" fmla="*/ 112 w 112"/>
                  <a:gd name="T60" fmla="*/ 87 h 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2" h="87">
                    <a:moveTo>
                      <a:pt x="0" y="44"/>
                    </a:moveTo>
                    <a:lnTo>
                      <a:pt x="0" y="29"/>
                    </a:lnTo>
                    <a:lnTo>
                      <a:pt x="16" y="0"/>
                    </a:lnTo>
                    <a:lnTo>
                      <a:pt x="33" y="0"/>
                    </a:lnTo>
                    <a:lnTo>
                      <a:pt x="33" y="14"/>
                    </a:lnTo>
                    <a:lnTo>
                      <a:pt x="33" y="29"/>
                    </a:lnTo>
                    <a:lnTo>
                      <a:pt x="33" y="44"/>
                    </a:lnTo>
                    <a:lnTo>
                      <a:pt x="33" y="57"/>
                    </a:lnTo>
                    <a:lnTo>
                      <a:pt x="48" y="57"/>
                    </a:lnTo>
                    <a:lnTo>
                      <a:pt x="64" y="44"/>
                    </a:lnTo>
                    <a:lnTo>
                      <a:pt x="81" y="29"/>
                    </a:lnTo>
                    <a:lnTo>
                      <a:pt x="96" y="29"/>
                    </a:lnTo>
                    <a:lnTo>
                      <a:pt x="112" y="44"/>
                    </a:lnTo>
                    <a:lnTo>
                      <a:pt x="96" y="57"/>
                    </a:lnTo>
                    <a:lnTo>
                      <a:pt x="81" y="72"/>
                    </a:lnTo>
                    <a:lnTo>
                      <a:pt x="33" y="87"/>
                    </a:lnTo>
                    <a:lnTo>
                      <a:pt x="16" y="87"/>
                    </a:lnTo>
                    <a:lnTo>
                      <a:pt x="16" y="72"/>
                    </a:lnTo>
                    <a:lnTo>
                      <a:pt x="0" y="44"/>
                    </a:lnTo>
                  </a:path>
                </a:pathLst>
              </a:custGeom>
              <a:solidFill>
                <a:srgbClr val="FFFF99"/>
              </a:solidFill>
              <a:ln w="5080">
                <a:solidFill>
                  <a:srgbClr val="800000"/>
                </a:solidFill>
                <a:round/>
                <a:headEnd/>
                <a:tailEnd/>
              </a:ln>
            </p:spPr>
            <p:txBody>
              <a:bodyPr/>
              <a:lstStyle/>
              <a:p>
                <a:endParaRPr lang="en-US"/>
              </a:p>
            </p:txBody>
          </p:sp>
          <p:sp>
            <p:nvSpPr>
              <p:cNvPr id="5296" name="Freeform 366"/>
              <p:cNvSpPr>
                <a:spLocks/>
              </p:cNvSpPr>
              <p:nvPr/>
            </p:nvSpPr>
            <p:spPr bwMode="auto">
              <a:xfrm rot="-5400000">
                <a:off x="5310" y="269"/>
                <a:ext cx="7" cy="9"/>
              </a:xfrm>
              <a:custGeom>
                <a:avLst/>
                <a:gdLst>
                  <a:gd name="T0" fmla="*/ 0 w 48"/>
                  <a:gd name="T1" fmla="*/ 1 h 28"/>
                  <a:gd name="T2" fmla="*/ 0 w 48"/>
                  <a:gd name="T3" fmla="*/ 0 h 28"/>
                  <a:gd name="T4" fmla="*/ 0 w 48"/>
                  <a:gd name="T5" fmla="*/ 0 h 28"/>
                  <a:gd name="T6" fmla="*/ 1 w 48"/>
                  <a:gd name="T7" fmla="*/ 0 h 28"/>
                  <a:gd name="T8" fmla="*/ 1 w 48"/>
                  <a:gd name="T9" fmla="*/ 1 h 28"/>
                  <a:gd name="T10" fmla="*/ 1 w 48"/>
                  <a:gd name="T11" fmla="*/ 3 h 28"/>
                  <a:gd name="T12" fmla="*/ 0 w 48"/>
                  <a:gd name="T13" fmla="*/ 3 h 28"/>
                  <a:gd name="T14" fmla="*/ 0 w 48"/>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28"/>
                  <a:gd name="T26" fmla="*/ 48 w 4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28">
                    <a:moveTo>
                      <a:pt x="0" y="13"/>
                    </a:moveTo>
                    <a:lnTo>
                      <a:pt x="0" y="0"/>
                    </a:lnTo>
                    <a:lnTo>
                      <a:pt x="15" y="0"/>
                    </a:lnTo>
                    <a:lnTo>
                      <a:pt x="48" y="0"/>
                    </a:lnTo>
                    <a:lnTo>
                      <a:pt x="48" y="13"/>
                    </a:lnTo>
                    <a:lnTo>
                      <a:pt x="31" y="28"/>
                    </a:lnTo>
                    <a:lnTo>
                      <a:pt x="15" y="28"/>
                    </a:lnTo>
                    <a:lnTo>
                      <a:pt x="0" y="13"/>
                    </a:lnTo>
                    <a:close/>
                  </a:path>
                </a:pathLst>
              </a:custGeom>
              <a:solidFill>
                <a:srgbClr val="FFFF99"/>
              </a:solidFill>
              <a:ln w="9525">
                <a:solidFill>
                  <a:srgbClr val="800000"/>
                </a:solidFill>
                <a:round/>
                <a:headEnd/>
                <a:tailEnd/>
              </a:ln>
            </p:spPr>
            <p:txBody>
              <a:bodyPr/>
              <a:lstStyle/>
              <a:p>
                <a:endParaRPr lang="en-US"/>
              </a:p>
            </p:txBody>
          </p:sp>
          <p:sp>
            <p:nvSpPr>
              <p:cNvPr id="5297" name="Freeform 367"/>
              <p:cNvSpPr>
                <a:spLocks/>
              </p:cNvSpPr>
              <p:nvPr/>
            </p:nvSpPr>
            <p:spPr bwMode="auto">
              <a:xfrm rot="-5400000">
                <a:off x="4938" y="-123"/>
                <a:ext cx="133" cy="599"/>
              </a:xfrm>
              <a:custGeom>
                <a:avLst/>
                <a:gdLst>
                  <a:gd name="T0" fmla="*/ 0 w 866"/>
                  <a:gd name="T1" fmla="*/ 188 h 1897"/>
                  <a:gd name="T2" fmla="*/ 2 w 866"/>
                  <a:gd name="T3" fmla="*/ 185 h 1897"/>
                  <a:gd name="T4" fmla="*/ 3 w 866"/>
                  <a:gd name="T5" fmla="*/ 182 h 1897"/>
                  <a:gd name="T6" fmla="*/ 5 w 866"/>
                  <a:gd name="T7" fmla="*/ 177 h 1897"/>
                  <a:gd name="T8" fmla="*/ 7 w 866"/>
                  <a:gd name="T9" fmla="*/ 173 h 1897"/>
                  <a:gd name="T10" fmla="*/ 8 w 866"/>
                  <a:gd name="T11" fmla="*/ 169 h 1897"/>
                  <a:gd name="T12" fmla="*/ 10 w 866"/>
                  <a:gd name="T13" fmla="*/ 163 h 1897"/>
                  <a:gd name="T14" fmla="*/ 11 w 866"/>
                  <a:gd name="T15" fmla="*/ 156 h 1897"/>
                  <a:gd name="T16" fmla="*/ 12 w 866"/>
                  <a:gd name="T17" fmla="*/ 150 h 1897"/>
                  <a:gd name="T18" fmla="*/ 12 w 866"/>
                  <a:gd name="T19" fmla="*/ 143 h 1897"/>
                  <a:gd name="T20" fmla="*/ 13 w 866"/>
                  <a:gd name="T21" fmla="*/ 131 h 1897"/>
                  <a:gd name="T22" fmla="*/ 14 w 866"/>
                  <a:gd name="T23" fmla="*/ 118 h 1897"/>
                  <a:gd name="T24" fmla="*/ 14 w 866"/>
                  <a:gd name="T25" fmla="*/ 94 h 1897"/>
                  <a:gd name="T26" fmla="*/ 20 w 866"/>
                  <a:gd name="T27" fmla="*/ 94 h 1897"/>
                  <a:gd name="T28" fmla="*/ 20 w 866"/>
                  <a:gd name="T29" fmla="*/ 91 h 1897"/>
                  <a:gd name="T30" fmla="*/ 20 w 866"/>
                  <a:gd name="T31" fmla="*/ 9 h 1897"/>
                  <a:gd name="T32" fmla="*/ 20 w 866"/>
                  <a:gd name="T33" fmla="*/ 0 h 1897"/>
                  <a:gd name="T34" fmla="*/ 20 w 866"/>
                  <a:gd name="T35" fmla="*/ 0 h 1897"/>
                  <a:gd name="T36" fmla="*/ 20 w 866"/>
                  <a:gd name="T37" fmla="*/ 17 h 1897"/>
                  <a:gd name="T38" fmla="*/ 20 w 866"/>
                  <a:gd name="T39" fmla="*/ 95 h 1897"/>
                  <a:gd name="T40" fmla="*/ 17 w 866"/>
                  <a:gd name="T41" fmla="*/ 97 h 1897"/>
                  <a:gd name="T42" fmla="*/ 15 w 866"/>
                  <a:gd name="T43" fmla="*/ 97 h 1897"/>
                  <a:gd name="T44" fmla="*/ 15 w 866"/>
                  <a:gd name="T45" fmla="*/ 98 h 1897"/>
                  <a:gd name="T46" fmla="*/ 15 w 866"/>
                  <a:gd name="T47" fmla="*/ 114 h 1897"/>
                  <a:gd name="T48" fmla="*/ 14 w 866"/>
                  <a:gd name="T49" fmla="*/ 130 h 1897"/>
                  <a:gd name="T50" fmla="*/ 14 w 866"/>
                  <a:gd name="T51" fmla="*/ 139 h 1897"/>
                  <a:gd name="T52" fmla="*/ 13 w 866"/>
                  <a:gd name="T53" fmla="*/ 146 h 1897"/>
                  <a:gd name="T54" fmla="*/ 12 w 866"/>
                  <a:gd name="T55" fmla="*/ 153 h 1897"/>
                  <a:gd name="T56" fmla="*/ 11 w 866"/>
                  <a:gd name="T57" fmla="*/ 160 h 1897"/>
                  <a:gd name="T58" fmla="*/ 9 w 866"/>
                  <a:gd name="T59" fmla="*/ 170 h 1897"/>
                  <a:gd name="T60" fmla="*/ 6 w 866"/>
                  <a:gd name="T61" fmla="*/ 179 h 1897"/>
                  <a:gd name="T62" fmla="*/ 5 w 866"/>
                  <a:gd name="T63" fmla="*/ 182 h 1897"/>
                  <a:gd name="T64" fmla="*/ 3 w 866"/>
                  <a:gd name="T65" fmla="*/ 185 h 1897"/>
                  <a:gd name="T66" fmla="*/ 2 w 866"/>
                  <a:gd name="T67" fmla="*/ 188 h 1897"/>
                  <a:gd name="T68" fmla="*/ 0 w 866"/>
                  <a:gd name="T69" fmla="*/ 189 h 1897"/>
                  <a:gd name="T70" fmla="*/ 0 w 866"/>
                  <a:gd name="T71" fmla="*/ 188 h 1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66"/>
                  <a:gd name="T109" fmla="*/ 0 h 1897"/>
                  <a:gd name="T110" fmla="*/ 866 w 866"/>
                  <a:gd name="T111" fmla="*/ 1897 h 1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66" h="1897">
                    <a:moveTo>
                      <a:pt x="0" y="1882"/>
                    </a:moveTo>
                    <a:lnTo>
                      <a:pt x="64" y="1853"/>
                    </a:lnTo>
                    <a:lnTo>
                      <a:pt x="144" y="1825"/>
                    </a:lnTo>
                    <a:lnTo>
                      <a:pt x="225" y="1781"/>
                    </a:lnTo>
                    <a:lnTo>
                      <a:pt x="288" y="1738"/>
                    </a:lnTo>
                    <a:lnTo>
                      <a:pt x="352" y="1695"/>
                    </a:lnTo>
                    <a:lnTo>
                      <a:pt x="417" y="1636"/>
                    </a:lnTo>
                    <a:lnTo>
                      <a:pt x="465" y="1564"/>
                    </a:lnTo>
                    <a:lnTo>
                      <a:pt x="497" y="1506"/>
                    </a:lnTo>
                    <a:lnTo>
                      <a:pt x="528" y="1433"/>
                    </a:lnTo>
                    <a:lnTo>
                      <a:pt x="561" y="1317"/>
                    </a:lnTo>
                    <a:lnTo>
                      <a:pt x="576" y="1187"/>
                    </a:lnTo>
                    <a:lnTo>
                      <a:pt x="576" y="940"/>
                    </a:lnTo>
                    <a:lnTo>
                      <a:pt x="833" y="940"/>
                    </a:lnTo>
                    <a:lnTo>
                      <a:pt x="849" y="912"/>
                    </a:lnTo>
                    <a:lnTo>
                      <a:pt x="849" y="87"/>
                    </a:lnTo>
                    <a:lnTo>
                      <a:pt x="849" y="0"/>
                    </a:lnTo>
                    <a:lnTo>
                      <a:pt x="866" y="0"/>
                    </a:lnTo>
                    <a:lnTo>
                      <a:pt x="866" y="174"/>
                    </a:lnTo>
                    <a:lnTo>
                      <a:pt x="866" y="955"/>
                    </a:lnTo>
                    <a:lnTo>
                      <a:pt x="737" y="970"/>
                    </a:lnTo>
                    <a:lnTo>
                      <a:pt x="624" y="970"/>
                    </a:lnTo>
                    <a:lnTo>
                      <a:pt x="624" y="985"/>
                    </a:lnTo>
                    <a:lnTo>
                      <a:pt x="624" y="1144"/>
                    </a:lnTo>
                    <a:lnTo>
                      <a:pt x="609" y="1302"/>
                    </a:lnTo>
                    <a:lnTo>
                      <a:pt x="576" y="1389"/>
                    </a:lnTo>
                    <a:lnTo>
                      <a:pt x="545" y="1463"/>
                    </a:lnTo>
                    <a:lnTo>
                      <a:pt x="513" y="1534"/>
                    </a:lnTo>
                    <a:lnTo>
                      <a:pt x="480" y="1608"/>
                    </a:lnTo>
                    <a:lnTo>
                      <a:pt x="384" y="1708"/>
                    </a:lnTo>
                    <a:lnTo>
                      <a:pt x="273" y="1795"/>
                    </a:lnTo>
                    <a:lnTo>
                      <a:pt x="208" y="1825"/>
                    </a:lnTo>
                    <a:lnTo>
                      <a:pt x="144" y="1853"/>
                    </a:lnTo>
                    <a:lnTo>
                      <a:pt x="79" y="1882"/>
                    </a:lnTo>
                    <a:lnTo>
                      <a:pt x="16" y="1897"/>
                    </a:lnTo>
                    <a:lnTo>
                      <a:pt x="0" y="1882"/>
                    </a:lnTo>
                    <a:close/>
                  </a:path>
                </a:pathLst>
              </a:custGeom>
              <a:solidFill>
                <a:srgbClr val="FFFF99"/>
              </a:solidFill>
              <a:ln w="9525">
                <a:solidFill>
                  <a:srgbClr val="800000"/>
                </a:solidFill>
                <a:round/>
                <a:headEnd/>
                <a:tailEnd/>
              </a:ln>
            </p:spPr>
            <p:txBody>
              <a:bodyPr/>
              <a:lstStyle/>
              <a:p>
                <a:endParaRPr lang="en-US"/>
              </a:p>
            </p:txBody>
          </p:sp>
          <p:sp>
            <p:nvSpPr>
              <p:cNvPr id="5298" name="Freeform 368"/>
              <p:cNvSpPr>
                <a:spLocks/>
              </p:cNvSpPr>
              <p:nvPr/>
            </p:nvSpPr>
            <p:spPr bwMode="auto">
              <a:xfrm rot="-5400000">
                <a:off x="4903" y="-110"/>
                <a:ext cx="165" cy="626"/>
              </a:xfrm>
              <a:custGeom>
                <a:avLst/>
                <a:gdLst>
                  <a:gd name="T0" fmla="*/ 0 w 1073"/>
                  <a:gd name="T1" fmla="*/ 192 h 1984"/>
                  <a:gd name="T2" fmla="*/ 0 w 1073"/>
                  <a:gd name="T3" fmla="*/ 190 h 1984"/>
                  <a:gd name="T4" fmla="*/ 2 w 1073"/>
                  <a:gd name="T5" fmla="*/ 190 h 1984"/>
                  <a:gd name="T6" fmla="*/ 5 w 1073"/>
                  <a:gd name="T7" fmla="*/ 187 h 1984"/>
                  <a:gd name="T8" fmla="*/ 7 w 1073"/>
                  <a:gd name="T9" fmla="*/ 185 h 1984"/>
                  <a:gd name="T10" fmla="*/ 9 w 1073"/>
                  <a:gd name="T11" fmla="*/ 182 h 1984"/>
                  <a:gd name="T12" fmla="*/ 11 w 1073"/>
                  <a:gd name="T13" fmla="*/ 176 h 1984"/>
                  <a:gd name="T14" fmla="*/ 13 w 1073"/>
                  <a:gd name="T15" fmla="*/ 172 h 1984"/>
                  <a:gd name="T16" fmla="*/ 14 w 1073"/>
                  <a:gd name="T17" fmla="*/ 164 h 1984"/>
                  <a:gd name="T18" fmla="*/ 16 w 1073"/>
                  <a:gd name="T19" fmla="*/ 156 h 1984"/>
                  <a:gd name="T20" fmla="*/ 16 w 1073"/>
                  <a:gd name="T21" fmla="*/ 148 h 1984"/>
                  <a:gd name="T22" fmla="*/ 17 w 1073"/>
                  <a:gd name="T23" fmla="*/ 141 h 1984"/>
                  <a:gd name="T24" fmla="*/ 17 w 1073"/>
                  <a:gd name="T25" fmla="*/ 126 h 1984"/>
                  <a:gd name="T26" fmla="*/ 17 w 1073"/>
                  <a:gd name="T27" fmla="*/ 95 h 1984"/>
                  <a:gd name="T28" fmla="*/ 24 w 1073"/>
                  <a:gd name="T29" fmla="*/ 94 h 1984"/>
                  <a:gd name="T30" fmla="*/ 24 w 1073"/>
                  <a:gd name="T31" fmla="*/ 46 h 1984"/>
                  <a:gd name="T32" fmla="*/ 24 w 1073"/>
                  <a:gd name="T33" fmla="*/ 1 h 1984"/>
                  <a:gd name="T34" fmla="*/ 24 w 1073"/>
                  <a:gd name="T35" fmla="*/ 0 h 1984"/>
                  <a:gd name="T36" fmla="*/ 25 w 1073"/>
                  <a:gd name="T37" fmla="*/ 0 h 1984"/>
                  <a:gd name="T38" fmla="*/ 25 w 1073"/>
                  <a:gd name="T39" fmla="*/ 0 h 1984"/>
                  <a:gd name="T40" fmla="*/ 25 w 1073"/>
                  <a:gd name="T41" fmla="*/ 3 h 1984"/>
                  <a:gd name="T42" fmla="*/ 25 w 1073"/>
                  <a:gd name="T43" fmla="*/ 4 h 1984"/>
                  <a:gd name="T44" fmla="*/ 25 w 1073"/>
                  <a:gd name="T45" fmla="*/ 11 h 1984"/>
                  <a:gd name="T46" fmla="*/ 25 w 1073"/>
                  <a:gd name="T47" fmla="*/ 99 h 1984"/>
                  <a:gd name="T48" fmla="*/ 25 w 1073"/>
                  <a:gd name="T49" fmla="*/ 101 h 1984"/>
                  <a:gd name="T50" fmla="*/ 19 w 1073"/>
                  <a:gd name="T51" fmla="*/ 101 h 1984"/>
                  <a:gd name="T52" fmla="*/ 19 w 1073"/>
                  <a:gd name="T53" fmla="*/ 103 h 1984"/>
                  <a:gd name="T54" fmla="*/ 19 w 1073"/>
                  <a:gd name="T55" fmla="*/ 114 h 1984"/>
                  <a:gd name="T56" fmla="*/ 19 w 1073"/>
                  <a:gd name="T57" fmla="*/ 126 h 1984"/>
                  <a:gd name="T58" fmla="*/ 19 w 1073"/>
                  <a:gd name="T59" fmla="*/ 137 h 1984"/>
                  <a:gd name="T60" fmla="*/ 18 w 1073"/>
                  <a:gd name="T61" fmla="*/ 148 h 1984"/>
                  <a:gd name="T62" fmla="*/ 17 w 1073"/>
                  <a:gd name="T63" fmla="*/ 159 h 1984"/>
                  <a:gd name="T64" fmla="*/ 16 w 1073"/>
                  <a:gd name="T65" fmla="*/ 169 h 1984"/>
                  <a:gd name="T66" fmla="*/ 14 w 1073"/>
                  <a:gd name="T67" fmla="*/ 177 h 1984"/>
                  <a:gd name="T68" fmla="*/ 12 w 1073"/>
                  <a:gd name="T69" fmla="*/ 182 h 1984"/>
                  <a:gd name="T70" fmla="*/ 11 w 1073"/>
                  <a:gd name="T71" fmla="*/ 185 h 1984"/>
                  <a:gd name="T72" fmla="*/ 10 w 1073"/>
                  <a:gd name="T73" fmla="*/ 187 h 1984"/>
                  <a:gd name="T74" fmla="*/ 9 w 1073"/>
                  <a:gd name="T75" fmla="*/ 190 h 1984"/>
                  <a:gd name="T76" fmla="*/ 6 w 1073"/>
                  <a:gd name="T77" fmla="*/ 195 h 1984"/>
                  <a:gd name="T78" fmla="*/ 0 w 1073"/>
                  <a:gd name="T79" fmla="*/ 198 h 1984"/>
                  <a:gd name="T80" fmla="*/ 0 w 1073"/>
                  <a:gd name="T81" fmla="*/ 192 h 19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73"/>
                  <a:gd name="T124" fmla="*/ 0 h 1984"/>
                  <a:gd name="T125" fmla="*/ 1073 w 1073"/>
                  <a:gd name="T126" fmla="*/ 1984 h 19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73" h="1984">
                    <a:moveTo>
                      <a:pt x="0" y="1927"/>
                    </a:moveTo>
                    <a:lnTo>
                      <a:pt x="0" y="1912"/>
                    </a:lnTo>
                    <a:lnTo>
                      <a:pt x="96" y="1912"/>
                    </a:lnTo>
                    <a:lnTo>
                      <a:pt x="192" y="1883"/>
                    </a:lnTo>
                    <a:lnTo>
                      <a:pt x="288" y="1853"/>
                    </a:lnTo>
                    <a:lnTo>
                      <a:pt x="384" y="1825"/>
                    </a:lnTo>
                    <a:lnTo>
                      <a:pt x="464" y="1767"/>
                    </a:lnTo>
                    <a:lnTo>
                      <a:pt x="545" y="1723"/>
                    </a:lnTo>
                    <a:lnTo>
                      <a:pt x="608" y="1651"/>
                    </a:lnTo>
                    <a:lnTo>
                      <a:pt x="656" y="1565"/>
                    </a:lnTo>
                    <a:lnTo>
                      <a:pt x="689" y="1491"/>
                    </a:lnTo>
                    <a:lnTo>
                      <a:pt x="720" y="1419"/>
                    </a:lnTo>
                    <a:lnTo>
                      <a:pt x="737" y="1261"/>
                    </a:lnTo>
                    <a:lnTo>
                      <a:pt x="737" y="955"/>
                    </a:lnTo>
                    <a:lnTo>
                      <a:pt x="1009" y="942"/>
                    </a:lnTo>
                    <a:lnTo>
                      <a:pt x="1009" y="463"/>
                    </a:lnTo>
                    <a:lnTo>
                      <a:pt x="1025" y="14"/>
                    </a:lnTo>
                    <a:lnTo>
                      <a:pt x="1025" y="0"/>
                    </a:lnTo>
                    <a:lnTo>
                      <a:pt x="1042" y="0"/>
                    </a:lnTo>
                    <a:lnTo>
                      <a:pt x="1057" y="0"/>
                    </a:lnTo>
                    <a:lnTo>
                      <a:pt x="1073" y="29"/>
                    </a:lnTo>
                    <a:lnTo>
                      <a:pt x="1073" y="44"/>
                    </a:lnTo>
                    <a:lnTo>
                      <a:pt x="1073" y="115"/>
                    </a:lnTo>
                    <a:lnTo>
                      <a:pt x="1073" y="999"/>
                    </a:lnTo>
                    <a:lnTo>
                      <a:pt x="1073" y="1014"/>
                    </a:lnTo>
                    <a:lnTo>
                      <a:pt x="817" y="1014"/>
                    </a:lnTo>
                    <a:lnTo>
                      <a:pt x="817" y="1029"/>
                    </a:lnTo>
                    <a:lnTo>
                      <a:pt x="817" y="1144"/>
                    </a:lnTo>
                    <a:lnTo>
                      <a:pt x="817" y="1261"/>
                    </a:lnTo>
                    <a:lnTo>
                      <a:pt x="800" y="1376"/>
                    </a:lnTo>
                    <a:lnTo>
                      <a:pt x="769" y="1491"/>
                    </a:lnTo>
                    <a:lnTo>
                      <a:pt x="720" y="1593"/>
                    </a:lnTo>
                    <a:lnTo>
                      <a:pt x="672" y="1695"/>
                    </a:lnTo>
                    <a:lnTo>
                      <a:pt x="576" y="1782"/>
                    </a:lnTo>
                    <a:lnTo>
                      <a:pt x="528" y="1825"/>
                    </a:lnTo>
                    <a:lnTo>
                      <a:pt x="480" y="1853"/>
                    </a:lnTo>
                    <a:lnTo>
                      <a:pt x="416" y="1883"/>
                    </a:lnTo>
                    <a:lnTo>
                      <a:pt x="368" y="1912"/>
                    </a:lnTo>
                    <a:lnTo>
                      <a:pt x="240" y="1955"/>
                    </a:lnTo>
                    <a:lnTo>
                      <a:pt x="15" y="1984"/>
                    </a:lnTo>
                    <a:lnTo>
                      <a:pt x="0" y="1927"/>
                    </a:lnTo>
                    <a:close/>
                  </a:path>
                </a:pathLst>
              </a:custGeom>
              <a:solidFill>
                <a:srgbClr val="FFFF99"/>
              </a:solidFill>
              <a:ln w="9525">
                <a:solidFill>
                  <a:srgbClr val="800000"/>
                </a:solidFill>
                <a:round/>
                <a:headEnd/>
                <a:tailEnd/>
              </a:ln>
            </p:spPr>
            <p:txBody>
              <a:bodyPr/>
              <a:lstStyle/>
              <a:p>
                <a:endParaRPr lang="en-US"/>
              </a:p>
            </p:txBody>
          </p:sp>
          <p:sp>
            <p:nvSpPr>
              <p:cNvPr id="5299" name="Freeform 369"/>
              <p:cNvSpPr>
                <a:spLocks/>
              </p:cNvSpPr>
              <p:nvPr/>
            </p:nvSpPr>
            <p:spPr bwMode="auto">
              <a:xfrm rot="-5400000">
                <a:off x="5276" y="304"/>
                <a:ext cx="10" cy="19"/>
              </a:xfrm>
              <a:custGeom>
                <a:avLst/>
                <a:gdLst>
                  <a:gd name="T0" fmla="*/ 0 w 64"/>
                  <a:gd name="T1" fmla="*/ 3 h 58"/>
                  <a:gd name="T2" fmla="*/ 0 w 64"/>
                  <a:gd name="T3" fmla="*/ 2 h 58"/>
                  <a:gd name="T4" fmla="*/ 0 w 64"/>
                  <a:gd name="T5" fmla="*/ 0 h 58"/>
                  <a:gd name="T6" fmla="*/ 0 w 64"/>
                  <a:gd name="T7" fmla="*/ 0 h 58"/>
                  <a:gd name="T8" fmla="*/ 1 w 64"/>
                  <a:gd name="T9" fmla="*/ 0 h 58"/>
                  <a:gd name="T10" fmla="*/ 2 w 64"/>
                  <a:gd name="T11" fmla="*/ 6 h 58"/>
                  <a:gd name="T12" fmla="*/ 1 w 64"/>
                  <a:gd name="T13" fmla="*/ 6 h 58"/>
                  <a:gd name="T14" fmla="*/ 0 w 64"/>
                  <a:gd name="T15" fmla="*/ 3 h 58"/>
                  <a:gd name="T16" fmla="*/ 0 60000 65536"/>
                  <a:gd name="T17" fmla="*/ 0 60000 65536"/>
                  <a:gd name="T18" fmla="*/ 0 60000 65536"/>
                  <a:gd name="T19" fmla="*/ 0 60000 65536"/>
                  <a:gd name="T20" fmla="*/ 0 60000 65536"/>
                  <a:gd name="T21" fmla="*/ 0 60000 65536"/>
                  <a:gd name="T22" fmla="*/ 0 60000 65536"/>
                  <a:gd name="T23" fmla="*/ 0 60000 65536"/>
                  <a:gd name="T24" fmla="*/ 0 w 64"/>
                  <a:gd name="T25" fmla="*/ 0 h 58"/>
                  <a:gd name="T26" fmla="*/ 64 w 64"/>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 h="58">
                    <a:moveTo>
                      <a:pt x="0" y="30"/>
                    </a:moveTo>
                    <a:lnTo>
                      <a:pt x="0" y="15"/>
                    </a:lnTo>
                    <a:lnTo>
                      <a:pt x="0" y="0"/>
                    </a:lnTo>
                    <a:lnTo>
                      <a:pt x="16" y="0"/>
                    </a:lnTo>
                    <a:lnTo>
                      <a:pt x="31" y="0"/>
                    </a:lnTo>
                    <a:lnTo>
                      <a:pt x="64" y="58"/>
                    </a:lnTo>
                    <a:lnTo>
                      <a:pt x="31" y="58"/>
                    </a:lnTo>
                    <a:lnTo>
                      <a:pt x="0" y="30"/>
                    </a:lnTo>
                    <a:close/>
                  </a:path>
                </a:pathLst>
              </a:custGeom>
              <a:solidFill>
                <a:srgbClr val="FFFF99"/>
              </a:solidFill>
              <a:ln w="9525">
                <a:solidFill>
                  <a:srgbClr val="800000"/>
                </a:solidFill>
                <a:round/>
                <a:headEnd/>
                <a:tailEnd/>
              </a:ln>
            </p:spPr>
            <p:txBody>
              <a:bodyPr/>
              <a:lstStyle/>
              <a:p>
                <a:endParaRPr lang="en-US"/>
              </a:p>
            </p:txBody>
          </p:sp>
          <p:sp>
            <p:nvSpPr>
              <p:cNvPr id="5300" name="Freeform 370"/>
              <p:cNvSpPr>
                <a:spLocks/>
              </p:cNvSpPr>
              <p:nvPr/>
            </p:nvSpPr>
            <p:spPr bwMode="auto">
              <a:xfrm rot="-5400000">
                <a:off x="5209" y="291"/>
                <a:ext cx="49" cy="95"/>
              </a:xfrm>
              <a:custGeom>
                <a:avLst/>
                <a:gdLst>
                  <a:gd name="T0" fmla="*/ 0 w 320"/>
                  <a:gd name="T1" fmla="*/ 25 h 304"/>
                  <a:gd name="T2" fmla="*/ 1 w 320"/>
                  <a:gd name="T3" fmla="*/ 23 h 304"/>
                  <a:gd name="T4" fmla="*/ 2 w 320"/>
                  <a:gd name="T5" fmla="*/ 23 h 304"/>
                  <a:gd name="T6" fmla="*/ 3 w 320"/>
                  <a:gd name="T7" fmla="*/ 24 h 304"/>
                  <a:gd name="T8" fmla="*/ 3 w 320"/>
                  <a:gd name="T9" fmla="*/ 24 h 304"/>
                  <a:gd name="T10" fmla="*/ 4 w 320"/>
                  <a:gd name="T11" fmla="*/ 24 h 304"/>
                  <a:gd name="T12" fmla="*/ 4 w 320"/>
                  <a:gd name="T13" fmla="*/ 24 h 304"/>
                  <a:gd name="T14" fmla="*/ 5 w 320"/>
                  <a:gd name="T15" fmla="*/ 23 h 304"/>
                  <a:gd name="T16" fmla="*/ 3 w 320"/>
                  <a:gd name="T17" fmla="*/ 20 h 304"/>
                  <a:gd name="T18" fmla="*/ 2 w 320"/>
                  <a:gd name="T19" fmla="*/ 17 h 304"/>
                  <a:gd name="T20" fmla="*/ 2 w 320"/>
                  <a:gd name="T21" fmla="*/ 14 h 304"/>
                  <a:gd name="T22" fmla="*/ 1 w 320"/>
                  <a:gd name="T23" fmla="*/ 6 h 304"/>
                  <a:gd name="T24" fmla="*/ 2 w 320"/>
                  <a:gd name="T25" fmla="*/ 6 h 304"/>
                  <a:gd name="T26" fmla="*/ 3 w 320"/>
                  <a:gd name="T27" fmla="*/ 7 h 304"/>
                  <a:gd name="T28" fmla="*/ 4 w 320"/>
                  <a:gd name="T29" fmla="*/ 8 h 304"/>
                  <a:gd name="T30" fmla="*/ 5 w 320"/>
                  <a:gd name="T31" fmla="*/ 11 h 304"/>
                  <a:gd name="T32" fmla="*/ 5 w 320"/>
                  <a:gd name="T33" fmla="*/ 13 h 304"/>
                  <a:gd name="T34" fmla="*/ 5 w 320"/>
                  <a:gd name="T35" fmla="*/ 16 h 304"/>
                  <a:gd name="T36" fmla="*/ 5 w 320"/>
                  <a:gd name="T37" fmla="*/ 17 h 304"/>
                  <a:gd name="T38" fmla="*/ 6 w 320"/>
                  <a:gd name="T39" fmla="*/ 18 h 304"/>
                  <a:gd name="T40" fmla="*/ 6 w 320"/>
                  <a:gd name="T41" fmla="*/ 18 h 304"/>
                  <a:gd name="T42" fmla="*/ 6 w 320"/>
                  <a:gd name="T43" fmla="*/ 13 h 304"/>
                  <a:gd name="T44" fmla="*/ 6 w 320"/>
                  <a:gd name="T45" fmla="*/ 8 h 304"/>
                  <a:gd name="T46" fmla="*/ 6 w 320"/>
                  <a:gd name="T47" fmla="*/ 3 h 304"/>
                  <a:gd name="T48" fmla="*/ 7 w 320"/>
                  <a:gd name="T49" fmla="*/ 0 h 304"/>
                  <a:gd name="T50" fmla="*/ 7 w 320"/>
                  <a:gd name="T51" fmla="*/ 1 h 304"/>
                  <a:gd name="T52" fmla="*/ 8 w 320"/>
                  <a:gd name="T53" fmla="*/ 4 h 304"/>
                  <a:gd name="T54" fmla="*/ 8 w 320"/>
                  <a:gd name="T55" fmla="*/ 8 h 304"/>
                  <a:gd name="T56" fmla="*/ 7 w 320"/>
                  <a:gd name="T57" fmla="*/ 18 h 304"/>
                  <a:gd name="T58" fmla="*/ 7 w 320"/>
                  <a:gd name="T59" fmla="*/ 21 h 304"/>
                  <a:gd name="T60" fmla="*/ 7 w 320"/>
                  <a:gd name="T61" fmla="*/ 24 h 304"/>
                  <a:gd name="T62" fmla="*/ 6 w 320"/>
                  <a:gd name="T63" fmla="*/ 24 h 304"/>
                  <a:gd name="T64" fmla="*/ 6 w 320"/>
                  <a:gd name="T65" fmla="*/ 24 h 304"/>
                  <a:gd name="T66" fmla="*/ 6 w 320"/>
                  <a:gd name="T67" fmla="*/ 24 h 304"/>
                  <a:gd name="T68" fmla="*/ 6 w 320"/>
                  <a:gd name="T69" fmla="*/ 27 h 304"/>
                  <a:gd name="T70" fmla="*/ 6 w 320"/>
                  <a:gd name="T71" fmla="*/ 28 h 304"/>
                  <a:gd name="T72" fmla="*/ 3 w 320"/>
                  <a:gd name="T73" fmla="*/ 30 h 304"/>
                  <a:gd name="T74" fmla="*/ 3 w 320"/>
                  <a:gd name="T75" fmla="*/ 30 h 304"/>
                  <a:gd name="T76" fmla="*/ 2 w 320"/>
                  <a:gd name="T77" fmla="*/ 30 h 304"/>
                  <a:gd name="T78" fmla="*/ 0 w 320"/>
                  <a:gd name="T79" fmla="*/ 25 h 30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20"/>
                  <a:gd name="T121" fmla="*/ 0 h 304"/>
                  <a:gd name="T122" fmla="*/ 320 w 320"/>
                  <a:gd name="T123" fmla="*/ 304 h 30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20" h="304">
                    <a:moveTo>
                      <a:pt x="0" y="260"/>
                    </a:moveTo>
                    <a:lnTo>
                      <a:pt x="49" y="230"/>
                    </a:lnTo>
                    <a:lnTo>
                      <a:pt x="80" y="230"/>
                    </a:lnTo>
                    <a:lnTo>
                      <a:pt x="113" y="245"/>
                    </a:lnTo>
                    <a:lnTo>
                      <a:pt x="145" y="245"/>
                    </a:lnTo>
                    <a:lnTo>
                      <a:pt x="161" y="245"/>
                    </a:lnTo>
                    <a:lnTo>
                      <a:pt x="176" y="245"/>
                    </a:lnTo>
                    <a:lnTo>
                      <a:pt x="193" y="230"/>
                    </a:lnTo>
                    <a:lnTo>
                      <a:pt x="113" y="202"/>
                    </a:lnTo>
                    <a:lnTo>
                      <a:pt x="97" y="174"/>
                    </a:lnTo>
                    <a:lnTo>
                      <a:pt x="80" y="144"/>
                    </a:lnTo>
                    <a:lnTo>
                      <a:pt x="49" y="57"/>
                    </a:lnTo>
                    <a:lnTo>
                      <a:pt x="97" y="57"/>
                    </a:lnTo>
                    <a:lnTo>
                      <a:pt x="128" y="72"/>
                    </a:lnTo>
                    <a:lnTo>
                      <a:pt x="161" y="87"/>
                    </a:lnTo>
                    <a:lnTo>
                      <a:pt x="193" y="115"/>
                    </a:lnTo>
                    <a:lnTo>
                      <a:pt x="209" y="130"/>
                    </a:lnTo>
                    <a:lnTo>
                      <a:pt x="224" y="159"/>
                    </a:lnTo>
                    <a:lnTo>
                      <a:pt x="224" y="174"/>
                    </a:lnTo>
                    <a:lnTo>
                      <a:pt x="241" y="187"/>
                    </a:lnTo>
                    <a:lnTo>
                      <a:pt x="257" y="187"/>
                    </a:lnTo>
                    <a:lnTo>
                      <a:pt x="241" y="130"/>
                    </a:lnTo>
                    <a:lnTo>
                      <a:pt x="241" y="87"/>
                    </a:lnTo>
                    <a:lnTo>
                      <a:pt x="257" y="28"/>
                    </a:lnTo>
                    <a:lnTo>
                      <a:pt x="289" y="0"/>
                    </a:lnTo>
                    <a:lnTo>
                      <a:pt x="305" y="13"/>
                    </a:lnTo>
                    <a:lnTo>
                      <a:pt x="320" y="43"/>
                    </a:lnTo>
                    <a:lnTo>
                      <a:pt x="320" y="87"/>
                    </a:lnTo>
                    <a:lnTo>
                      <a:pt x="305" y="187"/>
                    </a:lnTo>
                    <a:lnTo>
                      <a:pt x="305" y="217"/>
                    </a:lnTo>
                    <a:lnTo>
                      <a:pt x="289" y="245"/>
                    </a:lnTo>
                    <a:lnTo>
                      <a:pt x="272" y="245"/>
                    </a:lnTo>
                    <a:lnTo>
                      <a:pt x="257" y="245"/>
                    </a:lnTo>
                    <a:lnTo>
                      <a:pt x="241" y="245"/>
                    </a:lnTo>
                    <a:lnTo>
                      <a:pt x="241" y="274"/>
                    </a:lnTo>
                    <a:lnTo>
                      <a:pt x="241" y="289"/>
                    </a:lnTo>
                    <a:lnTo>
                      <a:pt x="145" y="304"/>
                    </a:lnTo>
                    <a:lnTo>
                      <a:pt x="113" y="304"/>
                    </a:lnTo>
                    <a:lnTo>
                      <a:pt x="65" y="304"/>
                    </a:lnTo>
                    <a:lnTo>
                      <a:pt x="0" y="260"/>
                    </a:lnTo>
                    <a:close/>
                  </a:path>
                </a:pathLst>
              </a:custGeom>
              <a:solidFill>
                <a:srgbClr val="FFFF99"/>
              </a:solidFill>
              <a:ln w="9525">
                <a:solidFill>
                  <a:srgbClr val="800000"/>
                </a:solidFill>
                <a:round/>
                <a:headEnd/>
                <a:tailEnd/>
              </a:ln>
            </p:spPr>
            <p:txBody>
              <a:bodyPr/>
              <a:lstStyle/>
              <a:p>
                <a:endParaRPr lang="en-US"/>
              </a:p>
            </p:txBody>
          </p:sp>
          <p:sp>
            <p:nvSpPr>
              <p:cNvPr id="5301" name="Freeform 371"/>
              <p:cNvSpPr>
                <a:spLocks/>
              </p:cNvSpPr>
              <p:nvPr/>
            </p:nvSpPr>
            <p:spPr bwMode="auto">
              <a:xfrm rot="-5400000">
                <a:off x="5231" y="129"/>
                <a:ext cx="22" cy="40"/>
              </a:xfrm>
              <a:custGeom>
                <a:avLst/>
                <a:gdLst>
                  <a:gd name="T0" fmla="*/ 1 w 144"/>
                  <a:gd name="T1" fmla="*/ 8 h 130"/>
                  <a:gd name="T2" fmla="*/ 0 w 144"/>
                  <a:gd name="T3" fmla="*/ 4 h 130"/>
                  <a:gd name="T4" fmla="*/ 0 w 144"/>
                  <a:gd name="T5" fmla="*/ 2 h 130"/>
                  <a:gd name="T6" fmla="*/ 1 w 144"/>
                  <a:gd name="T7" fmla="*/ 0 h 130"/>
                  <a:gd name="T8" fmla="*/ 1 w 144"/>
                  <a:gd name="T9" fmla="*/ 2 h 130"/>
                  <a:gd name="T10" fmla="*/ 2 w 144"/>
                  <a:gd name="T11" fmla="*/ 4 h 130"/>
                  <a:gd name="T12" fmla="*/ 3 w 144"/>
                  <a:gd name="T13" fmla="*/ 12 h 130"/>
                  <a:gd name="T14" fmla="*/ 2 w 144"/>
                  <a:gd name="T15" fmla="*/ 10 h 130"/>
                  <a:gd name="T16" fmla="*/ 1 w 144"/>
                  <a:gd name="T17" fmla="*/ 8 h 1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30"/>
                  <a:gd name="T29" fmla="*/ 144 w 144"/>
                  <a:gd name="T30" fmla="*/ 130 h 1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30">
                    <a:moveTo>
                      <a:pt x="31" y="87"/>
                    </a:moveTo>
                    <a:lnTo>
                      <a:pt x="0" y="44"/>
                    </a:lnTo>
                    <a:lnTo>
                      <a:pt x="0" y="15"/>
                    </a:lnTo>
                    <a:lnTo>
                      <a:pt x="31" y="0"/>
                    </a:lnTo>
                    <a:lnTo>
                      <a:pt x="48" y="15"/>
                    </a:lnTo>
                    <a:lnTo>
                      <a:pt x="96" y="44"/>
                    </a:lnTo>
                    <a:lnTo>
                      <a:pt x="144" y="130"/>
                    </a:lnTo>
                    <a:lnTo>
                      <a:pt x="96" y="102"/>
                    </a:lnTo>
                    <a:lnTo>
                      <a:pt x="31" y="87"/>
                    </a:lnTo>
                    <a:close/>
                  </a:path>
                </a:pathLst>
              </a:custGeom>
              <a:solidFill>
                <a:srgbClr val="FFFF99"/>
              </a:solidFill>
              <a:ln w="9525">
                <a:solidFill>
                  <a:srgbClr val="800000"/>
                </a:solidFill>
                <a:round/>
                <a:headEnd/>
                <a:tailEnd/>
              </a:ln>
            </p:spPr>
            <p:txBody>
              <a:bodyPr/>
              <a:lstStyle/>
              <a:p>
                <a:endParaRPr lang="en-US"/>
              </a:p>
            </p:txBody>
          </p:sp>
          <p:sp>
            <p:nvSpPr>
              <p:cNvPr id="5302" name="Freeform 372"/>
              <p:cNvSpPr>
                <a:spLocks/>
              </p:cNvSpPr>
              <p:nvPr/>
            </p:nvSpPr>
            <p:spPr bwMode="auto">
              <a:xfrm rot="-5400000">
                <a:off x="5212" y="243"/>
                <a:ext cx="11" cy="19"/>
              </a:xfrm>
              <a:custGeom>
                <a:avLst/>
                <a:gdLst>
                  <a:gd name="T0" fmla="*/ 0 w 64"/>
                  <a:gd name="T1" fmla="*/ 2 h 58"/>
                  <a:gd name="T2" fmla="*/ 1 w 64"/>
                  <a:gd name="T3" fmla="*/ 0 h 58"/>
                  <a:gd name="T4" fmla="*/ 1 w 64"/>
                  <a:gd name="T5" fmla="*/ 0 h 58"/>
                  <a:gd name="T6" fmla="*/ 2 w 64"/>
                  <a:gd name="T7" fmla="*/ 5 h 58"/>
                  <a:gd name="T8" fmla="*/ 1 w 64"/>
                  <a:gd name="T9" fmla="*/ 6 h 58"/>
                  <a:gd name="T10" fmla="*/ 1 w 64"/>
                  <a:gd name="T11" fmla="*/ 6 h 58"/>
                  <a:gd name="T12" fmla="*/ 0 w 64"/>
                  <a:gd name="T13" fmla="*/ 2 h 58"/>
                  <a:gd name="T14" fmla="*/ 0 60000 65536"/>
                  <a:gd name="T15" fmla="*/ 0 60000 65536"/>
                  <a:gd name="T16" fmla="*/ 0 60000 65536"/>
                  <a:gd name="T17" fmla="*/ 0 60000 65536"/>
                  <a:gd name="T18" fmla="*/ 0 60000 65536"/>
                  <a:gd name="T19" fmla="*/ 0 60000 65536"/>
                  <a:gd name="T20" fmla="*/ 0 60000 65536"/>
                  <a:gd name="T21" fmla="*/ 0 w 64"/>
                  <a:gd name="T22" fmla="*/ 0 h 58"/>
                  <a:gd name="T23" fmla="*/ 64 w 64"/>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58">
                    <a:moveTo>
                      <a:pt x="0" y="15"/>
                    </a:moveTo>
                    <a:lnTo>
                      <a:pt x="16" y="0"/>
                    </a:lnTo>
                    <a:lnTo>
                      <a:pt x="31" y="0"/>
                    </a:lnTo>
                    <a:lnTo>
                      <a:pt x="64" y="43"/>
                    </a:lnTo>
                    <a:lnTo>
                      <a:pt x="48" y="58"/>
                    </a:lnTo>
                    <a:lnTo>
                      <a:pt x="16" y="58"/>
                    </a:lnTo>
                    <a:lnTo>
                      <a:pt x="0" y="15"/>
                    </a:lnTo>
                    <a:close/>
                  </a:path>
                </a:pathLst>
              </a:custGeom>
              <a:solidFill>
                <a:srgbClr val="FFFF99"/>
              </a:solidFill>
              <a:ln w="9525">
                <a:solidFill>
                  <a:srgbClr val="800000"/>
                </a:solidFill>
                <a:round/>
                <a:headEnd/>
                <a:tailEnd/>
              </a:ln>
            </p:spPr>
            <p:txBody>
              <a:bodyPr/>
              <a:lstStyle/>
              <a:p>
                <a:endParaRPr lang="en-US"/>
              </a:p>
            </p:txBody>
          </p:sp>
          <p:sp>
            <p:nvSpPr>
              <p:cNvPr id="5303" name="Freeform 373"/>
              <p:cNvSpPr>
                <a:spLocks/>
              </p:cNvSpPr>
              <p:nvPr/>
            </p:nvSpPr>
            <p:spPr bwMode="auto">
              <a:xfrm rot="-5400000">
                <a:off x="4940" y="150"/>
                <a:ext cx="10" cy="14"/>
              </a:xfrm>
              <a:custGeom>
                <a:avLst/>
                <a:gdLst>
                  <a:gd name="T0" fmla="*/ 0 w 65"/>
                  <a:gd name="T1" fmla="*/ 5 h 43"/>
                  <a:gd name="T2" fmla="*/ 0 w 65"/>
                  <a:gd name="T3" fmla="*/ 2 h 43"/>
                  <a:gd name="T4" fmla="*/ 1 w 65"/>
                  <a:gd name="T5" fmla="*/ 0 h 43"/>
                  <a:gd name="T6" fmla="*/ 1 w 65"/>
                  <a:gd name="T7" fmla="*/ 2 h 43"/>
                  <a:gd name="T8" fmla="*/ 2 w 65"/>
                  <a:gd name="T9" fmla="*/ 3 h 43"/>
                  <a:gd name="T10" fmla="*/ 1 w 65"/>
                  <a:gd name="T11" fmla="*/ 5 h 43"/>
                  <a:gd name="T12" fmla="*/ 1 w 65"/>
                  <a:gd name="T13" fmla="*/ 5 h 43"/>
                  <a:gd name="T14" fmla="*/ 0 w 65"/>
                  <a:gd name="T15" fmla="*/ 5 h 43"/>
                  <a:gd name="T16" fmla="*/ 0 w 65"/>
                  <a:gd name="T17" fmla="*/ 5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43"/>
                  <a:gd name="T29" fmla="*/ 65 w 65"/>
                  <a:gd name="T30" fmla="*/ 43 h 4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43">
                    <a:moveTo>
                      <a:pt x="0" y="43"/>
                    </a:moveTo>
                    <a:lnTo>
                      <a:pt x="17" y="15"/>
                    </a:lnTo>
                    <a:lnTo>
                      <a:pt x="33" y="0"/>
                    </a:lnTo>
                    <a:lnTo>
                      <a:pt x="48" y="15"/>
                    </a:lnTo>
                    <a:lnTo>
                      <a:pt x="65" y="28"/>
                    </a:lnTo>
                    <a:lnTo>
                      <a:pt x="48" y="43"/>
                    </a:lnTo>
                    <a:lnTo>
                      <a:pt x="33" y="43"/>
                    </a:lnTo>
                    <a:lnTo>
                      <a:pt x="17" y="43"/>
                    </a:lnTo>
                    <a:lnTo>
                      <a:pt x="0" y="43"/>
                    </a:lnTo>
                    <a:close/>
                  </a:path>
                </a:pathLst>
              </a:custGeom>
              <a:solidFill>
                <a:srgbClr val="FFFF99"/>
              </a:solidFill>
              <a:ln w="9525">
                <a:solidFill>
                  <a:srgbClr val="800000"/>
                </a:solidFill>
                <a:round/>
                <a:headEnd/>
                <a:tailEnd/>
              </a:ln>
            </p:spPr>
            <p:txBody>
              <a:bodyPr/>
              <a:lstStyle/>
              <a:p>
                <a:endParaRPr lang="en-US"/>
              </a:p>
            </p:txBody>
          </p:sp>
          <p:sp>
            <p:nvSpPr>
              <p:cNvPr id="5304" name="Freeform 374"/>
              <p:cNvSpPr>
                <a:spLocks/>
              </p:cNvSpPr>
              <p:nvPr/>
            </p:nvSpPr>
            <p:spPr bwMode="auto">
              <a:xfrm rot="-5400000">
                <a:off x="4892" y="140"/>
                <a:ext cx="32" cy="32"/>
              </a:xfrm>
              <a:custGeom>
                <a:avLst/>
                <a:gdLst>
                  <a:gd name="T0" fmla="*/ 0 w 207"/>
                  <a:gd name="T1" fmla="*/ 0 h 102"/>
                  <a:gd name="T2" fmla="*/ 1 w 207"/>
                  <a:gd name="T3" fmla="*/ 2 h 102"/>
                  <a:gd name="T4" fmla="*/ 2 w 207"/>
                  <a:gd name="T5" fmla="*/ 3 h 102"/>
                  <a:gd name="T6" fmla="*/ 3 w 207"/>
                  <a:gd name="T7" fmla="*/ 6 h 102"/>
                  <a:gd name="T8" fmla="*/ 3 w 207"/>
                  <a:gd name="T9" fmla="*/ 3 h 102"/>
                  <a:gd name="T10" fmla="*/ 4 w 207"/>
                  <a:gd name="T11" fmla="*/ 2 h 102"/>
                  <a:gd name="T12" fmla="*/ 4 w 207"/>
                  <a:gd name="T13" fmla="*/ 0 h 102"/>
                  <a:gd name="T14" fmla="*/ 5 w 207"/>
                  <a:gd name="T15" fmla="*/ 0 h 102"/>
                  <a:gd name="T16" fmla="*/ 4 w 207"/>
                  <a:gd name="T17" fmla="*/ 3 h 102"/>
                  <a:gd name="T18" fmla="*/ 4 w 207"/>
                  <a:gd name="T19" fmla="*/ 7 h 102"/>
                  <a:gd name="T20" fmla="*/ 3 w 207"/>
                  <a:gd name="T21" fmla="*/ 10 h 102"/>
                  <a:gd name="T22" fmla="*/ 3 w 207"/>
                  <a:gd name="T23" fmla="*/ 10 h 102"/>
                  <a:gd name="T24" fmla="*/ 2 w 207"/>
                  <a:gd name="T25" fmla="*/ 10 h 102"/>
                  <a:gd name="T26" fmla="*/ 1 w 207"/>
                  <a:gd name="T27" fmla="*/ 6 h 102"/>
                  <a:gd name="T28" fmla="*/ 0 w 207"/>
                  <a:gd name="T29" fmla="*/ 0 h 10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102"/>
                  <a:gd name="T47" fmla="*/ 207 w 207"/>
                  <a:gd name="T48" fmla="*/ 102 h 10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102">
                    <a:moveTo>
                      <a:pt x="0" y="0"/>
                    </a:moveTo>
                    <a:lnTo>
                      <a:pt x="32" y="15"/>
                    </a:lnTo>
                    <a:lnTo>
                      <a:pt x="63" y="30"/>
                    </a:lnTo>
                    <a:lnTo>
                      <a:pt x="111" y="58"/>
                    </a:lnTo>
                    <a:lnTo>
                      <a:pt x="144" y="30"/>
                    </a:lnTo>
                    <a:lnTo>
                      <a:pt x="159" y="15"/>
                    </a:lnTo>
                    <a:lnTo>
                      <a:pt x="176" y="0"/>
                    </a:lnTo>
                    <a:lnTo>
                      <a:pt x="207" y="0"/>
                    </a:lnTo>
                    <a:lnTo>
                      <a:pt x="176" y="30"/>
                    </a:lnTo>
                    <a:lnTo>
                      <a:pt x="159" y="73"/>
                    </a:lnTo>
                    <a:lnTo>
                      <a:pt x="128" y="102"/>
                    </a:lnTo>
                    <a:lnTo>
                      <a:pt x="111" y="102"/>
                    </a:lnTo>
                    <a:lnTo>
                      <a:pt x="80" y="102"/>
                    </a:lnTo>
                    <a:lnTo>
                      <a:pt x="32" y="58"/>
                    </a:lnTo>
                    <a:lnTo>
                      <a:pt x="0" y="0"/>
                    </a:lnTo>
                    <a:close/>
                  </a:path>
                </a:pathLst>
              </a:custGeom>
              <a:solidFill>
                <a:srgbClr val="FFFF99"/>
              </a:solidFill>
              <a:ln w="9525">
                <a:solidFill>
                  <a:srgbClr val="800000"/>
                </a:solidFill>
                <a:round/>
                <a:headEnd/>
                <a:tailEnd/>
              </a:ln>
            </p:spPr>
            <p:txBody>
              <a:bodyPr/>
              <a:lstStyle/>
              <a:p>
                <a:endParaRPr lang="en-US"/>
              </a:p>
            </p:txBody>
          </p:sp>
          <p:sp>
            <p:nvSpPr>
              <p:cNvPr id="5305" name="Freeform 375"/>
              <p:cNvSpPr>
                <a:spLocks/>
              </p:cNvSpPr>
              <p:nvPr/>
            </p:nvSpPr>
            <p:spPr bwMode="auto">
              <a:xfrm rot="-5400000">
                <a:off x="4880" y="144"/>
                <a:ext cx="12" cy="23"/>
              </a:xfrm>
              <a:custGeom>
                <a:avLst/>
                <a:gdLst>
                  <a:gd name="T0" fmla="*/ 0 w 81"/>
                  <a:gd name="T1" fmla="*/ 4 h 72"/>
                  <a:gd name="T2" fmla="*/ 0 w 81"/>
                  <a:gd name="T3" fmla="*/ 1 h 72"/>
                  <a:gd name="T4" fmla="*/ 1 w 81"/>
                  <a:gd name="T5" fmla="*/ 0 h 72"/>
                  <a:gd name="T6" fmla="*/ 1 w 81"/>
                  <a:gd name="T7" fmla="*/ 1 h 72"/>
                  <a:gd name="T8" fmla="*/ 2 w 81"/>
                  <a:gd name="T9" fmla="*/ 3 h 72"/>
                  <a:gd name="T10" fmla="*/ 1 w 81"/>
                  <a:gd name="T11" fmla="*/ 4 h 72"/>
                  <a:gd name="T12" fmla="*/ 1 w 81"/>
                  <a:gd name="T13" fmla="*/ 6 h 72"/>
                  <a:gd name="T14" fmla="*/ 1 w 81"/>
                  <a:gd name="T15" fmla="*/ 7 h 72"/>
                  <a:gd name="T16" fmla="*/ 0 w 81"/>
                  <a:gd name="T17" fmla="*/ 6 h 72"/>
                  <a:gd name="T18" fmla="*/ 0 w 81"/>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
                  <a:gd name="T31" fmla="*/ 0 h 72"/>
                  <a:gd name="T32" fmla="*/ 81 w 81"/>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 h="72">
                    <a:moveTo>
                      <a:pt x="0" y="43"/>
                    </a:moveTo>
                    <a:lnTo>
                      <a:pt x="17" y="13"/>
                    </a:lnTo>
                    <a:lnTo>
                      <a:pt x="33" y="0"/>
                    </a:lnTo>
                    <a:lnTo>
                      <a:pt x="48" y="13"/>
                    </a:lnTo>
                    <a:lnTo>
                      <a:pt x="81" y="28"/>
                    </a:lnTo>
                    <a:lnTo>
                      <a:pt x="65" y="43"/>
                    </a:lnTo>
                    <a:lnTo>
                      <a:pt x="65" y="57"/>
                    </a:lnTo>
                    <a:lnTo>
                      <a:pt x="33" y="72"/>
                    </a:lnTo>
                    <a:lnTo>
                      <a:pt x="17"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306" name="Freeform 376"/>
              <p:cNvSpPr>
                <a:spLocks/>
              </p:cNvSpPr>
              <p:nvPr/>
            </p:nvSpPr>
            <p:spPr bwMode="auto">
              <a:xfrm rot="-5400000">
                <a:off x="4870" y="157"/>
                <a:ext cx="8" cy="18"/>
              </a:xfrm>
              <a:custGeom>
                <a:avLst/>
                <a:gdLst>
                  <a:gd name="T0" fmla="*/ 0 w 48"/>
                  <a:gd name="T1" fmla="*/ 4 h 58"/>
                  <a:gd name="T2" fmla="*/ 1 w 48"/>
                  <a:gd name="T3" fmla="*/ 2 h 58"/>
                  <a:gd name="T4" fmla="*/ 1 w 48"/>
                  <a:gd name="T5" fmla="*/ 0 h 58"/>
                  <a:gd name="T6" fmla="*/ 1 w 48"/>
                  <a:gd name="T7" fmla="*/ 0 h 58"/>
                  <a:gd name="T8" fmla="*/ 1 w 48"/>
                  <a:gd name="T9" fmla="*/ 2 h 58"/>
                  <a:gd name="T10" fmla="*/ 1 w 48"/>
                  <a:gd name="T11" fmla="*/ 3 h 58"/>
                  <a:gd name="T12" fmla="*/ 1 w 48"/>
                  <a:gd name="T13" fmla="*/ 6 h 58"/>
                  <a:gd name="T14" fmla="*/ 0 w 48"/>
                  <a:gd name="T15" fmla="*/ 4 h 58"/>
                  <a:gd name="T16" fmla="*/ 0 60000 65536"/>
                  <a:gd name="T17" fmla="*/ 0 60000 65536"/>
                  <a:gd name="T18" fmla="*/ 0 60000 65536"/>
                  <a:gd name="T19" fmla="*/ 0 60000 65536"/>
                  <a:gd name="T20" fmla="*/ 0 60000 65536"/>
                  <a:gd name="T21" fmla="*/ 0 60000 65536"/>
                  <a:gd name="T22" fmla="*/ 0 60000 65536"/>
                  <a:gd name="T23" fmla="*/ 0 60000 65536"/>
                  <a:gd name="T24" fmla="*/ 0 w 48"/>
                  <a:gd name="T25" fmla="*/ 0 h 58"/>
                  <a:gd name="T26" fmla="*/ 48 w 4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 h="58">
                    <a:moveTo>
                      <a:pt x="0" y="43"/>
                    </a:moveTo>
                    <a:lnTo>
                      <a:pt x="17" y="15"/>
                    </a:lnTo>
                    <a:lnTo>
                      <a:pt x="33" y="0"/>
                    </a:lnTo>
                    <a:lnTo>
                      <a:pt x="48" y="0"/>
                    </a:lnTo>
                    <a:lnTo>
                      <a:pt x="48" y="15"/>
                    </a:lnTo>
                    <a:lnTo>
                      <a:pt x="48" y="30"/>
                    </a:lnTo>
                    <a:lnTo>
                      <a:pt x="17" y="58"/>
                    </a:lnTo>
                    <a:lnTo>
                      <a:pt x="0" y="43"/>
                    </a:lnTo>
                    <a:close/>
                  </a:path>
                </a:pathLst>
              </a:custGeom>
              <a:solidFill>
                <a:srgbClr val="FFFF99"/>
              </a:solidFill>
              <a:ln w="9525">
                <a:solidFill>
                  <a:srgbClr val="800000"/>
                </a:solidFill>
                <a:round/>
                <a:headEnd/>
                <a:tailEnd/>
              </a:ln>
            </p:spPr>
            <p:txBody>
              <a:bodyPr/>
              <a:lstStyle/>
              <a:p>
                <a:endParaRPr lang="en-US"/>
              </a:p>
            </p:txBody>
          </p:sp>
          <p:sp>
            <p:nvSpPr>
              <p:cNvPr id="5307" name="Freeform 377"/>
              <p:cNvSpPr>
                <a:spLocks/>
              </p:cNvSpPr>
              <p:nvPr/>
            </p:nvSpPr>
            <p:spPr bwMode="auto">
              <a:xfrm rot="-5400000">
                <a:off x="4865" y="140"/>
                <a:ext cx="7" cy="18"/>
              </a:xfrm>
              <a:custGeom>
                <a:avLst/>
                <a:gdLst>
                  <a:gd name="T0" fmla="*/ 0 w 48"/>
                  <a:gd name="T1" fmla="*/ 0 h 56"/>
                  <a:gd name="T2" fmla="*/ 1 w 48"/>
                  <a:gd name="T3" fmla="*/ 3 h 56"/>
                  <a:gd name="T4" fmla="*/ 1 w 48"/>
                  <a:gd name="T5" fmla="*/ 6 h 56"/>
                  <a:gd name="T6" fmla="*/ 1 w 48"/>
                  <a:gd name="T7" fmla="*/ 6 h 56"/>
                  <a:gd name="T8" fmla="*/ 0 w 48"/>
                  <a:gd name="T9" fmla="*/ 3 h 56"/>
                  <a:gd name="T10" fmla="*/ 0 w 48"/>
                  <a:gd name="T11" fmla="*/ 1 h 56"/>
                  <a:gd name="T12" fmla="*/ 0 w 48"/>
                  <a:gd name="T13" fmla="*/ 0 h 56"/>
                  <a:gd name="T14" fmla="*/ 0 60000 65536"/>
                  <a:gd name="T15" fmla="*/ 0 60000 65536"/>
                  <a:gd name="T16" fmla="*/ 0 60000 65536"/>
                  <a:gd name="T17" fmla="*/ 0 60000 65536"/>
                  <a:gd name="T18" fmla="*/ 0 60000 65536"/>
                  <a:gd name="T19" fmla="*/ 0 60000 65536"/>
                  <a:gd name="T20" fmla="*/ 0 60000 65536"/>
                  <a:gd name="T21" fmla="*/ 0 w 48"/>
                  <a:gd name="T22" fmla="*/ 0 h 56"/>
                  <a:gd name="T23" fmla="*/ 48 w 48"/>
                  <a:gd name="T24" fmla="*/ 56 h 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56">
                    <a:moveTo>
                      <a:pt x="16" y="0"/>
                    </a:moveTo>
                    <a:lnTo>
                      <a:pt x="31" y="28"/>
                    </a:lnTo>
                    <a:lnTo>
                      <a:pt x="48" y="56"/>
                    </a:lnTo>
                    <a:lnTo>
                      <a:pt x="31" y="56"/>
                    </a:lnTo>
                    <a:lnTo>
                      <a:pt x="16" y="28"/>
                    </a:lnTo>
                    <a:lnTo>
                      <a:pt x="0" y="13"/>
                    </a:lnTo>
                    <a:lnTo>
                      <a:pt x="16" y="0"/>
                    </a:lnTo>
                    <a:close/>
                  </a:path>
                </a:pathLst>
              </a:custGeom>
              <a:solidFill>
                <a:srgbClr val="FFFF99"/>
              </a:solidFill>
              <a:ln w="9525">
                <a:solidFill>
                  <a:srgbClr val="800000"/>
                </a:solidFill>
                <a:round/>
                <a:headEnd/>
                <a:tailEnd/>
              </a:ln>
            </p:spPr>
            <p:txBody>
              <a:bodyPr/>
              <a:lstStyle/>
              <a:p>
                <a:endParaRPr lang="en-US"/>
              </a:p>
            </p:txBody>
          </p:sp>
          <p:sp>
            <p:nvSpPr>
              <p:cNvPr id="5308" name="Freeform 378"/>
              <p:cNvSpPr>
                <a:spLocks/>
              </p:cNvSpPr>
              <p:nvPr/>
            </p:nvSpPr>
            <p:spPr bwMode="auto">
              <a:xfrm rot="-5400000">
                <a:off x="4845" y="151"/>
                <a:ext cx="5" cy="14"/>
              </a:xfrm>
              <a:custGeom>
                <a:avLst/>
                <a:gdLst>
                  <a:gd name="T0" fmla="*/ 0 w 31"/>
                  <a:gd name="T1" fmla="*/ 3 h 44"/>
                  <a:gd name="T2" fmla="*/ 0 w 31"/>
                  <a:gd name="T3" fmla="*/ 1 h 44"/>
                  <a:gd name="T4" fmla="*/ 0 w 31"/>
                  <a:gd name="T5" fmla="*/ 0 h 44"/>
                  <a:gd name="T6" fmla="*/ 1 w 31"/>
                  <a:gd name="T7" fmla="*/ 1 h 44"/>
                  <a:gd name="T8" fmla="*/ 1 w 31"/>
                  <a:gd name="T9" fmla="*/ 3 h 44"/>
                  <a:gd name="T10" fmla="*/ 0 w 31"/>
                  <a:gd name="T11" fmla="*/ 4 h 44"/>
                  <a:gd name="T12" fmla="*/ 0 w 31"/>
                  <a:gd name="T13" fmla="*/ 4 h 44"/>
                  <a:gd name="T14" fmla="*/ 0 w 31"/>
                  <a:gd name="T15" fmla="*/ 3 h 44"/>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4"/>
                  <a:gd name="T26" fmla="*/ 31 w 31"/>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4">
                    <a:moveTo>
                      <a:pt x="0" y="28"/>
                    </a:moveTo>
                    <a:lnTo>
                      <a:pt x="0" y="13"/>
                    </a:lnTo>
                    <a:lnTo>
                      <a:pt x="16" y="0"/>
                    </a:lnTo>
                    <a:lnTo>
                      <a:pt x="31" y="13"/>
                    </a:lnTo>
                    <a:lnTo>
                      <a:pt x="31" y="28"/>
                    </a:lnTo>
                    <a:lnTo>
                      <a:pt x="16" y="44"/>
                    </a:lnTo>
                    <a:lnTo>
                      <a:pt x="0" y="44"/>
                    </a:lnTo>
                    <a:lnTo>
                      <a:pt x="0" y="28"/>
                    </a:lnTo>
                    <a:close/>
                  </a:path>
                </a:pathLst>
              </a:custGeom>
              <a:solidFill>
                <a:srgbClr val="FFFF99"/>
              </a:solidFill>
              <a:ln w="9525">
                <a:solidFill>
                  <a:srgbClr val="800000"/>
                </a:solidFill>
                <a:round/>
                <a:headEnd/>
                <a:tailEnd/>
              </a:ln>
            </p:spPr>
            <p:txBody>
              <a:bodyPr/>
              <a:lstStyle/>
              <a:p>
                <a:endParaRPr lang="en-US"/>
              </a:p>
            </p:txBody>
          </p:sp>
          <p:sp>
            <p:nvSpPr>
              <p:cNvPr id="5309" name="Freeform 379"/>
              <p:cNvSpPr>
                <a:spLocks/>
              </p:cNvSpPr>
              <p:nvPr/>
            </p:nvSpPr>
            <p:spPr bwMode="auto">
              <a:xfrm rot="-5400000">
                <a:off x="4819" y="154"/>
                <a:ext cx="7" cy="10"/>
              </a:xfrm>
              <a:custGeom>
                <a:avLst/>
                <a:gdLst>
                  <a:gd name="T0" fmla="*/ 0 w 48"/>
                  <a:gd name="T1" fmla="*/ 2 h 30"/>
                  <a:gd name="T2" fmla="*/ 0 w 48"/>
                  <a:gd name="T3" fmla="*/ 0 h 30"/>
                  <a:gd name="T4" fmla="*/ 1 w 48"/>
                  <a:gd name="T5" fmla="*/ 0 h 30"/>
                  <a:gd name="T6" fmla="*/ 1 w 48"/>
                  <a:gd name="T7" fmla="*/ 2 h 30"/>
                  <a:gd name="T8" fmla="*/ 1 w 48"/>
                  <a:gd name="T9" fmla="*/ 3 h 30"/>
                  <a:gd name="T10" fmla="*/ 0 w 48"/>
                  <a:gd name="T11" fmla="*/ 3 h 30"/>
                  <a:gd name="T12" fmla="*/ 0 w 48"/>
                  <a:gd name="T13" fmla="*/ 2 h 30"/>
                  <a:gd name="T14" fmla="*/ 0 60000 65536"/>
                  <a:gd name="T15" fmla="*/ 0 60000 65536"/>
                  <a:gd name="T16" fmla="*/ 0 60000 65536"/>
                  <a:gd name="T17" fmla="*/ 0 60000 65536"/>
                  <a:gd name="T18" fmla="*/ 0 60000 65536"/>
                  <a:gd name="T19" fmla="*/ 0 60000 65536"/>
                  <a:gd name="T20" fmla="*/ 0 60000 65536"/>
                  <a:gd name="T21" fmla="*/ 0 w 48"/>
                  <a:gd name="T22" fmla="*/ 0 h 30"/>
                  <a:gd name="T23" fmla="*/ 48 w 48"/>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 h="30">
                    <a:moveTo>
                      <a:pt x="0" y="15"/>
                    </a:moveTo>
                    <a:lnTo>
                      <a:pt x="17" y="0"/>
                    </a:lnTo>
                    <a:lnTo>
                      <a:pt x="33" y="0"/>
                    </a:lnTo>
                    <a:lnTo>
                      <a:pt x="48" y="15"/>
                    </a:lnTo>
                    <a:lnTo>
                      <a:pt x="33" y="30"/>
                    </a:lnTo>
                    <a:lnTo>
                      <a:pt x="17" y="30"/>
                    </a:lnTo>
                    <a:lnTo>
                      <a:pt x="0" y="15"/>
                    </a:lnTo>
                    <a:close/>
                  </a:path>
                </a:pathLst>
              </a:custGeom>
              <a:solidFill>
                <a:srgbClr val="FFFF99"/>
              </a:solidFill>
              <a:ln w="9525">
                <a:solidFill>
                  <a:srgbClr val="800000"/>
                </a:solidFill>
                <a:round/>
                <a:headEnd/>
                <a:tailEnd/>
              </a:ln>
            </p:spPr>
            <p:txBody>
              <a:bodyPr/>
              <a:lstStyle/>
              <a:p>
                <a:endParaRPr lang="en-US"/>
              </a:p>
            </p:txBody>
          </p:sp>
          <p:sp>
            <p:nvSpPr>
              <p:cNvPr id="5310" name="Freeform 380"/>
              <p:cNvSpPr>
                <a:spLocks/>
              </p:cNvSpPr>
              <p:nvPr/>
            </p:nvSpPr>
            <p:spPr bwMode="auto">
              <a:xfrm rot="-5400000">
                <a:off x="4652" y="76"/>
                <a:ext cx="35" cy="60"/>
              </a:xfrm>
              <a:custGeom>
                <a:avLst/>
                <a:gdLst>
                  <a:gd name="T0" fmla="*/ 0 w 225"/>
                  <a:gd name="T1" fmla="*/ 4 h 189"/>
                  <a:gd name="T2" fmla="*/ 0 w 225"/>
                  <a:gd name="T3" fmla="*/ 0 h 189"/>
                  <a:gd name="T4" fmla="*/ 0 w 225"/>
                  <a:gd name="T5" fmla="*/ 0 h 189"/>
                  <a:gd name="T6" fmla="*/ 0 w 225"/>
                  <a:gd name="T7" fmla="*/ 2 h 189"/>
                  <a:gd name="T8" fmla="*/ 1 w 225"/>
                  <a:gd name="T9" fmla="*/ 7 h 189"/>
                  <a:gd name="T10" fmla="*/ 2 w 225"/>
                  <a:gd name="T11" fmla="*/ 10 h 189"/>
                  <a:gd name="T12" fmla="*/ 2 w 225"/>
                  <a:gd name="T13" fmla="*/ 13 h 189"/>
                  <a:gd name="T14" fmla="*/ 3 w 225"/>
                  <a:gd name="T15" fmla="*/ 13 h 189"/>
                  <a:gd name="T16" fmla="*/ 3 w 225"/>
                  <a:gd name="T17" fmla="*/ 13 h 189"/>
                  <a:gd name="T18" fmla="*/ 5 w 225"/>
                  <a:gd name="T19" fmla="*/ 0 h 189"/>
                  <a:gd name="T20" fmla="*/ 5 w 225"/>
                  <a:gd name="T21" fmla="*/ 2 h 189"/>
                  <a:gd name="T22" fmla="*/ 5 w 225"/>
                  <a:gd name="T23" fmla="*/ 3 h 189"/>
                  <a:gd name="T24" fmla="*/ 5 w 225"/>
                  <a:gd name="T25" fmla="*/ 4 h 189"/>
                  <a:gd name="T26" fmla="*/ 4 w 225"/>
                  <a:gd name="T27" fmla="*/ 12 h 189"/>
                  <a:gd name="T28" fmla="*/ 3 w 225"/>
                  <a:gd name="T29" fmla="*/ 19 h 189"/>
                  <a:gd name="T30" fmla="*/ 2 w 225"/>
                  <a:gd name="T31" fmla="*/ 16 h 189"/>
                  <a:gd name="T32" fmla="*/ 1 w 225"/>
                  <a:gd name="T33" fmla="*/ 13 h 189"/>
                  <a:gd name="T34" fmla="*/ 0 w 225"/>
                  <a:gd name="T35" fmla="*/ 4 h 18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9"/>
                  <a:gd name="T56" fmla="*/ 225 w 225"/>
                  <a:gd name="T57" fmla="*/ 189 h 18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9">
                    <a:moveTo>
                      <a:pt x="0" y="44"/>
                    </a:moveTo>
                    <a:lnTo>
                      <a:pt x="0" y="0"/>
                    </a:lnTo>
                    <a:lnTo>
                      <a:pt x="16" y="0"/>
                    </a:lnTo>
                    <a:lnTo>
                      <a:pt x="16" y="15"/>
                    </a:lnTo>
                    <a:lnTo>
                      <a:pt x="48" y="72"/>
                    </a:lnTo>
                    <a:lnTo>
                      <a:pt x="64" y="102"/>
                    </a:lnTo>
                    <a:lnTo>
                      <a:pt x="96" y="131"/>
                    </a:lnTo>
                    <a:lnTo>
                      <a:pt x="112" y="131"/>
                    </a:lnTo>
                    <a:lnTo>
                      <a:pt x="144" y="131"/>
                    </a:lnTo>
                    <a:lnTo>
                      <a:pt x="208" y="0"/>
                    </a:lnTo>
                    <a:lnTo>
                      <a:pt x="225" y="15"/>
                    </a:lnTo>
                    <a:lnTo>
                      <a:pt x="208" y="29"/>
                    </a:lnTo>
                    <a:lnTo>
                      <a:pt x="208" y="44"/>
                    </a:lnTo>
                    <a:lnTo>
                      <a:pt x="177" y="116"/>
                    </a:lnTo>
                    <a:lnTo>
                      <a:pt x="129" y="189"/>
                    </a:lnTo>
                    <a:lnTo>
                      <a:pt x="81" y="159"/>
                    </a:lnTo>
                    <a:lnTo>
                      <a:pt x="48" y="131"/>
                    </a:lnTo>
                    <a:lnTo>
                      <a:pt x="0" y="44"/>
                    </a:lnTo>
                    <a:close/>
                  </a:path>
                </a:pathLst>
              </a:custGeom>
              <a:solidFill>
                <a:srgbClr val="FFFF99"/>
              </a:solidFill>
              <a:ln w="9525">
                <a:solidFill>
                  <a:srgbClr val="800000"/>
                </a:solidFill>
                <a:round/>
                <a:headEnd/>
                <a:tailEnd/>
              </a:ln>
            </p:spPr>
            <p:txBody>
              <a:bodyPr/>
              <a:lstStyle/>
              <a:p>
                <a:endParaRPr lang="en-US"/>
              </a:p>
            </p:txBody>
          </p:sp>
          <p:sp>
            <p:nvSpPr>
              <p:cNvPr id="5311" name="Freeform 381"/>
              <p:cNvSpPr>
                <a:spLocks/>
              </p:cNvSpPr>
              <p:nvPr/>
            </p:nvSpPr>
            <p:spPr bwMode="auto">
              <a:xfrm rot="-5400000">
                <a:off x="4626" y="73"/>
                <a:ext cx="20" cy="64"/>
              </a:xfrm>
              <a:custGeom>
                <a:avLst/>
                <a:gdLst>
                  <a:gd name="T0" fmla="*/ 0 w 129"/>
                  <a:gd name="T1" fmla="*/ 15 h 202"/>
                  <a:gd name="T2" fmla="*/ 0 w 129"/>
                  <a:gd name="T3" fmla="*/ 10 h 202"/>
                  <a:gd name="T4" fmla="*/ 0 w 129"/>
                  <a:gd name="T5" fmla="*/ 7 h 202"/>
                  <a:gd name="T6" fmla="*/ 1 w 129"/>
                  <a:gd name="T7" fmla="*/ 6 h 202"/>
                  <a:gd name="T8" fmla="*/ 1 w 129"/>
                  <a:gd name="T9" fmla="*/ 6 h 202"/>
                  <a:gd name="T10" fmla="*/ 1 w 129"/>
                  <a:gd name="T11" fmla="*/ 4 h 202"/>
                  <a:gd name="T12" fmla="*/ 2 w 129"/>
                  <a:gd name="T13" fmla="*/ 1 h 202"/>
                  <a:gd name="T14" fmla="*/ 2 w 129"/>
                  <a:gd name="T15" fmla="*/ 0 h 202"/>
                  <a:gd name="T16" fmla="*/ 2 w 129"/>
                  <a:gd name="T17" fmla="*/ 3 h 202"/>
                  <a:gd name="T18" fmla="*/ 2 w 129"/>
                  <a:gd name="T19" fmla="*/ 4 h 202"/>
                  <a:gd name="T20" fmla="*/ 3 w 129"/>
                  <a:gd name="T21" fmla="*/ 9 h 202"/>
                  <a:gd name="T22" fmla="*/ 2 w 129"/>
                  <a:gd name="T23" fmla="*/ 15 h 202"/>
                  <a:gd name="T24" fmla="*/ 2 w 129"/>
                  <a:gd name="T25" fmla="*/ 20 h 202"/>
                  <a:gd name="T26" fmla="*/ 1 w 129"/>
                  <a:gd name="T27" fmla="*/ 20 h 202"/>
                  <a:gd name="T28" fmla="*/ 1 w 129"/>
                  <a:gd name="T29" fmla="*/ 17 h 202"/>
                  <a:gd name="T30" fmla="*/ 0 w 129"/>
                  <a:gd name="T31" fmla="*/ 15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9"/>
                  <a:gd name="T49" fmla="*/ 0 h 202"/>
                  <a:gd name="T50" fmla="*/ 129 w 129"/>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9" h="202">
                    <a:moveTo>
                      <a:pt x="16" y="144"/>
                    </a:moveTo>
                    <a:lnTo>
                      <a:pt x="0" y="100"/>
                    </a:lnTo>
                    <a:lnTo>
                      <a:pt x="0" y="72"/>
                    </a:lnTo>
                    <a:lnTo>
                      <a:pt x="33" y="57"/>
                    </a:lnTo>
                    <a:lnTo>
                      <a:pt x="48" y="57"/>
                    </a:lnTo>
                    <a:lnTo>
                      <a:pt x="48" y="44"/>
                    </a:lnTo>
                    <a:lnTo>
                      <a:pt x="64" y="13"/>
                    </a:lnTo>
                    <a:lnTo>
                      <a:pt x="81" y="0"/>
                    </a:lnTo>
                    <a:lnTo>
                      <a:pt x="81" y="28"/>
                    </a:lnTo>
                    <a:lnTo>
                      <a:pt x="96" y="44"/>
                    </a:lnTo>
                    <a:lnTo>
                      <a:pt x="129" y="87"/>
                    </a:lnTo>
                    <a:lnTo>
                      <a:pt x="96" y="144"/>
                    </a:lnTo>
                    <a:lnTo>
                      <a:pt x="64" y="202"/>
                    </a:lnTo>
                    <a:lnTo>
                      <a:pt x="48" y="202"/>
                    </a:lnTo>
                    <a:lnTo>
                      <a:pt x="33" y="174"/>
                    </a:lnTo>
                    <a:lnTo>
                      <a:pt x="16" y="144"/>
                    </a:lnTo>
                    <a:close/>
                  </a:path>
                </a:pathLst>
              </a:custGeom>
              <a:solidFill>
                <a:srgbClr val="FFFF99"/>
              </a:solidFill>
              <a:ln w="9525">
                <a:solidFill>
                  <a:srgbClr val="800000"/>
                </a:solidFill>
                <a:round/>
                <a:headEnd/>
                <a:tailEnd/>
              </a:ln>
            </p:spPr>
            <p:txBody>
              <a:bodyPr/>
              <a:lstStyle/>
              <a:p>
                <a:endParaRPr lang="en-US"/>
              </a:p>
            </p:txBody>
          </p:sp>
          <p:sp>
            <p:nvSpPr>
              <p:cNvPr id="5312" name="Freeform 382"/>
              <p:cNvSpPr>
                <a:spLocks/>
              </p:cNvSpPr>
              <p:nvPr/>
            </p:nvSpPr>
            <p:spPr bwMode="auto">
              <a:xfrm rot="-5400000">
                <a:off x="4652" y="66"/>
                <a:ext cx="10" cy="23"/>
              </a:xfrm>
              <a:custGeom>
                <a:avLst/>
                <a:gdLst>
                  <a:gd name="T0" fmla="*/ 0 w 65"/>
                  <a:gd name="T1" fmla="*/ 4 h 72"/>
                  <a:gd name="T2" fmla="*/ 0 w 65"/>
                  <a:gd name="T3" fmla="*/ 1 h 72"/>
                  <a:gd name="T4" fmla="*/ 0 w 65"/>
                  <a:gd name="T5" fmla="*/ 0 h 72"/>
                  <a:gd name="T6" fmla="*/ 1 w 65"/>
                  <a:gd name="T7" fmla="*/ 0 h 72"/>
                  <a:gd name="T8" fmla="*/ 2 w 65"/>
                  <a:gd name="T9" fmla="*/ 3 h 72"/>
                  <a:gd name="T10" fmla="*/ 2 w 65"/>
                  <a:gd name="T11" fmla="*/ 4 h 72"/>
                  <a:gd name="T12" fmla="*/ 1 w 65"/>
                  <a:gd name="T13" fmla="*/ 7 h 72"/>
                  <a:gd name="T14" fmla="*/ 0 w 65"/>
                  <a:gd name="T15" fmla="*/ 6 h 72"/>
                  <a:gd name="T16" fmla="*/ 0 w 65"/>
                  <a:gd name="T17" fmla="*/ 4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
                  <a:gd name="T28" fmla="*/ 0 h 72"/>
                  <a:gd name="T29" fmla="*/ 65 w 65"/>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 h="72">
                    <a:moveTo>
                      <a:pt x="0" y="44"/>
                    </a:moveTo>
                    <a:lnTo>
                      <a:pt x="0" y="14"/>
                    </a:lnTo>
                    <a:lnTo>
                      <a:pt x="17" y="0"/>
                    </a:lnTo>
                    <a:lnTo>
                      <a:pt x="49" y="0"/>
                    </a:lnTo>
                    <a:lnTo>
                      <a:pt x="65" y="29"/>
                    </a:lnTo>
                    <a:lnTo>
                      <a:pt x="65" y="44"/>
                    </a:lnTo>
                    <a:lnTo>
                      <a:pt x="32" y="72"/>
                    </a:lnTo>
                    <a:lnTo>
                      <a:pt x="17"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313" name="Freeform 383"/>
              <p:cNvSpPr>
                <a:spLocks/>
              </p:cNvSpPr>
              <p:nvPr/>
            </p:nvSpPr>
            <p:spPr bwMode="auto">
              <a:xfrm rot="-5400000">
                <a:off x="4651" y="124"/>
                <a:ext cx="7" cy="19"/>
              </a:xfrm>
              <a:custGeom>
                <a:avLst/>
                <a:gdLst>
                  <a:gd name="T0" fmla="*/ 0 w 48"/>
                  <a:gd name="T1" fmla="*/ 5 h 57"/>
                  <a:gd name="T2" fmla="*/ 0 w 48"/>
                  <a:gd name="T3" fmla="*/ 3 h 57"/>
                  <a:gd name="T4" fmla="*/ 1 w 48"/>
                  <a:gd name="T5" fmla="*/ 0 h 57"/>
                  <a:gd name="T6" fmla="*/ 1 w 48"/>
                  <a:gd name="T7" fmla="*/ 2 h 57"/>
                  <a:gd name="T8" fmla="*/ 1 w 48"/>
                  <a:gd name="T9" fmla="*/ 3 h 57"/>
                  <a:gd name="T10" fmla="*/ 1 w 48"/>
                  <a:gd name="T11" fmla="*/ 5 h 57"/>
                  <a:gd name="T12" fmla="*/ 1 w 48"/>
                  <a:gd name="T13" fmla="*/ 6 h 57"/>
                  <a:gd name="T14" fmla="*/ 0 w 48"/>
                  <a:gd name="T15" fmla="*/ 6 h 57"/>
                  <a:gd name="T16" fmla="*/ 0 w 48"/>
                  <a:gd name="T17" fmla="*/ 5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57"/>
                  <a:gd name="T29" fmla="*/ 48 w 48"/>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57">
                    <a:moveTo>
                      <a:pt x="0" y="44"/>
                    </a:moveTo>
                    <a:lnTo>
                      <a:pt x="16" y="29"/>
                    </a:lnTo>
                    <a:lnTo>
                      <a:pt x="31" y="0"/>
                    </a:lnTo>
                    <a:lnTo>
                      <a:pt x="48" y="14"/>
                    </a:lnTo>
                    <a:lnTo>
                      <a:pt x="48" y="29"/>
                    </a:lnTo>
                    <a:lnTo>
                      <a:pt x="48" y="44"/>
                    </a:lnTo>
                    <a:lnTo>
                      <a:pt x="48" y="57"/>
                    </a:lnTo>
                    <a:lnTo>
                      <a:pt x="16" y="57"/>
                    </a:lnTo>
                    <a:lnTo>
                      <a:pt x="0" y="44"/>
                    </a:lnTo>
                    <a:close/>
                  </a:path>
                </a:pathLst>
              </a:custGeom>
              <a:solidFill>
                <a:srgbClr val="FFFF99"/>
              </a:solidFill>
              <a:ln w="9525">
                <a:solidFill>
                  <a:srgbClr val="800000"/>
                </a:solidFill>
                <a:round/>
                <a:headEnd/>
                <a:tailEnd/>
              </a:ln>
            </p:spPr>
            <p:txBody>
              <a:bodyPr/>
              <a:lstStyle/>
              <a:p>
                <a:endParaRPr lang="en-US"/>
              </a:p>
            </p:txBody>
          </p:sp>
          <p:sp>
            <p:nvSpPr>
              <p:cNvPr id="5314" name="Freeform 384"/>
              <p:cNvSpPr>
                <a:spLocks/>
              </p:cNvSpPr>
              <p:nvPr/>
            </p:nvSpPr>
            <p:spPr bwMode="auto">
              <a:xfrm rot="-5400000">
                <a:off x="4549" y="14"/>
                <a:ext cx="31" cy="142"/>
              </a:xfrm>
              <a:custGeom>
                <a:avLst/>
                <a:gdLst>
                  <a:gd name="T0" fmla="*/ 4 w 209"/>
                  <a:gd name="T1" fmla="*/ 42 h 449"/>
                  <a:gd name="T2" fmla="*/ 3 w 209"/>
                  <a:gd name="T3" fmla="*/ 39 h 449"/>
                  <a:gd name="T4" fmla="*/ 3 w 209"/>
                  <a:gd name="T5" fmla="*/ 39 h 449"/>
                  <a:gd name="T6" fmla="*/ 3 w 209"/>
                  <a:gd name="T7" fmla="*/ 40 h 449"/>
                  <a:gd name="T8" fmla="*/ 3 w 209"/>
                  <a:gd name="T9" fmla="*/ 44 h 449"/>
                  <a:gd name="T10" fmla="*/ 2 w 209"/>
                  <a:gd name="T11" fmla="*/ 44 h 449"/>
                  <a:gd name="T12" fmla="*/ 2 w 209"/>
                  <a:gd name="T13" fmla="*/ 40 h 449"/>
                  <a:gd name="T14" fmla="*/ 3 w 209"/>
                  <a:gd name="T15" fmla="*/ 36 h 449"/>
                  <a:gd name="T16" fmla="*/ 3 w 209"/>
                  <a:gd name="T17" fmla="*/ 34 h 449"/>
                  <a:gd name="T18" fmla="*/ 3 w 209"/>
                  <a:gd name="T19" fmla="*/ 32 h 449"/>
                  <a:gd name="T20" fmla="*/ 2 w 209"/>
                  <a:gd name="T21" fmla="*/ 29 h 449"/>
                  <a:gd name="T22" fmla="*/ 2 w 209"/>
                  <a:gd name="T23" fmla="*/ 31 h 449"/>
                  <a:gd name="T24" fmla="*/ 2 w 209"/>
                  <a:gd name="T25" fmla="*/ 32 h 449"/>
                  <a:gd name="T26" fmla="*/ 2 w 209"/>
                  <a:gd name="T27" fmla="*/ 35 h 449"/>
                  <a:gd name="T28" fmla="*/ 1 w 209"/>
                  <a:gd name="T29" fmla="*/ 38 h 449"/>
                  <a:gd name="T30" fmla="*/ 1 w 209"/>
                  <a:gd name="T31" fmla="*/ 39 h 449"/>
                  <a:gd name="T32" fmla="*/ 1 w 209"/>
                  <a:gd name="T33" fmla="*/ 39 h 449"/>
                  <a:gd name="T34" fmla="*/ 1 w 209"/>
                  <a:gd name="T35" fmla="*/ 36 h 449"/>
                  <a:gd name="T36" fmla="*/ 2 w 209"/>
                  <a:gd name="T37" fmla="*/ 29 h 449"/>
                  <a:gd name="T38" fmla="*/ 3 w 209"/>
                  <a:gd name="T39" fmla="*/ 25 h 449"/>
                  <a:gd name="T40" fmla="*/ 3 w 209"/>
                  <a:gd name="T41" fmla="*/ 19 h 449"/>
                  <a:gd name="T42" fmla="*/ 2 w 209"/>
                  <a:gd name="T43" fmla="*/ 19 h 449"/>
                  <a:gd name="T44" fmla="*/ 2 w 209"/>
                  <a:gd name="T45" fmla="*/ 25 h 449"/>
                  <a:gd name="T46" fmla="*/ 1 w 209"/>
                  <a:gd name="T47" fmla="*/ 29 h 449"/>
                  <a:gd name="T48" fmla="*/ 1 w 209"/>
                  <a:gd name="T49" fmla="*/ 31 h 449"/>
                  <a:gd name="T50" fmla="*/ 0 w 209"/>
                  <a:gd name="T51" fmla="*/ 32 h 449"/>
                  <a:gd name="T52" fmla="*/ 0 w 209"/>
                  <a:gd name="T53" fmla="*/ 31 h 449"/>
                  <a:gd name="T54" fmla="*/ 2 w 209"/>
                  <a:gd name="T55" fmla="*/ 19 h 449"/>
                  <a:gd name="T56" fmla="*/ 3 w 209"/>
                  <a:gd name="T57" fmla="*/ 13 h 449"/>
                  <a:gd name="T58" fmla="*/ 3 w 209"/>
                  <a:gd name="T59" fmla="*/ 7 h 449"/>
                  <a:gd name="T60" fmla="*/ 3 w 209"/>
                  <a:gd name="T61" fmla="*/ 6 h 449"/>
                  <a:gd name="T62" fmla="*/ 2 w 209"/>
                  <a:gd name="T63" fmla="*/ 7 h 449"/>
                  <a:gd name="T64" fmla="*/ 1 w 209"/>
                  <a:gd name="T65" fmla="*/ 16 h 449"/>
                  <a:gd name="T66" fmla="*/ 1 w 209"/>
                  <a:gd name="T67" fmla="*/ 21 h 449"/>
                  <a:gd name="T68" fmla="*/ 0 w 209"/>
                  <a:gd name="T69" fmla="*/ 23 h 449"/>
                  <a:gd name="T70" fmla="*/ 0 w 209"/>
                  <a:gd name="T71" fmla="*/ 19 h 449"/>
                  <a:gd name="T72" fmla="*/ 1 w 209"/>
                  <a:gd name="T73" fmla="*/ 17 h 449"/>
                  <a:gd name="T74" fmla="*/ 1 w 209"/>
                  <a:gd name="T75" fmla="*/ 15 h 449"/>
                  <a:gd name="T76" fmla="*/ 1 w 209"/>
                  <a:gd name="T77" fmla="*/ 13 h 449"/>
                  <a:gd name="T78" fmla="*/ 1 w 209"/>
                  <a:gd name="T79" fmla="*/ 12 h 449"/>
                  <a:gd name="T80" fmla="*/ 1 w 209"/>
                  <a:gd name="T81" fmla="*/ 9 h 449"/>
                  <a:gd name="T82" fmla="*/ 0 w 209"/>
                  <a:gd name="T83" fmla="*/ 7 h 449"/>
                  <a:gd name="T84" fmla="*/ 0 w 209"/>
                  <a:gd name="T85" fmla="*/ 6 h 449"/>
                  <a:gd name="T86" fmla="*/ 0 w 209"/>
                  <a:gd name="T87" fmla="*/ 4 h 449"/>
                  <a:gd name="T88" fmla="*/ 1 w 209"/>
                  <a:gd name="T89" fmla="*/ 3 h 449"/>
                  <a:gd name="T90" fmla="*/ 1 w 209"/>
                  <a:gd name="T91" fmla="*/ 0 h 449"/>
                  <a:gd name="T92" fmla="*/ 1 w 209"/>
                  <a:gd name="T93" fmla="*/ 0 h 449"/>
                  <a:gd name="T94" fmla="*/ 2 w 209"/>
                  <a:gd name="T95" fmla="*/ 0 h 449"/>
                  <a:gd name="T96" fmla="*/ 3 w 209"/>
                  <a:gd name="T97" fmla="*/ 2 h 449"/>
                  <a:gd name="T98" fmla="*/ 3 w 209"/>
                  <a:gd name="T99" fmla="*/ 3 h 449"/>
                  <a:gd name="T100" fmla="*/ 3 w 209"/>
                  <a:gd name="T101" fmla="*/ 4 h 449"/>
                  <a:gd name="T102" fmla="*/ 4 w 209"/>
                  <a:gd name="T103" fmla="*/ 9 h 449"/>
                  <a:gd name="T104" fmla="*/ 4 w 209"/>
                  <a:gd name="T105" fmla="*/ 13 h 449"/>
                  <a:gd name="T106" fmla="*/ 3 w 209"/>
                  <a:gd name="T107" fmla="*/ 22 h 449"/>
                  <a:gd name="T108" fmla="*/ 3 w 209"/>
                  <a:gd name="T109" fmla="*/ 31 h 449"/>
                  <a:gd name="T110" fmla="*/ 3 w 209"/>
                  <a:gd name="T111" fmla="*/ 35 h 449"/>
                  <a:gd name="T112" fmla="*/ 4 w 209"/>
                  <a:gd name="T113" fmla="*/ 39 h 449"/>
                  <a:gd name="T114" fmla="*/ 4 w 209"/>
                  <a:gd name="T115" fmla="*/ 42 h 449"/>
                  <a:gd name="T116" fmla="*/ 5 w 209"/>
                  <a:gd name="T117" fmla="*/ 45 h 449"/>
                  <a:gd name="T118" fmla="*/ 4 w 209"/>
                  <a:gd name="T119" fmla="*/ 45 h 449"/>
                  <a:gd name="T120" fmla="*/ 4 w 209"/>
                  <a:gd name="T121" fmla="*/ 45 h 449"/>
                  <a:gd name="T122" fmla="*/ 4 w 209"/>
                  <a:gd name="T123" fmla="*/ 44 h 449"/>
                  <a:gd name="T124" fmla="*/ 4 w 209"/>
                  <a:gd name="T125" fmla="*/ 42 h 4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449"/>
                  <a:gd name="T191" fmla="*/ 209 w 209"/>
                  <a:gd name="T192" fmla="*/ 449 h 4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449">
                    <a:moveTo>
                      <a:pt x="161" y="421"/>
                    </a:moveTo>
                    <a:lnTo>
                      <a:pt x="144" y="393"/>
                    </a:lnTo>
                    <a:lnTo>
                      <a:pt x="129" y="393"/>
                    </a:lnTo>
                    <a:lnTo>
                      <a:pt x="112" y="406"/>
                    </a:lnTo>
                    <a:lnTo>
                      <a:pt x="112" y="436"/>
                    </a:lnTo>
                    <a:lnTo>
                      <a:pt x="81" y="436"/>
                    </a:lnTo>
                    <a:lnTo>
                      <a:pt x="96" y="406"/>
                    </a:lnTo>
                    <a:lnTo>
                      <a:pt x="112" y="362"/>
                    </a:lnTo>
                    <a:lnTo>
                      <a:pt x="112" y="334"/>
                    </a:lnTo>
                    <a:lnTo>
                      <a:pt x="112" y="319"/>
                    </a:lnTo>
                    <a:lnTo>
                      <a:pt x="96" y="291"/>
                    </a:lnTo>
                    <a:lnTo>
                      <a:pt x="81" y="306"/>
                    </a:lnTo>
                    <a:lnTo>
                      <a:pt x="81" y="319"/>
                    </a:lnTo>
                    <a:lnTo>
                      <a:pt x="81" y="349"/>
                    </a:lnTo>
                    <a:lnTo>
                      <a:pt x="64" y="377"/>
                    </a:lnTo>
                    <a:lnTo>
                      <a:pt x="48" y="393"/>
                    </a:lnTo>
                    <a:lnTo>
                      <a:pt x="33" y="393"/>
                    </a:lnTo>
                    <a:lnTo>
                      <a:pt x="33" y="362"/>
                    </a:lnTo>
                    <a:lnTo>
                      <a:pt x="81" y="291"/>
                    </a:lnTo>
                    <a:lnTo>
                      <a:pt x="112" y="247"/>
                    </a:lnTo>
                    <a:lnTo>
                      <a:pt x="112" y="189"/>
                    </a:lnTo>
                    <a:lnTo>
                      <a:pt x="96" y="189"/>
                    </a:lnTo>
                    <a:lnTo>
                      <a:pt x="81" y="247"/>
                    </a:lnTo>
                    <a:lnTo>
                      <a:pt x="48" y="291"/>
                    </a:lnTo>
                    <a:lnTo>
                      <a:pt x="33" y="306"/>
                    </a:lnTo>
                    <a:lnTo>
                      <a:pt x="0" y="319"/>
                    </a:lnTo>
                    <a:lnTo>
                      <a:pt x="0" y="306"/>
                    </a:lnTo>
                    <a:lnTo>
                      <a:pt x="81" y="189"/>
                    </a:lnTo>
                    <a:lnTo>
                      <a:pt x="112" y="130"/>
                    </a:lnTo>
                    <a:lnTo>
                      <a:pt x="112" y="74"/>
                    </a:lnTo>
                    <a:lnTo>
                      <a:pt x="112" y="59"/>
                    </a:lnTo>
                    <a:lnTo>
                      <a:pt x="96" y="74"/>
                    </a:lnTo>
                    <a:lnTo>
                      <a:pt x="48" y="160"/>
                    </a:lnTo>
                    <a:lnTo>
                      <a:pt x="33" y="204"/>
                    </a:lnTo>
                    <a:lnTo>
                      <a:pt x="0" y="232"/>
                    </a:lnTo>
                    <a:lnTo>
                      <a:pt x="0" y="189"/>
                    </a:lnTo>
                    <a:lnTo>
                      <a:pt x="33" y="174"/>
                    </a:lnTo>
                    <a:lnTo>
                      <a:pt x="48" y="145"/>
                    </a:lnTo>
                    <a:lnTo>
                      <a:pt x="48" y="130"/>
                    </a:lnTo>
                    <a:lnTo>
                      <a:pt x="48" y="117"/>
                    </a:lnTo>
                    <a:lnTo>
                      <a:pt x="33" y="87"/>
                    </a:lnTo>
                    <a:lnTo>
                      <a:pt x="16" y="74"/>
                    </a:lnTo>
                    <a:lnTo>
                      <a:pt x="16" y="59"/>
                    </a:lnTo>
                    <a:lnTo>
                      <a:pt x="16" y="44"/>
                    </a:lnTo>
                    <a:lnTo>
                      <a:pt x="33" y="30"/>
                    </a:lnTo>
                    <a:lnTo>
                      <a:pt x="48" y="0"/>
                    </a:lnTo>
                    <a:lnTo>
                      <a:pt x="64" y="0"/>
                    </a:lnTo>
                    <a:lnTo>
                      <a:pt x="81" y="0"/>
                    </a:lnTo>
                    <a:lnTo>
                      <a:pt x="129" y="15"/>
                    </a:lnTo>
                    <a:lnTo>
                      <a:pt x="144" y="30"/>
                    </a:lnTo>
                    <a:lnTo>
                      <a:pt x="144" y="44"/>
                    </a:lnTo>
                    <a:lnTo>
                      <a:pt x="161" y="87"/>
                    </a:lnTo>
                    <a:lnTo>
                      <a:pt x="161" y="130"/>
                    </a:lnTo>
                    <a:lnTo>
                      <a:pt x="129" y="219"/>
                    </a:lnTo>
                    <a:lnTo>
                      <a:pt x="129" y="306"/>
                    </a:lnTo>
                    <a:lnTo>
                      <a:pt x="129" y="349"/>
                    </a:lnTo>
                    <a:lnTo>
                      <a:pt x="161" y="393"/>
                    </a:lnTo>
                    <a:lnTo>
                      <a:pt x="177" y="421"/>
                    </a:lnTo>
                    <a:lnTo>
                      <a:pt x="209" y="449"/>
                    </a:lnTo>
                    <a:lnTo>
                      <a:pt x="192" y="449"/>
                    </a:lnTo>
                    <a:lnTo>
                      <a:pt x="177" y="449"/>
                    </a:lnTo>
                    <a:lnTo>
                      <a:pt x="161" y="436"/>
                    </a:lnTo>
                    <a:lnTo>
                      <a:pt x="161" y="421"/>
                    </a:lnTo>
                    <a:close/>
                  </a:path>
                </a:pathLst>
              </a:custGeom>
              <a:solidFill>
                <a:srgbClr val="FFFF99"/>
              </a:solidFill>
              <a:ln w="9525">
                <a:solidFill>
                  <a:srgbClr val="800000"/>
                </a:solidFill>
                <a:round/>
                <a:headEnd/>
                <a:tailEnd/>
              </a:ln>
            </p:spPr>
            <p:txBody>
              <a:bodyPr/>
              <a:lstStyle/>
              <a:p>
                <a:endParaRPr lang="en-US"/>
              </a:p>
            </p:txBody>
          </p:sp>
          <p:sp>
            <p:nvSpPr>
              <p:cNvPr id="5315" name="Freeform 385"/>
              <p:cNvSpPr>
                <a:spLocks/>
              </p:cNvSpPr>
              <p:nvPr/>
            </p:nvSpPr>
            <p:spPr bwMode="auto">
              <a:xfrm rot="-5400000">
                <a:off x="4547" y="46"/>
                <a:ext cx="32" cy="146"/>
              </a:xfrm>
              <a:custGeom>
                <a:avLst/>
                <a:gdLst>
                  <a:gd name="T0" fmla="*/ 0 w 209"/>
                  <a:gd name="T1" fmla="*/ 46 h 462"/>
                  <a:gd name="T2" fmla="*/ 1 w 209"/>
                  <a:gd name="T3" fmla="*/ 42 h 462"/>
                  <a:gd name="T4" fmla="*/ 1 w 209"/>
                  <a:gd name="T5" fmla="*/ 39 h 462"/>
                  <a:gd name="T6" fmla="*/ 2 w 209"/>
                  <a:gd name="T7" fmla="*/ 35 h 462"/>
                  <a:gd name="T8" fmla="*/ 2 w 209"/>
                  <a:gd name="T9" fmla="*/ 30 h 462"/>
                  <a:gd name="T10" fmla="*/ 1 w 209"/>
                  <a:gd name="T11" fmla="*/ 13 h 462"/>
                  <a:gd name="T12" fmla="*/ 1 w 209"/>
                  <a:gd name="T13" fmla="*/ 9 h 462"/>
                  <a:gd name="T14" fmla="*/ 1 w 209"/>
                  <a:gd name="T15" fmla="*/ 6 h 462"/>
                  <a:gd name="T16" fmla="*/ 2 w 209"/>
                  <a:gd name="T17" fmla="*/ 3 h 462"/>
                  <a:gd name="T18" fmla="*/ 2 w 209"/>
                  <a:gd name="T19" fmla="*/ 1 h 462"/>
                  <a:gd name="T20" fmla="*/ 3 w 209"/>
                  <a:gd name="T21" fmla="*/ 0 h 462"/>
                  <a:gd name="T22" fmla="*/ 5 w 209"/>
                  <a:gd name="T23" fmla="*/ 7 h 462"/>
                  <a:gd name="T24" fmla="*/ 4 w 209"/>
                  <a:gd name="T25" fmla="*/ 7 h 462"/>
                  <a:gd name="T26" fmla="*/ 4 w 209"/>
                  <a:gd name="T27" fmla="*/ 9 h 462"/>
                  <a:gd name="T28" fmla="*/ 3 w 209"/>
                  <a:gd name="T29" fmla="*/ 11 h 462"/>
                  <a:gd name="T30" fmla="*/ 3 w 209"/>
                  <a:gd name="T31" fmla="*/ 13 h 462"/>
                  <a:gd name="T32" fmla="*/ 3 w 209"/>
                  <a:gd name="T33" fmla="*/ 16 h 462"/>
                  <a:gd name="T34" fmla="*/ 4 w 209"/>
                  <a:gd name="T35" fmla="*/ 17 h 462"/>
                  <a:gd name="T36" fmla="*/ 4 w 209"/>
                  <a:gd name="T37" fmla="*/ 19 h 462"/>
                  <a:gd name="T38" fmla="*/ 4 w 209"/>
                  <a:gd name="T39" fmla="*/ 26 h 462"/>
                  <a:gd name="T40" fmla="*/ 4 w 209"/>
                  <a:gd name="T41" fmla="*/ 23 h 462"/>
                  <a:gd name="T42" fmla="*/ 3 w 209"/>
                  <a:gd name="T43" fmla="*/ 22 h 462"/>
                  <a:gd name="T44" fmla="*/ 3 w 209"/>
                  <a:gd name="T45" fmla="*/ 17 h 462"/>
                  <a:gd name="T46" fmla="*/ 2 w 209"/>
                  <a:gd name="T47" fmla="*/ 7 h 462"/>
                  <a:gd name="T48" fmla="*/ 2 w 209"/>
                  <a:gd name="T49" fmla="*/ 7 h 462"/>
                  <a:gd name="T50" fmla="*/ 2 w 209"/>
                  <a:gd name="T51" fmla="*/ 9 h 462"/>
                  <a:gd name="T52" fmla="*/ 2 w 209"/>
                  <a:gd name="T53" fmla="*/ 11 h 462"/>
                  <a:gd name="T54" fmla="*/ 2 w 209"/>
                  <a:gd name="T55" fmla="*/ 16 h 462"/>
                  <a:gd name="T56" fmla="*/ 3 w 209"/>
                  <a:gd name="T57" fmla="*/ 23 h 462"/>
                  <a:gd name="T58" fmla="*/ 3 w 209"/>
                  <a:gd name="T59" fmla="*/ 27 h 462"/>
                  <a:gd name="T60" fmla="*/ 4 w 209"/>
                  <a:gd name="T61" fmla="*/ 32 h 462"/>
                  <a:gd name="T62" fmla="*/ 4 w 209"/>
                  <a:gd name="T63" fmla="*/ 33 h 462"/>
                  <a:gd name="T64" fmla="*/ 3 w 209"/>
                  <a:gd name="T65" fmla="*/ 33 h 462"/>
                  <a:gd name="T66" fmla="*/ 3 w 209"/>
                  <a:gd name="T67" fmla="*/ 30 h 462"/>
                  <a:gd name="T68" fmla="*/ 2 w 209"/>
                  <a:gd name="T69" fmla="*/ 26 h 462"/>
                  <a:gd name="T70" fmla="*/ 2 w 209"/>
                  <a:gd name="T71" fmla="*/ 26 h 462"/>
                  <a:gd name="T72" fmla="*/ 2 w 209"/>
                  <a:gd name="T73" fmla="*/ 29 h 462"/>
                  <a:gd name="T74" fmla="*/ 2 w 209"/>
                  <a:gd name="T75" fmla="*/ 33 h 462"/>
                  <a:gd name="T76" fmla="*/ 3 w 209"/>
                  <a:gd name="T77" fmla="*/ 38 h 462"/>
                  <a:gd name="T78" fmla="*/ 3 w 209"/>
                  <a:gd name="T79" fmla="*/ 40 h 462"/>
                  <a:gd name="T80" fmla="*/ 3 w 209"/>
                  <a:gd name="T81" fmla="*/ 40 h 462"/>
                  <a:gd name="T82" fmla="*/ 3 w 209"/>
                  <a:gd name="T83" fmla="*/ 39 h 462"/>
                  <a:gd name="T84" fmla="*/ 2 w 209"/>
                  <a:gd name="T85" fmla="*/ 38 h 462"/>
                  <a:gd name="T86" fmla="*/ 2 w 209"/>
                  <a:gd name="T87" fmla="*/ 36 h 462"/>
                  <a:gd name="T88" fmla="*/ 2 w 209"/>
                  <a:gd name="T89" fmla="*/ 35 h 462"/>
                  <a:gd name="T90" fmla="*/ 2 w 209"/>
                  <a:gd name="T91" fmla="*/ 38 h 462"/>
                  <a:gd name="T92" fmla="*/ 2 w 209"/>
                  <a:gd name="T93" fmla="*/ 40 h 462"/>
                  <a:gd name="T94" fmla="*/ 2 w 209"/>
                  <a:gd name="T95" fmla="*/ 42 h 462"/>
                  <a:gd name="T96" fmla="*/ 2 w 209"/>
                  <a:gd name="T97" fmla="*/ 43 h 462"/>
                  <a:gd name="T98" fmla="*/ 2 w 209"/>
                  <a:gd name="T99" fmla="*/ 45 h 462"/>
                  <a:gd name="T100" fmla="*/ 1 w 209"/>
                  <a:gd name="T101" fmla="*/ 43 h 462"/>
                  <a:gd name="T102" fmla="*/ 1 w 209"/>
                  <a:gd name="T103" fmla="*/ 45 h 462"/>
                  <a:gd name="T104" fmla="*/ 0 w 209"/>
                  <a:gd name="T105" fmla="*/ 46 h 462"/>
                  <a:gd name="T106" fmla="*/ 0 w 209"/>
                  <a:gd name="T107" fmla="*/ 46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9"/>
                  <a:gd name="T163" fmla="*/ 0 h 462"/>
                  <a:gd name="T164" fmla="*/ 209 w 209"/>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9" h="462">
                    <a:moveTo>
                      <a:pt x="0" y="462"/>
                    </a:moveTo>
                    <a:lnTo>
                      <a:pt x="32" y="419"/>
                    </a:lnTo>
                    <a:lnTo>
                      <a:pt x="48" y="390"/>
                    </a:lnTo>
                    <a:lnTo>
                      <a:pt x="65" y="347"/>
                    </a:lnTo>
                    <a:lnTo>
                      <a:pt x="65" y="304"/>
                    </a:lnTo>
                    <a:lnTo>
                      <a:pt x="32" y="130"/>
                    </a:lnTo>
                    <a:lnTo>
                      <a:pt x="32" y="87"/>
                    </a:lnTo>
                    <a:lnTo>
                      <a:pt x="48" y="57"/>
                    </a:lnTo>
                    <a:lnTo>
                      <a:pt x="65" y="28"/>
                    </a:lnTo>
                    <a:lnTo>
                      <a:pt x="80" y="13"/>
                    </a:lnTo>
                    <a:lnTo>
                      <a:pt x="128" y="0"/>
                    </a:lnTo>
                    <a:lnTo>
                      <a:pt x="209" y="72"/>
                    </a:lnTo>
                    <a:lnTo>
                      <a:pt x="192" y="72"/>
                    </a:lnTo>
                    <a:lnTo>
                      <a:pt x="161" y="87"/>
                    </a:lnTo>
                    <a:lnTo>
                      <a:pt x="144" y="115"/>
                    </a:lnTo>
                    <a:lnTo>
                      <a:pt x="144" y="130"/>
                    </a:lnTo>
                    <a:lnTo>
                      <a:pt x="144" y="158"/>
                    </a:lnTo>
                    <a:lnTo>
                      <a:pt x="161" y="173"/>
                    </a:lnTo>
                    <a:lnTo>
                      <a:pt x="176" y="187"/>
                    </a:lnTo>
                    <a:lnTo>
                      <a:pt x="176" y="260"/>
                    </a:lnTo>
                    <a:lnTo>
                      <a:pt x="161" y="232"/>
                    </a:lnTo>
                    <a:lnTo>
                      <a:pt x="144" y="217"/>
                    </a:lnTo>
                    <a:lnTo>
                      <a:pt x="128" y="173"/>
                    </a:lnTo>
                    <a:lnTo>
                      <a:pt x="96" y="72"/>
                    </a:lnTo>
                    <a:lnTo>
                      <a:pt x="80" y="72"/>
                    </a:lnTo>
                    <a:lnTo>
                      <a:pt x="80" y="87"/>
                    </a:lnTo>
                    <a:lnTo>
                      <a:pt x="65" y="115"/>
                    </a:lnTo>
                    <a:lnTo>
                      <a:pt x="80" y="158"/>
                    </a:lnTo>
                    <a:lnTo>
                      <a:pt x="113" y="232"/>
                    </a:lnTo>
                    <a:lnTo>
                      <a:pt x="144" y="275"/>
                    </a:lnTo>
                    <a:lnTo>
                      <a:pt x="176" y="319"/>
                    </a:lnTo>
                    <a:lnTo>
                      <a:pt x="176" y="332"/>
                    </a:lnTo>
                    <a:lnTo>
                      <a:pt x="144" y="332"/>
                    </a:lnTo>
                    <a:lnTo>
                      <a:pt x="128" y="304"/>
                    </a:lnTo>
                    <a:lnTo>
                      <a:pt x="96" y="260"/>
                    </a:lnTo>
                    <a:lnTo>
                      <a:pt x="80" y="260"/>
                    </a:lnTo>
                    <a:lnTo>
                      <a:pt x="80" y="289"/>
                    </a:lnTo>
                    <a:lnTo>
                      <a:pt x="96" y="332"/>
                    </a:lnTo>
                    <a:lnTo>
                      <a:pt x="144" y="375"/>
                    </a:lnTo>
                    <a:lnTo>
                      <a:pt x="144" y="406"/>
                    </a:lnTo>
                    <a:lnTo>
                      <a:pt x="128" y="406"/>
                    </a:lnTo>
                    <a:lnTo>
                      <a:pt x="113" y="390"/>
                    </a:lnTo>
                    <a:lnTo>
                      <a:pt x="96" y="375"/>
                    </a:lnTo>
                    <a:lnTo>
                      <a:pt x="96" y="362"/>
                    </a:lnTo>
                    <a:lnTo>
                      <a:pt x="80" y="347"/>
                    </a:lnTo>
                    <a:lnTo>
                      <a:pt x="80" y="375"/>
                    </a:lnTo>
                    <a:lnTo>
                      <a:pt x="80" y="406"/>
                    </a:lnTo>
                    <a:lnTo>
                      <a:pt x="96" y="419"/>
                    </a:lnTo>
                    <a:lnTo>
                      <a:pt x="80" y="434"/>
                    </a:lnTo>
                    <a:lnTo>
                      <a:pt x="80" y="449"/>
                    </a:lnTo>
                    <a:lnTo>
                      <a:pt x="48" y="434"/>
                    </a:lnTo>
                    <a:lnTo>
                      <a:pt x="32" y="449"/>
                    </a:lnTo>
                    <a:lnTo>
                      <a:pt x="15" y="462"/>
                    </a:lnTo>
                    <a:lnTo>
                      <a:pt x="0" y="462"/>
                    </a:lnTo>
                    <a:close/>
                  </a:path>
                </a:pathLst>
              </a:custGeom>
              <a:solidFill>
                <a:srgbClr val="FFFF99"/>
              </a:solidFill>
              <a:ln w="9525">
                <a:solidFill>
                  <a:srgbClr val="800000"/>
                </a:solidFill>
                <a:round/>
                <a:headEnd/>
                <a:tailEnd/>
              </a:ln>
            </p:spPr>
            <p:txBody>
              <a:bodyPr/>
              <a:lstStyle/>
              <a:p>
                <a:endParaRPr lang="en-US"/>
              </a:p>
            </p:txBody>
          </p:sp>
          <p:sp>
            <p:nvSpPr>
              <p:cNvPr id="5316" name="Freeform 386"/>
              <p:cNvSpPr>
                <a:spLocks/>
              </p:cNvSpPr>
              <p:nvPr/>
            </p:nvSpPr>
            <p:spPr bwMode="auto">
              <a:xfrm rot="-5400000">
                <a:off x="4477" y="90"/>
                <a:ext cx="15" cy="28"/>
              </a:xfrm>
              <a:custGeom>
                <a:avLst/>
                <a:gdLst>
                  <a:gd name="T0" fmla="*/ 0 w 96"/>
                  <a:gd name="T1" fmla="*/ 0 h 87"/>
                  <a:gd name="T2" fmla="*/ 2 w 96"/>
                  <a:gd name="T3" fmla="*/ 0 h 87"/>
                  <a:gd name="T4" fmla="*/ 2 w 96"/>
                  <a:gd name="T5" fmla="*/ 2 h 87"/>
                  <a:gd name="T6" fmla="*/ 2 w 96"/>
                  <a:gd name="T7" fmla="*/ 5 h 87"/>
                  <a:gd name="T8" fmla="*/ 2 w 96"/>
                  <a:gd name="T9" fmla="*/ 9 h 87"/>
                  <a:gd name="T10" fmla="*/ 1 w 96"/>
                  <a:gd name="T11" fmla="*/ 9 h 87"/>
                  <a:gd name="T12" fmla="*/ 1 w 96"/>
                  <a:gd name="T13" fmla="*/ 7 h 87"/>
                  <a:gd name="T14" fmla="*/ 0 w 96"/>
                  <a:gd name="T15" fmla="*/ 5 h 87"/>
                  <a:gd name="T16" fmla="*/ 0 w 96"/>
                  <a:gd name="T17" fmla="*/ 2 h 87"/>
                  <a:gd name="T18" fmla="*/ 0 w 96"/>
                  <a:gd name="T19" fmla="*/ 0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
                  <a:gd name="T31" fmla="*/ 0 h 87"/>
                  <a:gd name="T32" fmla="*/ 96 w 96"/>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 h="87">
                    <a:moveTo>
                      <a:pt x="0" y="0"/>
                    </a:moveTo>
                    <a:lnTo>
                      <a:pt x="96" y="0"/>
                    </a:lnTo>
                    <a:lnTo>
                      <a:pt x="96" y="15"/>
                    </a:lnTo>
                    <a:lnTo>
                      <a:pt x="96" y="44"/>
                    </a:lnTo>
                    <a:lnTo>
                      <a:pt x="63" y="87"/>
                    </a:lnTo>
                    <a:lnTo>
                      <a:pt x="48" y="87"/>
                    </a:lnTo>
                    <a:lnTo>
                      <a:pt x="31" y="72"/>
                    </a:lnTo>
                    <a:lnTo>
                      <a:pt x="15" y="44"/>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317" name="Freeform 387"/>
              <p:cNvSpPr>
                <a:spLocks/>
              </p:cNvSpPr>
              <p:nvPr/>
            </p:nvSpPr>
            <p:spPr bwMode="auto">
              <a:xfrm rot="-5400000">
                <a:off x="4441" y="100"/>
                <a:ext cx="27" cy="4"/>
              </a:xfrm>
              <a:custGeom>
                <a:avLst/>
                <a:gdLst>
                  <a:gd name="T0" fmla="*/ 0 w 177"/>
                  <a:gd name="T1" fmla="*/ 1 h 15"/>
                  <a:gd name="T2" fmla="*/ 2 w 177"/>
                  <a:gd name="T3" fmla="*/ 0 h 15"/>
                  <a:gd name="T4" fmla="*/ 3 w 177"/>
                  <a:gd name="T5" fmla="*/ 0 h 15"/>
                  <a:gd name="T6" fmla="*/ 4 w 177"/>
                  <a:gd name="T7" fmla="*/ 1 h 15"/>
                  <a:gd name="T8" fmla="*/ 2 w 177"/>
                  <a:gd name="T9" fmla="*/ 1 h 15"/>
                  <a:gd name="T10" fmla="*/ 1 w 177"/>
                  <a:gd name="T11" fmla="*/ 1 h 15"/>
                  <a:gd name="T12" fmla="*/ 0 w 177"/>
                  <a:gd name="T13" fmla="*/ 1 h 15"/>
                  <a:gd name="T14" fmla="*/ 0 60000 65536"/>
                  <a:gd name="T15" fmla="*/ 0 60000 65536"/>
                  <a:gd name="T16" fmla="*/ 0 60000 65536"/>
                  <a:gd name="T17" fmla="*/ 0 60000 65536"/>
                  <a:gd name="T18" fmla="*/ 0 60000 65536"/>
                  <a:gd name="T19" fmla="*/ 0 60000 65536"/>
                  <a:gd name="T20" fmla="*/ 0 60000 65536"/>
                  <a:gd name="T21" fmla="*/ 0 w 177"/>
                  <a:gd name="T22" fmla="*/ 0 h 15"/>
                  <a:gd name="T23" fmla="*/ 177 w 17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 h="15">
                    <a:moveTo>
                      <a:pt x="0" y="15"/>
                    </a:moveTo>
                    <a:lnTo>
                      <a:pt x="81" y="0"/>
                    </a:lnTo>
                    <a:lnTo>
                      <a:pt x="129" y="0"/>
                    </a:lnTo>
                    <a:lnTo>
                      <a:pt x="177" y="15"/>
                    </a:lnTo>
                    <a:lnTo>
                      <a:pt x="81" y="15"/>
                    </a:lnTo>
                    <a:lnTo>
                      <a:pt x="33" y="15"/>
                    </a:lnTo>
                    <a:lnTo>
                      <a:pt x="0" y="15"/>
                    </a:lnTo>
                    <a:close/>
                  </a:path>
                </a:pathLst>
              </a:custGeom>
              <a:solidFill>
                <a:srgbClr val="FFFF99"/>
              </a:solidFill>
              <a:ln w="9525">
                <a:solidFill>
                  <a:srgbClr val="800000"/>
                </a:solidFill>
                <a:round/>
                <a:headEnd/>
                <a:tailEnd/>
              </a:ln>
            </p:spPr>
            <p:txBody>
              <a:bodyPr/>
              <a:lstStyle/>
              <a:p>
                <a:endParaRPr lang="en-US"/>
              </a:p>
            </p:txBody>
          </p:sp>
          <p:sp>
            <p:nvSpPr>
              <p:cNvPr id="5318" name="Freeform 388"/>
              <p:cNvSpPr>
                <a:spLocks/>
              </p:cNvSpPr>
              <p:nvPr/>
            </p:nvSpPr>
            <p:spPr bwMode="auto">
              <a:xfrm rot="-5400000">
                <a:off x="4411" y="91"/>
                <a:ext cx="44" cy="23"/>
              </a:xfrm>
              <a:custGeom>
                <a:avLst/>
                <a:gdLst>
                  <a:gd name="T0" fmla="*/ 0 w 288"/>
                  <a:gd name="T1" fmla="*/ 4 h 72"/>
                  <a:gd name="T2" fmla="*/ 0 w 288"/>
                  <a:gd name="T3" fmla="*/ 1 h 72"/>
                  <a:gd name="T4" fmla="*/ 0 w 288"/>
                  <a:gd name="T5" fmla="*/ 0 h 72"/>
                  <a:gd name="T6" fmla="*/ 6 w 288"/>
                  <a:gd name="T7" fmla="*/ 0 h 72"/>
                  <a:gd name="T8" fmla="*/ 7 w 288"/>
                  <a:gd name="T9" fmla="*/ 3 h 72"/>
                  <a:gd name="T10" fmla="*/ 7 w 288"/>
                  <a:gd name="T11" fmla="*/ 4 h 72"/>
                  <a:gd name="T12" fmla="*/ 6 w 288"/>
                  <a:gd name="T13" fmla="*/ 7 h 72"/>
                  <a:gd name="T14" fmla="*/ 1 w 288"/>
                  <a:gd name="T15" fmla="*/ 7 h 72"/>
                  <a:gd name="T16" fmla="*/ 0 w 288"/>
                  <a:gd name="T17" fmla="*/ 6 h 72"/>
                  <a:gd name="T18" fmla="*/ 0 w 288"/>
                  <a:gd name="T19" fmla="*/ 4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72"/>
                  <a:gd name="T32" fmla="*/ 288 w 288"/>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72">
                    <a:moveTo>
                      <a:pt x="0" y="43"/>
                    </a:moveTo>
                    <a:lnTo>
                      <a:pt x="0" y="13"/>
                    </a:lnTo>
                    <a:lnTo>
                      <a:pt x="15" y="0"/>
                    </a:lnTo>
                    <a:lnTo>
                      <a:pt x="271" y="0"/>
                    </a:lnTo>
                    <a:lnTo>
                      <a:pt x="288" y="28"/>
                    </a:lnTo>
                    <a:lnTo>
                      <a:pt x="288" y="43"/>
                    </a:lnTo>
                    <a:lnTo>
                      <a:pt x="271" y="72"/>
                    </a:lnTo>
                    <a:lnTo>
                      <a:pt x="31" y="72"/>
                    </a:lnTo>
                    <a:lnTo>
                      <a:pt x="0" y="57"/>
                    </a:lnTo>
                    <a:lnTo>
                      <a:pt x="0" y="43"/>
                    </a:lnTo>
                    <a:close/>
                  </a:path>
                </a:pathLst>
              </a:custGeom>
              <a:solidFill>
                <a:srgbClr val="FFFF99"/>
              </a:solidFill>
              <a:ln w="9525">
                <a:solidFill>
                  <a:srgbClr val="800000"/>
                </a:solidFill>
                <a:round/>
                <a:headEnd/>
                <a:tailEnd/>
              </a:ln>
            </p:spPr>
            <p:txBody>
              <a:bodyPr/>
              <a:lstStyle/>
              <a:p>
                <a:endParaRPr lang="en-US"/>
              </a:p>
            </p:txBody>
          </p:sp>
          <p:sp>
            <p:nvSpPr>
              <p:cNvPr id="5319" name="Freeform 389"/>
              <p:cNvSpPr>
                <a:spLocks/>
              </p:cNvSpPr>
              <p:nvPr/>
            </p:nvSpPr>
            <p:spPr bwMode="auto">
              <a:xfrm rot="-5400000">
                <a:off x="4391" y="103"/>
                <a:ext cx="27" cy="4"/>
              </a:xfrm>
              <a:custGeom>
                <a:avLst/>
                <a:gdLst>
                  <a:gd name="T0" fmla="*/ 0 w 175"/>
                  <a:gd name="T1" fmla="*/ 0 h 15"/>
                  <a:gd name="T2" fmla="*/ 2 w 175"/>
                  <a:gd name="T3" fmla="*/ 0 h 15"/>
                  <a:gd name="T4" fmla="*/ 4 w 175"/>
                  <a:gd name="T5" fmla="*/ 0 h 15"/>
                  <a:gd name="T6" fmla="*/ 4 w 175"/>
                  <a:gd name="T7" fmla="*/ 1 h 15"/>
                  <a:gd name="T8" fmla="*/ 2 w 175"/>
                  <a:gd name="T9" fmla="*/ 1 h 15"/>
                  <a:gd name="T10" fmla="*/ 0 w 175"/>
                  <a:gd name="T11" fmla="*/ 1 h 15"/>
                  <a:gd name="T12" fmla="*/ 0 w 175"/>
                  <a:gd name="T13" fmla="*/ 0 h 15"/>
                  <a:gd name="T14" fmla="*/ 0 60000 65536"/>
                  <a:gd name="T15" fmla="*/ 0 60000 65536"/>
                  <a:gd name="T16" fmla="*/ 0 60000 65536"/>
                  <a:gd name="T17" fmla="*/ 0 60000 65536"/>
                  <a:gd name="T18" fmla="*/ 0 60000 65536"/>
                  <a:gd name="T19" fmla="*/ 0 60000 65536"/>
                  <a:gd name="T20" fmla="*/ 0 60000 65536"/>
                  <a:gd name="T21" fmla="*/ 0 w 175"/>
                  <a:gd name="T22" fmla="*/ 0 h 15"/>
                  <a:gd name="T23" fmla="*/ 175 w 175"/>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5" h="15">
                    <a:moveTo>
                      <a:pt x="0" y="0"/>
                    </a:moveTo>
                    <a:lnTo>
                      <a:pt x="96" y="0"/>
                    </a:lnTo>
                    <a:lnTo>
                      <a:pt x="175" y="0"/>
                    </a:lnTo>
                    <a:lnTo>
                      <a:pt x="175" y="15"/>
                    </a:lnTo>
                    <a:lnTo>
                      <a:pt x="96" y="15"/>
                    </a:lnTo>
                    <a:lnTo>
                      <a:pt x="0" y="15"/>
                    </a:lnTo>
                    <a:lnTo>
                      <a:pt x="0" y="0"/>
                    </a:lnTo>
                    <a:close/>
                  </a:path>
                </a:pathLst>
              </a:custGeom>
              <a:solidFill>
                <a:srgbClr val="FFFF99"/>
              </a:solidFill>
              <a:ln w="9525">
                <a:solidFill>
                  <a:srgbClr val="800000"/>
                </a:solidFill>
                <a:round/>
                <a:headEnd/>
                <a:tailEnd/>
              </a:ln>
            </p:spPr>
            <p:txBody>
              <a:bodyPr/>
              <a:lstStyle/>
              <a:p>
                <a:endParaRPr lang="en-US"/>
              </a:p>
            </p:txBody>
          </p:sp>
          <p:sp>
            <p:nvSpPr>
              <p:cNvPr id="5320" name="Line 390"/>
              <p:cNvSpPr>
                <a:spLocks noChangeShapeType="1"/>
              </p:cNvSpPr>
              <p:nvPr/>
            </p:nvSpPr>
            <p:spPr bwMode="auto">
              <a:xfrm>
                <a:off x="1589" y="90"/>
                <a:ext cx="2730" cy="0"/>
              </a:xfrm>
              <a:prstGeom prst="line">
                <a:avLst/>
              </a:prstGeom>
              <a:noFill/>
              <a:ln w="38100">
                <a:solidFill>
                  <a:srgbClr val="800000"/>
                </a:solidFill>
                <a:round/>
                <a:headEnd/>
                <a:tailEnd/>
              </a:ln>
            </p:spPr>
            <p:txBody>
              <a:bodyPr/>
              <a:lstStyle/>
              <a:p>
                <a:endParaRPr lang="en-US"/>
              </a:p>
            </p:txBody>
          </p:sp>
          <p:sp>
            <p:nvSpPr>
              <p:cNvPr id="5321" name="Line 391"/>
              <p:cNvSpPr>
                <a:spLocks noChangeShapeType="1"/>
              </p:cNvSpPr>
              <p:nvPr/>
            </p:nvSpPr>
            <p:spPr bwMode="auto">
              <a:xfrm>
                <a:off x="1589" y="132"/>
                <a:ext cx="2730" cy="0"/>
              </a:xfrm>
              <a:prstGeom prst="line">
                <a:avLst/>
              </a:prstGeom>
              <a:noFill/>
              <a:ln w="19050">
                <a:solidFill>
                  <a:srgbClr val="800000"/>
                </a:solidFill>
                <a:round/>
                <a:headEnd/>
                <a:tailEnd/>
              </a:ln>
            </p:spPr>
            <p:txBody>
              <a:bodyPr/>
              <a:lstStyle/>
              <a:p>
                <a:endParaRPr lang="en-US"/>
              </a:p>
            </p:txBody>
          </p:sp>
          <p:sp>
            <p:nvSpPr>
              <p:cNvPr id="5322" name="Line 392"/>
              <p:cNvSpPr>
                <a:spLocks noChangeShapeType="1"/>
              </p:cNvSpPr>
              <p:nvPr/>
            </p:nvSpPr>
            <p:spPr bwMode="auto">
              <a:xfrm rot="16200000" flipH="1">
                <a:off x="-1268" y="2168"/>
                <a:ext cx="2718" cy="0"/>
              </a:xfrm>
              <a:prstGeom prst="line">
                <a:avLst/>
              </a:prstGeom>
              <a:noFill/>
              <a:ln w="38100">
                <a:solidFill>
                  <a:srgbClr val="800000"/>
                </a:solidFill>
                <a:round/>
                <a:headEnd/>
                <a:tailEnd/>
              </a:ln>
            </p:spPr>
            <p:txBody>
              <a:bodyPr/>
              <a:lstStyle/>
              <a:p>
                <a:endParaRPr lang="en-US"/>
              </a:p>
            </p:txBody>
          </p:sp>
          <p:sp>
            <p:nvSpPr>
              <p:cNvPr id="5323" name="Line 393"/>
              <p:cNvSpPr>
                <a:spLocks noChangeShapeType="1"/>
              </p:cNvSpPr>
              <p:nvPr/>
            </p:nvSpPr>
            <p:spPr bwMode="auto">
              <a:xfrm rot="16200000" flipH="1">
                <a:off x="-1218" y="2168"/>
                <a:ext cx="2718" cy="0"/>
              </a:xfrm>
              <a:prstGeom prst="line">
                <a:avLst/>
              </a:prstGeom>
              <a:noFill/>
              <a:ln w="19050">
                <a:solidFill>
                  <a:srgbClr val="800000"/>
                </a:solidFill>
                <a:round/>
                <a:headEnd/>
                <a:tailEnd/>
              </a:ln>
            </p:spPr>
            <p:txBody>
              <a:bodyPr/>
              <a:lstStyle/>
              <a:p>
                <a:endParaRPr lang="en-US"/>
              </a:p>
            </p:txBody>
          </p:sp>
          <p:sp>
            <p:nvSpPr>
              <p:cNvPr id="5324" name="Line 394"/>
              <p:cNvSpPr>
                <a:spLocks noChangeShapeType="1"/>
              </p:cNvSpPr>
              <p:nvPr/>
            </p:nvSpPr>
            <p:spPr bwMode="auto">
              <a:xfrm rot="5400000" flipH="1">
                <a:off x="4351" y="2192"/>
                <a:ext cx="2719" cy="0"/>
              </a:xfrm>
              <a:prstGeom prst="line">
                <a:avLst/>
              </a:prstGeom>
              <a:noFill/>
              <a:ln w="38100">
                <a:solidFill>
                  <a:srgbClr val="800000"/>
                </a:solidFill>
                <a:round/>
                <a:headEnd/>
                <a:tailEnd/>
              </a:ln>
            </p:spPr>
            <p:txBody>
              <a:bodyPr/>
              <a:lstStyle/>
              <a:p>
                <a:endParaRPr lang="en-US"/>
              </a:p>
            </p:txBody>
          </p:sp>
          <p:sp>
            <p:nvSpPr>
              <p:cNvPr id="5325" name="Line 395"/>
              <p:cNvSpPr>
                <a:spLocks noChangeShapeType="1"/>
              </p:cNvSpPr>
              <p:nvPr/>
            </p:nvSpPr>
            <p:spPr bwMode="auto">
              <a:xfrm rot="5400000" flipH="1">
                <a:off x="4312" y="2192"/>
                <a:ext cx="2719" cy="0"/>
              </a:xfrm>
              <a:prstGeom prst="line">
                <a:avLst/>
              </a:prstGeom>
              <a:noFill/>
              <a:ln w="19050">
                <a:solidFill>
                  <a:srgbClr val="800000"/>
                </a:solidFill>
                <a:round/>
                <a:headEnd/>
                <a:tailEnd/>
              </a:ln>
            </p:spPr>
            <p:txBody>
              <a:bodyPr/>
              <a:lstStyle/>
              <a:p>
                <a:endParaRPr lang="en-US"/>
              </a:p>
            </p:txBody>
          </p:sp>
        </p:grpSp>
      </p:grpSp>
      <p:sp>
        <p:nvSpPr>
          <p:cNvPr id="13709" name="WordArt 397"/>
          <p:cNvSpPr>
            <a:spLocks noChangeArrowheads="1" noChangeShapeType="1" noTextEdit="1"/>
          </p:cNvSpPr>
          <p:nvPr/>
        </p:nvSpPr>
        <p:spPr bwMode="auto">
          <a:xfrm>
            <a:off x="1143000" y="762000"/>
            <a:ext cx="7086600" cy="1752600"/>
          </a:xfrm>
          <a:prstGeom prst="rect">
            <a:avLst/>
          </a:prstGeom>
        </p:spPr>
        <p:txBody>
          <a:bodyPr wrap="none" fromWordArt="1">
            <a:prstTxWarp prst="textPlain">
              <a:avLst>
                <a:gd name="adj" fmla="val 50000"/>
              </a:avLst>
            </a:prstTxWarp>
          </a:bodyPr>
          <a:lstStyle/>
          <a:p>
            <a:pPr algn="ctr"/>
            <a:r>
              <a:rPr lang="vi-VN" sz="3600" b="1" kern="10">
                <a:ln w="12700">
                  <a:solidFill>
                    <a:srgbClr val="3333CC"/>
                  </a:solidFill>
                  <a:round/>
                  <a:headEnd type="none" w="sm" len="sm"/>
                  <a:tailEnd type="none" w="sm" len="sm"/>
                </a:ln>
                <a:solidFill>
                  <a:srgbClr val="0000FF">
                    <a:alpha val="50195"/>
                  </a:srgbClr>
                </a:solidFill>
                <a:effectLst>
                  <a:outerShdw dist="45791" dir="2021404" algn="ctr" rotWithShape="0">
                    <a:srgbClr val="9999FF"/>
                  </a:outerShdw>
                </a:effectLst>
                <a:latin typeface="Arial"/>
                <a:cs typeface="Arial"/>
              </a:rPr>
              <a:t>PHAN BỘI CHÂU</a:t>
            </a:r>
          </a:p>
          <a:p>
            <a:pPr algn="ctr"/>
            <a:r>
              <a:rPr lang="vi-VN" sz="3600" b="1" kern="10">
                <a:ln w="12700">
                  <a:solidFill>
                    <a:srgbClr val="3333CC"/>
                  </a:solidFill>
                  <a:round/>
                  <a:headEnd type="none" w="sm" len="sm"/>
                  <a:tailEnd type="none" w="sm" len="sm"/>
                </a:ln>
                <a:solidFill>
                  <a:srgbClr val="0000FF">
                    <a:alpha val="50195"/>
                  </a:srgbClr>
                </a:solidFill>
                <a:effectLst>
                  <a:outerShdw dist="45791" dir="2021404" algn="ctr" rotWithShape="0">
                    <a:srgbClr val="9999FF"/>
                  </a:outerShdw>
                </a:effectLst>
                <a:latin typeface="Arial"/>
                <a:cs typeface="Arial"/>
              </a:rPr>
              <a:t>VÀ PHONG TRÀO ĐÔNG DU</a:t>
            </a:r>
            <a:endParaRPr lang="en-US" sz="3600" b="1" kern="10">
              <a:ln w="12700">
                <a:solidFill>
                  <a:srgbClr val="3333CC"/>
                </a:solidFill>
                <a:round/>
                <a:headEnd type="none" w="sm" len="sm"/>
                <a:tailEnd type="none" w="sm" len="sm"/>
              </a:ln>
              <a:solidFill>
                <a:srgbClr val="0000FF">
                  <a:alpha val="50195"/>
                </a:srgbClr>
              </a:solidFill>
              <a:effectLst>
                <a:outerShdw dist="45791" dir="2021404" algn="ctr" rotWithShape="0">
                  <a:srgbClr val="9999FF"/>
                </a:outerShdw>
              </a:effectLst>
              <a:latin typeface="Arial"/>
              <a:cs typeface="Arial"/>
            </a:endParaRPr>
          </a:p>
        </p:txBody>
      </p:sp>
      <p:pic>
        <p:nvPicPr>
          <p:cNvPr id="13713" name="Picture 7" descr="Book-03-june"/>
          <p:cNvPicPr>
            <a:picLocks noChangeAspect="1" noChangeArrowheads="1" noCrop="1"/>
          </p:cNvPicPr>
          <p:nvPr/>
        </p:nvPicPr>
        <p:blipFill>
          <a:blip r:embed="rId4"/>
          <a:srcRect/>
          <a:stretch>
            <a:fillRect/>
          </a:stretch>
        </p:blipFill>
        <p:spPr bwMode="auto">
          <a:xfrm>
            <a:off x="2743200" y="3962400"/>
            <a:ext cx="4191000" cy="2105025"/>
          </a:xfrm>
          <a:prstGeom prst="rect">
            <a:avLst/>
          </a:prstGeom>
          <a:noFill/>
          <a:ln w="9525">
            <a:noFill/>
            <a:miter lim="800000"/>
            <a:headEnd/>
            <a:tailEnd/>
          </a:ln>
        </p:spPr>
      </p:pic>
      <p:sp>
        <p:nvSpPr>
          <p:cNvPr id="13714" name="WordArt 402"/>
          <p:cNvSpPr>
            <a:spLocks noChangeArrowheads="1" noChangeShapeType="1" noTextEdit="1"/>
          </p:cNvSpPr>
          <p:nvPr/>
        </p:nvSpPr>
        <p:spPr bwMode="auto">
          <a:xfrm>
            <a:off x="3733800" y="4953000"/>
            <a:ext cx="2492375" cy="588963"/>
          </a:xfrm>
          <a:prstGeom prst="rect">
            <a:avLst/>
          </a:prstGeom>
        </p:spPr>
        <p:txBody>
          <a:bodyPr wrap="none" fromWordArt="1">
            <a:prstTxWarp prst="textPlain">
              <a:avLst>
                <a:gd name="adj" fmla="val 50000"/>
              </a:avLst>
            </a:prstTxWarp>
          </a:bodyPr>
          <a:lstStyle/>
          <a:p>
            <a:pPr algn="ctr"/>
            <a:r>
              <a:rPr lang="en-US" sz="3600" kern="10">
                <a:ln w="9525">
                  <a:solidFill>
                    <a:srgbClr val="0000CC"/>
                  </a:solidFill>
                  <a:round/>
                  <a:headEnd/>
                  <a:tailEnd/>
                </a:ln>
                <a:solidFill>
                  <a:srgbClr val="0000CC"/>
                </a:solidFill>
                <a:effectLst>
                  <a:prstShdw prst="shdw16">
                    <a:srgbClr val="C7DFD3">
                      <a:alpha val="50000"/>
                    </a:srgbClr>
                  </a:prstShdw>
                </a:effectLst>
                <a:latin typeface="Arial"/>
                <a:cs typeface="Arial"/>
              </a:rPr>
              <a:t>SGK 12/13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09"/>
                                        </p:tgtEl>
                                        <p:attrNameLst>
                                          <p:attrName>style.visibility</p:attrName>
                                        </p:attrNameLst>
                                      </p:cBhvr>
                                      <p:to>
                                        <p:strVal val="visible"/>
                                      </p:to>
                                    </p:set>
                                    <p:animEffect transition="in" filter="dissolve">
                                      <p:cBhvr>
                                        <p:cTn id="7" dur="500"/>
                                        <p:tgtEl>
                                          <p:spTgt spid="1370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builtIn="1"/>
                                        </p:tgtEl>
                                      </p:cMediaNode>
                                    </p:audio>
                                  </p:sub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3713"/>
                                        </p:tgtEl>
                                        <p:attrNameLst>
                                          <p:attrName>style.visibility</p:attrName>
                                        </p:attrNameLst>
                                      </p:cBhvr>
                                      <p:to>
                                        <p:strVal val="visible"/>
                                      </p:to>
                                    </p:set>
                                    <p:animEffect transition="in" filter="fade">
                                      <p:cBhvr>
                                        <p:cTn id="11" dur="2000"/>
                                        <p:tgtEl>
                                          <p:spTgt spid="13713"/>
                                        </p:tgtEl>
                                      </p:cBhvr>
                                    </p:animEffect>
                                  </p:childTnLst>
                                </p:cTn>
                              </p:par>
                            </p:childTnLst>
                          </p:cTn>
                        </p:par>
                        <p:par>
                          <p:cTn id="12" fill="hold" nodeType="afterGroup">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3714"/>
                                        </p:tgtEl>
                                        <p:attrNameLst>
                                          <p:attrName>style.visibility</p:attrName>
                                        </p:attrNameLst>
                                      </p:cBhvr>
                                      <p:to>
                                        <p:strVal val="visible"/>
                                      </p:to>
                                    </p:set>
                                    <p:animEffect transition="in" filter="fade">
                                      <p:cBhvr>
                                        <p:cTn id="15" dur="2000"/>
                                        <p:tgtEl>
                                          <p:spTgt spid="13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9" grpId="0" animBg="1"/>
      <p:bldP spid="137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or27"/>
          <p:cNvPicPr>
            <a:picLocks noChangeAspect="1" noChangeArrowheads="1"/>
          </p:cNvPicPr>
          <p:nvPr/>
        </p:nvPicPr>
        <p:blipFill>
          <a:blip r:embed="rId3"/>
          <a:srcRect/>
          <a:stretch>
            <a:fillRect/>
          </a:stretch>
        </p:blipFill>
        <p:spPr bwMode="auto">
          <a:xfrm>
            <a:off x="-152400" y="0"/>
            <a:ext cx="9448800" cy="6858000"/>
          </a:xfrm>
          <a:prstGeom prst="rect">
            <a:avLst/>
          </a:prstGeom>
          <a:noFill/>
          <a:ln w="9525">
            <a:noFill/>
            <a:miter lim="800000"/>
            <a:headEnd/>
            <a:tailEnd/>
          </a:ln>
        </p:spPr>
      </p:pic>
      <p:sp>
        <p:nvSpPr>
          <p:cNvPr id="6147" name="Rectangle 4"/>
          <p:cNvSpPr>
            <a:spLocks noChangeArrowheads="1"/>
          </p:cNvSpPr>
          <p:nvPr/>
        </p:nvSpPr>
        <p:spPr bwMode="auto">
          <a:xfrm>
            <a:off x="990600" y="1066800"/>
            <a:ext cx="2209800" cy="609600"/>
          </a:xfrm>
          <a:prstGeom prst="rect">
            <a:avLst/>
          </a:prstGeom>
          <a:noFill/>
          <a:ln w="9525">
            <a:noFill/>
            <a:miter lim="800000"/>
            <a:headEnd/>
            <a:tailEnd/>
          </a:ln>
        </p:spPr>
        <p:txBody>
          <a:bodyPr/>
          <a:lstStyle/>
          <a:p>
            <a:pPr marL="342900" indent="-342900">
              <a:spcBef>
                <a:spcPct val="20000"/>
              </a:spcBef>
              <a:buClr>
                <a:srgbClr val="008000"/>
              </a:buClr>
            </a:pPr>
            <a:endParaRPr lang="en-US" sz="3200" b="1" u="sng">
              <a:solidFill>
                <a:srgbClr val="0000FF"/>
              </a:solidFill>
            </a:endParaRPr>
          </a:p>
        </p:txBody>
      </p:sp>
      <p:sp>
        <p:nvSpPr>
          <p:cNvPr id="6148" name="Text Box 11"/>
          <p:cNvSpPr txBox="1">
            <a:spLocks noChangeArrowheads="1"/>
          </p:cNvSpPr>
          <p:nvPr/>
        </p:nvSpPr>
        <p:spPr bwMode="auto">
          <a:xfrm>
            <a:off x="838200" y="533400"/>
            <a:ext cx="7620000" cy="519113"/>
          </a:xfrm>
          <a:prstGeom prst="rect">
            <a:avLst/>
          </a:prstGeom>
          <a:noFill/>
          <a:ln w="9525">
            <a:noFill/>
            <a:miter lim="800000"/>
            <a:headEnd/>
            <a:tailEnd/>
          </a:ln>
        </p:spPr>
        <p:txBody>
          <a:bodyPr>
            <a:spAutoFit/>
          </a:bodyPr>
          <a:lstStyle/>
          <a:p>
            <a:pPr algn="ctr">
              <a:spcBef>
                <a:spcPct val="50000"/>
              </a:spcBef>
            </a:pPr>
            <a:r>
              <a:rPr lang="en-US" sz="2800" b="1">
                <a:solidFill>
                  <a:srgbClr val="0000FF"/>
                </a:solidFill>
              </a:rPr>
              <a:t>I. Một số thông tin về Phan Bội Châu</a:t>
            </a:r>
          </a:p>
        </p:txBody>
      </p:sp>
      <p:sp>
        <p:nvSpPr>
          <p:cNvPr id="22540" name="Text Box 12"/>
          <p:cNvSpPr txBox="1">
            <a:spLocks noChangeArrowheads="1"/>
          </p:cNvSpPr>
          <p:nvPr/>
        </p:nvSpPr>
        <p:spPr bwMode="auto">
          <a:xfrm>
            <a:off x="457200" y="1905000"/>
            <a:ext cx="8382000" cy="3786188"/>
          </a:xfrm>
          <a:prstGeom prst="rect">
            <a:avLst/>
          </a:prstGeom>
          <a:noFill/>
          <a:ln w="9525">
            <a:noFill/>
            <a:miter lim="800000"/>
            <a:headEnd/>
            <a:tailEnd/>
          </a:ln>
        </p:spPr>
        <p:txBody>
          <a:bodyPr>
            <a:spAutoFit/>
          </a:bodyPr>
          <a:lstStyle/>
          <a:p>
            <a:pPr>
              <a:spcBef>
                <a:spcPct val="50000"/>
              </a:spcBef>
            </a:pPr>
            <a:r>
              <a:rPr lang="en-US" sz="3200" b="1">
                <a:solidFill>
                  <a:srgbClr val="9900CC"/>
                </a:solidFill>
              </a:rPr>
              <a:t>  Phan Bội Châu tên thật là Phan Văn San, bút hiệu Là Sào Nam.</a:t>
            </a:r>
          </a:p>
          <a:p>
            <a:pPr>
              <a:spcBef>
                <a:spcPct val="50000"/>
              </a:spcBef>
            </a:pPr>
            <a:r>
              <a:rPr lang="en-US" sz="3200" b="1">
                <a:solidFill>
                  <a:srgbClr val="9900CC"/>
                </a:solidFill>
              </a:rPr>
              <a:t>Lúc 6 tuổi trong 3 ngày thuộc hết Tam tự kinh, 7 tuổi ông đã đọc hiểu sách Luận ngữ. 13 tuổi ông thi đỗ trạng</a:t>
            </a:r>
            <a:r>
              <a:rPr lang="en-US" b="1"/>
              <a:t> </a:t>
            </a:r>
            <a:r>
              <a:rPr lang="en-US" sz="3200" b="1">
                <a:solidFill>
                  <a:srgbClr val="9900CC"/>
                </a:solidFill>
              </a:rPr>
              <a:t> nguyên. Ông lớn lên khi đất nước bị thực dân Pháp đô hộ. Ông day dứt lo tìm đường cứu nước.</a:t>
            </a:r>
          </a:p>
        </p:txBody>
      </p:sp>
      <p:sp>
        <p:nvSpPr>
          <p:cNvPr id="22541" name="Text Box 13"/>
          <p:cNvSpPr txBox="1">
            <a:spLocks noChangeArrowheads="1"/>
          </p:cNvSpPr>
          <p:nvPr/>
        </p:nvSpPr>
        <p:spPr bwMode="auto">
          <a:xfrm>
            <a:off x="762000" y="1219200"/>
            <a:ext cx="7848600" cy="519113"/>
          </a:xfrm>
          <a:prstGeom prst="rect">
            <a:avLst/>
          </a:prstGeom>
          <a:noFill/>
          <a:ln w="9525">
            <a:noFill/>
            <a:miter lim="800000"/>
            <a:headEnd/>
            <a:tailEnd/>
          </a:ln>
        </p:spPr>
        <p:txBody>
          <a:bodyPr>
            <a:spAutoFit/>
          </a:bodyPr>
          <a:lstStyle/>
          <a:p>
            <a:pPr>
              <a:spcBef>
                <a:spcPct val="50000"/>
              </a:spcBef>
            </a:pPr>
            <a:r>
              <a:rPr lang="en-US" sz="2800" b="1">
                <a:solidFill>
                  <a:srgbClr val="FF0000"/>
                </a:solidFill>
              </a:rPr>
              <a:t>Em biết thêm gì về tiểu sử Phan Bội Châu?</a:t>
            </a:r>
          </a:p>
        </p:txBody>
      </p:sp>
    </p:spTree>
  </p:cSld>
  <p:clrMapOvr>
    <a:masterClrMapping/>
  </p:clrMapOvr>
  <p:transition spd="med">
    <p:circle/>
    <p:sndAc>
      <p:stSnd>
        <p:snd r:embed="rId2" name="hammer.wav" builtIn="1"/>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41"/>
                                        </p:tgtEl>
                                        <p:attrNameLst>
                                          <p:attrName>style.visibility</p:attrName>
                                        </p:attrNameLst>
                                      </p:cBhvr>
                                      <p:to>
                                        <p:strVal val="visible"/>
                                      </p:to>
                                    </p:set>
                                    <p:animEffect transition="in" filter="blinds(horizontal)">
                                      <p:cBhvr>
                                        <p:cTn id="7" dur="500"/>
                                        <p:tgtEl>
                                          <p:spTgt spid="22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slide(fromRight)">
                                      <p:cBhvr>
                                        <p:cTn id="12"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0" grpId="0"/>
      <p:bldP spid="225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smtClean="0"/>
          </a:p>
        </p:txBody>
      </p:sp>
      <p:pic>
        <p:nvPicPr>
          <p:cNvPr id="7171" name="Picture 3" descr="F9849DCFA90C473196ECD16214E77005"/>
          <p:cNvPicPr>
            <a:picLocks noChangeAspect="1" noChangeArrowheads="1" noCrop="1"/>
          </p:cNvPicPr>
          <p:nvPr/>
        </p:nvPicPr>
        <p:blipFill>
          <a:blip r:embed="rId2"/>
          <a:srcRect/>
          <a:stretch>
            <a:fillRect/>
          </a:stretch>
        </p:blipFill>
        <p:spPr bwMode="auto">
          <a:xfrm>
            <a:off x="7467600" y="5257800"/>
            <a:ext cx="1352550" cy="1352550"/>
          </a:xfrm>
          <a:prstGeom prst="rect">
            <a:avLst/>
          </a:prstGeom>
          <a:noFill/>
          <a:ln w="9525">
            <a:noFill/>
            <a:miter lim="800000"/>
            <a:headEnd/>
            <a:tailEnd/>
          </a:ln>
        </p:spPr>
      </p:pic>
      <p:pic>
        <p:nvPicPr>
          <p:cNvPr id="7172" name="Picture 4" descr="Rabbit-01-june"/>
          <p:cNvPicPr>
            <a:picLocks noChangeAspect="1" noChangeArrowheads="1"/>
          </p:cNvPicPr>
          <p:nvPr/>
        </p:nvPicPr>
        <p:blipFill>
          <a:blip r:embed="rId3"/>
          <a:srcRect/>
          <a:stretch>
            <a:fillRect/>
          </a:stretch>
        </p:blipFill>
        <p:spPr bwMode="auto">
          <a:xfrm flipH="1">
            <a:off x="914400" y="4648200"/>
            <a:ext cx="1371600" cy="1228725"/>
          </a:xfrm>
          <a:prstGeom prst="rect">
            <a:avLst/>
          </a:prstGeom>
          <a:noFill/>
          <a:ln w="9525">
            <a:noFill/>
            <a:miter lim="800000"/>
            <a:headEnd/>
            <a:tailEnd/>
          </a:ln>
        </p:spPr>
      </p:pic>
      <p:sp>
        <p:nvSpPr>
          <p:cNvPr id="7173" name="Text Box 5"/>
          <p:cNvSpPr txBox="1">
            <a:spLocks noChangeArrowheads="1"/>
          </p:cNvSpPr>
          <p:nvPr/>
        </p:nvSpPr>
        <p:spPr bwMode="auto">
          <a:xfrm>
            <a:off x="2727325" y="5141913"/>
            <a:ext cx="184150" cy="366712"/>
          </a:xfrm>
          <a:prstGeom prst="rect">
            <a:avLst/>
          </a:prstGeom>
          <a:noFill/>
          <a:ln w="9525">
            <a:noFill/>
            <a:miter lim="800000"/>
            <a:headEnd/>
            <a:tailEnd/>
          </a:ln>
        </p:spPr>
        <p:txBody>
          <a:bodyPr wrap="none">
            <a:spAutoFit/>
          </a:bodyPr>
          <a:lstStyle/>
          <a:p>
            <a:endParaRPr lang="en-US"/>
          </a:p>
        </p:txBody>
      </p:sp>
      <p:pic>
        <p:nvPicPr>
          <p:cNvPr id="7174" name="Picture 6" descr="frame_celebrate"/>
          <p:cNvPicPr>
            <a:picLocks noChangeAspect="1" noChangeArrowheads="1"/>
          </p:cNvPicPr>
          <p:nvPr>
            <p:ph idx="1"/>
          </p:nvPr>
        </p:nvPicPr>
        <p:blipFill>
          <a:blip r:embed="rId4"/>
          <a:srcRect/>
          <a:stretch>
            <a:fillRect/>
          </a:stretch>
        </p:blipFill>
        <p:spPr>
          <a:xfrm>
            <a:off x="0" y="0"/>
            <a:ext cx="9144000" cy="6858000"/>
          </a:xfrm>
          <a:noFill/>
        </p:spPr>
      </p:pic>
      <p:grpSp>
        <p:nvGrpSpPr>
          <p:cNvPr id="7175" name="Group 13"/>
          <p:cNvGrpSpPr>
            <a:grpSpLocks/>
          </p:cNvGrpSpPr>
          <p:nvPr/>
        </p:nvGrpSpPr>
        <p:grpSpPr bwMode="auto">
          <a:xfrm>
            <a:off x="914400" y="2057400"/>
            <a:ext cx="7696200" cy="3200400"/>
            <a:chOff x="576" y="1296"/>
            <a:chExt cx="4848" cy="2016"/>
          </a:xfrm>
        </p:grpSpPr>
        <p:sp>
          <p:nvSpPr>
            <p:cNvPr id="7177" name="AutoShape 11"/>
            <p:cNvSpPr>
              <a:spLocks noChangeArrowheads="1"/>
            </p:cNvSpPr>
            <p:nvPr/>
          </p:nvSpPr>
          <p:spPr bwMode="auto">
            <a:xfrm>
              <a:off x="576" y="1296"/>
              <a:ext cx="4848" cy="2016"/>
            </a:xfrm>
            <a:custGeom>
              <a:avLst/>
              <a:gdLst>
                <a:gd name="T0" fmla="*/ 122 w 21600"/>
                <a:gd name="T1" fmla="*/ 0 h 21600"/>
                <a:gd name="T2" fmla="*/ 36 w 21600"/>
                <a:gd name="T3" fmla="*/ 3 h 21600"/>
                <a:gd name="T4" fmla="*/ 0 w 21600"/>
                <a:gd name="T5" fmla="*/ 9 h 21600"/>
                <a:gd name="T6" fmla="*/ 36 w 21600"/>
                <a:gd name="T7" fmla="*/ 15 h 21600"/>
                <a:gd name="T8" fmla="*/ 122 w 21600"/>
                <a:gd name="T9" fmla="*/ 18 h 21600"/>
                <a:gd name="T10" fmla="*/ 209 w 21600"/>
                <a:gd name="T11" fmla="*/ 15 h 21600"/>
                <a:gd name="T12" fmla="*/ 244 w 21600"/>
                <a:gd name="T13" fmla="*/ 9 h 21600"/>
                <a:gd name="T14" fmla="*/ 209 w 21600"/>
                <a:gd name="T15" fmla="*/ 3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1 h 21600"/>
                <a:gd name="T26" fmla="*/ 18437 w 21600"/>
                <a:gd name="T27" fmla="*/ 1843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413" y="10800"/>
                  </a:moveTo>
                  <a:cubicBezTo>
                    <a:pt x="3413" y="14880"/>
                    <a:pt x="6720" y="18187"/>
                    <a:pt x="10800" y="18187"/>
                  </a:cubicBezTo>
                  <a:cubicBezTo>
                    <a:pt x="14880" y="18187"/>
                    <a:pt x="18187" y="14880"/>
                    <a:pt x="18187" y="10800"/>
                  </a:cubicBezTo>
                  <a:cubicBezTo>
                    <a:pt x="18187" y="6720"/>
                    <a:pt x="14880" y="3413"/>
                    <a:pt x="10800" y="3413"/>
                  </a:cubicBezTo>
                  <a:cubicBezTo>
                    <a:pt x="6720" y="3413"/>
                    <a:pt x="3413" y="6720"/>
                    <a:pt x="3413" y="10800"/>
                  </a:cubicBezTo>
                  <a:close/>
                </a:path>
              </a:pathLst>
            </a:custGeom>
            <a:gradFill rotWithShape="1">
              <a:gsLst>
                <a:gs pos="0">
                  <a:srgbClr val="005CBF"/>
                </a:gs>
                <a:gs pos="12500">
                  <a:srgbClr val="0087E6"/>
                </a:gs>
                <a:gs pos="37500">
                  <a:srgbClr val="21D6E0"/>
                </a:gs>
                <a:gs pos="50000">
                  <a:srgbClr val="03D4A8"/>
                </a:gs>
                <a:gs pos="62500">
                  <a:srgbClr val="21D6E0"/>
                </a:gs>
                <a:gs pos="87500">
                  <a:srgbClr val="0087E6"/>
                </a:gs>
                <a:gs pos="100000">
                  <a:srgbClr val="005CBF"/>
                </a:gs>
              </a:gsLst>
              <a:lin ang="5400000" scaled="1"/>
            </a:gradFill>
            <a:ln w="9525">
              <a:solidFill>
                <a:schemeClr val="tx1"/>
              </a:solidFill>
              <a:round/>
              <a:headEnd/>
              <a:tailEnd/>
            </a:ln>
          </p:spPr>
          <p:txBody>
            <a:bodyPr wrap="none" anchor="ctr"/>
            <a:lstStyle/>
            <a:p>
              <a:endParaRPr lang="en-US"/>
            </a:p>
          </p:txBody>
        </p:sp>
        <p:sp>
          <p:nvSpPr>
            <p:cNvPr id="7178" name="Rectangle 12"/>
            <p:cNvSpPr>
              <a:spLocks noChangeArrowheads="1"/>
            </p:cNvSpPr>
            <p:nvPr/>
          </p:nvSpPr>
          <p:spPr bwMode="auto">
            <a:xfrm>
              <a:off x="1344" y="2064"/>
              <a:ext cx="3236" cy="404"/>
            </a:xfrm>
            <a:prstGeom prst="rect">
              <a:avLst/>
            </a:prstGeom>
            <a:noFill/>
            <a:ln w="9525">
              <a:noFill/>
              <a:miter lim="800000"/>
              <a:headEnd/>
              <a:tailEnd/>
            </a:ln>
          </p:spPr>
          <p:txBody>
            <a:bodyPr wrap="none">
              <a:spAutoFit/>
            </a:bodyPr>
            <a:lstStyle/>
            <a:p>
              <a:pPr>
                <a:spcBef>
                  <a:spcPct val="50000"/>
                </a:spcBef>
              </a:pPr>
              <a:r>
                <a:rPr lang="en-US" sz="3600" b="1">
                  <a:solidFill>
                    <a:srgbClr val="0000FF"/>
                  </a:solidFill>
                </a:rPr>
                <a:t>II. Phong trào Đông Du</a:t>
              </a:r>
            </a:p>
          </p:txBody>
        </p:sp>
      </p:grpSp>
      <p:sp>
        <p:nvSpPr>
          <p:cNvPr id="20494" name="Line 14"/>
          <p:cNvSpPr>
            <a:spLocks noChangeShapeType="1"/>
          </p:cNvSpPr>
          <p:nvPr/>
        </p:nvSpPr>
        <p:spPr bwMode="auto">
          <a:xfrm>
            <a:off x="5257800" y="3886200"/>
            <a:ext cx="1828800" cy="0"/>
          </a:xfrm>
          <a:prstGeom prst="line">
            <a:avLst/>
          </a:prstGeom>
          <a:noFill/>
          <a:ln w="57150">
            <a:solidFill>
              <a:srgbClr val="FF0000"/>
            </a:solidFill>
            <a:round/>
            <a:headEnd/>
            <a:tailEnd/>
          </a:ln>
        </p:spPr>
        <p:txBody>
          <a:bodyPr/>
          <a:lstStyle/>
          <a:p>
            <a:endParaRPr lang="en-US"/>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94"/>
                                        </p:tgtEl>
                                        <p:attrNameLst>
                                          <p:attrName>style.visibility</p:attrName>
                                        </p:attrNameLst>
                                      </p:cBhvr>
                                      <p:to>
                                        <p:strVal val="visible"/>
                                      </p:to>
                                    </p:set>
                                    <p:animEffect transition="in" filter="blinds(horizontal)">
                                      <p:cBhvr>
                                        <p:cTn id="7" dur="500"/>
                                        <p:tgtEl>
                                          <p:spTgt spid="20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or27"/>
          <p:cNvPicPr>
            <a:picLocks noChangeAspect="1" noChangeArrowheads="1"/>
          </p:cNvPicPr>
          <p:nvPr/>
        </p:nvPicPr>
        <p:blipFill>
          <a:blip r:embed="rId5"/>
          <a:srcRect/>
          <a:stretch>
            <a:fillRect/>
          </a:stretch>
        </p:blipFill>
        <p:spPr bwMode="auto">
          <a:xfrm>
            <a:off x="-152400" y="0"/>
            <a:ext cx="9448800" cy="6858000"/>
          </a:xfrm>
          <a:prstGeom prst="rect">
            <a:avLst/>
          </a:prstGeom>
          <a:noFill/>
          <a:ln w="9525">
            <a:noFill/>
            <a:miter lim="800000"/>
            <a:headEnd/>
            <a:tailEnd/>
          </a:ln>
        </p:spPr>
      </p:pic>
      <p:sp>
        <p:nvSpPr>
          <p:cNvPr id="8195" name="Rectangle 3"/>
          <p:cNvSpPr>
            <a:spLocks noChangeArrowheads="1"/>
          </p:cNvSpPr>
          <p:nvPr/>
        </p:nvSpPr>
        <p:spPr bwMode="auto">
          <a:xfrm>
            <a:off x="990600" y="1066800"/>
            <a:ext cx="2209800" cy="609600"/>
          </a:xfrm>
          <a:prstGeom prst="rect">
            <a:avLst/>
          </a:prstGeom>
          <a:noFill/>
          <a:ln w="9525">
            <a:noFill/>
            <a:miter lim="800000"/>
            <a:headEnd/>
            <a:tailEnd/>
          </a:ln>
        </p:spPr>
        <p:txBody>
          <a:bodyPr/>
          <a:lstStyle/>
          <a:p>
            <a:pPr marL="342900" indent="-342900">
              <a:spcBef>
                <a:spcPct val="20000"/>
              </a:spcBef>
              <a:buClr>
                <a:srgbClr val="008000"/>
              </a:buClr>
            </a:pPr>
            <a:endParaRPr lang="en-US" sz="3200" b="1" u="sng">
              <a:solidFill>
                <a:srgbClr val="0000FF"/>
              </a:solidFill>
            </a:endParaRPr>
          </a:p>
        </p:txBody>
      </p:sp>
      <p:pic>
        <p:nvPicPr>
          <p:cNvPr id="8196" name="Picture 7"/>
          <p:cNvPicPr>
            <a:picLocks noChangeAspect="1" noChangeArrowheads="1"/>
          </p:cNvPicPr>
          <p:nvPr/>
        </p:nvPicPr>
        <p:blipFill>
          <a:blip r:embed="rId6"/>
          <a:srcRect/>
          <a:stretch>
            <a:fillRect/>
          </a:stretch>
        </p:blipFill>
        <p:spPr bwMode="auto">
          <a:xfrm>
            <a:off x="762000" y="609600"/>
            <a:ext cx="8001000" cy="5445125"/>
          </a:xfrm>
          <a:prstGeom prst="rect">
            <a:avLst/>
          </a:prstGeom>
          <a:noFill/>
          <a:ln w="9525">
            <a:noFill/>
            <a:miter lim="800000"/>
            <a:headEnd/>
            <a:tailEnd/>
          </a:ln>
        </p:spPr>
      </p:pic>
      <p:sp>
        <p:nvSpPr>
          <p:cNvPr id="23560" name="Oval 8"/>
          <p:cNvSpPr>
            <a:spLocks noChangeArrowheads="1"/>
          </p:cNvSpPr>
          <p:nvPr/>
        </p:nvSpPr>
        <p:spPr bwMode="auto">
          <a:xfrm flipH="1">
            <a:off x="7391400" y="2590800"/>
            <a:ext cx="304800" cy="304800"/>
          </a:xfrm>
          <a:prstGeom prst="ellipse">
            <a:avLst/>
          </a:prstGeom>
          <a:solidFill>
            <a:srgbClr val="FF0000"/>
          </a:solidFill>
          <a:ln w="9525">
            <a:solidFill>
              <a:schemeClr val="tx1"/>
            </a:solidFill>
            <a:round/>
            <a:headEnd/>
            <a:tailEnd/>
          </a:ln>
        </p:spPr>
        <p:txBody>
          <a:bodyPr wrap="none" anchor="ctr"/>
          <a:lstStyle/>
          <a:p>
            <a:pPr algn="ctr"/>
            <a:endParaRPr lang="en-US">
              <a:solidFill>
                <a:srgbClr val="0000FF"/>
              </a:solidFill>
            </a:endParaRPr>
          </a:p>
        </p:txBody>
      </p:sp>
      <p:sp>
        <p:nvSpPr>
          <p:cNvPr id="23561" name="AutoShape 9"/>
          <p:cNvSpPr>
            <a:spLocks noChangeArrowheads="1"/>
          </p:cNvSpPr>
          <p:nvPr/>
        </p:nvSpPr>
        <p:spPr bwMode="auto">
          <a:xfrm rot="-3252029">
            <a:off x="5981700" y="3695700"/>
            <a:ext cx="1752600" cy="457200"/>
          </a:xfrm>
          <a:prstGeom prst="rightArrow">
            <a:avLst>
              <a:gd name="adj1" fmla="val 50000"/>
              <a:gd name="adj2" fmla="val 95833"/>
            </a:avLst>
          </a:prstGeom>
          <a:solidFill>
            <a:srgbClr val="FF00FF"/>
          </a:solidFill>
          <a:ln w="9525">
            <a:solidFill>
              <a:schemeClr val="tx1"/>
            </a:solidFill>
            <a:miter lim="800000"/>
            <a:headEnd/>
            <a:tailEnd/>
          </a:ln>
        </p:spPr>
        <p:txBody>
          <a:bodyPr wrap="none" anchor="ctr"/>
          <a:lstStyle/>
          <a:p>
            <a:endParaRPr lang="en-US"/>
          </a:p>
        </p:txBody>
      </p:sp>
      <p:sp>
        <p:nvSpPr>
          <p:cNvPr id="23562" name="AutoShape 10"/>
          <p:cNvSpPr>
            <a:spLocks noChangeArrowheads="1"/>
          </p:cNvSpPr>
          <p:nvPr/>
        </p:nvSpPr>
        <p:spPr bwMode="auto">
          <a:xfrm>
            <a:off x="5715000" y="4648200"/>
            <a:ext cx="685800" cy="762000"/>
          </a:xfrm>
          <a:prstGeom prst="star5">
            <a:avLst/>
          </a:prstGeom>
          <a:solidFill>
            <a:srgbClr val="FFFF00"/>
          </a:solidFill>
          <a:ln w="9525">
            <a:solidFill>
              <a:schemeClr val="tx1"/>
            </a:solidFill>
            <a:miter lim="800000"/>
            <a:headEnd/>
            <a:tailEnd/>
          </a:ln>
          <a:effectLst/>
        </p:spPr>
        <p:txBody>
          <a:bodyPr wrap="none" anchor="ctr"/>
          <a:lstStyle/>
          <a:p>
            <a:pPr>
              <a:defRPr/>
            </a:pPr>
            <a:endParaRPr lang="en-US">
              <a:latin typeface="Arial"/>
            </a:endParaRPr>
          </a:p>
        </p:txBody>
      </p:sp>
      <p:sp>
        <p:nvSpPr>
          <p:cNvPr id="23564" name="WordArt 12"/>
          <p:cNvSpPr>
            <a:spLocks noChangeArrowheads="1" noChangeShapeType="1" noTextEdit="1"/>
          </p:cNvSpPr>
          <p:nvPr/>
        </p:nvSpPr>
        <p:spPr bwMode="auto">
          <a:xfrm>
            <a:off x="6096000" y="1905000"/>
            <a:ext cx="2533650" cy="381000"/>
          </a:xfrm>
          <a:prstGeom prst="rect">
            <a:avLst/>
          </a:prstGeom>
        </p:spPr>
        <p:txBody>
          <a:bodyPr wrap="none" fromWordArt="1">
            <a:prstTxWarp prst="textPlain">
              <a:avLst>
                <a:gd name="adj" fmla="val 50000"/>
              </a:avLst>
            </a:prstTxWarp>
            <a:scene3d>
              <a:camera prst="legacyPerspectiveBottom"/>
              <a:lightRig rig="legacyFlat3" dir="t"/>
            </a:scene3d>
            <a:sp3d extrusionH="887400" prstMaterial="legacyMatte">
              <a:extrusionClr>
                <a:srgbClr val="FF3399"/>
              </a:extrusionClr>
            </a:sp3d>
          </a:bodyPr>
          <a:lstStyle/>
          <a:p>
            <a:pPr algn="ctr"/>
            <a:r>
              <a:rPr lang="vi-VN" sz="3600" kern="10" normalizeH="1">
                <a:ln w="9525">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Arial"/>
                <a:cs typeface="Arial"/>
              </a:rPr>
              <a:t>NHẬT BẢN</a:t>
            </a:r>
            <a:endParaRPr lang="en-US" sz="3600" kern="10" normalizeH="1">
              <a:ln w="9525">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Arial"/>
              <a:cs typeface="Arial"/>
            </a:endParaRPr>
          </a:p>
        </p:txBody>
      </p:sp>
      <p:sp>
        <p:nvSpPr>
          <p:cNvPr id="23565" name="WordArt 13"/>
          <p:cNvSpPr>
            <a:spLocks noChangeArrowheads="1" noChangeShapeType="1" noTextEdit="1"/>
          </p:cNvSpPr>
          <p:nvPr/>
        </p:nvSpPr>
        <p:spPr bwMode="auto">
          <a:xfrm>
            <a:off x="3200400" y="5334000"/>
            <a:ext cx="2590800" cy="381000"/>
          </a:xfrm>
          <a:prstGeom prst="rect">
            <a:avLst/>
          </a:prstGeom>
        </p:spPr>
        <p:txBody>
          <a:bodyPr wrap="none" fromWordArt="1">
            <a:prstTxWarp prst="textPlain">
              <a:avLst>
                <a:gd name="adj" fmla="val 50000"/>
              </a:avLst>
            </a:prstTxWarp>
            <a:scene3d>
              <a:camera prst="legacyPerspectiveBottom"/>
              <a:lightRig rig="legacyFlat3" dir="t"/>
            </a:scene3d>
            <a:sp3d extrusionH="887400" prstMaterial="legacyMatte">
              <a:extrusionClr>
                <a:srgbClr val="A603AB"/>
              </a:extrusionClr>
            </a:sp3d>
          </a:bodyPr>
          <a:lstStyle/>
          <a:p>
            <a:pPr algn="ctr"/>
            <a:r>
              <a:rPr lang="vi-VN" sz="3600"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700000" scaled="1"/>
                </a:gradFill>
                <a:latin typeface="Arial"/>
                <a:cs typeface="Arial"/>
              </a:rPr>
              <a:t>VIỆT NAM</a:t>
            </a:r>
            <a:endParaRPr lang="en-US" sz="3600" kern="10">
              <a:ln w="9525">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700000" scaled="1"/>
              </a:gradFill>
              <a:latin typeface="Arial"/>
              <a:cs typeface="Arial"/>
            </a:endParaRPr>
          </a:p>
        </p:txBody>
      </p:sp>
    </p:spTree>
  </p:cSld>
  <p:clrMapOvr>
    <a:masterClrMapping/>
  </p:clrMapOvr>
  <p:transition spd="med">
    <p:circle/>
    <p:sndAc>
      <p:stSnd>
        <p:snd r:embed="rId2" name="hammer.wav" builtIn="1"/>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fade">
                                      <p:cBhvr>
                                        <p:cTn id="7" dur="770" decel="100000"/>
                                        <p:tgtEl>
                                          <p:spTgt spid="23560"/>
                                        </p:tgtEl>
                                      </p:cBhvr>
                                    </p:animEffect>
                                    <p:animScale>
                                      <p:cBhvr>
                                        <p:cTn id="8" dur="770" decel="100000"/>
                                        <p:tgtEl>
                                          <p:spTgt spid="23560"/>
                                        </p:tgtEl>
                                      </p:cBhvr>
                                      <p:from x="10000" y="10000"/>
                                      <p:to x="200000" y="450000"/>
                                    </p:animScale>
                                    <p:animScale>
                                      <p:cBhvr>
                                        <p:cTn id="9" dur="1230" accel="100000" fill="hold">
                                          <p:stCondLst>
                                            <p:cond delay="770"/>
                                          </p:stCondLst>
                                        </p:cTn>
                                        <p:tgtEl>
                                          <p:spTgt spid="23560"/>
                                        </p:tgtEl>
                                      </p:cBhvr>
                                      <p:from x="200000" y="450000"/>
                                      <p:to x="100000" y="100000"/>
                                    </p:animScale>
                                    <p:set>
                                      <p:cBhvr>
                                        <p:cTn id="10" dur="770" fill="hold"/>
                                        <p:tgtEl>
                                          <p:spTgt spid="23560"/>
                                        </p:tgtEl>
                                        <p:attrNameLst>
                                          <p:attrName>ppt_x</p:attrName>
                                        </p:attrNameLst>
                                      </p:cBhvr>
                                      <p:to>
                                        <p:strVal val="(0.5)"/>
                                      </p:to>
                                    </p:set>
                                    <p:anim from="(0.5)" to="(#ppt_x)" calcmode="lin" valueType="num">
                                      <p:cBhvr>
                                        <p:cTn id="11" dur="1230" accel="100000" fill="hold">
                                          <p:stCondLst>
                                            <p:cond delay="770"/>
                                          </p:stCondLst>
                                        </p:cTn>
                                        <p:tgtEl>
                                          <p:spTgt spid="23560"/>
                                        </p:tgtEl>
                                        <p:attrNameLst>
                                          <p:attrName>ppt_x</p:attrName>
                                        </p:attrNameLst>
                                      </p:cBhvr>
                                    </p:anim>
                                    <p:set>
                                      <p:cBhvr>
                                        <p:cTn id="12" dur="770" fill="hold"/>
                                        <p:tgtEl>
                                          <p:spTgt spid="23560"/>
                                        </p:tgtEl>
                                        <p:attrNameLst>
                                          <p:attrName>ppt_y</p:attrName>
                                        </p:attrNameLst>
                                      </p:cBhvr>
                                      <p:to>
                                        <p:strVal val="(#ppt_y+0.4)"/>
                                      </p:to>
                                    </p:set>
                                    <p:anim from="(#ppt_y+0.4)" to="(#ppt_y)" calcmode="lin" valueType="num">
                                      <p:cBhvr>
                                        <p:cTn id="13" dur="1230" accel="100000" fill="hold">
                                          <p:stCondLst>
                                            <p:cond delay="770"/>
                                          </p:stCondLst>
                                        </p:cTn>
                                        <p:tgtEl>
                                          <p:spTgt spid="23560"/>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eep.wav"/>
                                        </p:tgtEl>
                                      </p:cMediaNode>
                                    </p:audio>
                                  </p:subTnLst>
                                </p:cTn>
                              </p:par>
                            </p:childTnLst>
                          </p:cTn>
                        </p:par>
                        <p:par>
                          <p:cTn id="14" fill="hold" nodeType="afterGroup">
                            <p:stCondLst>
                              <p:cond delay="2000"/>
                            </p:stCondLst>
                            <p:childTnLst>
                              <p:par>
                                <p:cTn id="15" presetID="21" presetClass="entr" presetSubtype="1" fill="hold" grpId="0" nodeType="afterEffect">
                                  <p:stCondLst>
                                    <p:cond delay="0"/>
                                  </p:stCondLst>
                                  <p:childTnLst>
                                    <p:set>
                                      <p:cBhvr>
                                        <p:cTn id="16" dur="1" fill="hold">
                                          <p:stCondLst>
                                            <p:cond delay="0"/>
                                          </p:stCondLst>
                                        </p:cTn>
                                        <p:tgtEl>
                                          <p:spTgt spid="23564"/>
                                        </p:tgtEl>
                                        <p:attrNameLst>
                                          <p:attrName>style.visibility</p:attrName>
                                        </p:attrNameLst>
                                      </p:cBhvr>
                                      <p:to>
                                        <p:strVal val="visible"/>
                                      </p:to>
                                    </p:set>
                                    <p:animEffect transition="in" filter="wheel(1)">
                                      <p:cBhvr>
                                        <p:cTn id="17" dur="1000"/>
                                        <p:tgtEl>
                                          <p:spTgt spid="23564"/>
                                        </p:tgtEl>
                                      </p:cBhvr>
                                    </p:animEffect>
                                  </p:childTnLst>
                                </p:cTn>
                              </p:par>
                            </p:childTnLst>
                          </p:cTn>
                        </p:par>
                        <p:par>
                          <p:cTn id="18" fill="hold" nodeType="afterGroup">
                            <p:stCondLst>
                              <p:cond delay="3000"/>
                            </p:stCondLst>
                            <p:childTnLst>
                              <p:par>
                                <p:cTn id="19" presetID="12" presetClass="entr" presetSubtype="4" fill="hold" grpId="0" nodeType="afterEffect">
                                  <p:stCondLst>
                                    <p:cond delay="0"/>
                                  </p:stCondLst>
                                  <p:childTnLst>
                                    <p:set>
                                      <p:cBhvr>
                                        <p:cTn id="20" dur="1" fill="hold">
                                          <p:stCondLst>
                                            <p:cond delay="0"/>
                                          </p:stCondLst>
                                        </p:cTn>
                                        <p:tgtEl>
                                          <p:spTgt spid="23565"/>
                                        </p:tgtEl>
                                        <p:attrNameLst>
                                          <p:attrName>style.visibility</p:attrName>
                                        </p:attrNameLst>
                                      </p:cBhvr>
                                      <p:to>
                                        <p:strVal val="visible"/>
                                      </p:to>
                                    </p:set>
                                    <p:animEffect transition="in" filter="slide(fromBottom)">
                                      <p:cBhvr>
                                        <p:cTn id="21" dur="500"/>
                                        <p:tgtEl>
                                          <p:spTgt spid="23565"/>
                                        </p:tgtEl>
                                      </p:cBhvr>
                                    </p:animEffect>
                                  </p:childTnLst>
                                </p:cTn>
                              </p:par>
                            </p:childTnLst>
                          </p:cTn>
                        </p:par>
                        <p:par>
                          <p:cTn id="22" fill="hold" nodeType="afterGroup">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23562"/>
                                        </p:tgtEl>
                                        <p:attrNameLst>
                                          <p:attrName>style.visibility</p:attrName>
                                        </p:attrNameLst>
                                      </p:cBhvr>
                                      <p:to>
                                        <p:strVal val="visible"/>
                                      </p:to>
                                    </p:set>
                                    <p:animEffect transition="in" filter="fade">
                                      <p:cBhvr>
                                        <p:cTn id="25" dur="2000"/>
                                        <p:tgtEl>
                                          <p:spTgt spid="23562"/>
                                        </p:tgtEl>
                                      </p:cBhvr>
                                    </p:animEffect>
                                  </p:childTnLst>
                                </p:cTn>
                              </p:par>
                            </p:childTnLst>
                          </p:cTn>
                        </p:par>
                        <p:par>
                          <p:cTn id="26" fill="hold" nodeType="afterGroup">
                            <p:stCondLst>
                              <p:cond delay="5500"/>
                            </p:stCondLst>
                            <p:childTnLst>
                              <p:par>
                                <p:cTn id="27" presetID="10" presetClass="entr" presetSubtype="0" fill="hold" grpId="0" nodeType="afterEffect">
                                  <p:stCondLst>
                                    <p:cond delay="0"/>
                                  </p:stCondLst>
                                  <p:childTnLst>
                                    <p:set>
                                      <p:cBhvr>
                                        <p:cTn id="28" dur="1" fill="hold">
                                          <p:stCondLst>
                                            <p:cond delay="0"/>
                                          </p:stCondLst>
                                        </p:cTn>
                                        <p:tgtEl>
                                          <p:spTgt spid="23561"/>
                                        </p:tgtEl>
                                        <p:attrNameLst>
                                          <p:attrName>style.visibility</p:attrName>
                                        </p:attrNameLst>
                                      </p:cBhvr>
                                      <p:to>
                                        <p:strVal val="visible"/>
                                      </p:to>
                                    </p:set>
                                    <p:animEffect transition="in" filter="fade">
                                      <p:cBhvr>
                                        <p:cTn id="29" dur="2000"/>
                                        <p:tgtEl>
                                          <p:spTgt spid="23561"/>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wav" builtIn="1"/>
                                        </p:tgtEl>
                                      </p:cMediaNode>
                                    </p:audio>
                                  </p:subTnLst>
                                </p:cTn>
                              </p:par>
                            </p:childTnLst>
                          </p:cTn>
                        </p:par>
                        <p:par>
                          <p:cTn id="30" fill="hold" nodeType="afterGroup">
                            <p:stCondLst>
                              <p:cond delay="7500"/>
                            </p:stCondLst>
                            <p:childTnLst>
                              <p:par>
                                <p:cTn id="31" presetID="22" presetClass="emph" presetSubtype="0" fill="hold" grpId="1" nodeType="afterEffect">
                                  <p:stCondLst>
                                    <p:cond delay="0"/>
                                  </p:stCondLst>
                                  <p:childTnLst>
                                    <p:animClr clrSpc="hsl" dir="cw">
                                      <p:cBhvr override="childStyle">
                                        <p:cTn id="32" dur="500" fill="hold"/>
                                        <p:tgtEl>
                                          <p:spTgt spid="23561"/>
                                        </p:tgtEl>
                                        <p:attrNameLst>
                                          <p:attrName>style.color</p:attrName>
                                        </p:attrNameLst>
                                      </p:cBhvr>
                                      <p:by>
                                        <p:hsl h="-7200000" s="0" l="0"/>
                                      </p:by>
                                    </p:animClr>
                                    <p:animClr clrSpc="hsl" dir="cw">
                                      <p:cBhvr>
                                        <p:cTn id="33" dur="500" fill="hold"/>
                                        <p:tgtEl>
                                          <p:spTgt spid="23561"/>
                                        </p:tgtEl>
                                        <p:attrNameLst>
                                          <p:attrName>fillcolor</p:attrName>
                                        </p:attrNameLst>
                                      </p:cBhvr>
                                      <p:by>
                                        <p:hsl h="-7200000" s="0" l="0"/>
                                      </p:by>
                                    </p:animClr>
                                    <p:animClr clrSpc="hsl" dir="cw">
                                      <p:cBhvr>
                                        <p:cTn id="34" dur="500" fill="hold"/>
                                        <p:tgtEl>
                                          <p:spTgt spid="23561"/>
                                        </p:tgtEl>
                                        <p:attrNameLst>
                                          <p:attrName>stroke.color</p:attrName>
                                        </p:attrNameLst>
                                      </p:cBhvr>
                                      <p:by>
                                        <p:hsl h="-7200000" s="0" l="0"/>
                                      </p:by>
                                    </p:animClr>
                                    <p:set>
                                      <p:cBhvr>
                                        <p:cTn id="35" dur="500" fill="hold"/>
                                        <p:tgtEl>
                                          <p:spTgt spid="23561"/>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4" name="chimes.wav" builtIn="1"/>
                                        </p:tgtEl>
                                      </p:cMediaNode>
                                    </p:audio>
                                  </p:subTnLst>
                                </p:cTn>
                              </p:par>
                            </p:childTnLst>
                          </p:cTn>
                        </p:par>
                        <p:par>
                          <p:cTn id="36" fill="hold" nodeType="afterGroup">
                            <p:stCondLst>
                              <p:cond delay="8000"/>
                            </p:stCondLst>
                            <p:childTnLst>
                              <p:par>
                                <p:cTn id="37" presetID="21" presetClass="emph" presetSubtype="0" fill="hold" grpId="1" nodeType="afterEffect">
                                  <p:stCondLst>
                                    <p:cond delay="0"/>
                                  </p:stCondLst>
                                  <p:childTnLst>
                                    <p:animClr clrSpc="hsl" dir="cw">
                                      <p:cBhvr override="childStyle">
                                        <p:cTn id="38" dur="500" fill="hold"/>
                                        <p:tgtEl>
                                          <p:spTgt spid="23562"/>
                                        </p:tgtEl>
                                        <p:attrNameLst>
                                          <p:attrName>style.color</p:attrName>
                                        </p:attrNameLst>
                                      </p:cBhvr>
                                      <p:by>
                                        <p:hsl h="7200000" s="0" l="0"/>
                                      </p:by>
                                    </p:animClr>
                                    <p:animClr clrSpc="hsl" dir="cw">
                                      <p:cBhvr>
                                        <p:cTn id="39" dur="500" fill="hold"/>
                                        <p:tgtEl>
                                          <p:spTgt spid="23562"/>
                                        </p:tgtEl>
                                        <p:attrNameLst>
                                          <p:attrName>fillcolor</p:attrName>
                                        </p:attrNameLst>
                                      </p:cBhvr>
                                      <p:by>
                                        <p:hsl h="7200000" s="0" l="0"/>
                                      </p:by>
                                    </p:animClr>
                                    <p:animClr clrSpc="hsl" dir="cw">
                                      <p:cBhvr>
                                        <p:cTn id="40" dur="500" fill="hold"/>
                                        <p:tgtEl>
                                          <p:spTgt spid="23562"/>
                                        </p:tgtEl>
                                        <p:attrNameLst>
                                          <p:attrName>stroke.color</p:attrName>
                                        </p:attrNameLst>
                                      </p:cBhvr>
                                      <p:by>
                                        <p:hsl h="7200000" s="0" l="0"/>
                                      </p:by>
                                    </p:animClr>
                                    <p:set>
                                      <p:cBhvr>
                                        <p:cTn id="41" dur="500" fill="hold"/>
                                        <p:tgtEl>
                                          <p:spTgt spid="235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p:bldP spid="23561" grpId="0" animBg="1"/>
      <p:bldP spid="23561" grpId="1" animBg="1"/>
      <p:bldP spid="23562" grpId="0" animBg="1"/>
      <p:bldP spid="23562" grpId="1" animBg="1"/>
      <p:bldP spid="23564" grpId="0" animBg="1"/>
      <p:bldP spid="235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abg033"/>
          <p:cNvPicPr>
            <a:picLocks noChangeAspect="1" noChangeArrowheads="1"/>
          </p:cNvPicPr>
          <p:nvPr/>
        </p:nvPicPr>
        <p:blipFill>
          <a:blip r:embed="rId3"/>
          <a:srcRect/>
          <a:stretch>
            <a:fillRect/>
          </a:stretch>
        </p:blipFill>
        <p:spPr bwMode="auto">
          <a:xfrm>
            <a:off x="0" y="-76200"/>
            <a:ext cx="9144000" cy="6934200"/>
          </a:xfrm>
          <a:prstGeom prst="rect">
            <a:avLst/>
          </a:prstGeom>
          <a:noFill/>
          <a:ln w="9525">
            <a:noFill/>
            <a:miter lim="800000"/>
            <a:headEnd/>
            <a:tailEnd/>
          </a:ln>
        </p:spPr>
      </p:pic>
      <p:sp>
        <p:nvSpPr>
          <p:cNvPr id="9219" name="Text Box 37"/>
          <p:cNvSpPr txBox="1">
            <a:spLocks noChangeArrowheads="1"/>
          </p:cNvSpPr>
          <p:nvPr/>
        </p:nvSpPr>
        <p:spPr bwMode="auto">
          <a:xfrm>
            <a:off x="2209800" y="304800"/>
            <a:ext cx="5715000" cy="701675"/>
          </a:xfrm>
          <a:prstGeom prst="rect">
            <a:avLst/>
          </a:prstGeom>
          <a:noFill/>
          <a:ln w="9525">
            <a:noFill/>
            <a:miter lim="800000"/>
            <a:headEnd/>
            <a:tailEnd/>
          </a:ln>
        </p:spPr>
        <p:txBody>
          <a:bodyPr>
            <a:spAutoFit/>
          </a:bodyPr>
          <a:lstStyle/>
          <a:p>
            <a:pPr>
              <a:spcBef>
                <a:spcPct val="50000"/>
              </a:spcBef>
            </a:pPr>
            <a:r>
              <a:rPr lang="en-US" sz="4000" b="1">
                <a:solidFill>
                  <a:srgbClr val="0000FF"/>
                </a:solidFill>
              </a:rPr>
              <a:t>II. Phong trào Đông Du</a:t>
            </a:r>
          </a:p>
        </p:txBody>
      </p:sp>
      <p:sp>
        <p:nvSpPr>
          <p:cNvPr id="24614" name="Text Box 38"/>
          <p:cNvSpPr txBox="1">
            <a:spLocks noChangeArrowheads="1"/>
          </p:cNvSpPr>
          <p:nvPr/>
        </p:nvSpPr>
        <p:spPr bwMode="auto">
          <a:xfrm>
            <a:off x="838200" y="2286000"/>
            <a:ext cx="8001000" cy="2835275"/>
          </a:xfrm>
          <a:prstGeom prst="rect">
            <a:avLst/>
          </a:prstGeom>
          <a:noFill/>
          <a:ln w="9525">
            <a:noFill/>
            <a:miter lim="800000"/>
            <a:headEnd/>
            <a:tailEnd/>
          </a:ln>
        </p:spPr>
        <p:txBody>
          <a:bodyPr>
            <a:spAutoFit/>
          </a:bodyPr>
          <a:lstStyle/>
          <a:p>
            <a:pPr>
              <a:spcBef>
                <a:spcPct val="50000"/>
              </a:spcBef>
            </a:pPr>
            <a:r>
              <a:rPr lang="en-US" sz="3000" b="1">
                <a:solidFill>
                  <a:srgbClr val="0000FF"/>
                </a:solidFill>
              </a:rPr>
              <a:t>   1. 1904 diễn ra sự kiện gì?</a:t>
            </a:r>
          </a:p>
          <a:p>
            <a:pPr>
              <a:spcBef>
                <a:spcPct val="50000"/>
              </a:spcBef>
            </a:pPr>
            <a:r>
              <a:rPr lang="en-US" sz="3000" b="1">
                <a:solidFill>
                  <a:srgbClr val="0000FF"/>
                </a:solidFill>
              </a:rPr>
              <a:t>   2. Năm 1905 Phan Bội Châu đưa thanh  niên sang Nhật học tập những gì?</a:t>
            </a:r>
          </a:p>
          <a:p>
            <a:pPr>
              <a:spcBef>
                <a:spcPct val="50000"/>
              </a:spcBef>
            </a:pPr>
            <a:r>
              <a:rPr lang="en-US" sz="3000" b="1">
                <a:solidFill>
                  <a:srgbClr val="0000FF"/>
                </a:solidFill>
              </a:rPr>
              <a:t>   3. Thanh niên Việt Nam học tập trong điều kiện như thế nào?</a:t>
            </a:r>
          </a:p>
        </p:txBody>
      </p:sp>
      <p:grpSp>
        <p:nvGrpSpPr>
          <p:cNvPr id="2" name="Group 45"/>
          <p:cNvGrpSpPr>
            <a:grpSpLocks/>
          </p:cNvGrpSpPr>
          <p:nvPr/>
        </p:nvGrpSpPr>
        <p:grpSpPr bwMode="auto">
          <a:xfrm>
            <a:off x="1828800" y="1066800"/>
            <a:ext cx="6248400" cy="914400"/>
            <a:chOff x="1152" y="672"/>
            <a:chExt cx="3936" cy="576"/>
          </a:xfrm>
        </p:grpSpPr>
        <p:sp>
          <p:nvSpPr>
            <p:cNvPr id="24615" name="Oval 39"/>
            <p:cNvSpPr>
              <a:spLocks noChangeArrowheads="1"/>
            </p:cNvSpPr>
            <p:nvPr/>
          </p:nvSpPr>
          <p:spPr bwMode="auto">
            <a:xfrm>
              <a:off x="1152" y="672"/>
              <a:ext cx="3936" cy="576"/>
            </a:xfrm>
            <a:prstGeom prst="ellipse">
              <a:avLst/>
            </a:prstGeom>
            <a:gradFill rotWithShape="1">
              <a:gsLst>
                <a:gs pos="0">
                  <a:srgbClr val="FF00FF"/>
                </a:gs>
                <a:gs pos="50000">
                  <a:schemeClr val="bg1"/>
                </a:gs>
                <a:gs pos="100000">
                  <a:srgbClr val="FF00FF"/>
                </a:gs>
              </a:gsLst>
              <a:lin ang="5400000" scaled="1"/>
            </a:gradFill>
            <a:ln w="9525">
              <a:solidFill>
                <a:schemeClr val="tx1"/>
              </a:solidFill>
              <a:round/>
              <a:headEnd/>
              <a:tailEnd/>
            </a:ln>
            <a:effectLst/>
          </p:spPr>
          <p:txBody>
            <a:bodyPr wrap="none" anchor="ctr"/>
            <a:lstStyle/>
            <a:p>
              <a:pPr>
                <a:defRPr/>
              </a:pPr>
              <a:endParaRPr lang="en-US">
                <a:latin typeface="Arial"/>
              </a:endParaRPr>
            </a:p>
          </p:txBody>
        </p:sp>
        <p:sp>
          <p:nvSpPr>
            <p:cNvPr id="9223" name="Text Box 40"/>
            <p:cNvSpPr txBox="1">
              <a:spLocks noChangeArrowheads="1"/>
            </p:cNvSpPr>
            <p:nvPr/>
          </p:nvSpPr>
          <p:spPr bwMode="auto">
            <a:xfrm>
              <a:off x="1632" y="768"/>
              <a:ext cx="3456" cy="365"/>
            </a:xfrm>
            <a:prstGeom prst="rect">
              <a:avLst/>
            </a:prstGeom>
            <a:noFill/>
            <a:ln w="9525">
              <a:noFill/>
              <a:miter lim="800000"/>
              <a:headEnd/>
              <a:tailEnd/>
            </a:ln>
          </p:spPr>
          <p:txBody>
            <a:bodyPr>
              <a:spAutoFit/>
            </a:bodyPr>
            <a:lstStyle/>
            <a:p>
              <a:pPr>
                <a:spcBef>
                  <a:spcPct val="50000"/>
                </a:spcBef>
              </a:pPr>
              <a:r>
                <a:rPr lang="en-US" sz="3200" b="1">
                  <a:solidFill>
                    <a:srgbClr val="000099"/>
                  </a:solidFill>
                </a:rPr>
                <a:t>Thảo trao đổi nhóm</a:t>
              </a:r>
              <a:r>
                <a:rPr lang="en-US" b="1">
                  <a:solidFill>
                    <a:srgbClr val="000099"/>
                  </a:solidFill>
                </a:rPr>
                <a:t> </a:t>
              </a:r>
              <a:r>
                <a:rPr lang="en-US" sz="3200" b="1">
                  <a:solidFill>
                    <a:srgbClr val="000099"/>
                  </a:solidFill>
                </a:rPr>
                <a:t>đôi .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24614"/>
                                        </p:tgtEl>
                                        <p:attrNameLst>
                                          <p:attrName>style.visibility</p:attrName>
                                        </p:attrNameLst>
                                      </p:cBhvr>
                                      <p:to>
                                        <p:strVal val="visible"/>
                                      </p:to>
                                    </p:set>
                                    <p:animEffect transition="in" filter="wheel(3)">
                                      <p:cBhvr>
                                        <p:cTn id="7" dur="1000"/>
                                        <p:tgtEl>
                                          <p:spTgt spid="246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rco pass xp547"/>
          <p:cNvPicPr>
            <a:picLocks noChangeAspect="1" noChangeArrowheads="1"/>
          </p:cNvPicPr>
          <p:nvPr/>
        </p:nvPicPr>
        <p:blipFill>
          <a:blip r:embed="rId3"/>
          <a:srcRect/>
          <a:stretch>
            <a:fillRect/>
          </a:stretch>
        </p:blipFill>
        <p:spPr bwMode="auto">
          <a:xfrm>
            <a:off x="-304800" y="0"/>
            <a:ext cx="10134600" cy="8915400"/>
          </a:xfrm>
          <a:prstGeom prst="rect">
            <a:avLst/>
          </a:prstGeom>
          <a:noFill/>
          <a:ln w="9525">
            <a:noFill/>
            <a:miter lim="800000"/>
            <a:headEnd/>
            <a:tailEnd/>
          </a:ln>
        </p:spPr>
      </p:pic>
      <p:sp>
        <p:nvSpPr>
          <p:cNvPr id="26634" name="AutoShape 10"/>
          <p:cNvSpPr>
            <a:spLocks noChangeArrowheads="1"/>
          </p:cNvSpPr>
          <p:nvPr/>
        </p:nvSpPr>
        <p:spPr bwMode="auto">
          <a:xfrm>
            <a:off x="-304800" y="1447800"/>
            <a:ext cx="9753600" cy="4876800"/>
          </a:xfrm>
          <a:prstGeom prst="roundRect">
            <a:avLst>
              <a:gd name="adj" fmla="val 16667"/>
            </a:avLst>
          </a:prstGeom>
          <a:gradFill rotWithShape="1">
            <a:gsLst>
              <a:gs pos="0">
                <a:srgbClr val="FFFF00"/>
              </a:gs>
              <a:gs pos="50000">
                <a:schemeClr val="bg1"/>
              </a:gs>
              <a:gs pos="100000">
                <a:srgbClr val="FFFF00"/>
              </a:gs>
            </a:gsLst>
            <a:lin ang="5400000" scaled="1"/>
          </a:gradFill>
          <a:ln w="9525">
            <a:solidFill>
              <a:schemeClr val="tx1"/>
            </a:solidFill>
            <a:round/>
            <a:headEnd/>
            <a:tailEnd/>
          </a:ln>
          <a:effectLst/>
        </p:spPr>
        <p:txBody>
          <a:bodyPr wrap="none" anchor="ctr"/>
          <a:lstStyle/>
          <a:p>
            <a:pPr algn="ctr">
              <a:defRPr/>
            </a:pPr>
            <a:endParaRPr lang="en-US" b="1">
              <a:solidFill>
                <a:srgbClr val="9900CC"/>
              </a:solidFill>
              <a:latin typeface="Arial"/>
            </a:endParaRPr>
          </a:p>
        </p:txBody>
      </p:sp>
      <p:sp>
        <p:nvSpPr>
          <p:cNvPr id="10244" name="Text Box 11"/>
          <p:cNvSpPr txBox="1">
            <a:spLocks noChangeArrowheads="1"/>
          </p:cNvSpPr>
          <p:nvPr/>
        </p:nvSpPr>
        <p:spPr bwMode="auto">
          <a:xfrm>
            <a:off x="304800" y="2209800"/>
            <a:ext cx="8610600" cy="1190625"/>
          </a:xfrm>
          <a:prstGeom prst="rect">
            <a:avLst/>
          </a:prstGeom>
          <a:noFill/>
          <a:ln w="9525">
            <a:noFill/>
            <a:miter lim="800000"/>
            <a:headEnd/>
            <a:tailEnd/>
          </a:ln>
        </p:spPr>
        <p:txBody>
          <a:bodyPr>
            <a:spAutoFit/>
          </a:bodyPr>
          <a:lstStyle/>
          <a:p>
            <a:pPr>
              <a:spcBef>
                <a:spcPct val="50000"/>
              </a:spcBef>
            </a:pPr>
            <a:endParaRPr lang="en-US" b="1">
              <a:solidFill>
                <a:srgbClr val="0000FF"/>
              </a:solidFill>
            </a:endParaRPr>
          </a:p>
          <a:p>
            <a:pPr>
              <a:spcBef>
                <a:spcPct val="50000"/>
              </a:spcBef>
            </a:pPr>
            <a:endParaRPr lang="en-US" sz="3600" b="1">
              <a:solidFill>
                <a:srgbClr val="9900CC"/>
              </a:solidFill>
            </a:endParaRPr>
          </a:p>
        </p:txBody>
      </p:sp>
      <p:sp>
        <p:nvSpPr>
          <p:cNvPr id="26636" name="Rectangle 12"/>
          <p:cNvSpPr>
            <a:spLocks noChangeArrowheads="1"/>
          </p:cNvSpPr>
          <p:nvPr/>
        </p:nvSpPr>
        <p:spPr bwMode="auto">
          <a:xfrm>
            <a:off x="1905000" y="457200"/>
            <a:ext cx="5773738" cy="641350"/>
          </a:xfrm>
          <a:prstGeom prst="rect">
            <a:avLst/>
          </a:prstGeom>
          <a:solidFill>
            <a:srgbClr val="0000FF"/>
          </a:solidFill>
          <a:ln w="9525">
            <a:noFill/>
            <a:miter lim="800000"/>
            <a:headEnd/>
            <a:tailEnd/>
          </a:ln>
        </p:spPr>
        <p:txBody>
          <a:bodyPr wrap="none">
            <a:spAutoFit/>
          </a:bodyPr>
          <a:lstStyle/>
          <a:p>
            <a:pPr>
              <a:spcBef>
                <a:spcPct val="50000"/>
              </a:spcBef>
            </a:pPr>
            <a:r>
              <a:rPr lang="en-US" sz="3600" b="1">
                <a:solidFill>
                  <a:srgbClr val="FFFF00"/>
                </a:solidFill>
              </a:rPr>
              <a:t>1.1904 diễn ra sự kiện gì?</a:t>
            </a:r>
          </a:p>
        </p:txBody>
      </p:sp>
      <p:sp>
        <p:nvSpPr>
          <p:cNvPr id="26637" name="Rectangle 13"/>
          <p:cNvSpPr>
            <a:spLocks noChangeArrowheads="1"/>
          </p:cNvSpPr>
          <p:nvPr/>
        </p:nvSpPr>
        <p:spPr bwMode="auto">
          <a:xfrm>
            <a:off x="0" y="1676400"/>
            <a:ext cx="8504238" cy="579438"/>
          </a:xfrm>
          <a:prstGeom prst="rect">
            <a:avLst/>
          </a:prstGeom>
          <a:noFill/>
          <a:ln w="9525">
            <a:noFill/>
            <a:miter lim="800000"/>
            <a:headEnd/>
            <a:tailEnd/>
          </a:ln>
        </p:spPr>
        <p:txBody>
          <a:bodyPr wrap="none">
            <a:spAutoFit/>
          </a:bodyPr>
          <a:lstStyle/>
          <a:p>
            <a:r>
              <a:rPr lang="en-US" sz="3200" b="1">
                <a:solidFill>
                  <a:srgbClr val="9900CC"/>
                </a:solidFill>
              </a:rPr>
              <a:t>- Năm 1904 Phan Bội Châu lập Hội Duy Tân</a:t>
            </a:r>
          </a:p>
        </p:txBody>
      </p:sp>
      <p:sp>
        <p:nvSpPr>
          <p:cNvPr id="26638" name="Rectangle 14"/>
          <p:cNvSpPr>
            <a:spLocks noChangeArrowheads="1"/>
          </p:cNvSpPr>
          <p:nvPr/>
        </p:nvSpPr>
        <p:spPr bwMode="auto">
          <a:xfrm>
            <a:off x="1143000" y="0"/>
            <a:ext cx="7239000" cy="1262063"/>
          </a:xfrm>
          <a:prstGeom prst="rect">
            <a:avLst/>
          </a:prstGeom>
          <a:solidFill>
            <a:srgbClr val="0000FF"/>
          </a:solidFill>
          <a:ln w="9525">
            <a:noFill/>
            <a:miter lim="800000"/>
            <a:headEnd/>
            <a:tailEnd/>
          </a:ln>
        </p:spPr>
        <p:txBody>
          <a:bodyPr>
            <a:spAutoFit/>
          </a:bodyPr>
          <a:lstStyle/>
          <a:p>
            <a:pPr>
              <a:spcBef>
                <a:spcPct val="50000"/>
              </a:spcBef>
            </a:pPr>
            <a:r>
              <a:rPr lang="en-US" sz="3200" b="1">
                <a:solidFill>
                  <a:srgbClr val="FFFF00"/>
                </a:solidFill>
              </a:rPr>
              <a:t>2. Năm 1905 Phan Bội Châu đưa thanh  niên sang Nhật</a:t>
            </a:r>
            <a:r>
              <a:rPr lang="en-US" sz="2800" b="1"/>
              <a:t> </a:t>
            </a:r>
            <a:r>
              <a:rPr lang="en-US" sz="4400" b="1">
                <a:solidFill>
                  <a:srgbClr val="FFFF00"/>
                </a:solidFill>
              </a:rPr>
              <a:t>l</a:t>
            </a:r>
            <a:r>
              <a:rPr lang="en-US" sz="3200" b="1">
                <a:solidFill>
                  <a:srgbClr val="FFFF00"/>
                </a:solidFill>
              </a:rPr>
              <a:t>àm gì gì?</a:t>
            </a:r>
          </a:p>
        </p:txBody>
      </p:sp>
      <p:sp>
        <p:nvSpPr>
          <p:cNvPr id="26639" name="Rectangle 15"/>
          <p:cNvSpPr>
            <a:spLocks noChangeArrowheads="1"/>
          </p:cNvSpPr>
          <p:nvPr/>
        </p:nvSpPr>
        <p:spPr bwMode="auto">
          <a:xfrm>
            <a:off x="0" y="2438400"/>
            <a:ext cx="8464550" cy="1739900"/>
          </a:xfrm>
          <a:prstGeom prst="rect">
            <a:avLst/>
          </a:prstGeom>
          <a:noFill/>
          <a:ln w="9525">
            <a:noFill/>
            <a:miter lim="800000"/>
            <a:headEnd/>
            <a:tailEnd/>
          </a:ln>
        </p:spPr>
        <p:txBody>
          <a:bodyPr>
            <a:spAutoFit/>
          </a:bodyPr>
          <a:lstStyle/>
          <a:p>
            <a:pPr>
              <a:spcBef>
                <a:spcPct val="50000"/>
              </a:spcBef>
            </a:pPr>
            <a:r>
              <a:rPr lang="en-US" sz="3200" b="1">
                <a:solidFill>
                  <a:srgbClr val="9900CC"/>
                </a:solidFill>
              </a:rPr>
              <a:t>- </a:t>
            </a:r>
            <a:r>
              <a:rPr lang="en-US" sz="3600" b="1">
                <a:solidFill>
                  <a:srgbClr val="9900CC"/>
                </a:solidFill>
              </a:rPr>
              <a:t>Năm 1905 ông đưa thanh niên Việt Nam sang Nhật học tập về kĩ thuật và quân sự.</a:t>
            </a:r>
          </a:p>
        </p:txBody>
      </p:sp>
      <p:sp>
        <p:nvSpPr>
          <p:cNvPr id="26640" name="Rectangle 16"/>
          <p:cNvSpPr>
            <a:spLocks noChangeArrowheads="1"/>
          </p:cNvSpPr>
          <p:nvPr/>
        </p:nvSpPr>
        <p:spPr bwMode="auto">
          <a:xfrm>
            <a:off x="838200" y="152400"/>
            <a:ext cx="7639050" cy="1066800"/>
          </a:xfrm>
          <a:prstGeom prst="rect">
            <a:avLst/>
          </a:prstGeom>
          <a:solidFill>
            <a:srgbClr val="0000FF"/>
          </a:solidFill>
          <a:ln w="9525">
            <a:noFill/>
            <a:miter lim="800000"/>
            <a:headEnd/>
            <a:tailEnd/>
          </a:ln>
        </p:spPr>
        <p:txBody>
          <a:bodyPr>
            <a:spAutoFit/>
          </a:bodyPr>
          <a:lstStyle/>
          <a:p>
            <a:pPr>
              <a:spcBef>
                <a:spcPct val="50000"/>
              </a:spcBef>
            </a:pPr>
            <a:r>
              <a:rPr lang="en-US" sz="3200" b="1">
                <a:solidFill>
                  <a:srgbClr val="FFFF00"/>
                </a:solidFill>
              </a:rPr>
              <a:t>3. Thanh niên Việt Nam học tập trong điều kiện như thế nào?</a:t>
            </a:r>
          </a:p>
        </p:txBody>
      </p:sp>
      <p:sp>
        <p:nvSpPr>
          <p:cNvPr id="26641" name="Rectangle 17"/>
          <p:cNvSpPr>
            <a:spLocks noChangeArrowheads="1"/>
          </p:cNvSpPr>
          <p:nvPr/>
        </p:nvSpPr>
        <p:spPr bwMode="auto">
          <a:xfrm>
            <a:off x="0" y="4114800"/>
            <a:ext cx="9144000" cy="2012950"/>
          </a:xfrm>
          <a:prstGeom prst="rect">
            <a:avLst/>
          </a:prstGeom>
          <a:noFill/>
          <a:ln w="9525">
            <a:noFill/>
            <a:miter lim="800000"/>
            <a:headEnd/>
            <a:tailEnd/>
          </a:ln>
        </p:spPr>
        <p:txBody>
          <a:bodyPr>
            <a:spAutoFit/>
          </a:bodyPr>
          <a:lstStyle/>
          <a:p>
            <a:pPr>
              <a:spcBef>
                <a:spcPct val="50000"/>
              </a:spcBef>
            </a:pPr>
            <a:r>
              <a:rPr lang="en-US" sz="3600" b="1">
                <a:solidFill>
                  <a:srgbClr val="9900CC"/>
                </a:solidFill>
              </a:rPr>
              <a:t>- Cuộc sống của họ hết sức khó khăn, nhà cửa chật chội, thiếu thốn đủ thứ, h</a:t>
            </a:r>
            <a:r>
              <a:rPr lang="en-US" sz="3200" b="1">
                <a:solidFill>
                  <a:srgbClr val="990099"/>
                </a:solidFill>
              </a:rPr>
              <a:t>ọ đã làm nhiều nghề để sống và học tập</a:t>
            </a:r>
            <a:r>
              <a:rPr lang="en-US" sz="5400" b="1">
                <a:solidFill>
                  <a:srgbClr val="990099"/>
                </a:solidFill>
              </a:rPr>
              <a:t>.</a:t>
            </a:r>
          </a:p>
        </p:txBody>
      </p:sp>
      <p:sp>
        <p:nvSpPr>
          <p:cNvPr id="26642" name="Line 18"/>
          <p:cNvSpPr>
            <a:spLocks noChangeShapeType="1"/>
          </p:cNvSpPr>
          <p:nvPr/>
        </p:nvSpPr>
        <p:spPr bwMode="auto">
          <a:xfrm>
            <a:off x="6096000" y="2209800"/>
            <a:ext cx="2209800" cy="0"/>
          </a:xfrm>
          <a:prstGeom prst="line">
            <a:avLst/>
          </a:prstGeom>
          <a:noFill/>
          <a:ln w="38100">
            <a:solidFill>
              <a:srgbClr val="FF0000"/>
            </a:solidFill>
            <a:round/>
            <a:headEnd/>
            <a:tailEnd/>
          </a:ln>
        </p:spPr>
        <p:txBody>
          <a:bodyPr/>
          <a:lstStyle/>
          <a:p>
            <a:endParaRPr lang="en-US"/>
          </a:p>
        </p:txBody>
      </p:sp>
    </p:spTree>
  </p:cSld>
  <p:clrMapOvr>
    <a:masterClrMapping/>
  </p:clrMapOvr>
  <p:transition>
    <p:sndAc>
      <p:stSnd>
        <p:snd r:embed="rId2" name="gun.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36"/>
                                        </p:tgtEl>
                                        <p:attrNameLst>
                                          <p:attrName>style.visibility</p:attrName>
                                        </p:attrNameLst>
                                      </p:cBhvr>
                                      <p:to>
                                        <p:strVal val="visible"/>
                                      </p:to>
                                    </p:set>
                                    <p:animEffect transition="in" filter="blinds(horizontal)">
                                      <p:cBhvr>
                                        <p:cTn id="7" dur="500"/>
                                        <p:tgtEl>
                                          <p:spTgt spid="26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37"/>
                                        </p:tgtEl>
                                        <p:attrNameLst>
                                          <p:attrName>style.visibility</p:attrName>
                                        </p:attrNameLst>
                                      </p:cBhvr>
                                      <p:to>
                                        <p:strVal val="visible"/>
                                      </p:to>
                                    </p:set>
                                    <p:animEffect transition="in" filter="blinds(horizontal)">
                                      <p:cBhvr>
                                        <p:cTn id="12" dur="500"/>
                                        <p:tgtEl>
                                          <p:spTgt spid="266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642"/>
                                        </p:tgtEl>
                                        <p:attrNameLst>
                                          <p:attrName>style.visibility</p:attrName>
                                        </p:attrNameLst>
                                      </p:cBhvr>
                                      <p:to>
                                        <p:strVal val="visible"/>
                                      </p:to>
                                    </p:set>
                                    <p:animEffect transition="in" filter="blinds(horizontal)">
                                      <p:cBhvr>
                                        <p:cTn id="17" dur="500"/>
                                        <p:tgtEl>
                                          <p:spTgt spid="266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1" nodeType="clickEffect">
                                  <p:stCondLst>
                                    <p:cond delay="0"/>
                                  </p:stCondLst>
                                  <p:childTnLst>
                                    <p:animEffect transition="out" filter="blinds(horizontal)">
                                      <p:cBhvr>
                                        <p:cTn id="21" dur="500"/>
                                        <p:tgtEl>
                                          <p:spTgt spid="26636"/>
                                        </p:tgtEl>
                                      </p:cBhvr>
                                    </p:animEffect>
                                    <p:set>
                                      <p:cBhvr>
                                        <p:cTn id="22" dur="1" fill="hold">
                                          <p:stCondLst>
                                            <p:cond delay="499"/>
                                          </p:stCondLst>
                                        </p:cTn>
                                        <p:tgtEl>
                                          <p:spTgt spid="2663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6638"/>
                                        </p:tgtEl>
                                        <p:attrNameLst>
                                          <p:attrName>style.visibility</p:attrName>
                                        </p:attrNameLst>
                                      </p:cBhvr>
                                      <p:to>
                                        <p:strVal val="visible"/>
                                      </p:to>
                                    </p:set>
                                    <p:animEffect transition="in" filter="blinds(horizontal)">
                                      <p:cBhvr>
                                        <p:cTn id="27" dur="500"/>
                                        <p:tgtEl>
                                          <p:spTgt spid="266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6639"/>
                                        </p:tgtEl>
                                        <p:attrNameLst>
                                          <p:attrName>style.visibility</p:attrName>
                                        </p:attrNameLst>
                                      </p:cBhvr>
                                      <p:to>
                                        <p:strVal val="visible"/>
                                      </p:to>
                                    </p:set>
                                    <p:animEffect transition="in" filter="box(in)">
                                      <p:cBhvr>
                                        <p:cTn id="32" dur="500"/>
                                        <p:tgtEl>
                                          <p:spTgt spid="266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xit" presetSubtype="10" fill="hold" grpId="1" nodeType="clickEffect">
                                  <p:stCondLst>
                                    <p:cond delay="0"/>
                                  </p:stCondLst>
                                  <p:childTnLst>
                                    <p:animEffect transition="out" filter="blinds(horizontal)">
                                      <p:cBhvr>
                                        <p:cTn id="36" dur="500"/>
                                        <p:tgtEl>
                                          <p:spTgt spid="26638"/>
                                        </p:tgtEl>
                                      </p:cBhvr>
                                    </p:animEffect>
                                    <p:set>
                                      <p:cBhvr>
                                        <p:cTn id="37" dur="1" fill="hold">
                                          <p:stCondLst>
                                            <p:cond delay="499"/>
                                          </p:stCondLst>
                                        </p:cTn>
                                        <p:tgtEl>
                                          <p:spTgt spid="2663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640"/>
                                        </p:tgtEl>
                                        <p:attrNameLst>
                                          <p:attrName>style.visibility</p:attrName>
                                        </p:attrNameLst>
                                      </p:cBhvr>
                                      <p:to>
                                        <p:strVal val="visible"/>
                                      </p:to>
                                    </p:set>
                                    <p:animEffect transition="in" filter="blinds(horizontal)">
                                      <p:cBhvr>
                                        <p:cTn id="42" dur="500"/>
                                        <p:tgtEl>
                                          <p:spTgt spid="2664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641"/>
                                        </p:tgtEl>
                                        <p:attrNameLst>
                                          <p:attrName>style.visibility</p:attrName>
                                        </p:attrNameLst>
                                      </p:cBhvr>
                                      <p:to>
                                        <p:strVal val="visible"/>
                                      </p:to>
                                    </p:set>
                                    <p:anim calcmode="lin" valueType="num">
                                      <p:cBhvr additive="base">
                                        <p:cTn id="47" dur="500" fill="hold"/>
                                        <p:tgtEl>
                                          <p:spTgt spid="26641"/>
                                        </p:tgtEl>
                                        <p:attrNameLst>
                                          <p:attrName>ppt_x</p:attrName>
                                        </p:attrNameLst>
                                      </p:cBhvr>
                                      <p:tavLst>
                                        <p:tav tm="0">
                                          <p:val>
                                            <p:strVal val="#ppt_x"/>
                                          </p:val>
                                        </p:tav>
                                        <p:tav tm="100000">
                                          <p:val>
                                            <p:strVal val="#ppt_x"/>
                                          </p:val>
                                        </p:tav>
                                      </p:tavLst>
                                    </p:anim>
                                    <p:anim calcmode="lin" valueType="num">
                                      <p:cBhvr additive="base">
                                        <p:cTn id="48" dur="500" fill="hold"/>
                                        <p:tgtEl>
                                          <p:spTgt spid="26641"/>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xit" presetSubtype="4" fill="hold" grpId="1" nodeType="clickEffect">
                                  <p:stCondLst>
                                    <p:cond delay="0"/>
                                  </p:stCondLst>
                                  <p:childTnLst>
                                    <p:anim calcmode="lin" valueType="num">
                                      <p:cBhvr additive="base">
                                        <p:cTn id="52" dur="500"/>
                                        <p:tgtEl>
                                          <p:spTgt spid="26640"/>
                                        </p:tgtEl>
                                        <p:attrNameLst>
                                          <p:attrName>ppt_x</p:attrName>
                                        </p:attrNameLst>
                                      </p:cBhvr>
                                      <p:tavLst>
                                        <p:tav tm="0">
                                          <p:val>
                                            <p:strVal val="ppt_x"/>
                                          </p:val>
                                        </p:tav>
                                        <p:tav tm="100000">
                                          <p:val>
                                            <p:strVal val="ppt_x"/>
                                          </p:val>
                                        </p:tav>
                                      </p:tavLst>
                                    </p:anim>
                                    <p:anim calcmode="lin" valueType="num">
                                      <p:cBhvr additive="base">
                                        <p:cTn id="53" dur="500"/>
                                        <p:tgtEl>
                                          <p:spTgt spid="26640"/>
                                        </p:tgtEl>
                                        <p:attrNameLst>
                                          <p:attrName>ppt_y</p:attrName>
                                        </p:attrNameLst>
                                      </p:cBhvr>
                                      <p:tavLst>
                                        <p:tav tm="0">
                                          <p:val>
                                            <p:strVal val="ppt_y"/>
                                          </p:val>
                                        </p:tav>
                                        <p:tav tm="100000">
                                          <p:val>
                                            <p:strVal val="1+ppt_h/2"/>
                                          </p:val>
                                        </p:tav>
                                      </p:tavLst>
                                    </p:anim>
                                    <p:set>
                                      <p:cBhvr>
                                        <p:cTn id="54" dur="1" fill="hold">
                                          <p:stCondLst>
                                            <p:cond delay="499"/>
                                          </p:stCondLst>
                                        </p:cTn>
                                        <p:tgtEl>
                                          <p:spTgt spid="266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P spid="26636" grpId="1" animBg="1"/>
      <p:bldP spid="26637" grpId="0"/>
      <p:bldP spid="26638" grpId="0" animBg="1"/>
      <p:bldP spid="26638" grpId="1" animBg="1"/>
      <p:bldP spid="26639" grpId="0"/>
      <p:bldP spid="26640" grpId="0" animBg="1"/>
      <p:bldP spid="26640" grpId="1" animBg="1"/>
      <p:bldP spid="26641" grpId="0"/>
      <p:bldP spid="2664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825</TotalTime>
  <Words>917</Words>
  <Application>Microsoft Office PowerPoint</Application>
  <PresentationFormat>On-screen Show (4:3)</PresentationFormat>
  <Paragraphs>118</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Wingdings</vt:lpstr>
      <vt:lpstr>Times New Roman</vt:lpstr>
      <vt:lpstr>VNI-Cooper</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CSTeam</cp:lastModifiedBy>
  <cp:revision>79</cp:revision>
  <dcterms:created xsi:type="dcterms:W3CDTF">2010-09-11T14:52:11Z</dcterms:created>
  <dcterms:modified xsi:type="dcterms:W3CDTF">2016-06-30T02:40:14Z</dcterms:modified>
</cp:coreProperties>
</file>