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58" r:id="rId2"/>
    <p:sldId id="272" r:id="rId3"/>
    <p:sldId id="259" r:id="rId4"/>
    <p:sldId id="257" r:id="rId5"/>
    <p:sldId id="260" r:id="rId6"/>
    <p:sldId id="264" r:id="rId7"/>
    <p:sldId id="265" r:id="rId8"/>
    <p:sldId id="266" r:id="rId9"/>
    <p:sldId id="267" r:id="rId10"/>
    <p:sldId id="268" r:id="rId11"/>
    <p:sldId id="270" r:id="rId12"/>
    <p:sldId id="261" r:id="rId13"/>
    <p:sldId id="278" r:id="rId14"/>
    <p:sldId id="271" r:id="rId15"/>
    <p:sldId id="273" r:id="rId16"/>
    <p:sldId id="274" r:id="rId17"/>
    <p:sldId id="275" r:id="rId18"/>
    <p:sldId id="276" r:id="rId19"/>
    <p:sldId id="279" r:id="rId2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nAvant" pitchFamily="34" charset="0"/>
        <a:ea typeface="+mn-ea"/>
        <a:cs typeface="+mn-cs"/>
      </a:defRPr>
    </a:lvl1pPr>
    <a:lvl2pPr marL="457200" algn="l" rtl="0" eaLnBrk="0" fontAlgn="base" hangingPunct="0">
      <a:spcBef>
        <a:spcPct val="0"/>
      </a:spcBef>
      <a:spcAft>
        <a:spcPct val="0"/>
      </a:spcAft>
      <a:defRPr kern="1200">
        <a:solidFill>
          <a:schemeClr val="tx1"/>
        </a:solidFill>
        <a:latin typeface=".VnAvant" pitchFamily="34" charset="0"/>
        <a:ea typeface="+mn-ea"/>
        <a:cs typeface="+mn-cs"/>
      </a:defRPr>
    </a:lvl2pPr>
    <a:lvl3pPr marL="914400" algn="l" rtl="0" eaLnBrk="0" fontAlgn="base" hangingPunct="0">
      <a:spcBef>
        <a:spcPct val="0"/>
      </a:spcBef>
      <a:spcAft>
        <a:spcPct val="0"/>
      </a:spcAft>
      <a:defRPr kern="1200">
        <a:solidFill>
          <a:schemeClr val="tx1"/>
        </a:solidFill>
        <a:latin typeface=".VnAvant" pitchFamily="34" charset="0"/>
        <a:ea typeface="+mn-ea"/>
        <a:cs typeface="+mn-cs"/>
      </a:defRPr>
    </a:lvl3pPr>
    <a:lvl4pPr marL="1371600" algn="l" rtl="0" eaLnBrk="0" fontAlgn="base" hangingPunct="0">
      <a:spcBef>
        <a:spcPct val="0"/>
      </a:spcBef>
      <a:spcAft>
        <a:spcPct val="0"/>
      </a:spcAft>
      <a:defRPr kern="1200">
        <a:solidFill>
          <a:schemeClr val="tx1"/>
        </a:solidFill>
        <a:latin typeface=".VnAvant" pitchFamily="34" charset="0"/>
        <a:ea typeface="+mn-ea"/>
        <a:cs typeface="+mn-cs"/>
      </a:defRPr>
    </a:lvl4pPr>
    <a:lvl5pPr marL="1828800" algn="l" rtl="0" eaLnBrk="0" fontAlgn="base" hangingPunct="0">
      <a:spcBef>
        <a:spcPct val="0"/>
      </a:spcBef>
      <a:spcAft>
        <a:spcPct val="0"/>
      </a:spcAft>
      <a:defRPr kern="1200">
        <a:solidFill>
          <a:schemeClr val="tx1"/>
        </a:solidFill>
        <a:latin typeface=".VnAvant" pitchFamily="34" charset="0"/>
        <a:ea typeface="+mn-ea"/>
        <a:cs typeface="+mn-cs"/>
      </a:defRPr>
    </a:lvl5pPr>
    <a:lvl6pPr marL="2286000" algn="l" defTabSz="914400" rtl="0" eaLnBrk="1" latinLnBrk="0" hangingPunct="1">
      <a:defRPr kern="1200">
        <a:solidFill>
          <a:schemeClr val="tx1"/>
        </a:solidFill>
        <a:latin typeface=".VnAvant" pitchFamily="34" charset="0"/>
        <a:ea typeface="+mn-ea"/>
        <a:cs typeface="+mn-cs"/>
      </a:defRPr>
    </a:lvl6pPr>
    <a:lvl7pPr marL="2743200" algn="l" defTabSz="914400" rtl="0" eaLnBrk="1" latinLnBrk="0" hangingPunct="1">
      <a:defRPr kern="1200">
        <a:solidFill>
          <a:schemeClr val="tx1"/>
        </a:solidFill>
        <a:latin typeface=".VnAvant" pitchFamily="34" charset="0"/>
        <a:ea typeface="+mn-ea"/>
        <a:cs typeface="+mn-cs"/>
      </a:defRPr>
    </a:lvl7pPr>
    <a:lvl8pPr marL="3200400" algn="l" defTabSz="914400" rtl="0" eaLnBrk="1" latinLnBrk="0" hangingPunct="1">
      <a:defRPr kern="1200">
        <a:solidFill>
          <a:schemeClr val="tx1"/>
        </a:solidFill>
        <a:latin typeface=".VnAvant" pitchFamily="34" charset="0"/>
        <a:ea typeface="+mn-ea"/>
        <a:cs typeface="+mn-cs"/>
      </a:defRPr>
    </a:lvl8pPr>
    <a:lvl9pPr marL="3657600" algn="l" defTabSz="914400" rtl="0" eaLnBrk="1" latinLnBrk="0" hangingPunct="1">
      <a:defRPr kern="1200">
        <a:solidFill>
          <a:schemeClr val="tx1"/>
        </a:solidFill>
        <a:latin typeface=".VnAvant"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allowPng="1" imgSz="1024x768" encoding="windows-1252"/>
  <p:clrMru>
    <a:srgbClr val="0000FF"/>
    <a:srgbClr val="990000"/>
    <a:srgbClr val="FF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38" d="100"/>
          <a:sy n="38" d="100"/>
        </p:scale>
        <p:origin x="-1398"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T0" fmla="*/ 0 w 1000"/>
              <a:gd name="T1" fmla="*/ 0 h 1000"/>
              <a:gd name="T2" fmla="*/ 4803343 w 1000"/>
              <a:gd name="T3" fmla="*/ 0 h 1000"/>
              <a:gd name="T4" fmla="*/ 4803343 w 1000"/>
              <a:gd name="T5" fmla="*/ 109538 h 1000"/>
              <a:gd name="T6" fmla="*/ 0 w 1000"/>
              <a:gd name="T7" fmla="*/ 109538 h 1000"/>
              <a:gd name="T8" fmla="*/ 0 w 1000"/>
              <a:gd name="T9" fmla="*/ 0 h 1000"/>
              <a:gd name="T10" fmla="*/ 7772400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a:defRPr/>
            </a:pPr>
            <a:endParaRPr lang="en-US"/>
          </a:p>
        </p:txBody>
      </p:sp>
      <p:sp>
        <p:nvSpPr>
          <p:cNvPr id="5122" name="Rectangle 2"/>
          <p:cNvSpPr>
            <a:spLocks noGrp="1" noChangeArrowheads="1"/>
          </p:cNvSpPr>
          <p:nvPr>
            <p:ph type="ctrTitle"/>
          </p:nvPr>
        </p:nvSpPr>
        <p:spPr>
          <a:xfrm>
            <a:off x="685800" y="990600"/>
            <a:ext cx="7772400" cy="1371600"/>
          </a:xfrm>
        </p:spPr>
        <p:txBody>
          <a:bodyPr/>
          <a:lstStyle>
            <a:lvl1pPr>
              <a:defRPr sz="4000"/>
            </a:lvl1pPr>
          </a:lstStyle>
          <a:p>
            <a:r>
              <a:rPr lang="en-US"/>
              <a:t>Click to edit Master title style</a:t>
            </a:r>
          </a:p>
        </p:txBody>
      </p:sp>
      <p:sp>
        <p:nvSpPr>
          <p:cNvPr id="5123"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en-US"/>
              <a:t>Click to edit Master subtitle style</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0593A94A-E0BC-42C6-A4A6-9C7905A75496}" type="slidenum">
              <a:rPr lang="en-US" altLang="en-US"/>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B21CC503-2E6A-4C00-A8BE-8210FC8054FD}"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304800"/>
            <a:ext cx="2001837"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66738" y="304800"/>
            <a:ext cx="58547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4B179BFB-DF6F-4BA7-A481-FCF9CDFB51A8}" type="slidenum">
              <a:rPr lang="en-US" altLang="en-US"/>
              <a:pPr>
                <a:defRPr/>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667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D0CB7ABD-FD52-4E0C-9FC6-07164D998159}" type="slidenum">
              <a:rPr lang="en-US" altLang="en-US"/>
              <a:pPr>
                <a:defRPr/>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66738" y="304800"/>
            <a:ext cx="8008937"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p>
        </p:txBody>
      </p:sp>
      <p:sp>
        <p:nvSpPr>
          <p:cNvPr id="4" name="Rectangle 7"/>
          <p:cNvSpPr>
            <a:spLocks noGrp="1" noChangeArrowheads="1"/>
          </p:cNvSpPr>
          <p:nvPr>
            <p:ph type="ftr" sz="quarter" idx="11"/>
          </p:nvPr>
        </p:nvSpPr>
        <p:spPr>
          <a:ln/>
        </p:spPr>
        <p:txBody>
          <a:bodyPr/>
          <a:lstStyle>
            <a:lvl1pPr>
              <a:defRPr/>
            </a:lvl1pPr>
          </a:lstStyle>
          <a:p>
            <a:pPr>
              <a:defRPr/>
            </a:pPr>
            <a:endParaRPr lang="en-US"/>
          </a:p>
        </p:txBody>
      </p:sp>
      <p:sp>
        <p:nvSpPr>
          <p:cNvPr id="5" name="Rectangle 8"/>
          <p:cNvSpPr>
            <a:spLocks noGrp="1" noChangeArrowheads="1"/>
          </p:cNvSpPr>
          <p:nvPr>
            <p:ph type="sldNum" sz="quarter" idx="12"/>
          </p:nvPr>
        </p:nvSpPr>
        <p:spPr>
          <a:ln/>
        </p:spPr>
        <p:txBody>
          <a:bodyPr/>
          <a:lstStyle>
            <a:lvl1pPr>
              <a:defRPr/>
            </a:lvl1pPr>
          </a:lstStyle>
          <a:p>
            <a:pPr>
              <a:defRPr/>
            </a:pPr>
            <a:fld id="{4209CC24-9D7A-4F7C-B1B0-5B88437C4104}"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5E7D772C-91D5-4198-89CD-CAFDB9C0E00E}"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50B89930-1E44-4C3B-90B5-F803610944BB}"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BD8B3D34-D91F-46ED-AB58-EED1E596C0E0}"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a:ln/>
        </p:spPr>
        <p:txBody>
          <a:bodyPr/>
          <a:lstStyle>
            <a:lvl1pPr>
              <a:defRPr/>
            </a:lvl1pPr>
          </a:lstStyle>
          <a:p>
            <a:pPr>
              <a:defRPr/>
            </a:pPr>
            <a:endParaRPr lang="en-US"/>
          </a:p>
        </p:txBody>
      </p:sp>
      <p:sp>
        <p:nvSpPr>
          <p:cNvPr id="8" name="Rectangle 7"/>
          <p:cNvSpPr>
            <a:spLocks noGrp="1" noChangeArrowheads="1"/>
          </p:cNvSpPr>
          <p:nvPr>
            <p:ph type="ftr" sz="quarter" idx="11"/>
          </p:nvPr>
        </p:nvSpPr>
        <p:spPr>
          <a:ln/>
        </p:spPr>
        <p:txBody>
          <a:bodyPr/>
          <a:lstStyle>
            <a:lvl1pPr>
              <a:defRPr/>
            </a:lvl1pPr>
          </a:lstStyle>
          <a:p>
            <a:pPr>
              <a:defRPr/>
            </a:pPr>
            <a:endParaRPr lang="en-US"/>
          </a:p>
        </p:txBody>
      </p:sp>
      <p:sp>
        <p:nvSpPr>
          <p:cNvPr id="9" name="Rectangle 8"/>
          <p:cNvSpPr>
            <a:spLocks noGrp="1" noChangeArrowheads="1"/>
          </p:cNvSpPr>
          <p:nvPr>
            <p:ph type="sldNum" sz="quarter" idx="12"/>
          </p:nvPr>
        </p:nvSpPr>
        <p:spPr>
          <a:ln/>
        </p:spPr>
        <p:txBody>
          <a:bodyPr/>
          <a:lstStyle>
            <a:lvl1pPr>
              <a:defRPr/>
            </a:lvl1pPr>
          </a:lstStyle>
          <a:p>
            <a:pPr>
              <a:defRPr/>
            </a:pPr>
            <a:fld id="{A02E7797-6BD6-4437-8B95-D080D3773870}"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p>
        </p:txBody>
      </p:sp>
      <p:sp>
        <p:nvSpPr>
          <p:cNvPr id="4" name="Rectangle 7"/>
          <p:cNvSpPr>
            <a:spLocks noGrp="1" noChangeArrowheads="1"/>
          </p:cNvSpPr>
          <p:nvPr>
            <p:ph type="ftr" sz="quarter" idx="11"/>
          </p:nvPr>
        </p:nvSpPr>
        <p:spPr>
          <a:ln/>
        </p:spPr>
        <p:txBody>
          <a:bodyPr/>
          <a:lstStyle>
            <a:lvl1pPr>
              <a:defRPr/>
            </a:lvl1pPr>
          </a:lstStyle>
          <a:p>
            <a:pPr>
              <a:defRPr/>
            </a:pPr>
            <a:endParaRPr lang="en-US"/>
          </a:p>
        </p:txBody>
      </p:sp>
      <p:sp>
        <p:nvSpPr>
          <p:cNvPr id="5" name="Rectangle 8"/>
          <p:cNvSpPr>
            <a:spLocks noGrp="1" noChangeArrowheads="1"/>
          </p:cNvSpPr>
          <p:nvPr>
            <p:ph type="sldNum" sz="quarter" idx="12"/>
          </p:nvPr>
        </p:nvSpPr>
        <p:spPr>
          <a:ln/>
        </p:spPr>
        <p:txBody>
          <a:bodyPr/>
          <a:lstStyle>
            <a:lvl1pPr>
              <a:defRPr/>
            </a:lvl1pPr>
          </a:lstStyle>
          <a:p>
            <a:pPr>
              <a:defRPr/>
            </a:pPr>
            <a:fld id="{E1C7F0F2-3F2E-4239-A2F4-A2CF82CAF72A}"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p>
        </p:txBody>
      </p:sp>
      <p:sp>
        <p:nvSpPr>
          <p:cNvPr id="3" name="Rectangle 7"/>
          <p:cNvSpPr>
            <a:spLocks noGrp="1" noChangeArrowheads="1"/>
          </p:cNvSpPr>
          <p:nvPr>
            <p:ph type="ftr" sz="quarter" idx="11"/>
          </p:nvPr>
        </p:nvSpPr>
        <p:spPr>
          <a:ln/>
        </p:spPr>
        <p:txBody>
          <a:bodyPr/>
          <a:lstStyle>
            <a:lvl1pPr>
              <a:defRPr/>
            </a:lvl1pPr>
          </a:lstStyle>
          <a:p>
            <a:pPr>
              <a:defRPr/>
            </a:pPr>
            <a:endParaRPr lang="en-US"/>
          </a:p>
        </p:txBody>
      </p:sp>
      <p:sp>
        <p:nvSpPr>
          <p:cNvPr id="4" name="Rectangle 8"/>
          <p:cNvSpPr>
            <a:spLocks noGrp="1" noChangeArrowheads="1"/>
          </p:cNvSpPr>
          <p:nvPr>
            <p:ph type="sldNum" sz="quarter" idx="12"/>
          </p:nvPr>
        </p:nvSpPr>
        <p:spPr>
          <a:ln/>
        </p:spPr>
        <p:txBody>
          <a:bodyPr/>
          <a:lstStyle>
            <a:lvl1pPr>
              <a:defRPr/>
            </a:lvl1pPr>
          </a:lstStyle>
          <a:p>
            <a:pPr>
              <a:defRPr/>
            </a:pPr>
            <a:fld id="{ACDE42D6-9357-4DB9-87FE-1EB755BC3742}"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D2C492E5-B78A-4E37-BE3B-45533FA610E3}"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F70328F7-EE8D-407F-908E-73E2A3AF240B}"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12160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566738" y="1752600"/>
            <a:ext cx="80010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AutoShape 4"/>
          <p:cNvSpPr>
            <a:spLocks noChangeArrowheads="1"/>
          </p:cNvSpPr>
          <p:nvPr/>
        </p:nvSpPr>
        <p:spPr bwMode="auto">
          <a:xfrm>
            <a:off x="609600" y="1566863"/>
            <a:ext cx="7958138" cy="109537"/>
          </a:xfrm>
          <a:custGeom>
            <a:avLst/>
            <a:gdLst>
              <a:gd name="T0" fmla="*/ 0 w 1000"/>
              <a:gd name="T1" fmla="*/ 0 h 1000"/>
              <a:gd name="T2" fmla="*/ 4655511 w 1000"/>
              <a:gd name="T3" fmla="*/ 0 h 1000"/>
              <a:gd name="T4" fmla="*/ 4655511 w 1000"/>
              <a:gd name="T5" fmla="*/ 109537 h 1000"/>
              <a:gd name="T6" fmla="*/ 0 w 1000"/>
              <a:gd name="T7" fmla="*/ 109537 h 1000"/>
              <a:gd name="T8" fmla="*/ 0 w 1000"/>
              <a:gd name="T9" fmla="*/ 0 h 1000"/>
              <a:gd name="T10" fmla="*/ 7958138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a:defRPr/>
            </a:pPr>
            <a:endParaRPr lang="en-US"/>
          </a:p>
        </p:txBody>
      </p:sp>
      <p:sp>
        <p:nvSpPr>
          <p:cNvPr id="1029" name="Line 5"/>
          <p:cNvSpPr>
            <a:spLocks noChangeShapeType="1"/>
          </p:cNvSpPr>
          <p:nvPr/>
        </p:nvSpPr>
        <p:spPr bwMode="auto">
          <a:xfrm flipV="1">
            <a:off x="609600" y="6172200"/>
            <a:ext cx="7924800" cy="0"/>
          </a:xfrm>
          <a:prstGeom prst="line">
            <a:avLst/>
          </a:prstGeom>
          <a:noFill/>
          <a:ln w="3175">
            <a:solidFill>
              <a:schemeClr val="accent2"/>
            </a:solidFill>
            <a:round/>
            <a:headEnd/>
            <a:tailEnd/>
          </a:ln>
        </p:spPr>
        <p:txBody>
          <a:bodyPr/>
          <a:lstStyle/>
          <a:p>
            <a:pPr>
              <a:defRPr/>
            </a:pPr>
            <a:endParaRPr lang="en-US"/>
          </a:p>
        </p:txBody>
      </p:sp>
      <p:sp>
        <p:nvSpPr>
          <p:cNvPr id="4102"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4103"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lvl1pPr>
          </a:lstStyle>
          <a:p>
            <a:pPr>
              <a:defRPr/>
            </a:pPr>
            <a:endParaRPr lang="en-US"/>
          </a:p>
        </p:txBody>
      </p:sp>
      <p:sp>
        <p:nvSpPr>
          <p:cNvPr id="4104"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3FE1DEA0-393E-4780-A94C-F1495702287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18"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Lst>
  <p:timing>
    <p:tnLst>
      <p:par>
        <p:cTn id="1" dur="indefinite" restart="never" nodeType="tmRoot"/>
      </p:par>
    </p:tnLst>
  </p:timing>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nAvant" pitchFamily="34" charset="0"/>
        </a:defRPr>
      </a:lvl2pPr>
      <a:lvl3pPr algn="l" rtl="0" eaLnBrk="0" fontAlgn="base" hangingPunct="0">
        <a:spcBef>
          <a:spcPct val="0"/>
        </a:spcBef>
        <a:spcAft>
          <a:spcPct val="0"/>
        </a:spcAft>
        <a:defRPr sz="3800">
          <a:solidFill>
            <a:schemeClr val="tx2"/>
          </a:solidFill>
          <a:latin typeface=".VnAvant" pitchFamily="34" charset="0"/>
        </a:defRPr>
      </a:lvl3pPr>
      <a:lvl4pPr algn="l" rtl="0" eaLnBrk="0" fontAlgn="base" hangingPunct="0">
        <a:spcBef>
          <a:spcPct val="0"/>
        </a:spcBef>
        <a:spcAft>
          <a:spcPct val="0"/>
        </a:spcAft>
        <a:defRPr sz="3800">
          <a:solidFill>
            <a:schemeClr val="tx2"/>
          </a:solidFill>
          <a:latin typeface=".VnAvant" pitchFamily="34" charset="0"/>
        </a:defRPr>
      </a:lvl4pPr>
      <a:lvl5pPr algn="l" rtl="0" eaLnBrk="0" fontAlgn="base" hangingPunct="0">
        <a:spcBef>
          <a:spcPct val="0"/>
        </a:spcBef>
        <a:spcAft>
          <a:spcPct val="0"/>
        </a:spcAft>
        <a:defRPr sz="3800">
          <a:solidFill>
            <a:schemeClr val="tx2"/>
          </a:solidFill>
          <a:latin typeface=".VnAvant" pitchFamily="34" charset="0"/>
        </a:defRPr>
      </a:lvl5pPr>
      <a:lvl6pPr marL="457200" algn="l" rtl="0" fontAlgn="base">
        <a:spcBef>
          <a:spcPct val="0"/>
        </a:spcBef>
        <a:spcAft>
          <a:spcPct val="0"/>
        </a:spcAft>
        <a:defRPr sz="3800">
          <a:solidFill>
            <a:schemeClr val="tx2"/>
          </a:solidFill>
          <a:latin typeface=".VnAvant" pitchFamily="34" charset="0"/>
        </a:defRPr>
      </a:lvl6pPr>
      <a:lvl7pPr marL="914400" algn="l" rtl="0" fontAlgn="base">
        <a:spcBef>
          <a:spcPct val="0"/>
        </a:spcBef>
        <a:spcAft>
          <a:spcPct val="0"/>
        </a:spcAft>
        <a:defRPr sz="3800">
          <a:solidFill>
            <a:schemeClr val="tx2"/>
          </a:solidFill>
          <a:latin typeface=".VnAvant" pitchFamily="34" charset="0"/>
        </a:defRPr>
      </a:lvl7pPr>
      <a:lvl8pPr marL="1371600" algn="l" rtl="0" fontAlgn="base">
        <a:spcBef>
          <a:spcPct val="0"/>
        </a:spcBef>
        <a:spcAft>
          <a:spcPct val="0"/>
        </a:spcAft>
        <a:defRPr sz="3800">
          <a:solidFill>
            <a:schemeClr val="tx2"/>
          </a:solidFill>
          <a:latin typeface=".VnAvant" pitchFamily="34" charset="0"/>
        </a:defRPr>
      </a:lvl8pPr>
      <a:lvl9pPr marL="1828800" algn="l" rtl="0" fontAlgn="base">
        <a:spcBef>
          <a:spcPct val="0"/>
        </a:spcBef>
        <a:spcAft>
          <a:spcPct val="0"/>
        </a:spcAft>
        <a:defRPr sz="3800">
          <a:solidFill>
            <a:schemeClr val="tx2"/>
          </a:solidFill>
          <a:latin typeface=".VnAvant" pitchFamily="34" charset="0"/>
        </a:defRPr>
      </a:lvl9pPr>
    </p:titleStyle>
    <p:bodyStyle>
      <a:lvl1pPr marL="469900" indent="-469900" algn="l" rtl="0" eaLnBrk="0" fontAlgn="base" hangingPunct="0">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3.xml"/><Relationship Id="rId1" Type="http://schemas.openxmlformats.org/officeDocument/2006/relationships/video" Target="file:///C:\Documents%20and%20Settings\ACERUSA\Desktop\hang-08-09\Movie.wmv" TargetMode="External"/><Relationship Id="rId6" Type="http://schemas.openxmlformats.org/officeDocument/2006/relationships/image" Target="../media/image10.png"/><Relationship Id="rId5" Type="http://schemas.openxmlformats.org/officeDocument/2006/relationships/image" Target="../media/image9.gif"/><Relationship Id="rId4" Type="http://schemas.openxmlformats.org/officeDocument/2006/relationships/image" Target="../media/image8.gif"/></Relationships>
</file>

<file path=ppt/slides/_rels/slide1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5.gif"/><Relationship Id="rId3" Type="http://schemas.openxmlformats.org/officeDocument/2006/relationships/image" Target="../media/image12.gif"/><Relationship Id="rId7" Type="http://schemas.openxmlformats.org/officeDocument/2006/relationships/image" Target="../media/image14.gif"/><Relationship Id="rId12" Type="http://schemas.openxmlformats.org/officeDocument/2006/relationships/image" Target="../media/image18.gif"/><Relationship Id="rId2" Type="http://schemas.openxmlformats.org/officeDocument/2006/relationships/slide" Target="slide16.xml"/><Relationship Id="rId1" Type="http://schemas.openxmlformats.org/officeDocument/2006/relationships/slideLayout" Target="../slideLayouts/slideLayout2.xml"/><Relationship Id="rId6" Type="http://schemas.openxmlformats.org/officeDocument/2006/relationships/slide" Target="slide17.xml"/><Relationship Id="rId11" Type="http://schemas.openxmlformats.org/officeDocument/2006/relationships/slide" Target="slide19.xml"/><Relationship Id="rId5" Type="http://schemas.openxmlformats.org/officeDocument/2006/relationships/image" Target="../media/image13.gif"/><Relationship Id="rId10" Type="http://schemas.openxmlformats.org/officeDocument/2006/relationships/image" Target="../media/image17.gif"/><Relationship Id="rId4" Type="http://schemas.openxmlformats.org/officeDocument/2006/relationships/slide" Target="slide18.xml"/><Relationship Id="rId9" Type="http://schemas.openxmlformats.org/officeDocument/2006/relationships/image" Target="../media/image16.gif"/></Relationships>
</file>

<file path=ppt/slides/_rels/slide16.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a:xfrm>
            <a:off x="566738" y="2667000"/>
            <a:ext cx="8001000" cy="2286000"/>
          </a:xfrm>
        </p:spPr>
        <p:txBody>
          <a:bodyPr/>
          <a:lstStyle/>
          <a:p>
            <a:pPr marL="571500" indent="-571500" eaLnBrk="1" hangingPunct="1">
              <a:buFont typeface="Wingdings" pitchFamily="2" charset="2"/>
              <a:buNone/>
            </a:pPr>
            <a:r>
              <a:rPr lang="en-US" altLang="en-US" sz="2600" smtClean="0">
                <a:solidFill>
                  <a:schemeClr val="folHlink"/>
                </a:solidFill>
                <a:latin typeface="Arial" charset="0"/>
              </a:rPr>
              <a:t>-  Ngày </a:t>
            </a:r>
            <a:r>
              <a:rPr lang="en-US" altLang="en-US" sz="2600" smtClean="0">
                <a:solidFill>
                  <a:srgbClr val="990000"/>
                </a:solidFill>
                <a:latin typeface="Arial" charset="0"/>
              </a:rPr>
              <a:t>xuân</a:t>
            </a:r>
            <a:r>
              <a:rPr lang="en-US" altLang="en-US" sz="2600" smtClean="0">
                <a:solidFill>
                  <a:schemeClr val="folHlink"/>
                </a:solidFill>
                <a:latin typeface="Arial" charset="0"/>
              </a:rPr>
              <a:t> con én </a:t>
            </a:r>
            <a:r>
              <a:rPr lang="vi-VN" altLang="en-US" sz="2600" smtClean="0">
                <a:solidFill>
                  <a:schemeClr val="folHlink"/>
                </a:solidFill>
                <a:latin typeface="Arial" charset="0"/>
              </a:rPr>
              <a:t>đư</a:t>
            </a:r>
            <a:r>
              <a:rPr lang="en-US" altLang="en-US" sz="2600" smtClean="0">
                <a:solidFill>
                  <a:schemeClr val="folHlink"/>
                </a:solidFill>
                <a:latin typeface="Arial" charset="0"/>
              </a:rPr>
              <a:t>a thoi.</a:t>
            </a:r>
          </a:p>
          <a:p>
            <a:pPr marL="571500" indent="-571500" eaLnBrk="1" hangingPunct="1">
              <a:buFont typeface="Wingdings" pitchFamily="2" charset="2"/>
              <a:buNone/>
            </a:pPr>
            <a:r>
              <a:rPr lang="en-US" altLang="en-US" sz="2600" smtClean="0">
                <a:solidFill>
                  <a:schemeClr val="folHlink"/>
                </a:solidFill>
                <a:latin typeface="Arial" charset="0"/>
              </a:rPr>
              <a:t>-  Sáu m</a:t>
            </a:r>
            <a:r>
              <a:rPr lang="vi-VN" altLang="en-US" sz="2600" smtClean="0">
                <a:solidFill>
                  <a:schemeClr val="folHlink"/>
                </a:solidFill>
                <a:latin typeface="Arial" charset="0"/>
              </a:rPr>
              <a:t>ươ</a:t>
            </a:r>
            <a:r>
              <a:rPr lang="en-US" altLang="en-US" sz="2600" smtClean="0">
                <a:solidFill>
                  <a:schemeClr val="folHlink"/>
                </a:solidFill>
                <a:latin typeface="Arial" charset="0"/>
              </a:rPr>
              <a:t>i tuổi hãy còn </a:t>
            </a:r>
            <a:r>
              <a:rPr lang="en-US" altLang="en-US" sz="2600" smtClean="0">
                <a:solidFill>
                  <a:srgbClr val="990000"/>
                </a:solidFill>
                <a:latin typeface="Arial" charset="0"/>
              </a:rPr>
              <a:t>xuân</a:t>
            </a:r>
            <a:r>
              <a:rPr lang="en-US" altLang="en-US" sz="2600" smtClean="0">
                <a:solidFill>
                  <a:schemeClr val="folHlink"/>
                </a:solidFill>
                <a:latin typeface="Arial" charset="0"/>
              </a:rPr>
              <a:t> chán</a:t>
            </a:r>
          </a:p>
          <a:p>
            <a:pPr marL="571500" indent="-571500" eaLnBrk="1" hangingPunct="1">
              <a:buFont typeface="Wingdings" pitchFamily="2" charset="2"/>
              <a:buNone/>
            </a:pPr>
            <a:r>
              <a:rPr lang="en-US" altLang="en-US" sz="2600" smtClean="0">
                <a:solidFill>
                  <a:schemeClr val="folHlink"/>
                </a:solidFill>
                <a:latin typeface="Arial" charset="0"/>
              </a:rPr>
              <a:t>    So với ông Bành vẫn thiếu niên.</a:t>
            </a:r>
          </a:p>
        </p:txBody>
      </p:sp>
      <p:sp>
        <p:nvSpPr>
          <p:cNvPr id="3075" name="WordArt 5"/>
          <p:cNvSpPr>
            <a:spLocks noChangeArrowheads="1" noChangeShapeType="1" noTextEdit="1"/>
          </p:cNvSpPr>
          <p:nvPr/>
        </p:nvSpPr>
        <p:spPr bwMode="auto">
          <a:xfrm>
            <a:off x="1828800" y="76200"/>
            <a:ext cx="2895600" cy="685800"/>
          </a:xfrm>
          <a:prstGeom prst="rect">
            <a:avLst/>
          </a:prstGeom>
        </p:spPr>
        <p:txBody>
          <a:bodyPr wrap="none" fromWordArt="1">
            <a:prstTxWarp prst="textPlain">
              <a:avLst>
                <a:gd name="adj" fmla="val 50000"/>
              </a:avLst>
            </a:prstTxWarp>
          </a:bodyPr>
          <a:lstStyle/>
          <a:p>
            <a:pPr algn="ctr"/>
            <a:r>
              <a:rPr lang="en-US" sz="3600" kern="10">
                <a:ln w="9525">
                  <a:solidFill>
                    <a:srgbClr val="800080"/>
                  </a:solidFill>
                  <a:round/>
                  <a:headEnd/>
                  <a:tailEnd/>
                </a:ln>
                <a:solidFill>
                  <a:srgbClr val="0000FF"/>
                </a:solidFill>
                <a:latin typeface="Arial"/>
                <a:cs typeface="Arial"/>
              </a:rPr>
              <a:t>Kiểm tra bài cũ</a:t>
            </a:r>
          </a:p>
        </p:txBody>
      </p:sp>
      <p:sp>
        <p:nvSpPr>
          <p:cNvPr id="3076" name="Text Box 6"/>
          <p:cNvSpPr txBox="1">
            <a:spLocks noChangeArrowheads="1"/>
          </p:cNvSpPr>
          <p:nvPr/>
        </p:nvSpPr>
        <p:spPr bwMode="auto">
          <a:xfrm>
            <a:off x="-228600" y="1050925"/>
            <a:ext cx="8763000" cy="1006475"/>
          </a:xfrm>
          <a:prstGeom prst="rect">
            <a:avLst/>
          </a:prstGeom>
          <a:noFill/>
          <a:ln w="9525">
            <a:noFill/>
            <a:miter lim="800000"/>
            <a:headEnd/>
            <a:tailEnd/>
          </a:ln>
        </p:spPr>
        <p:txBody>
          <a:bodyPr>
            <a:spAutoFit/>
          </a:bodyPr>
          <a:lstStyle/>
          <a:p>
            <a:pPr marL="1828800" indent="-1828800">
              <a:spcBef>
                <a:spcPct val="50000"/>
              </a:spcBef>
            </a:pPr>
            <a:r>
              <a:rPr lang="en-US" altLang="en-US" sz="2400" b="1">
                <a:solidFill>
                  <a:srgbClr val="990000"/>
                </a:solidFill>
                <a:latin typeface="Arial" charset="0"/>
              </a:rPr>
              <a:t>         </a:t>
            </a:r>
            <a:r>
              <a:rPr lang="en-US" altLang="en-US" sz="3200" b="1">
                <a:solidFill>
                  <a:srgbClr val="990000"/>
                </a:solidFill>
                <a:latin typeface="Arial" charset="0"/>
              </a:rPr>
              <a:t>Bài 1</a:t>
            </a:r>
            <a:r>
              <a:rPr lang="en-US" altLang="en-US" sz="2800" b="1">
                <a:solidFill>
                  <a:srgbClr val="990000"/>
                </a:solidFill>
                <a:latin typeface="Arial" charset="0"/>
              </a:rPr>
              <a:t>: Phân biệt nghĩa của các từ </a:t>
            </a:r>
            <a:r>
              <a:rPr lang="en-US" altLang="en-US" sz="2800" b="1">
                <a:solidFill>
                  <a:schemeClr val="folHlink"/>
                </a:solidFill>
                <a:latin typeface="Arial" charset="0"/>
              </a:rPr>
              <a:t>xuân</a:t>
            </a:r>
            <a:r>
              <a:rPr lang="en-US" altLang="en-US" sz="2800" b="1">
                <a:solidFill>
                  <a:srgbClr val="990000"/>
                </a:solidFill>
                <a:latin typeface="Arial" charset="0"/>
              </a:rPr>
              <a:t> trong các câu sau</a:t>
            </a:r>
          </a:p>
        </p:txBody>
      </p:sp>
      <p:pic>
        <p:nvPicPr>
          <p:cNvPr id="3077" name="Picture 7" descr="flower10"/>
          <p:cNvPicPr>
            <a:picLocks noChangeAspect="1" noChangeArrowheads="1" noCrop="1"/>
          </p:cNvPicPr>
          <p:nvPr/>
        </p:nvPicPr>
        <p:blipFill>
          <a:blip r:embed="rId2"/>
          <a:srcRect/>
          <a:stretch>
            <a:fillRect/>
          </a:stretch>
        </p:blipFill>
        <p:spPr bwMode="auto">
          <a:xfrm>
            <a:off x="2743200" y="4835525"/>
            <a:ext cx="3429000" cy="17097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484" name="Picture 4" descr="img722"/>
          <p:cNvPicPr>
            <a:picLocks noChangeAspect="1" noChangeArrowheads="1"/>
          </p:cNvPicPr>
          <p:nvPr/>
        </p:nvPicPr>
        <p:blipFill>
          <a:blip r:embed="rId2"/>
          <a:srcRect/>
          <a:stretch>
            <a:fillRect/>
          </a:stretch>
        </p:blipFill>
        <p:spPr bwMode="auto">
          <a:xfrm>
            <a:off x="-76200" y="-60325"/>
            <a:ext cx="9296400" cy="70707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20484"/>
                                        </p:tgtEl>
                                        <p:attrNameLst>
                                          <p:attrName>style.visibility</p:attrName>
                                        </p:attrNameLst>
                                      </p:cBhvr>
                                      <p:to>
                                        <p:strVal val="visible"/>
                                      </p:to>
                                    </p:set>
                                    <p:animEffect transition="in" filter="box(out)">
                                      <p:cBhvr>
                                        <p:cTn id="7" dur="500"/>
                                        <p:tgtEl>
                                          <p:spTgt spid="20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4"/>
          <p:cNvSpPr>
            <a:spLocks noGrp="1" noChangeArrowheads="1"/>
          </p:cNvSpPr>
          <p:nvPr>
            <p:ph type="body" sz="half" idx="1"/>
          </p:nvPr>
        </p:nvSpPr>
        <p:spPr>
          <a:xfrm>
            <a:off x="152400" y="1828800"/>
            <a:ext cx="8534400" cy="1905000"/>
          </a:xfrm>
          <a:noFill/>
        </p:spPr>
        <p:txBody>
          <a:bodyPr/>
          <a:lstStyle/>
          <a:p>
            <a:pPr marL="571500" indent="-571500" eaLnBrk="1" hangingPunct="1">
              <a:buFont typeface="Wingdings" pitchFamily="2" charset="2"/>
              <a:buNone/>
            </a:pPr>
            <a:r>
              <a:rPr lang="en-US" altLang="en-US" sz="2600" smtClean="0">
                <a:solidFill>
                  <a:schemeClr val="folHlink"/>
                </a:solidFill>
                <a:latin typeface="Arial" charset="0"/>
              </a:rPr>
              <a:t>               Dựa theo cách dùng từ ngữ ở mẩu chuyện: “</a:t>
            </a:r>
            <a:r>
              <a:rPr lang="en-US" altLang="en-US" sz="2600" b="1" smtClean="0">
                <a:solidFill>
                  <a:srgbClr val="990000"/>
                </a:solidFill>
                <a:latin typeface="Arial" charset="0"/>
              </a:rPr>
              <a:t>Bầu trời mùa thu</a:t>
            </a:r>
            <a:r>
              <a:rPr lang="en-US" altLang="en-US" sz="2600" smtClean="0">
                <a:solidFill>
                  <a:schemeClr val="folHlink"/>
                </a:solidFill>
                <a:latin typeface="Arial" charset="0"/>
              </a:rPr>
              <a:t>”, viết một </a:t>
            </a:r>
            <a:r>
              <a:rPr lang="vi-VN" altLang="en-US" sz="2600" smtClean="0">
                <a:solidFill>
                  <a:schemeClr val="folHlink"/>
                </a:solidFill>
                <a:latin typeface="Arial" charset="0"/>
              </a:rPr>
              <a:t>đ</a:t>
            </a:r>
            <a:r>
              <a:rPr lang="en-US" altLang="en-US" sz="2600" smtClean="0">
                <a:solidFill>
                  <a:schemeClr val="folHlink"/>
                </a:solidFill>
                <a:latin typeface="Arial" charset="0"/>
              </a:rPr>
              <a:t>oạn v</a:t>
            </a:r>
            <a:r>
              <a:rPr lang="vi-VN" altLang="en-US" sz="2600" smtClean="0">
                <a:solidFill>
                  <a:schemeClr val="folHlink"/>
                </a:solidFill>
                <a:latin typeface="Arial" charset="0"/>
              </a:rPr>
              <a:t>ă</a:t>
            </a:r>
            <a:r>
              <a:rPr lang="en-US" altLang="en-US" sz="2600" smtClean="0">
                <a:solidFill>
                  <a:schemeClr val="folHlink"/>
                </a:solidFill>
                <a:latin typeface="Arial" charset="0"/>
              </a:rPr>
              <a:t>n khoảng  5 câu tả một cảnh </a:t>
            </a:r>
            <a:r>
              <a:rPr lang="vi-VN" altLang="en-US" sz="2600" smtClean="0">
                <a:solidFill>
                  <a:schemeClr val="folHlink"/>
                </a:solidFill>
                <a:latin typeface="Arial" charset="0"/>
              </a:rPr>
              <a:t>đ</a:t>
            </a:r>
            <a:r>
              <a:rPr lang="en-US" altLang="en-US" sz="2600" smtClean="0">
                <a:solidFill>
                  <a:schemeClr val="folHlink"/>
                </a:solidFill>
                <a:latin typeface="Arial" charset="0"/>
              </a:rPr>
              <a:t>ẹp của quê em hoặc n</a:t>
            </a:r>
            <a:r>
              <a:rPr lang="vi-VN" altLang="en-US" sz="2600" smtClean="0">
                <a:solidFill>
                  <a:schemeClr val="folHlink"/>
                </a:solidFill>
                <a:latin typeface="Arial" charset="0"/>
              </a:rPr>
              <a:t>ơ</a:t>
            </a:r>
            <a:r>
              <a:rPr lang="en-US" altLang="en-US" sz="2600" smtClean="0">
                <a:solidFill>
                  <a:schemeClr val="folHlink"/>
                </a:solidFill>
                <a:latin typeface="Arial" charset="0"/>
              </a:rPr>
              <a:t>i em ở. </a:t>
            </a:r>
          </a:p>
        </p:txBody>
      </p:sp>
      <p:sp>
        <p:nvSpPr>
          <p:cNvPr id="13315" name="WordArt 5"/>
          <p:cNvSpPr>
            <a:spLocks noChangeArrowheads="1" noChangeShapeType="1" noTextEdit="1"/>
          </p:cNvSpPr>
          <p:nvPr/>
        </p:nvSpPr>
        <p:spPr bwMode="auto">
          <a:xfrm>
            <a:off x="1600200" y="533400"/>
            <a:ext cx="1752600" cy="533400"/>
          </a:xfrm>
          <a:prstGeom prst="rect">
            <a:avLst/>
          </a:prstGeom>
        </p:spPr>
        <p:txBody>
          <a:bodyPr wrap="none" fromWordArt="1">
            <a:prstTxWarp prst="textPlain">
              <a:avLst>
                <a:gd name="adj" fmla="val 50000"/>
              </a:avLst>
            </a:prstTxWarp>
          </a:bodyPr>
          <a:lstStyle/>
          <a:p>
            <a:pPr algn="ctr"/>
            <a:r>
              <a:rPr lang="en-US" sz="3600" kern="10">
                <a:ln w="9525">
                  <a:solidFill>
                    <a:srgbClr val="800080"/>
                  </a:solidFill>
                  <a:round/>
                  <a:headEnd/>
                  <a:tailEnd/>
                </a:ln>
                <a:solidFill>
                  <a:srgbClr val="0000FF"/>
                </a:solidFill>
                <a:latin typeface="Arial"/>
                <a:cs typeface="Arial"/>
              </a:rPr>
              <a:t>Bài 3.</a:t>
            </a:r>
          </a:p>
        </p:txBody>
      </p:sp>
      <p:sp>
        <p:nvSpPr>
          <p:cNvPr id="22534" name="Line 6"/>
          <p:cNvSpPr>
            <a:spLocks noChangeShapeType="1"/>
          </p:cNvSpPr>
          <p:nvPr/>
        </p:nvSpPr>
        <p:spPr bwMode="auto">
          <a:xfrm>
            <a:off x="5257800" y="2590800"/>
            <a:ext cx="533400" cy="0"/>
          </a:xfrm>
          <a:prstGeom prst="line">
            <a:avLst/>
          </a:prstGeom>
          <a:noFill/>
          <a:ln w="28575">
            <a:solidFill>
              <a:srgbClr val="FF0000"/>
            </a:solidFill>
            <a:round/>
            <a:headEnd/>
            <a:tailEnd/>
          </a:ln>
        </p:spPr>
        <p:txBody>
          <a:bodyPr/>
          <a:lstStyle/>
          <a:p>
            <a:endParaRPr lang="en-US"/>
          </a:p>
        </p:txBody>
      </p:sp>
      <p:sp>
        <p:nvSpPr>
          <p:cNvPr id="22535" name="Line 7"/>
          <p:cNvSpPr>
            <a:spLocks noChangeShapeType="1"/>
          </p:cNvSpPr>
          <p:nvPr/>
        </p:nvSpPr>
        <p:spPr bwMode="auto">
          <a:xfrm>
            <a:off x="6629400" y="2590800"/>
            <a:ext cx="1600200" cy="0"/>
          </a:xfrm>
          <a:prstGeom prst="line">
            <a:avLst/>
          </a:prstGeom>
          <a:noFill/>
          <a:ln w="28575">
            <a:solidFill>
              <a:srgbClr val="FF0000"/>
            </a:solidFill>
            <a:round/>
            <a:headEnd/>
            <a:tailEnd/>
          </a:ln>
        </p:spPr>
        <p:txBody>
          <a:bodyPr/>
          <a:lstStyle/>
          <a:p>
            <a:endParaRPr lang="en-US"/>
          </a:p>
        </p:txBody>
      </p:sp>
      <p:sp>
        <p:nvSpPr>
          <p:cNvPr id="22536" name="Line 8"/>
          <p:cNvSpPr>
            <a:spLocks noChangeShapeType="1"/>
          </p:cNvSpPr>
          <p:nvPr/>
        </p:nvSpPr>
        <p:spPr bwMode="auto">
          <a:xfrm>
            <a:off x="2286000" y="3048000"/>
            <a:ext cx="838200" cy="0"/>
          </a:xfrm>
          <a:prstGeom prst="line">
            <a:avLst/>
          </a:prstGeom>
          <a:noFill/>
          <a:ln w="28575">
            <a:solidFill>
              <a:srgbClr val="FF0000"/>
            </a:solidFill>
            <a:round/>
            <a:headEnd/>
            <a:tailEnd/>
          </a:ln>
        </p:spPr>
        <p:txBody>
          <a:bodyPr/>
          <a:lstStyle/>
          <a:p>
            <a:endParaRPr lang="en-US"/>
          </a:p>
        </p:txBody>
      </p:sp>
      <p:sp>
        <p:nvSpPr>
          <p:cNvPr id="22537" name="Line 9"/>
          <p:cNvSpPr>
            <a:spLocks noChangeShapeType="1"/>
          </p:cNvSpPr>
          <p:nvPr/>
        </p:nvSpPr>
        <p:spPr bwMode="auto">
          <a:xfrm>
            <a:off x="3276600" y="3048000"/>
            <a:ext cx="304800" cy="0"/>
          </a:xfrm>
          <a:prstGeom prst="line">
            <a:avLst/>
          </a:prstGeom>
          <a:noFill/>
          <a:ln w="28575">
            <a:solidFill>
              <a:srgbClr val="FF0000"/>
            </a:solidFill>
            <a:round/>
            <a:headEnd/>
            <a:tailEnd/>
          </a:ln>
        </p:spPr>
        <p:txBody>
          <a:bodyPr/>
          <a:lstStyle/>
          <a:p>
            <a:endParaRPr lang="en-US"/>
          </a:p>
        </p:txBody>
      </p:sp>
      <p:sp>
        <p:nvSpPr>
          <p:cNvPr id="22538" name="Line 10"/>
          <p:cNvSpPr>
            <a:spLocks noChangeShapeType="1"/>
          </p:cNvSpPr>
          <p:nvPr/>
        </p:nvSpPr>
        <p:spPr bwMode="auto">
          <a:xfrm>
            <a:off x="4343400" y="3048000"/>
            <a:ext cx="1600200" cy="0"/>
          </a:xfrm>
          <a:prstGeom prst="line">
            <a:avLst/>
          </a:prstGeom>
          <a:noFill/>
          <a:ln w="28575">
            <a:solidFill>
              <a:srgbClr val="FF0000"/>
            </a:solidFill>
            <a:round/>
            <a:headEnd/>
            <a:tailEnd/>
          </a:ln>
        </p:spPr>
        <p:txBody>
          <a:bodyPr/>
          <a:lstStyle/>
          <a:p>
            <a:endParaRPr lang="en-US"/>
          </a:p>
        </p:txBody>
      </p:sp>
      <p:sp>
        <p:nvSpPr>
          <p:cNvPr id="22539" name="Line 11"/>
          <p:cNvSpPr>
            <a:spLocks noChangeShapeType="1"/>
          </p:cNvSpPr>
          <p:nvPr/>
        </p:nvSpPr>
        <p:spPr bwMode="auto">
          <a:xfrm>
            <a:off x="6858000" y="3048000"/>
            <a:ext cx="1219200" cy="0"/>
          </a:xfrm>
          <a:prstGeom prst="line">
            <a:avLst/>
          </a:prstGeom>
          <a:noFill/>
          <a:ln w="28575">
            <a:solidFill>
              <a:srgbClr val="FF0000"/>
            </a:solidFill>
            <a:round/>
            <a:headEnd/>
            <a:tailEnd/>
          </a:ln>
        </p:spPr>
        <p:txBody>
          <a:bodyPr/>
          <a:lstStyle/>
          <a:p>
            <a:endParaRPr lang="en-US"/>
          </a:p>
        </p:txBody>
      </p:sp>
      <p:sp>
        <p:nvSpPr>
          <p:cNvPr id="22540" name="Line 12"/>
          <p:cNvSpPr>
            <a:spLocks noChangeShapeType="1"/>
          </p:cNvSpPr>
          <p:nvPr/>
        </p:nvSpPr>
        <p:spPr bwMode="auto">
          <a:xfrm>
            <a:off x="1752600" y="3429000"/>
            <a:ext cx="1447800" cy="0"/>
          </a:xfrm>
          <a:prstGeom prst="line">
            <a:avLst/>
          </a:prstGeom>
          <a:noFill/>
          <a:ln w="28575">
            <a:solidFill>
              <a:srgbClr val="FF0000"/>
            </a:solidFill>
            <a:round/>
            <a:headEnd/>
            <a:tailEnd/>
          </a:ln>
        </p:spPr>
        <p:txBody>
          <a:bodyPr/>
          <a:lstStyle/>
          <a:p>
            <a:endParaRPr lang="en-US"/>
          </a:p>
        </p:txBody>
      </p:sp>
      <p:pic>
        <p:nvPicPr>
          <p:cNvPr id="13323" name="Picture 13" descr="roedblomst017"/>
          <p:cNvPicPr>
            <a:picLocks noChangeAspect="1" noChangeArrowheads="1" noCrop="1"/>
          </p:cNvPicPr>
          <p:nvPr/>
        </p:nvPicPr>
        <p:blipFill>
          <a:blip r:embed="rId2"/>
          <a:srcRect/>
          <a:stretch>
            <a:fillRect/>
          </a:stretch>
        </p:blipFill>
        <p:spPr bwMode="auto">
          <a:xfrm>
            <a:off x="3152775" y="4114800"/>
            <a:ext cx="2867025" cy="21240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534"/>
                                        </p:tgtEl>
                                        <p:attrNameLst>
                                          <p:attrName>style.visibility</p:attrName>
                                        </p:attrNameLst>
                                      </p:cBhvr>
                                      <p:to>
                                        <p:strVal val="visible"/>
                                      </p:to>
                                    </p:set>
                                    <p:animEffect transition="in" filter="wipe(left)">
                                      <p:cBhvr>
                                        <p:cTn id="7" dur="500"/>
                                        <p:tgtEl>
                                          <p:spTgt spid="225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535"/>
                                        </p:tgtEl>
                                        <p:attrNameLst>
                                          <p:attrName>style.visibility</p:attrName>
                                        </p:attrNameLst>
                                      </p:cBhvr>
                                      <p:to>
                                        <p:strVal val="visible"/>
                                      </p:to>
                                    </p:set>
                                    <p:animEffect transition="in" filter="wipe(left)">
                                      <p:cBhvr>
                                        <p:cTn id="12" dur="500"/>
                                        <p:tgtEl>
                                          <p:spTgt spid="2253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536"/>
                                        </p:tgtEl>
                                        <p:attrNameLst>
                                          <p:attrName>style.visibility</p:attrName>
                                        </p:attrNameLst>
                                      </p:cBhvr>
                                      <p:to>
                                        <p:strVal val="visible"/>
                                      </p:to>
                                    </p:set>
                                    <p:animEffect transition="in" filter="wipe(left)">
                                      <p:cBhvr>
                                        <p:cTn id="17" dur="500"/>
                                        <p:tgtEl>
                                          <p:spTgt spid="2253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2537"/>
                                        </p:tgtEl>
                                        <p:attrNameLst>
                                          <p:attrName>style.visibility</p:attrName>
                                        </p:attrNameLst>
                                      </p:cBhvr>
                                      <p:to>
                                        <p:strVal val="visible"/>
                                      </p:to>
                                    </p:set>
                                    <p:animEffect transition="in" filter="wipe(left)">
                                      <p:cBhvr>
                                        <p:cTn id="22" dur="500"/>
                                        <p:tgtEl>
                                          <p:spTgt spid="2253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2538"/>
                                        </p:tgtEl>
                                        <p:attrNameLst>
                                          <p:attrName>style.visibility</p:attrName>
                                        </p:attrNameLst>
                                      </p:cBhvr>
                                      <p:to>
                                        <p:strVal val="visible"/>
                                      </p:to>
                                    </p:set>
                                    <p:animEffect transition="in" filter="wipe(left)">
                                      <p:cBhvr>
                                        <p:cTn id="27" dur="500"/>
                                        <p:tgtEl>
                                          <p:spTgt spid="2253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2539"/>
                                        </p:tgtEl>
                                        <p:attrNameLst>
                                          <p:attrName>style.visibility</p:attrName>
                                        </p:attrNameLst>
                                      </p:cBhvr>
                                      <p:to>
                                        <p:strVal val="visible"/>
                                      </p:to>
                                    </p:set>
                                    <p:animEffect transition="in" filter="wipe(left)">
                                      <p:cBhvr>
                                        <p:cTn id="32" dur="500"/>
                                        <p:tgtEl>
                                          <p:spTgt spid="2253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2540"/>
                                        </p:tgtEl>
                                        <p:attrNameLst>
                                          <p:attrName>style.visibility</p:attrName>
                                        </p:attrNameLst>
                                      </p:cBhvr>
                                      <p:to>
                                        <p:strVal val="visible"/>
                                      </p:to>
                                    </p:set>
                                    <p:animEffect transition="in" filter="wipe(left)">
                                      <p:cBhvr>
                                        <p:cTn id="37" dur="500"/>
                                        <p:tgtEl>
                                          <p:spTgt spid="22540"/>
                                        </p:tgtEl>
                                      </p:cBhvr>
                                    </p:animEffect>
                                  </p:childTnLst>
                                </p:cTn>
                              </p:par>
                              <p:par>
                                <p:cTn id="38" presetID="35" presetClass="emph" presetSubtype="0" repeatCount="5000" fill="hold" grpId="1" nodeType="withEffect">
                                  <p:stCondLst>
                                    <p:cond delay="0"/>
                                  </p:stCondLst>
                                  <p:childTnLst>
                                    <p:anim calcmode="discrete" valueType="str">
                                      <p:cBhvr>
                                        <p:cTn id="39" dur="1000" fill="hold"/>
                                        <p:tgtEl>
                                          <p:spTgt spid="22534"/>
                                        </p:tgtEl>
                                        <p:attrNameLst>
                                          <p:attrName>style.visibility</p:attrName>
                                        </p:attrNameLst>
                                      </p:cBhvr>
                                      <p:tavLst>
                                        <p:tav tm="0">
                                          <p:val>
                                            <p:strVal val="hidden"/>
                                          </p:val>
                                        </p:tav>
                                        <p:tav tm="50000">
                                          <p:val>
                                            <p:strVal val="visible"/>
                                          </p:val>
                                        </p:tav>
                                      </p:tavLst>
                                    </p:anim>
                                  </p:childTnLst>
                                </p:cTn>
                              </p:par>
                              <p:par>
                                <p:cTn id="40" presetID="35" presetClass="emph" presetSubtype="0" repeatCount="5000" fill="hold" grpId="1" nodeType="withEffect">
                                  <p:stCondLst>
                                    <p:cond delay="0"/>
                                  </p:stCondLst>
                                  <p:childTnLst>
                                    <p:anim calcmode="discrete" valueType="str">
                                      <p:cBhvr>
                                        <p:cTn id="41" dur="1000" fill="hold"/>
                                        <p:tgtEl>
                                          <p:spTgt spid="22535"/>
                                        </p:tgtEl>
                                        <p:attrNameLst>
                                          <p:attrName>style.visibility</p:attrName>
                                        </p:attrNameLst>
                                      </p:cBhvr>
                                      <p:tavLst>
                                        <p:tav tm="0">
                                          <p:val>
                                            <p:strVal val="hidden"/>
                                          </p:val>
                                        </p:tav>
                                        <p:tav tm="50000">
                                          <p:val>
                                            <p:strVal val="visible"/>
                                          </p:val>
                                        </p:tav>
                                      </p:tavLst>
                                    </p:anim>
                                  </p:childTnLst>
                                </p:cTn>
                              </p:par>
                              <p:par>
                                <p:cTn id="42" presetID="35" presetClass="emph" presetSubtype="0" repeatCount="5000" fill="hold" grpId="1" nodeType="withEffect">
                                  <p:stCondLst>
                                    <p:cond delay="0"/>
                                  </p:stCondLst>
                                  <p:childTnLst>
                                    <p:anim calcmode="discrete" valueType="str">
                                      <p:cBhvr>
                                        <p:cTn id="43" dur="1000" fill="hold"/>
                                        <p:tgtEl>
                                          <p:spTgt spid="22536"/>
                                        </p:tgtEl>
                                        <p:attrNameLst>
                                          <p:attrName>style.visibility</p:attrName>
                                        </p:attrNameLst>
                                      </p:cBhvr>
                                      <p:tavLst>
                                        <p:tav tm="0">
                                          <p:val>
                                            <p:strVal val="hidden"/>
                                          </p:val>
                                        </p:tav>
                                        <p:tav tm="50000">
                                          <p:val>
                                            <p:strVal val="visible"/>
                                          </p:val>
                                        </p:tav>
                                      </p:tavLst>
                                    </p:anim>
                                  </p:childTnLst>
                                </p:cTn>
                              </p:par>
                              <p:par>
                                <p:cTn id="44" presetID="35" presetClass="emph" presetSubtype="0" repeatCount="5000" fill="hold" grpId="1" nodeType="withEffect">
                                  <p:stCondLst>
                                    <p:cond delay="0"/>
                                  </p:stCondLst>
                                  <p:childTnLst>
                                    <p:anim calcmode="discrete" valueType="str">
                                      <p:cBhvr>
                                        <p:cTn id="45" dur="1000" fill="hold"/>
                                        <p:tgtEl>
                                          <p:spTgt spid="22538"/>
                                        </p:tgtEl>
                                        <p:attrNameLst>
                                          <p:attrName>style.visibility</p:attrName>
                                        </p:attrNameLst>
                                      </p:cBhvr>
                                      <p:tavLst>
                                        <p:tav tm="0">
                                          <p:val>
                                            <p:strVal val="hidden"/>
                                          </p:val>
                                        </p:tav>
                                        <p:tav tm="50000">
                                          <p:val>
                                            <p:strVal val="visible"/>
                                          </p:val>
                                        </p:tav>
                                      </p:tavLst>
                                    </p:anim>
                                  </p:childTnLst>
                                </p:cTn>
                              </p:par>
                              <p:par>
                                <p:cTn id="46" presetID="35" presetClass="emph" presetSubtype="0" repeatCount="5000" fill="hold" grpId="1" nodeType="withEffect">
                                  <p:stCondLst>
                                    <p:cond delay="0"/>
                                  </p:stCondLst>
                                  <p:childTnLst>
                                    <p:anim calcmode="discrete" valueType="str">
                                      <p:cBhvr>
                                        <p:cTn id="47" dur="1000" fill="hold"/>
                                        <p:tgtEl>
                                          <p:spTgt spid="22539"/>
                                        </p:tgtEl>
                                        <p:attrNameLst>
                                          <p:attrName>style.visibility</p:attrName>
                                        </p:attrNameLst>
                                      </p:cBhvr>
                                      <p:tavLst>
                                        <p:tav tm="0">
                                          <p:val>
                                            <p:strVal val="hidden"/>
                                          </p:val>
                                        </p:tav>
                                        <p:tav tm="50000">
                                          <p:val>
                                            <p:strVal val="visible"/>
                                          </p:val>
                                        </p:tav>
                                      </p:tavLst>
                                    </p:anim>
                                  </p:childTnLst>
                                </p:cTn>
                              </p:par>
                              <p:par>
                                <p:cTn id="48" presetID="35" presetClass="emph" presetSubtype="0" repeatCount="5000" fill="hold" grpId="1" nodeType="withEffect">
                                  <p:stCondLst>
                                    <p:cond delay="0"/>
                                  </p:stCondLst>
                                  <p:childTnLst>
                                    <p:anim calcmode="discrete" valueType="str">
                                      <p:cBhvr>
                                        <p:cTn id="49" dur="1000" fill="hold"/>
                                        <p:tgtEl>
                                          <p:spTgt spid="22540"/>
                                        </p:tgtEl>
                                        <p:attrNameLst>
                                          <p:attrName>style.visibility</p:attrName>
                                        </p:attrNameLst>
                                      </p:cBhvr>
                                      <p:tavLst>
                                        <p:tav tm="0">
                                          <p:val>
                                            <p:strVal val="hidden"/>
                                          </p:val>
                                        </p:tav>
                                        <p:tav tm="50000">
                                          <p:val>
                                            <p:strVal val="visible"/>
                                          </p:val>
                                        </p:tav>
                                      </p:tavLst>
                                    </p:anim>
                                  </p:childTnLst>
                                </p:cTn>
                              </p:par>
                              <p:par>
                                <p:cTn id="50" presetID="35" presetClass="emph" presetSubtype="0" repeatCount="5000" fill="hold" grpId="1" nodeType="withEffect">
                                  <p:stCondLst>
                                    <p:cond delay="0"/>
                                  </p:stCondLst>
                                  <p:childTnLst>
                                    <p:anim calcmode="discrete" valueType="str">
                                      <p:cBhvr>
                                        <p:cTn id="51" dur="1000" fill="hold"/>
                                        <p:tgtEl>
                                          <p:spTgt spid="22537"/>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4" grpId="0" animBg="1"/>
      <p:bldP spid="22534" grpId="1" animBg="1"/>
      <p:bldP spid="22535" grpId="0" animBg="1"/>
      <p:bldP spid="22535" grpId="1" animBg="1"/>
      <p:bldP spid="22536" grpId="0" animBg="1"/>
      <p:bldP spid="22536" grpId="1" animBg="1"/>
      <p:bldP spid="22537" grpId="0" animBg="1"/>
      <p:bldP spid="22537" grpId="1" animBg="1"/>
      <p:bldP spid="22538" grpId="0" animBg="1"/>
      <p:bldP spid="22538" grpId="1" animBg="1"/>
      <p:bldP spid="22539" grpId="0" animBg="1"/>
      <p:bldP spid="22539" grpId="1" animBg="1"/>
      <p:bldP spid="22540" grpId="0" animBg="1"/>
      <p:bldP spid="22540" grpId="1"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5"/>
          <p:cNvGrpSpPr>
            <a:grpSpLocks/>
          </p:cNvGrpSpPr>
          <p:nvPr/>
        </p:nvGrpSpPr>
        <p:grpSpPr bwMode="auto">
          <a:xfrm>
            <a:off x="3175" y="3175"/>
            <a:ext cx="9140825" cy="6854825"/>
            <a:chOff x="2" y="2"/>
            <a:chExt cx="5758" cy="4318"/>
          </a:xfrm>
        </p:grpSpPr>
        <p:pic>
          <p:nvPicPr>
            <p:cNvPr id="14341" name="Picture 11" descr="img737"/>
            <p:cNvPicPr>
              <a:picLocks noChangeAspect="1" noChangeArrowheads="1"/>
            </p:cNvPicPr>
            <p:nvPr/>
          </p:nvPicPr>
          <p:blipFill>
            <a:blip r:embed="rId3"/>
            <a:srcRect/>
            <a:stretch>
              <a:fillRect/>
            </a:stretch>
          </p:blipFill>
          <p:spPr bwMode="auto">
            <a:xfrm>
              <a:off x="2" y="2"/>
              <a:ext cx="5758" cy="4318"/>
            </a:xfrm>
            <a:prstGeom prst="rect">
              <a:avLst/>
            </a:prstGeom>
            <a:noFill/>
            <a:ln w="9525">
              <a:noFill/>
              <a:miter lim="800000"/>
              <a:headEnd/>
              <a:tailEnd/>
            </a:ln>
          </p:spPr>
        </p:pic>
        <p:pic>
          <p:nvPicPr>
            <p:cNvPr id="14342" name="Picture 12" descr="22"/>
            <p:cNvPicPr>
              <a:picLocks noChangeAspect="1" noChangeArrowheads="1" noCrop="1"/>
            </p:cNvPicPr>
            <p:nvPr/>
          </p:nvPicPr>
          <p:blipFill>
            <a:blip r:embed="rId4"/>
            <a:srcRect/>
            <a:stretch>
              <a:fillRect/>
            </a:stretch>
          </p:blipFill>
          <p:spPr bwMode="auto">
            <a:xfrm>
              <a:off x="1152" y="2809"/>
              <a:ext cx="336" cy="263"/>
            </a:xfrm>
            <a:prstGeom prst="rect">
              <a:avLst/>
            </a:prstGeom>
            <a:noFill/>
            <a:ln w="9525">
              <a:noFill/>
              <a:miter lim="800000"/>
              <a:headEnd/>
              <a:tailEnd/>
            </a:ln>
          </p:spPr>
        </p:pic>
        <p:pic>
          <p:nvPicPr>
            <p:cNvPr id="14343" name="Picture 13" descr="128"/>
            <p:cNvPicPr>
              <a:picLocks noChangeAspect="1" noChangeArrowheads="1" noCrop="1"/>
            </p:cNvPicPr>
            <p:nvPr/>
          </p:nvPicPr>
          <p:blipFill>
            <a:blip r:embed="rId5"/>
            <a:srcRect/>
            <a:stretch>
              <a:fillRect/>
            </a:stretch>
          </p:blipFill>
          <p:spPr bwMode="auto">
            <a:xfrm>
              <a:off x="5136" y="3166"/>
              <a:ext cx="384" cy="304"/>
            </a:xfrm>
            <a:prstGeom prst="rect">
              <a:avLst/>
            </a:prstGeom>
            <a:noFill/>
            <a:ln w="9525">
              <a:noFill/>
              <a:miter lim="800000"/>
              <a:headEnd/>
              <a:tailEnd/>
            </a:ln>
          </p:spPr>
        </p:pic>
      </p:grpSp>
      <p:pic>
        <p:nvPicPr>
          <p:cNvPr id="10260" name="Movie.wmv">
            <a:hlinkClick r:id="" action="ppaction://media"/>
          </p:cNvPr>
          <p:cNvPicPr>
            <a:picLocks noRot="1" noChangeAspect="1" noChangeArrowheads="1"/>
          </p:cNvPicPr>
          <p:nvPr>
            <p:ph/>
            <a:videoFile r:link="rId1"/>
          </p:nvPr>
        </p:nvPicPr>
        <p:blipFill>
          <a:blip r:embed="rId6"/>
          <a:srcRect/>
          <a:stretch>
            <a:fillRect/>
          </a:stretch>
        </p:blipFill>
        <p:spPr>
          <a:xfrm>
            <a:off x="304800" y="228600"/>
            <a:ext cx="8534400" cy="6400800"/>
          </a:xfrm>
          <a:ln w="76200" cmpd="tri">
            <a:solidFill>
              <a:srgbClr val="00FF00"/>
            </a:solidFill>
          </a:ln>
        </p:spPr>
      </p:pic>
      <p:sp>
        <p:nvSpPr>
          <p:cNvPr id="10249" name="WordArt 9"/>
          <p:cNvSpPr>
            <a:spLocks noChangeArrowheads="1" noChangeShapeType="1" noTextEdit="1"/>
          </p:cNvSpPr>
          <p:nvPr/>
        </p:nvSpPr>
        <p:spPr bwMode="auto">
          <a:xfrm>
            <a:off x="1981200" y="304800"/>
            <a:ext cx="5715000" cy="1028700"/>
          </a:xfrm>
          <a:prstGeom prst="rect">
            <a:avLst/>
          </a:prstGeom>
        </p:spPr>
        <p:txBody>
          <a:bodyPr wrap="none" fromWordArt="1">
            <a:prstTxWarp prst="textPlain">
              <a:avLst>
                <a:gd name="adj" fmla="val 50000"/>
              </a:avLst>
            </a:prstTxWarp>
          </a:bodyPr>
          <a:lstStyle/>
          <a:p>
            <a:pPr algn="ctr"/>
            <a:r>
              <a:rPr lang="vi-VN" sz="3600" kern="10">
                <a:ln w="9525">
                  <a:solidFill>
                    <a:srgbClr val="00FF00"/>
                  </a:solidFill>
                  <a:round/>
                  <a:headEnd/>
                  <a:tailEnd/>
                </a:ln>
                <a:solidFill>
                  <a:srgbClr val="800080"/>
                </a:solidFill>
                <a:latin typeface="Arial"/>
                <a:cs typeface="Arial"/>
              </a:rPr>
              <a:t>THIÊN NHIÊN TƯƠI ĐẸP</a:t>
            </a:r>
            <a:endParaRPr lang="en-US" sz="3600" kern="10">
              <a:ln w="9525">
                <a:solidFill>
                  <a:srgbClr val="00FF00"/>
                </a:solidFill>
                <a:round/>
                <a:headEnd/>
                <a:tailEnd/>
              </a:ln>
              <a:solidFill>
                <a:srgbClr val="800080"/>
              </a:solidFill>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249"/>
                                        </p:tgtEl>
                                        <p:attrNameLst>
                                          <p:attrName>style.visibility</p:attrName>
                                        </p:attrNameLst>
                                      </p:cBhvr>
                                      <p:to>
                                        <p:strVal val="visible"/>
                                      </p:to>
                                    </p:set>
                                    <p:animEffect transition="in" filter="wipe(left)">
                                      <p:cBhvr>
                                        <p:cTn id="7" dur="500"/>
                                        <p:tgtEl>
                                          <p:spTgt spid="10249"/>
                                        </p:tgtEl>
                                      </p:cBhvr>
                                    </p:animEffect>
                                  </p:childTnLst>
                                </p:cTn>
                              </p:par>
                            </p:childTnLst>
                          </p:cTn>
                        </p:par>
                        <p:par>
                          <p:cTn id="8" fill="hold" nodeType="afterGroup">
                            <p:stCondLst>
                              <p:cond delay="500"/>
                            </p:stCondLst>
                            <p:childTnLst>
                              <p:par>
                                <p:cTn id="9" presetID="1" presetClass="mediacall" presetSubtype="0" fill="hold" nodeType="afterEffect">
                                  <p:stCondLst>
                                    <p:cond delay="0"/>
                                  </p:stCondLst>
                                  <p:childTnLst>
                                    <p:cmd type="call" cmd="playFrom(0.0)">
                                      <p:cBhvr>
                                        <p:cTn id="10" dur="117966" fill="hold"/>
                                        <p:tgtEl>
                                          <p:spTgt spid="10260"/>
                                        </p:tgtEl>
                                      </p:cBhvr>
                                    </p:cmd>
                                  </p:childTnLst>
                                </p:cTn>
                              </p:par>
                            </p:childTnLst>
                          </p:cTn>
                        </p:par>
                        <p:par>
                          <p:cTn id="11" fill="hold" nodeType="afterGroup">
                            <p:stCondLst>
                              <p:cond delay="118466"/>
                            </p:stCondLst>
                            <p:childTnLst>
                              <p:par>
                                <p:cTn id="12" presetID="8" presetClass="entr" presetSubtype="16"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diamond(in)">
                                      <p:cBhvr>
                                        <p:cTn id="1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p:cTn id="15" fill="hold" display="0">
                  <p:stCondLst>
                    <p:cond delay="indefinite"/>
                  </p:stCondLst>
                  <p:endCondLst>
                    <p:cond evt="onNext" delay="0">
                      <p:tgtEl>
                        <p:sldTgt/>
                      </p:tgtEl>
                    </p:cond>
                    <p:cond evt="onPrev" delay="0">
                      <p:tgtEl>
                        <p:sldTgt/>
                      </p:tgtEl>
                    </p:cond>
                  </p:endCondLst>
                </p:cTn>
                <p:tgtEl>
                  <p:spTgt spid="10260"/>
                </p:tgtEl>
              </p:cMediaNode>
            </p:video>
          </p:childTnLst>
        </p:cTn>
      </p:par>
    </p:tnLst>
    <p:bldLst>
      <p:bldP spid="1024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1" descr="roedblomst017"/>
          <p:cNvPicPr>
            <a:picLocks noChangeAspect="1" noChangeArrowheads="1" noCrop="1"/>
          </p:cNvPicPr>
          <p:nvPr/>
        </p:nvPicPr>
        <p:blipFill>
          <a:blip r:embed="rId2"/>
          <a:srcRect/>
          <a:stretch>
            <a:fillRect/>
          </a:stretch>
        </p:blipFill>
        <p:spPr bwMode="auto">
          <a:xfrm>
            <a:off x="3152775" y="4114800"/>
            <a:ext cx="2867025" cy="2124075"/>
          </a:xfrm>
          <a:prstGeom prst="rect">
            <a:avLst/>
          </a:prstGeom>
          <a:noFill/>
          <a:ln w="9525">
            <a:noFill/>
            <a:miter lim="800000"/>
            <a:headEnd/>
            <a:tailEnd/>
          </a:ln>
        </p:spPr>
      </p:pic>
      <p:sp>
        <p:nvSpPr>
          <p:cNvPr id="15363" name="WordArt 13"/>
          <p:cNvSpPr>
            <a:spLocks noChangeArrowheads="1" noChangeShapeType="1" noTextEdit="1"/>
          </p:cNvSpPr>
          <p:nvPr/>
        </p:nvSpPr>
        <p:spPr bwMode="auto">
          <a:xfrm>
            <a:off x="1600200" y="457200"/>
            <a:ext cx="1371600" cy="609600"/>
          </a:xfrm>
          <a:prstGeom prst="rect">
            <a:avLst/>
          </a:prstGeom>
        </p:spPr>
        <p:txBody>
          <a:bodyPr wrap="none" fromWordArt="1">
            <a:prstTxWarp prst="textPlain">
              <a:avLst>
                <a:gd name="adj" fmla="val 50000"/>
              </a:avLst>
            </a:prstTxWarp>
          </a:bodyPr>
          <a:lstStyle/>
          <a:p>
            <a:pPr algn="ctr"/>
            <a:r>
              <a:rPr lang="en-US" sz="3600" kern="10">
                <a:ln w="9525">
                  <a:solidFill>
                    <a:srgbClr val="800080"/>
                  </a:solidFill>
                  <a:round/>
                  <a:headEnd/>
                  <a:tailEnd/>
                </a:ln>
                <a:solidFill>
                  <a:srgbClr val="0000FF"/>
                </a:solidFill>
                <a:latin typeface="Arial"/>
                <a:cs typeface="Arial"/>
              </a:rPr>
              <a:t>Bài 3.</a:t>
            </a:r>
          </a:p>
        </p:txBody>
      </p:sp>
      <p:sp>
        <p:nvSpPr>
          <p:cNvPr id="15364" name="Line 14"/>
          <p:cNvSpPr>
            <a:spLocks noChangeShapeType="1"/>
          </p:cNvSpPr>
          <p:nvPr/>
        </p:nvSpPr>
        <p:spPr bwMode="auto">
          <a:xfrm>
            <a:off x="5257800" y="3124200"/>
            <a:ext cx="533400" cy="0"/>
          </a:xfrm>
          <a:prstGeom prst="line">
            <a:avLst/>
          </a:prstGeom>
          <a:noFill/>
          <a:ln w="28575">
            <a:solidFill>
              <a:srgbClr val="FF0000"/>
            </a:solidFill>
            <a:round/>
            <a:headEnd/>
            <a:tailEnd/>
          </a:ln>
        </p:spPr>
        <p:txBody>
          <a:bodyPr/>
          <a:lstStyle/>
          <a:p>
            <a:endParaRPr lang="en-US"/>
          </a:p>
        </p:txBody>
      </p:sp>
      <p:sp>
        <p:nvSpPr>
          <p:cNvPr id="15365" name="Line 15"/>
          <p:cNvSpPr>
            <a:spLocks noChangeShapeType="1"/>
          </p:cNvSpPr>
          <p:nvPr/>
        </p:nvSpPr>
        <p:spPr bwMode="auto">
          <a:xfrm>
            <a:off x="6629400" y="3124200"/>
            <a:ext cx="1600200" cy="0"/>
          </a:xfrm>
          <a:prstGeom prst="line">
            <a:avLst/>
          </a:prstGeom>
          <a:noFill/>
          <a:ln w="28575">
            <a:solidFill>
              <a:srgbClr val="FF0000"/>
            </a:solidFill>
            <a:round/>
            <a:headEnd/>
            <a:tailEnd/>
          </a:ln>
        </p:spPr>
        <p:txBody>
          <a:bodyPr/>
          <a:lstStyle/>
          <a:p>
            <a:endParaRPr lang="en-US"/>
          </a:p>
        </p:txBody>
      </p:sp>
      <p:sp>
        <p:nvSpPr>
          <p:cNvPr id="15366" name="Line 16"/>
          <p:cNvSpPr>
            <a:spLocks noChangeShapeType="1"/>
          </p:cNvSpPr>
          <p:nvPr/>
        </p:nvSpPr>
        <p:spPr bwMode="auto">
          <a:xfrm>
            <a:off x="2286000" y="3581400"/>
            <a:ext cx="838200" cy="0"/>
          </a:xfrm>
          <a:prstGeom prst="line">
            <a:avLst/>
          </a:prstGeom>
          <a:noFill/>
          <a:ln w="28575">
            <a:solidFill>
              <a:srgbClr val="FF0000"/>
            </a:solidFill>
            <a:round/>
            <a:headEnd/>
            <a:tailEnd/>
          </a:ln>
        </p:spPr>
        <p:txBody>
          <a:bodyPr/>
          <a:lstStyle/>
          <a:p>
            <a:endParaRPr lang="en-US"/>
          </a:p>
        </p:txBody>
      </p:sp>
      <p:sp>
        <p:nvSpPr>
          <p:cNvPr id="15367" name="Line 17"/>
          <p:cNvSpPr>
            <a:spLocks noChangeShapeType="1"/>
          </p:cNvSpPr>
          <p:nvPr/>
        </p:nvSpPr>
        <p:spPr bwMode="auto">
          <a:xfrm>
            <a:off x="3276600" y="3581400"/>
            <a:ext cx="304800" cy="0"/>
          </a:xfrm>
          <a:prstGeom prst="line">
            <a:avLst/>
          </a:prstGeom>
          <a:noFill/>
          <a:ln w="28575">
            <a:solidFill>
              <a:srgbClr val="FF0000"/>
            </a:solidFill>
            <a:round/>
            <a:headEnd/>
            <a:tailEnd/>
          </a:ln>
        </p:spPr>
        <p:txBody>
          <a:bodyPr/>
          <a:lstStyle/>
          <a:p>
            <a:endParaRPr lang="en-US"/>
          </a:p>
        </p:txBody>
      </p:sp>
      <p:sp>
        <p:nvSpPr>
          <p:cNvPr id="15368" name="Line 18"/>
          <p:cNvSpPr>
            <a:spLocks noChangeShapeType="1"/>
          </p:cNvSpPr>
          <p:nvPr/>
        </p:nvSpPr>
        <p:spPr bwMode="auto">
          <a:xfrm>
            <a:off x="4343400" y="3581400"/>
            <a:ext cx="1600200" cy="0"/>
          </a:xfrm>
          <a:prstGeom prst="line">
            <a:avLst/>
          </a:prstGeom>
          <a:noFill/>
          <a:ln w="28575">
            <a:solidFill>
              <a:srgbClr val="FF0000"/>
            </a:solidFill>
            <a:round/>
            <a:headEnd/>
            <a:tailEnd/>
          </a:ln>
        </p:spPr>
        <p:txBody>
          <a:bodyPr/>
          <a:lstStyle/>
          <a:p>
            <a:endParaRPr lang="en-US"/>
          </a:p>
        </p:txBody>
      </p:sp>
      <p:sp>
        <p:nvSpPr>
          <p:cNvPr id="15369" name="Line 19"/>
          <p:cNvSpPr>
            <a:spLocks noChangeShapeType="1"/>
          </p:cNvSpPr>
          <p:nvPr/>
        </p:nvSpPr>
        <p:spPr bwMode="auto">
          <a:xfrm>
            <a:off x="6858000" y="3581400"/>
            <a:ext cx="1219200" cy="0"/>
          </a:xfrm>
          <a:prstGeom prst="line">
            <a:avLst/>
          </a:prstGeom>
          <a:noFill/>
          <a:ln w="28575">
            <a:solidFill>
              <a:srgbClr val="FF0000"/>
            </a:solidFill>
            <a:round/>
            <a:headEnd/>
            <a:tailEnd/>
          </a:ln>
        </p:spPr>
        <p:txBody>
          <a:bodyPr/>
          <a:lstStyle/>
          <a:p>
            <a:endParaRPr lang="en-US"/>
          </a:p>
        </p:txBody>
      </p:sp>
      <p:sp>
        <p:nvSpPr>
          <p:cNvPr id="15370" name="Line 20"/>
          <p:cNvSpPr>
            <a:spLocks noChangeShapeType="1"/>
          </p:cNvSpPr>
          <p:nvPr/>
        </p:nvSpPr>
        <p:spPr bwMode="auto">
          <a:xfrm>
            <a:off x="1752600" y="3962400"/>
            <a:ext cx="1447800" cy="0"/>
          </a:xfrm>
          <a:prstGeom prst="line">
            <a:avLst/>
          </a:prstGeom>
          <a:noFill/>
          <a:ln w="28575">
            <a:solidFill>
              <a:srgbClr val="FF0000"/>
            </a:solidFill>
            <a:round/>
            <a:headEnd/>
            <a:tailEnd/>
          </a:ln>
        </p:spPr>
        <p:txBody>
          <a:bodyPr/>
          <a:lstStyle/>
          <a:p>
            <a:endParaRPr lang="en-US"/>
          </a:p>
        </p:txBody>
      </p:sp>
      <p:sp>
        <p:nvSpPr>
          <p:cNvPr id="15371" name="Rectangle 21"/>
          <p:cNvSpPr>
            <a:spLocks noGrp="1" noChangeArrowheads="1"/>
          </p:cNvSpPr>
          <p:nvPr>
            <p:ph type="body" sz="half" idx="1"/>
          </p:nvPr>
        </p:nvSpPr>
        <p:spPr>
          <a:xfrm>
            <a:off x="152400" y="2362200"/>
            <a:ext cx="8534400" cy="1905000"/>
          </a:xfrm>
          <a:noFill/>
        </p:spPr>
        <p:txBody>
          <a:bodyPr/>
          <a:lstStyle/>
          <a:p>
            <a:pPr marL="571500" indent="-571500" eaLnBrk="1" hangingPunct="1">
              <a:buFont typeface="Wingdings" pitchFamily="2" charset="2"/>
              <a:buNone/>
            </a:pPr>
            <a:r>
              <a:rPr lang="en-US" altLang="en-US" sz="2600" smtClean="0">
                <a:latin typeface="Arial" charset="0"/>
              </a:rPr>
              <a:t>               Dựa theo cách dùng từ ngữ ở mẩu chuyện: “</a:t>
            </a:r>
            <a:r>
              <a:rPr lang="en-US" altLang="en-US" sz="2600" b="1" smtClean="0">
                <a:latin typeface="Arial" charset="0"/>
              </a:rPr>
              <a:t>Bầu trời mùa thu</a:t>
            </a:r>
            <a:r>
              <a:rPr lang="en-US" altLang="en-US" sz="2600" smtClean="0">
                <a:latin typeface="Arial" charset="0"/>
              </a:rPr>
              <a:t>”, viết một </a:t>
            </a:r>
            <a:r>
              <a:rPr lang="vi-VN" altLang="en-US" sz="2600" smtClean="0">
                <a:latin typeface="Arial" charset="0"/>
              </a:rPr>
              <a:t>đ</a:t>
            </a:r>
            <a:r>
              <a:rPr lang="en-US" altLang="en-US" sz="2600" smtClean="0">
                <a:latin typeface="Arial" charset="0"/>
              </a:rPr>
              <a:t>oạn v</a:t>
            </a:r>
            <a:r>
              <a:rPr lang="vi-VN" altLang="en-US" sz="2600" smtClean="0">
                <a:latin typeface="Arial" charset="0"/>
              </a:rPr>
              <a:t>ă</a:t>
            </a:r>
            <a:r>
              <a:rPr lang="en-US" altLang="en-US" sz="2600" smtClean="0">
                <a:latin typeface="Arial" charset="0"/>
              </a:rPr>
              <a:t>n khoảng  5 câu tả một cảnh </a:t>
            </a:r>
            <a:r>
              <a:rPr lang="vi-VN" altLang="en-US" sz="2600" smtClean="0">
                <a:latin typeface="Arial" charset="0"/>
              </a:rPr>
              <a:t>đ</a:t>
            </a:r>
            <a:r>
              <a:rPr lang="en-US" altLang="en-US" sz="2600" smtClean="0">
                <a:latin typeface="Arial" charset="0"/>
              </a:rPr>
              <a:t>ẹp của quê em hoặc n</a:t>
            </a:r>
            <a:r>
              <a:rPr lang="vi-VN" altLang="en-US" sz="2600" smtClean="0">
                <a:latin typeface="Arial" charset="0"/>
              </a:rPr>
              <a:t>ơ</a:t>
            </a:r>
            <a:r>
              <a:rPr lang="en-US" altLang="en-US" sz="2600" smtClean="0">
                <a:latin typeface="Arial" charset="0"/>
              </a:rPr>
              <a:t>i em ở.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386" name="Picture 6" descr="Picture1"/>
          <p:cNvPicPr>
            <a:picLocks noChangeAspect="1" noChangeArrowheads="1"/>
          </p:cNvPicPr>
          <p:nvPr/>
        </p:nvPicPr>
        <p:blipFill>
          <a:blip r:embed="rId2"/>
          <a:srcRect/>
          <a:stretch>
            <a:fillRect/>
          </a:stretch>
        </p:blipFill>
        <p:spPr bwMode="auto">
          <a:xfrm>
            <a:off x="457200" y="-314325"/>
            <a:ext cx="8382000" cy="7477125"/>
          </a:xfrm>
          <a:prstGeom prst="rect">
            <a:avLst/>
          </a:prstGeom>
          <a:noFill/>
          <a:ln w="9525">
            <a:noFill/>
            <a:miter lim="800000"/>
            <a:headEnd/>
            <a:tailEnd/>
          </a:ln>
        </p:spPr>
      </p:pic>
      <p:sp>
        <p:nvSpPr>
          <p:cNvPr id="16387" name="WordArt 12"/>
          <p:cNvSpPr>
            <a:spLocks noChangeArrowheads="1" noChangeShapeType="1" noTextEdit="1"/>
          </p:cNvSpPr>
          <p:nvPr/>
        </p:nvSpPr>
        <p:spPr bwMode="auto">
          <a:xfrm>
            <a:off x="2514600" y="1905000"/>
            <a:ext cx="4419600" cy="914400"/>
          </a:xfrm>
          <a:prstGeom prst="rect">
            <a:avLst/>
          </a:prstGeom>
        </p:spPr>
        <p:txBody>
          <a:bodyPr spcFirstLastPara="1" wrap="none" fromWordArt="1">
            <a:prstTxWarp prst="textArchUp">
              <a:avLst>
                <a:gd name="adj" fmla="val 10800004"/>
              </a:avLst>
            </a:prstTxWarp>
          </a:bodyPr>
          <a:lstStyle/>
          <a:p>
            <a:pPr algn="ctr"/>
            <a:r>
              <a:rPr lang="vi-VN" sz="3600" kern="10">
                <a:ln w="9525">
                  <a:solidFill>
                    <a:srgbClr val="990000"/>
                  </a:solidFill>
                  <a:round/>
                  <a:headEnd/>
                  <a:tailEnd/>
                </a:ln>
                <a:solidFill>
                  <a:srgbClr val="FF0000"/>
                </a:solidFill>
                <a:latin typeface="Arial"/>
                <a:cs typeface="Arial"/>
              </a:rPr>
              <a:t>GIẢI THƯỞNG</a:t>
            </a:r>
            <a:endParaRPr lang="en-US" sz="3600" kern="10">
              <a:ln w="9525">
                <a:solidFill>
                  <a:srgbClr val="990000"/>
                </a:solidFill>
                <a:round/>
                <a:headEnd/>
                <a:tailEnd/>
              </a:ln>
              <a:solidFill>
                <a:srgbClr val="FF0000"/>
              </a:solidFill>
              <a:latin typeface="Arial"/>
              <a:cs typeface="Arial"/>
            </a:endParaRPr>
          </a:p>
        </p:txBody>
      </p:sp>
      <p:sp>
        <p:nvSpPr>
          <p:cNvPr id="16388" name="WordArt 13"/>
          <p:cNvSpPr>
            <a:spLocks noChangeArrowheads="1" noChangeShapeType="1" noTextEdit="1"/>
          </p:cNvSpPr>
          <p:nvPr/>
        </p:nvSpPr>
        <p:spPr bwMode="auto">
          <a:xfrm>
            <a:off x="3810000" y="2819400"/>
            <a:ext cx="1752600" cy="842963"/>
          </a:xfrm>
          <a:prstGeom prst="rect">
            <a:avLst/>
          </a:prstGeom>
        </p:spPr>
        <p:txBody>
          <a:bodyPr wrap="none" fromWordArt="1">
            <a:prstTxWarp prst="textPlain">
              <a:avLst>
                <a:gd name="adj" fmla="val 50000"/>
              </a:avLst>
            </a:prstTxWarp>
          </a:bodyPr>
          <a:lstStyle/>
          <a:p>
            <a:pPr algn="ctr"/>
            <a:r>
              <a:rPr lang="en-US" sz="3600" kern="10">
                <a:ln w="9525">
                  <a:solidFill>
                    <a:srgbClr val="990000"/>
                  </a:solidFill>
                  <a:round/>
                  <a:headEnd/>
                  <a:tailEnd/>
                </a:ln>
                <a:solidFill>
                  <a:srgbClr val="0000FF"/>
                </a:solidFill>
                <a:latin typeface="Arial"/>
                <a:cs typeface="Arial"/>
              </a:rPr>
              <a:t>TẶNG</a:t>
            </a:r>
          </a:p>
        </p:txBody>
      </p:sp>
      <p:sp>
        <p:nvSpPr>
          <p:cNvPr id="16389" name="WordArt 15"/>
          <p:cNvSpPr>
            <a:spLocks noChangeArrowheads="1" noChangeShapeType="1" noTextEdit="1"/>
          </p:cNvSpPr>
          <p:nvPr/>
        </p:nvSpPr>
        <p:spPr bwMode="auto">
          <a:xfrm>
            <a:off x="2819400" y="3810000"/>
            <a:ext cx="3886200" cy="1371600"/>
          </a:xfrm>
          <a:prstGeom prst="rect">
            <a:avLst/>
          </a:prstGeom>
        </p:spPr>
        <p:txBody>
          <a:bodyPr wrap="none" fromWordArt="1">
            <a:prstTxWarp prst="textCanDown">
              <a:avLst>
                <a:gd name="adj" fmla="val 33333"/>
              </a:avLst>
            </a:prstTxWarp>
          </a:bodyPr>
          <a:lstStyle/>
          <a:p>
            <a:pPr algn="ctr"/>
            <a:r>
              <a:rPr lang="en-US" sz="3600" kern="10">
                <a:ln w="9525">
                  <a:solidFill>
                    <a:srgbClr val="00FF00"/>
                  </a:solidFill>
                  <a:round/>
                  <a:headEnd/>
                  <a:tailEnd/>
                </a:ln>
                <a:solidFill>
                  <a:srgbClr val="FF0000"/>
                </a:solidFill>
                <a:latin typeface="Arial"/>
                <a:cs typeface="Arial"/>
              </a:rPr>
              <a:t>NHÀ VĂN NHÍ</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2776" name="Picture 8" descr="animated_animal%20cow">
            <a:hlinkClick r:id="rId2" action="ppaction://hlinksldjump"/>
          </p:cNvPr>
          <p:cNvPicPr>
            <a:picLocks noChangeAspect="1" noChangeArrowheads="1" noCrop="1"/>
          </p:cNvPicPr>
          <p:nvPr/>
        </p:nvPicPr>
        <p:blipFill>
          <a:blip r:embed="rId3"/>
          <a:srcRect/>
          <a:stretch>
            <a:fillRect/>
          </a:stretch>
        </p:blipFill>
        <p:spPr bwMode="auto">
          <a:xfrm>
            <a:off x="1066800" y="0"/>
            <a:ext cx="2973388" cy="3078163"/>
          </a:xfrm>
          <a:prstGeom prst="rect">
            <a:avLst/>
          </a:prstGeom>
          <a:noFill/>
          <a:ln w="9525">
            <a:noFill/>
            <a:miter lim="800000"/>
            <a:headEnd/>
            <a:tailEnd/>
          </a:ln>
        </p:spPr>
      </p:pic>
      <p:pic>
        <p:nvPicPr>
          <p:cNvPr id="32779" name="Picture 11" descr="animated_cartoon_animal%20cat1">
            <a:hlinkClick r:id="rId4" action="ppaction://hlinksldjump"/>
          </p:cNvPr>
          <p:cNvPicPr>
            <a:picLocks noChangeAspect="1" noChangeArrowheads="1" noCrop="1"/>
          </p:cNvPicPr>
          <p:nvPr/>
        </p:nvPicPr>
        <p:blipFill>
          <a:blip r:embed="rId5"/>
          <a:srcRect/>
          <a:stretch>
            <a:fillRect/>
          </a:stretch>
        </p:blipFill>
        <p:spPr bwMode="auto">
          <a:xfrm>
            <a:off x="3657600" y="3359150"/>
            <a:ext cx="3608388" cy="3498850"/>
          </a:xfrm>
          <a:prstGeom prst="rect">
            <a:avLst/>
          </a:prstGeom>
          <a:noFill/>
          <a:ln w="9525">
            <a:noFill/>
            <a:miter lim="800000"/>
            <a:headEnd/>
            <a:tailEnd/>
          </a:ln>
        </p:spPr>
      </p:pic>
      <p:pic>
        <p:nvPicPr>
          <p:cNvPr id="32781" name="Picture 13" descr="f_mailan">
            <a:hlinkClick r:id="rId6" action="ppaction://hlinksldjump"/>
          </p:cNvPr>
          <p:cNvPicPr>
            <a:picLocks noChangeAspect="1" noChangeArrowheads="1" noCrop="1"/>
          </p:cNvPicPr>
          <p:nvPr/>
        </p:nvPicPr>
        <p:blipFill>
          <a:blip r:embed="rId7"/>
          <a:srcRect/>
          <a:stretch>
            <a:fillRect/>
          </a:stretch>
        </p:blipFill>
        <p:spPr bwMode="auto">
          <a:xfrm>
            <a:off x="5181600" y="228600"/>
            <a:ext cx="3048000" cy="3048000"/>
          </a:xfrm>
          <a:prstGeom prst="rect">
            <a:avLst/>
          </a:prstGeom>
          <a:noFill/>
          <a:ln w="9525">
            <a:noFill/>
            <a:miter lim="800000"/>
            <a:headEnd/>
            <a:tailEnd/>
          </a:ln>
        </p:spPr>
      </p:pic>
      <p:grpSp>
        <p:nvGrpSpPr>
          <p:cNvPr id="17413" name="Group 19"/>
          <p:cNvGrpSpPr>
            <a:grpSpLocks/>
          </p:cNvGrpSpPr>
          <p:nvPr/>
        </p:nvGrpSpPr>
        <p:grpSpPr bwMode="auto">
          <a:xfrm>
            <a:off x="-381000" y="3962400"/>
            <a:ext cx="9525000" cy="3086100"/>
            <a:chOff x="-240" y="2496"/>
            <a:chExt cx="6000" cy="1944"/>
          </a:xfrm>
        </p:grpSpPr>
        <p:pic>
          <p:nvPicPr>
            <p:cNvPr id="17415" name="Picture 14" descr="b36"/>
            <p:cNvPicPr>
              <a:picLocks noChangeAspect="1" noChangeArrowheads="1" noCrop="1"/>
            </p:cNvPicPr>
            <p:nvPr/>
          </p:nvPicPr>
          <p:blipFill>
            <a:blip r:embed="rId8"/>
            <a:srcRect/>
            <a:stretch>
              <a:fillRect/>
            </a:stretch>
          </p:blipFill>
          <p:spPr bwMode="auto">
            <a:xfrm>
              <a:off x="-240" y="2880"/>
              <a:ext cx="1266" cy="1530"/>
            </a:xfrm>
            <a:prstGeom prst="rect">
              <a:avLst/>
            </a:prstGeom>
            <a:noFill/>
            <a:ln w="9525">
              <a:noFill/>
              <a:miter lim="800000"/>
              <a:headEnd/>
              <a:tailEnd/>
            </a:ln>
          </p:spPr>
        </p:pic>
        <p:pic>
          <p:nvPicPr>
            <p:cNvPr id="17416" name="Picture 6" descr="H:\01-23[1].gif"/>
            <p:cNvPicPr>
              <a:picLocks noChangeAspect="1" noChangeArrowheads="1" noCrop="1"/>
            </p:cNvPicPr>
            <p:nvPr/>
          </p:nvPicPr>
          <p:blipFill>
            <a:blip r:embed="rId9"/>
            <a:srcRect/>
            <a:stretch>
              <a:fillRect/>
            </a:stretch>
          </p:blipFill>
          <p:spPr bwMode="auto">
            <a:xfrm>
              <a:off x="4848" y="2496"/>
              <a:ext cx="912" cy="1824"/>
            </a:xfrm>
            <a:prstGeom prst="rect">
              <a:avLst/>
            </a:prstGeom>
            <a:noFill/>
            <a:ln w="9525">
              <a:noFill/>
              <a:miter lim="800000"/>
              <a:headEnd/>
              <a:tailEnd/>
            </a:ln>
          </p:spPr>
        </p:pic>
        <p:pic>
          <p:nvPicPr>
            <p:cNvPr id="17417" name="Picture 17" descr="farvetblomst005"/>
            <p:cNvPicPr>
              <a:picLocks noChangeAspect="1" noChangeArrowheads="1" noCrop="1"/>
            </p:cNvPicPr>
            <p:nvPr/>
          </p:nvPicPr>
          <p:blipFill>
            <a:blip r:embed="rId10"/>
            <a:srcRect/>
            <a:stretch>
              <a:fillRect/>
            </a:stretch>
          </p:blipFill>
          <p:spPr bwMode="auto">
            <a:xfrm rot="5153229">
              <a:off x="1428" y="2940"/>
              <a:ext cx="600" cy="2400"/>
            </a:xfrm>
            <a:prstGeom prst="rect">
              <a:avLst/>
            </a:prstGeom>
            <a:noFill/>
            <a:ln w="9525">
              <a:noFill/>
              <a:miter lim="800000"/>
              <a:headEnd/>
              <a:tailEnd/>
            </a:ln>
          </p:spPr>
        </p:pic>
        <p:pic>
          <p:nvPicPr>
            <p:cNvPr id="17418" name="Picture 18" descr="farvetblomst005"/>
            <p:cNvPicPr>
              <a:picLocks noChangeAspect="1" noChangeArrowheads="1" noCrop="1"/>
            </p:cNvPicPr>
            <p:nvPr/>
          </p:nvPicPr>
          <p:blipFill>
            <a:blip r:embed="rId10"/>
            <a:srcRect/>
            <a:stretch>
              <a:fillRect/>
            </a:stretch>
          </p:blipFill>
          <p:spPr bwMode="auto">
            <a:xfrm rot="5153229">
              <a:off x="3540" y="2892"/>
              <a:ext cx="600" cy="2400"/>
            </a:xfrm>
            <a:prstGeom prst="rect">
              <a:avLst/>
            </a:prstGeom>
            <a:noFill/>
            <a:ln w="9525">
              <a:noFill/>
              <a:miter lim="800000"/>
              <a:headEnd/>
              <a:tailEnd/>
            </a:ln>
          </p:spPr>
        </p:pic>
      </p:grpSp>
      <p:pic>
        <p:nvPicPr>
          <p:cNvPr id="32789" name="Picture 21" descr="Picture12">
            <a:hlinkClick r:id="rId11" action="ppaction://hlinksldjump"/>
          </p:cNvPr>
          <p:cNvPicPr>
            <a:picLocks noChangeAspect="1" noChangeArrowheads="1" noCrop="1"/>
          </p:cNvPicPr>
          <p:nvPr/>
        </p:nvPicPr>
        <p:blipFill>
          <a:blip r:embed="rId12"/>
          <a:srcRect/>
          <a:stretch>
            <a:fillRect/>
          </a:stretch>
        </p:blipFill>
        <p:spPr bwMode="auto">
          <a:xfrm>
            <a:off x="990600" y="3124200"/>
            <a:ext cx="2870200" cy="2870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2776"/>
                    </p:tgtEl>
                  </p:cond>
                </p:stCondLst>
                <p:endSync evt="end" delay="0">
                  <p:rtn val="all"/>
                </p:endSync>
                <p:childTnLst>
                  <p:par>
                    <p:cTn id="3" fill="hold" nodeType="clickPar">
                      <p:stCondLst>
                        <p:cond delay="0"/>
                      </p:stCondLst>
                      <p:childTnLst>
                        <p:par>
                          <p:cTn id="4" fill="hold" nodeType="withGroup">
                            <p:stCondLst>
                              <p:cond delay="0"/>
                            </p:stCondLst>
                            <p:childTnLst>
                              <p:par>
                                <p:cTn id="5" presetID="4" presetClass="exit" presetSubtype="16" fill="hold" nodeType="clickEffect">
                                  <p:stCondLst>
                                    <p:cond delay="0"/>
                                  </p:stCondLst>
                                  <p:childTnLst>
                                    <p:animEffect transition="out" filter="box(in)">
                                      <p:cBhvr>
                                        <p:cTn id="6" dur="500"/>
                                        <p:tgtEl>
                                          <p:spTgt spid="32776"/>
                                        </p:tgtEl>
                                      </p:cBhvr>
                                    </p:animEffect>
                                    <p:set>
                                      <p:cBhvr>
                                        <p:cTn id="7" dur="1" fill="hold">
                                          <p:stCondLst>
                                            <p:cond delay="499"/>
                                          </p:stCondLst>
                                        </p:cTn>
                                        <p:tgtEl>
                                          <p:spTgt spid="32776"/>
                                        </p:tgtEl>
                                        <p:attrNameLst>
                                          <p:attrName>style.visibility</p:attrName>
                                        </p:attrNameLst>
                                      </p:cBhvr>
                                      <p:to>
                                        <p:strVal val="hidden"/>
                                      </p:to>
                                    </p:set>
                                  </p:childTnLst>
                                </p:cTn>
                              </p:par>
                            </p:childTnLst>
                          </p:cTn>
                        </p:par>
                      </p:childTnLst>
                    </p:cTn>
                  </p:par>
                </p:childTnLst>
              </p:cTn>
              <p:nextCondLst>
                <p:cond evt="onClick" delay="0">
                  <p:tgtEl>
                    <p:spTgt spid="32776"/>
                  </p:tgtEl>
                </p:cond>
              </p:nextCondLst>
            </p:seq>
            <p:seq concurrent="1" nextAc="seek">
              <p:cTn id="8" restart="whenNotActive" fill="hold" evtFilter="cancelBubble" nodeType="interactiveSeq">
                <p:stCondLst>
                  <p:cond evt="onClick" delay="0">
                    <p:tgtEl>
                      <p:spTgt spid="32779"/>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4" presetClass="exit" presetSubtype="16" fill="hold" nodeType="clickEffect">
                                  <p:stCondLst>
                                    <p:cond delay="0"/>
                                  </p:stCondLst>
                                  <p:childTnLst>
                                    <p:animEffect transition="out" filter="box(in)">
                                      <p:cBhvr>
                                        <p:cTn id="12" dur="500"/>
                                        <p:tgtEl>
                                          <p:spTgt spid="32779"/>
                                        </p:tgtEl>
                                      </p:cBhvr>
                                    </p:animEffect>
                                    <p:set>
                                      <p:cBhvr>
                                        <p:cTn id="13" dur="1" fill="hold">
                                          <p:stCondLst>
                                            <p:cond delay="499"/>
                                          </p:stCondLst>
                                        </p:cTn>
                                        <p:tgtEl>
                                          <p:spTgt spid="32779"/>
                                        </p:tgtEl>
                                        <p:attrNameLst>
                                          <p:attrName>style.visibility</p:attrName>
                                        </p:attrNameLst>
                                      </p:cBhvr>
                                      <p:to>
                                        <p:strVal val="hidden"/>
                                      </p:to>
                                    </p:set>
                                  </p:childTnLst>
                                </p:cTn>
                              </p:par>
                            </p:childTnLst>
                          </p:cTn>
                        </p:par>
                      </p:childTnLst>
                    </p:cTn>
                  </p:par>
                </p:childTnLst>
              </p:cTn>
              <p:nextCondLst>
                <p:cond evt="onClick" delay="0">
                  <p:tgtEl>
                    <p:spTgt spid="32779"/>
                  </p:tgtEl>
                </p:cond>
              </p:nextCondLst>
            </p:seq>
            <p:seq concurrent="1" nextAc="seek">
              <p:cTn id="14" restart="whenNotActive" fill="hold" evtFilter="cancelBubble" nodeType="interactiveSeq">
                <p:stCondLst>
                  <p:cond evt="onClick" delay="0">
                    <p:tgtEl>
                      <p:spTgt spid="32781"/>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4" presetClass="exit" presetSubtype="16" fill="hold" nodeType="clickEffect">
                                  <p:stCondLst>
                                    <p:cond delay="0"/>
                                  </p:stCondLst>
                                  <p:childTnLst>
                                    <p:animEffect transition="out" filter="box(in)">
                                      <p:cBhvr>
                                        <p:cTn id="18" dur="500"/>
                                        <p:tgtEl>
                                          <p:spTgt spid="32781"/>
                                        </p:tgtEl>
                                      </p:cBhvr>
                                    </p:animEffect>
                                    <p:set>
                                      <p:cBhvr>
                                        <p:cTn id="19" dur="1" fill="hold">
                                          <p:stCondLst>
                                            <p:cond delay="499"/>
                                          </p:stCondLst>
                                        </p:cTn>
                                        <p:tgtEl>
                                          <p:spTgt spid="32781"/>
                                        </p:tgtEl>
                                        <p:attrNameLst>
                                          <p:attrName>style.visibility</p:attrName>
                                        </p:attrNameLst>
                                      </p:cBhvr>
                                      <p:to>
                                        <p:strVal val="hidden"/>
                                      </p:to>
                                    </p:set>
                                  </p:childTnLst>
                                </p:cTn>
                              </p:par>
                            </p:childTnLst>
                          </p:cTn>
                        </p:par>
                      </p:childTnLst>
                    </p:cTn>
                  </p:par>
                </p:childTnLst>
              </p:cTn>
              <p:nextCondLst>
                <p:cond evt="onClick" delay="0">
                  <p:tgtEl>
                    <p:spTgt spid="32781"/>
                  </p:tgtEl>
                </p:cond>
              </p:nextCondLst>
            </p:seq>
            <p:seq concurrent="1" nextAc="seek">
              <p:cTn id="20" restart="whenNotActive" fill="hold" evtFilter="cancelBubble" nodeType="interactiveSeq">
                <p:stCondLst>
                  <p:cond evt="onClick" delay="0">
                    <p:tgtEl>
                      <p:spTgt spid="32789"/>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4" presetClass="exit" presetSubtype="16" fill="hold" nodeType="clickEffect">
                                  <p:stCondLst>
                                    <p:cond delay="0"/>
                                  </p:stCondLst>
                                  <p:childTnLst>
                                    <p:animEffect transition="out" filter="box(in)">
                                      <p:cBhvr>
                                        <p:cTn id="24" dur="500"/>
                                        <p:tgtEl>
                                          <p:spTgt spid="32789"/>
                                        </p:tgtEl>
                                      </p:cBhvr>
                                    </p:animEffect>
                                    <p:set>
                                      <p:cBhvr>
                                        <p:cTn id="25" dur="1" fill="hold">
                                          <p:stCondLst>
                                            <p:cond delay="499"/>
                                          </p:stCondLst>
                                        </p:cTn>
                                        <p:tgtEl>
                                          <p:spTgt spid="32789"/>
                                        </p:tgtEl>
                                        <p:attrNameLst>
                                          <p:attrName>style.visibility</p:attrName>
                                        </p:attrNameLst>
                                      </p:cBhvr>
                                      <p:to>
                                        <p:strVal val="hidden"/>
                                      </p:to>
                                    </p:set>
                                  </p:childTnLst>
                                </p:cTn>
                              </p:par>
                            </p:childTnLst>
                          </p:cTn>
                        </p:par>
                      </p:childTnLst>
                    </p:cTn>
                  </p:par>
                </p:childTnLst>
              </p:cTn>
              <p:nextCondLst>
                <p:cond evt="onClick" delay="0">
                  <p:tgtEl>
                    <p:spTgt spid="32789"/>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4" name="Picture 4" descr="animated_animal%20cow"/>
          <p:cNvPicPr>
            <a:picLocks noChangeAspect="1" noChangeArrowheads="1" noCrop="1"/>
          </p:cNvPicPr>
          <p:nvPr/>
        </p:nvPicPr>
        <p:blipFill>
          <a:blip r:embed="rId2"/>
          <a:srcRect/>
          <a:stretch>
            <a:fillRect/>
          </a:stretch>
        </p:blipFill>
        <p:spPr bwMode="auto">
          <a:xfrm>
            <a:off x="304800" y="2384425"/>
            <a:ext cx="3659188" cy="3787775"/>
          </a:xfrm>
          <a:prstGeom prst="rect">
            <a:avLst/>
          </a:prstGeom>
          <a:noFill/>
          <a:ln w="9525">
            <a:noFill/>
            <a:miter lim="800000"/>
            <a:headEnd/>
            <a:tailEnd/>
          </a:ln>
        </p:spPr>
      </p:pic>
      <p:sp>
        <p:nvSpPr>
          <p:cNvPr id="18435" name="AutoShape 5"/>
          <p:cNvSpPr>
            <a:spLocks noChangeArrowheads="1"/>
          </p:cNvSpPr>
          <p:nvPr/>
        </p:nvSpPr>
        <p:spPr bwMode="auto">
          <a:xfrm>
            <a:off x="2743200" y="457200"/>
            <a:ext cx="6324600" cy="1981200"/>
          </a:xfrm>
          <a:prstGeom prst="wedgeRoundRectCallout">
            <a:avLst>
              <a:gd name="adj1" fmla="val -46588"/>
              <a:gd name="adj2" fmla="val 112259"/>
              <a:gd name="adj3" fmla="val 16667"/>
            </a:avLst>
          </a:prstGeom>
          <a:solidFill>
            <a:schemeClr val="bg1"/>
          </a:solidFill>
          <a:ln w="57150" cmpd="thinThick">
            <a:solidFill>
              <a:srgbClr val="FF0000"/>
            </a:solidFill>
            <a:miter lim="800000"/>
            <a:headEnd/>
            <a:tailEnd/>
          </a:ln>
        </p:spPr>
        <p:txBody>
          <a:bodyPr anchor="ctr"/>
          <a:lstStyle/>
          <a:p>
            <a:pPr algn="ctr"/>
            <a:r>
              <a:rPr lang="en-US" altLang="en-US" sz="2800">
                <a:solidFill>
                  <a:srgbClr val="0000FF"/>
                </a:solidFill>
                <a:latin typeface="Arial" charset="0"/>
              </a:rPr>
              <a:t>Giải th</a:t>
            </a:r>
            <a:r>
              <a:rPr lang="vi-VN" altLang="en-US" sz="2800">
                <a:solidFill>
                  <a:srgbClr val="0000FF"/>
                </a:solidFill>
                <a:latin typeface="Arial" charset="0"/>
              </a:rPr>
              <a:t>ư</a:t>
            </a:r>
            <a:r>
              <a:rPr lang="en-US" altLang="en-US" sz="2800">
                <a:solidFill>
                  <a:srgbClr val="0000FF"/>
                </a:solidFill>
                <a:latin typeface="Arial" charset="0"/>
              </a:rPr>
              <a:t>ởng mà bạn nhận </a:t>
            </a:r>
            <a:r>
              <a:rPr lang="vi-VN" altLang="en-US" sz="2800">
                <a:solidFill>
                  <a:srgbClr val="0000FF"/>
                </a:solidFill>
                <a:latin typeface="Arial" charset="0"/>
              </a:rPr>
              <a:t>đư</a:t>
            </a:r>
            <a:r>
              <a:rPr lang="en-US" altLang="en-US" sz="2800">
                <a:solidFill>
                  <a:srgbClr val="0000FF"/>
                </a:solidFill>
                <a:latin typeface="Arial" charset="0"/>
              </a:rPr>
              <a:t>ợc là một sáp màu thật </a:t>
            </a:r>
            <a:r>
              <a:rPr lang="vi-VN" altLang="en-US" sz="2800">
                <a:solidFill>
                  <a:srgbClr val="0000FF"/>
                </a:solidFill>
                <a:latin typeface="Arial" charset="0"/>
              </a:rPr>
              <a:t>đ</a:t>
            </a:r>
            <a:r>
              <a:rPr lang="en-US" altLang="en-US" sz="2800">
                <a:solidFill>
                  <a:srgbClr val="0000FF"/>
                </a:solidFill>
                <a:latin typeface="Arial" charset="0"/>
              </a:rPr>
              <a:t>ẹp.</a:t>
            </a:r>
          </a:p>
        </p:txBody>
      </p:sp>
      <p:sp>
        <p:nvSpPr>
          <p:cNvPr id="18436" name="Rectangle 6">
            <a:hlinkClick r:id="rId3" action="ppaction://hlinksldjump"/>
          </p:cNvPr>
          <p:cNvSpPr>
            <a:spLocks noChangeArrowheads="1"/>
          </p:cNvSpPr>
          <p:nvPr/>
        </p:nvSpPr>
        <p:spPr bwMode="auto">
          <a:xfrm>
            <a:off x="-152400" y="0"/>
            <a:ext cx="9525000" cy="7010400"/>
          </a:xfrm>
          <a:prstGeom prst="rect">
            <a:avLst/>
          </a:prstGeom>
          <a:noFill/>
          <a:ln w="9525">
            <a:solidFill>
              <a:schemeClr val="bg1"/>
            </a:solidFill>
            <a:miter lim="800000"/>
            <a:headEnd/>
            <a:tailEnd/>
          </a:ln>
        </p:spPr>
        <p:txBody>
          <a:bodyPr wrap="none" anchor="ctr"/>
          <a:lstStyle/>
          <a:p>
            <a:endParaRPr lang="en-US" altLang="en-US">
              <a:latin typeface="Arial"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458" name="Picture 4" descr="f_mailan"/>
          <p:cNvPicPr>
            <a:picLocks noChangeAspect="1" noChangeArrowheads="1" noCrop="1"/>
          </p:cNvPicPr>
          <p:nvPr/>
        </p:nvPicPr>
        <p:blipFill>
          <a:blip r:embed="rId2"/>
          <a:srcRect/>
          <a:stretch>
            <a:fillRect/>
          </a:stretch>
        </p:blipFill>
        <p:spPr bwMode="auto">
          <a:xfrm>
            <a:off x="4410075" y="2581275"/>
            <a:ext cx="3743325" cy="3743325"/>
          </a:xfrm>
          <a:prstGeom prst="rect">
            <a:avLst/>
          </a:prstGeom>
          <a:noFill/>
          <a:ln w="9525">
            <a:noFill/>
            <a:miter lim="800000"/>
            <a:headEnd/>
            <a:tailEnd/>
          </a:ln>
        </p:spPr>
      </p:pic>
      <p:sp>
        <p:nvSpPr>
          <p:cNvPr id="19459" name="AutoShape 5"/>
          <p:cNvSpPr>
            <a:spLocks noChangeArrowheads="1"/>
          </p:cNvSpPr>
          <p:nvPr/>
        </p:nvSpPr>
        <p:spPr bwMode="auto">
          <a:xfrm>
            <a:off x="228600" y="304800"/>
            <a:ext cx="4572000" cy="3048000"/>
          </a:xfrm>
          <a:prstGeom prst="cloudCallout">
            <a:avLst>
              <a:gd name="adj1" fmla="val 64583"/>
              <a:gd name="adj2" fmla="val 55833"/>
            </a:avLst>
          </a:prstGeom>
          <a:solidFill>
            <a:schemeClr val="bg1">
              <a:alpha val="81175"/>
            </a:schemeClr>
          </a:solidFill>
          <a:ln w="9525">
            <a:solidFill>
              <a:srgbClr val="FF0000"/>
            </a:solidFill>
            <a:round/>
            <a:headEnd/>
            <a:tailEnd/>
          </a:ln>
        </p:spPr>
        <p:txBody>
          <a:bodyPr/>
          <a:lstStyle/>
          <a:p>
            <a:pPr algn="ctr"/>
            <a:r>
              <a:rPr lang="en-US" altLang="en-US" sz="2800">
                <a:solidFill>
                  <a:srgbClr val="0000FF"/>
                </a:solidFill>
                <a:latin typeface="Arial" charset="0"/>
              </a:rPr>
              <a:t>Cuốn sổ l</a:t>
            </a:r>
            <a:r>
              <a:rPr lang="vi-VN" altLang="en-US" sz="2800">
                <a:solidFill>
                  <a:srgbClr val="0000FF"/>
                </a:solidFill>
                <a:latin typeface="Arial" charset="0"/>
              </a:rPr>
              <a:t>ư</a:t>
            </a:r>
            <a:r>
              <a:rPr lang="en-US" altLang="en-US" sz="2800">
                <a:solidFill>
                  <a:srgbClr val="0000FF"/>
                </a:solidFill>
                <a:latin typeface="Arial" charset="0"/>
              </a:rPr>
              <a:t>u niệm sẽ là phần th</a:t>
            </a:r>
            <a:r>
              <a:rPr lang="vi-VN" altLang="en-US" sz="2800">
                <a:solidFill>
                  <a:srgbClr val="0000FF"/>
                </a:solidFill>
                <a:latin typeface="Arial" charset="0"/>
              </a:rPr>
              <a:t>ư</a:t>
            </a:r>
            <a:r>
              <a:rPr lang="en-US" altLang="en-US" sz="2800">
                <a:solidFill>
                  <a:srgbClr val="0000FF"/>
                </a:solidFill>
                <a:latin typeface="Arial" charset="0"/>
              </a:rPr>
              <a:t>ởng tặng cho nhà v</a:t>
            </a:r>
            <a:r>
              <a:rPr lang="vi-VN" altLang="en-US" sz="2800">
                <a:solidFill>
                  <a:srgbClr val="0000FF"/>
                </a:solidFill>
                <a:latin typeface="Arial" charset="0"/>
              </a:rPr>
              <a:t>ă</a:t>
            </a:r>
            <a:r>
              <a:rPr lang="en-US" altLang="en-US" sz="2800">
                <a:solidFill>
                  <a:srgbClr val="0000FF"/>
                </a:solidFill>
                <a:latin typeface="Arial" charset="0"/>
              </a:rPr>
              <a:t>n nhí</a:t>
            </a:r>
          </a:p>
        </p:txBody>
      </p:sp>
      <p:sp>
        <p:nvSpPr>
          <p:cNvPr id="19460" name="Rectangle 6">
            <a:hlinkClick r:id="rId3" action="ppaction://hlinksldjump"/>
          </p:cNvPr>
          <p:cNvSpPr>
            <a:spLocks noChangeArrowheads="1"/>
          </p:cNvSpPr>
          <p:nvPr/>
        </p:nvSpPr>
        <p:spPr bwMode="auto">
          <a:xfrm>
            <a:off x="-152400" y="0"/>
            <a:ext cx="9525000" cy="7010400"/>
          </a:xfrm>
          <a:prstGeom prst="rect">
            <a:avLst/>
          </a:prstGeom>
          <a:noFill/>
          <a:ln w="9525">
            <a:solidFill>
              <a:schemeClr val="bg1"/>
            </a:solidFill>
            <a:miter lim="800000"/>
            <a:headEnd/>
            <a:tailEnd/>
          </a:ln>
        </p:spPr>
        <p:txBody>
          <a:bodyPr wrap="none" anchor="ctr"/>
          <a:lstStyle/>
          <a:p>
            <a:endParaRPr lang="en-US" altLang="en-US">
              <a:latin typeface="Arial"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482" name="Picture 4" descr="animated_cartoon_animal%20cat1"/>
          <p:cNvPicPr>
            <a:picLocks noChangeAspect="1" noChangeArrowheads="1" noCrop="1"/>
          </p:cNvPicPr>
          <p:nvPr/>
        </p:nvPicPr>
        <p:blipFill>
          <a:blip r:embed="rId2"/>
          <a:srcRect/>
          <a:stretch>
            <a:fillRect/>
          </a:stretch>
        </p:blipFill>
        <p:spPr bwMode="auto">
          <a:xfrm>
            <a:off x="2182813" y="0"/>
            <a:ext cx="3836987" cy="3721100"/>
          </a:xfrm>
          <a:prstGeom prst="rect">
            <a:avLst/>
          </a:prstGeom>
          <a:noFill/>
          <a:ln w="9525">
            <a:noFill/>
            <a:miter lim="800000"/>
            <a:headEnd/>
            <a:tailEnd/>
          </a:ln>
        </p:spPr>
      </p:pic>
      <p:sp>
        <p:nvSpPr>
          <p:cNvPr id="20483" name="AutoShape 5"/>
          <p:cNvSpPr>
            <a:spLocks noChangeArrowheads="1"/>
          </p:cNvSpPr>
          <p:nvPr/>
        </p:nvSpPr>
        <p:spPr bwMode="auto">
          <a:xfrm>
            <a:off x="838200" y="3810000"/>
            <a:ext cx="7543800" cy="2514600"/>
          </a:xfrm>
          <a:prstGeom prst="roundRect">
            <a:avLst>
              <a:gd name="adj" fmla="val 16667"/>
            </a:avLst>
          </a:prstGeom>
          <a:solidFill>
            <a:schemeClr val="bg1"/>
          </a:solidFill>
          <a:ln w="57150" cmpd="thickThin">
            <a:solidFill>
              <a:srgbClr val="FF0000"/>
            </a:solidFill>
            <a:round/>
            <a:headEnd/>
            <a:tailEnd/>
          </a:ln>
        </p:spPr>
        <p:txBody>
          <a:bodyPr wrap="none" anchor="ctr"/>
          <a:lstStyle/>
          <a:p>
            <a:pPr algn="ctr"/>
            <a:r>
              <a:rPr lang="en-US" altLang="en-US" sz="2800">
                <a:solidFill>
                  <a:srgbClr val="0000FF"/>
                </a:solidFill>
                <a:latin typeface="Arial" charset="0"/>
              </a:rPr>
              <a:t>Chú gấu bông thông minh là phần th</a:t>
            </a:r>
            <a:r>
              <a:rPr lang="vi-VN" altLang="en-US" sz="2800">
                <a:solidFill>
                  <a:srgbClr val="0000FF"/>
                </a:solidFill>
                <a:latin typeface="Arial" charset="0"/>
              </a:rPr>
              <a:t>ư</a:t>
            </a:r>
            <a:r>
              <a:rPr lang="en-US" altLang="en-US" sz="2800">
                <a:solidFill>
                  <a:srgbClr val="0000FF"/>
                </a:solidFill>
                <a:latin typeface="Arial" charset="0"/>
              </a:rPr>
              <a:t>ởng</a:t>
            </a:r>
          </a:p>
          <a:p>
            <a:pPr algn="ctr"/>
            <a:r>
              <a:rPr lang="en-US" altLang="en-US" sz="2800">
                <a:solidFill>
                  <a:srgbClr val="0000FF"/>
                </a:solidFill>
                <a:latin typeface="Arial" charset="0"/>
              </a:rPr>
              <a:t> xứng </a:t>
            </a:r>
            <a:r>
              <a:rPr lang="vi-VN" altLang="en-US" sz="2800">
                <a:solidFill>
                  <a:srgbClr val="0000FF"/>
                </a:solidFill>
                <a:latin typeface="Arial" charset="0"/>
              </a:rPr>
              <a:t>đ</a:t>
            </a:r>
            <a:r>
              <a:rPr lang="en-US" altLang="en-US" sz="2800">
                <a:solidFill>
                  <a:srgbClr val="0000FF"/>
                </a:solidFill>
                <a:latin typeface="Arial" charset="0"/>
              </a:rPr>
              <a:t>áng dành cho bạn</a:t>
            </a:r>
          </a:p>
        </p:txBody>
      </p:sp>
      <p:sp>
        <p:nvSpPr>
          <p:cNvPr id="20484" name="Rectangle 6">
            <a:hlinkClick r:id="rId3" action="ppaction://hlinksldjump"/>
          </p:cNvPr>
          <p:cNvSpPr>
            <a:spLocks noChangeArrowheads="1"/>
          </p:cNvSpPr>
          <p:nvPr/>
        </p:nvSpPr>
        <p:spPr bwMode="auto">
          <a:xfrm>
            <a:off x="-152400" y="0"/>
            <a:ext cx="9525000" cy="7010400"/>
          </a:xfrm>
          <a:prstGeom prst="rect">
            <a:avLst/>
          </a:prstGeom>
          <a:noFill/>
          <a:ln w="9525">
            <a:solidFill>
              <a:schemeClr val="bg1"/>
            </a:solidFill>
            <a:miter lim="800000"/>
            <a:headEnd/>
            <a:tailEnd/>
          </a:ln>
        </p:spPr>
        <p:txBody>
          <a:bodyPr wrap="none" anchor="ctr"/>
          <a:lstStyle/>
          <a:p>
            <a:endParaRPr lang="en-US" altLang="en-US">
              <a:latin typeface="Arial"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506" name="Picture 5" descr="Picture12"/>
          <p:cNvPicPr>
            <a:picLocks noChangeAspect="1" noChangeArrowheads="1" noCrop="1"/>
          </p:cNvPicPr>
          <p:nvPr/>
        </p:nvPicPr>
        <p:blipFill>
          <a:blip r:embed="rId2"/>
          <a:srcRect/>
          <a:stretch>
            <a:fillRect/>
          </a:stretch>
        </p:blipFill>
        <p:spPr bwMode="auto">
          <a:xfrm>
            <a:off x="5816600" y="1752600"/>
            <a:ext cx="3327400" cy="3327400"/>
          </a:xfrm>
          <a:prstGeom prst="rect">
            <a:avLst/>
          </a:prstGeom>
          <a:noFill/>
          <a:ln w="9525">
            <a:noFill/>
            <a:miter lim="800000"/>
            <a:headEnd/>
            <a:tailEnd/>
          </a:ln>
        </p:spPr>
      </p:pic>
      <p:sp>
        <p:nvSpPr>
          <p:cNvPr id="21507" name="AutoShape 6"/>
          <p:cNvSpPr>
            <a:spLocks noChangeArrowheads="1"/>
          </p:cNvSpPr>
          <p:nvPr/>
        </p:nvSpPr>
        <p:spPr bwMode="auto">
          <a:xfrm>
            <a:off x="304800" y="457200"/>
            <a:ext cx="5943600" cy="4572000"/>
          </a:xfrm>
          <a:prstGeom prst="irregularSeal1">
            <a:avLst/>
          </a:prstGeom>
          <a:noFill/>
          <a:ln w="57150" cmpd="thickThin">
            <a:solidFill>
              <a:srgbClr val="FF0000"/>
            </a:solidFill>
            <a:miter lim="800000"/>
            <a:headEnd/>
            <a:tailEnd/>
          </a:ln>
        </p:spPr>
        <p:txBody>
          <a:bodyPr wrap="none" anchor="ctr"/>
          <a:lstStyle/>
          <a:p>
            <a:endParaRPr lang="en-US" altLang="en-US">
              <a:latin typeface="Arial" charset="0"/>
            </a:endParaRPr>
          </a:p>
        </p:txBody>
      </p:sp>
      <p:sp>
        <p:nvSpPr>
          <p:cNvPr id="21508" name="Text Box 7"/>
          <p:cNvSpPr txBox="1">
            <a:spLocks noChangeArrowheads="1"/>
          </p:cNvSpPr>
          <p:nvPr/>
        </p:nvSpPr>
        <p:spPr bwMode="auto">
          <a:xfrm>
            <a:off x="1524000" y="2055813"/>
            <a:ext cx="5029200" cy="1373187"/>
          </a:xfrm>
          <a:prstGeom prst="rect">
            <a:avLst/>
          </a:prstGeom>
          <a:noFill/>
          <a:ln w="9525">
            <a:noFill/>
            <a:miter lim="800000"/>
            <a:headEnd/>
            <a:tailEnd/>
          </a:ln>
        </p:spPr>
        <p:txBody>
          <a:bodyPr>
            <a:spAutoFit/>
          </a:bodyPr>
          <a:lstStyle/>
          <a:p>
            <a:r>
              <a:rPr lang="en-US" altLang="en-US" sz="2800">
                <a:solidFill>
                  <a:srgbClr val="0000FF"/>
                </a:solidFill>
                <a:latin typeface="Arial" charset="0"/>
              </a:rPr>
              <a:t>Bạn sẽ </a:t>
            </a:r>
            <a:r>
              <a:rPr lang="vi-VN" altLang="en-US" sz="2800">
                <a:solidFill>
                  <a:srgbClr val="0000FF"/>
                </a:solidFill>
                <a:latin typeface="Arial" charset="0"/>
              </a:rPr>
              <a:t>đư</a:t>
            </a:r>
            <a:r>
              <a:rPr lang="en-US" altLang="en-US" sz="2800">
                <a:solidFill>
                  <a:srgbClr val="0000FF"/>
                </a:solidFill>
                <a:latin typeface="Arial" charset="0"/>
              </a:rPr>
              <a:t>ợc tặng </a:t>
            </a:r>
          </a:p>
          <a:p>
            <a:r>
              <a:rPr lang="en-US" altLang="en-US" sz="2800">
                <a:solidFill>
                  <a:srgbClr val="0000FF"/>
                </a:solidFill>
                <a:latin typeface="Arial" charset="0"/>
              </a:rPr>
              <a:t>một cây </a:t>
            </a:r>
            <a:r>
              <a:rPr lang="vi-VN" altLang="en-US" sz="2800">
                <a:solidFill>
                  <a:srgbClr val="0000FF"/>
                </a:solidFill>
                <a:latin typeface="Arial" charset="0"/>
              </a:rPr>
              <a:t>đ</a:t>
            </a:r>
            <a:r>
              <a:rPr lang="en-US" altLang="en-US" sz="2800">
                <a:solidFill>
                  <a:srgbClr val="0000FF"/>
                </a:solidFill>
                <a:latin typeface="Arial" charset="0"/>
              </a:rPr>
              <a:t>àn ghi ta</a:t>
            </a:r>
          </a:p>
          <a:p>
            <a:pPr algn="ctr"/>
            <a:endParaRPr lang="en-US" altLang="en-US" sz="2800">
              <a:solidFill>
                <a:srgbClr val="0000FF"/>
              </a:solidFill>
              <a:latin typeface="Arial" charset="0"/>
            </a:endParaRPr>
          </a:p>
        </p:txBody>
      </p:sp>
      <p:sp>
        <p:nvSpPr>
          <p:cNvPr id="21509" name="Rectangle 8">
            <a:hlinkClick r:id="rId3" action="ppaction://hlinksldjump"/>
          </p:cNvPr>
          <p:cNvSpPr>
            <a:spLocks noChangeArrowheads="1"/>
          </p:cNvSpPr>
          <p:nvPr/>
        </p:nvSpPr>
        <p:spPr bwMode="auto">
          <a:xfrm>
            <a:off x="-152400" y="0"/>
            <a:ext cx="9525000" cy="7010400"/>
          </a:xfrm>
          <a:prstGeom prst="rect">
            <a:avLst/>
          </a:prstGeom>
          <a:noFill/>
          <a:ln w="9525">
            <a:solidFill>
              <a:schemeClr val="bg1"/>
            </a:solidFill>
            <a:miter lim="800000"/>
            <a:headEnd/>
            <a:tailEnd/>
          </a:ln>
        </p:spPr>
        <p:txBody>
          <a:bodyPr wrap="none" anchor="ctr"/>
          <a:lstStyle/>
          <a:p>
            <a:endParaRPr lang="en-US" altLang="en-US">
              <a:latin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4"/>
          <p:cNvSpPr>
            <a:spLocks noGrp="1" noChangeArrowheads="1"/>
          </p:cNvSpPr>
          <p:nvPr>
            <p:ph type="body" idx="1"/>
          </p:nvPr>
        </p:nvSpPr>
        <p:spPr>
          <a:xfrm>
            <a:off x="566738" y="2286000"/>
            <a:ext cx="8001000" cy="4267200"/>
          </a:xfrm>
          <a:noFill/>
        </p:spPr>
        <p:txBody>
          <a:bodyPr/>
          <a:lstStyle/>
          <a:p>
            <a:pPr marL="571500" indent="-571500" eaLnBrk="1" hangingPunct="1">
              <a:buFont typeface="Wingdings" pitchFamily="2" charset="2"/>
              <a:buNone/>
            </a:pPr>
            <a:r>
              <a:rPr lang="en-US" altLang="en-US" sz="2800" smtClean="0">
                <a:solidFill>
                  <a:srgbClr val="0000FF"/>
                </a:solidFill>
                <a:latin typeface="Arial" charset="0"/>
              </a:rPr>
              <a:t> - Thiên nhiên là gì ?</a:t>
            </a:r>
          </a:p>
          <a:p>
            <a:pPr marL="571500" indent="-571500" eaLnBrk="1" hangingPunct="1">
              <a:buFont typeface="Wingdings" pitchFamily="2" charset="2"/>
              <a:buNone/>
            </a:pPr>
            <a:r>
              <a:rPr lang="en-US" altLang="en-US" sz="2800" smtClean="0">
                <a:solidFill>
                  <a:srgbClr val="0000FF"/>
                </a:solidFill>
                <a:latin typeface="Arial" charset="0"/>
              </a:rPr>
              <a:t> - Kể tên các sự vật, hiện t</a:t>
            </a:r>
            <a:r>
              <a:rPr lang="vi-VN" altLang="en-US" sz="2800" smtClean="0">
                <a:solidFill>
                  <a:srgbClr val="0000FF"/>
                </a:solidFill>
                <a:latin typeface="Arial" charset="0"/>
              </a:rPr>
              <a:t>ư</a:t>
            </a:r>
            <a:r>
              <a:rPr lang="en-US" altLang="en-US" sz="2800" smtClean="0">
                <a:solidFill>
                  <a:srgbClr val="0000FF"/>
                </a:solidFill>
                <a:latin typeface="Arial" charset="0"/>
              </a:rPr>
              <a:t>ợng có trong thiên nhiên. Đặt câu với một từ bạn vừa tìm </a:t>
            </a:r>
            <a:r>
              <a:rPr lang="vi-VN" altLang="en-US" sz="2800" smtClean="0">
                <a:solidFill>
                  <a:srgbClr val="0000FF"/>
                </a:solidFill>
                <a:latin typeface="Arial" charset="0"/>
              </a:rPr>
              <a:t>đư</a:t>
            </a:r>
            <a:r>
              <a:rPr lang="en-US" altLang="en-US" sz="2800" smtClean="0">
                <a:solidFill>
                  <a:srgbClr val="0000FF"/>
                </a:solidFill>
                <a:latin typeface="Arial" charset="0"/>
              </a:rPr>
              <a:t>ợc</a:t>
            </a:r>
          </a:p>
        </p:txBody>
      </p:sp>
      <p:sp>
        <p:nvSpPr>
          <p:cNvPr id="4099" name="WordArt 5"/>
          <p:cNvSpPr>
            <a:spLocks noChangeArrowheads="1" noChangeShapeType="1" noTextEdit="1"/>
          </p:cNvSpPr>
          <p:nvPr/>
        </p:nvSpPr>
        <p:spPr bwMode="auto">
          <a:xfrm>
            <a:off x="3124200" y="152400"/>
            <a:ext cx="2667000" cy="685800"/>
          </a:xfrm>
          <a:prstGeom prst="rect">
            <a:avLst/>
          </a:prstGeom>
        </p:spPr>
        <p:txBody>
          <a:bodyPr wrap="none" fromWordArt="1">
            <a:prstTxWarp prst="textPlain">
              <a:avLst>
                <a:gd name="adj" fmla="val 50000"/>
              </a:avLst>
            </a:prstTxWarp>
          </a:bodyPr>
          <a:lstStyle/>
          <a:p>
            <a:pPr algn="ctr"/>
            <a:r>
              <a:rPr lang="en-US" sz="3200" kern="10">
                <a:ln w="9525">
                  <a:solidFill>
                    <a:srgbClr val="800080"/>
                  </a:solidFill>
                  <a:round/>
                  <a:headEnd/>
                  <a:tailEnd/>
                </a:ln>
                <a:solidFill>
                  <a:srgbClr val="0000FF"/>
                </a:solidFill>
                <a:latin typeface="Arial"/>
                <a:cs typeface="Arial"/>
              </a:rPr>
              <a:t>Kiểm tra bài cũ</a:t>
            </a:r>
          </a:p>
        </p:txBody>
      </p:sp>
      <p:sp>
        <p:nvSpPr>
          <p:cNvPr id="4100" name="Text Box 6"/>
          <p:cNvSpPr txBox="1">
            <a:spLocks noChangeArrowheads="1"/>
          </p:cNvSpPr>
          <p:nvPr/>
        </p:nvSpPr>
        <p:spPr bwMode="auto">
          <a:xfrm>
            <a:off x="1524000" y="914400"/>
            <a:ext cx="1905000" cy="584200"/>
          </a:xfrm>
          <a:prstGeom prst="rect">
            <a:avLst/>
          </a:prstGeom>
          <a:noFill/>
          <a:ln w="9525">
            <a:noFill/>
            <a:miter lim="800000"/>
            <a:headEnd/>
            <a:tailEnd/>
          </a:ln>
        </p:spPr>
        <p:txBody>
          <a:bodyPr>
            <a:spAutoFit/>
          </a:bodyPr>
          <a:lstStyle/>
          <a:p>
            <a:pPr>
              <a:spcBef>
                <a:spcPct val="50000"/>
              </a:spcBef>
            </a:pPr>
            <a:r>
              <a:rPr lang="en-US" altLang="en-US" sz="3200" b="1">
                <a:solidFill>
                  <a:srgbClr val="990000"/>
                </a:solidFill>
                <a:latin typeface="Arial" charset="0"/>
              </a:rPr>
              <a:t>Bài 2:</a:t>
            </a:r>
          </a:p>
        </p:txBody>
      </p:sp>
      <p:pic>
        <p:nvPicPr>
          <p:cNvPr id="4101" name="Picture 7" descr="flower10"/>
          <p:cNvPicPr>
            <a:picLocks noChangeAspect="1" noChangeArrowheads="1" noCrop="1"/>
          </p:cNvPicPr>
          <p:nvPr/>
        </p:nvPicPr>
        <p:blipFill>
          <a:blip r:embed="rId2"/>
          <a:srcRect/>
          <a:stretch>
            <a:fillRect/>
          </a:stretch>
        </p:blipFill>
        <p:spPr bwMode="auto">
          <a:xfrm>
            <a:off x="2743200" y="4835525"/>
            <a:ext cx="3429000" cy="17097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WordArt 6"/>
          <p:cNvSpPr>
            <a:spLocks noChangeArrowheads="1" noChangeShapeType="1" noTextEdit="1"/>
          </p:cNvSpPr>
          <p:nvPr/>
        </p:nvSpPr>
        <p:spPr bwMode="auto">
          <a:xfrm>
            <a:off x="2438400" y="1104900"/>
            <a:ext cx="4348163" cy="1028700"/>
          </a:xfrm>
          <a:prstGeom prst="rect">
            <a:avLst/>
          </a:prstGeom>
        </p:spPr>
        <p:txBody>
          <a:bodyPr wrap="none" fromWordArt="1">
            <a:prstTxWarp prst="textPlain">
              <a:avLst>
                <a:gd name="adj" fmla="val 50000"/>
              </a:avLst>
            </a:prstTxWarp>
          </a:bodyPr>
          <a:lstStyle/>
          <a:p>
            <a:pPr algn="ctr"/>
            <a:r>
              <a:rPr lang="en-US" sz="3600" kern="10">
                <a:ln w="9525">
                  <a:solidFill>
                    <a:srgbClr val="00FF00"/>
                  </a:solidFill>
                  <a:round/>
                  <a:headEnd/>
                  <a:tailEnd/>
                </a:ln>
                <a:solidFill>
                  <a:srgbClr val="800080"/>
                </a:solidFill>
                <a:latin typeface="Arial"/>
                <a:cs typeface="Arial"/>
              </a:rPr>
              <a:t>LUYỆN TỪ VÀ CÂU</a:t>
            </a:r>
          </a:p>
        </p:txBody>
      </p:sp>
      <p:sp>
        <p:nvSpPr>
          <p:cNvPr id="5123" name="WordArt 7"/>
          <p:cNvSpPr>
            <a:spLocks noChangeArrowheads="1" noChangeShapeType="1" noTextEdit="1"/>
          </p:cNvSpPr>
          <p:nvPr/>
        </p:nvSpPr>
        <p:spPr bwMode="auto">
          <a:xfrm>
            <a:off x="1600200" y="2286000"/>
            <a:ext cx="5867400" cy="914400"/>
          </a:xfrm>
          <a:prstGeom prst="rect">
            <a:avLst/>
          </a:prstGeom>
        </p:spPr>
        <p:txBody>
          <a:bodyPr wrap="none" fromWordArt="1">
            <a:prstTxWarp prst="textPlain">
              <a:avLst>
                <a:gd name="adj" fmla="val 50000"/>
              </a:avLst>
            </a:prstTxWarp>
          </a:bodyPr>
          <a:lstStyle/>
          <a:p>
            <a:r>
              <a:rPr lang="en-US" sz="3600" i="1" kern="10">
                <a:ln w="9525">
                  <a:noFill/>
                  <a:round/>
                  <a:headEnd/>
                  <a:tailEnd/>
                </a:ln>
                <a:latin typeface="Arial"/>
                <a:cs typeface="Arial"/>
              </a:rPr>
              <a:t>Mở rộng vốn từ : Thiên nhiên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9" name="Picture 5" descr="river"/>
          <p:cNvPicPr>
            <a:picLocks noChangeAspect="1" noChangeArrowheads="1"/>
          </p:cNvPicPr>
          <p:nvPr/>
        </p:nvPicPr>
        <p:blipFill>
          <a:blip r:embed="rId2"/>
          <a:srcRect/>
          <a:stretch>
            <a:fillRect/>
          </a:stretch>
        </p:blipFill>
        <p:spPr bwMode="auto">
          <a:xfrm>
            <a:off x="5410200" y="0"/>
            <a:ext cx="3810000" cy="6858000"/>
          </a:xfrm>
          <a:prstGeom prst="rect">
            <a:avLst/>
          </a:prstGeom>
          <a:noFill/>
          <a:ln w="9525">
            <a:noFill/>
            <a:miter lim="800000"/>
            <a:headEnd/>
            <a:tailEnd/>
          </a:ln>
        </p:spPr>
      </p:pic>
      <p:pic>
        <p:nvPicPr>
          <p:cNvPr id="6148" name="Picture 4" descr="paddy field"/>
          <p:cNvPicPr>
            <a:picLocks noChangeAspect="1" noChangeArrowheads="1"/>
          </p:cNvPicPr>
          <p:nvPr/>
        </p:nvPicPr>
        <p:blipFill>
          <a:blip r:embed="rId3"/>
          <a:srcRect/>
          <a:stretch>
            <a:fillRect/>
          </a:stretch>
        </p:blipFill>
        <p:spPr bwMode="auto">
          <a:xfrm>
            <a:off x="0" y="0"/>
            <a:ext cx="5410200" cy="6858000"/>
          </a:xfrm>
          <a:prstGeom prst="rect">
            <a:avLst/>
          </a:prstGeom>
          <a:noFill/>
          <a:ln w="9525">
            <a:noFill/>
            <a:miter lim="800000"/>
            <a:headEnd/>
            <a:tailEnd/>
          </a:ln>
        </p:spPr>
      </p:pic>
      <p:pic>
        <p:nvPicPr>
          <p:cNvPr id="6150" name="Picture 6" descr="img722"/>
          <p:cNvPicPr>
            <a:picLocks noChangeAspect="1" noChangeArrowheads="1"/>
          </p:cNvPicPr>
          <p:nvPr/>
        </p:nvPicPr>
        <p:blipFill>
          <a:blip r:embed="rId4"/>
          <a:srcRect/>
          <a:stretch>
            <a:fillRect/>
          </a:stretch>
        </p:blipFill>
        <p:spPr bwMode="auto">
          <a:xfrm>
            <a:off x="0" y="0"/>
            <a:ext cx="9296400" cy="70707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6150"/>
                                        </p:tgtEl>
                                        <p:attrNameLst>
                                          <p:attrName>style.visibility</p:attrName>
                                        </p:attrNameLst>
                                      </p:cBhvr>
                                      <p:to>
                                        <p:strVal val="visible"/>
                                      </p:to>
                                    </p:set>
                                    <p:animEffect transition="in" filter="box(out)">
                                      <p:cBhvr>
                                        <p:cTn id="7" dur="2000"/>
                                        <p:tgtEl>
                                          <p:spTgt spid="6150"/>
                                        </p:tgtEl>
                                      </p:cBhvr>
                                    </p:animEffect>
                                  </p:childTnLst>
                                  <p:subTnLst>
                                    <p:set>
                                      <p:cBhvr override="childStyle">
                                        <p:cTn dur="1" fill="hold" display="0" masterRel="nextClick" afterEffect="1"/>
                                        <p:tgtEl>
                                          <p:spTgt spid="6150"/>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6148"/>
                                        </p:tgtEl>
                                        <p:attrNameLst>
                                          <p:attrName>style.visibility</p:attrName>
                                        </p:attrNameLst>
                                      </p:cBhvr>
                                      <p:to>
                                        <p:strVal val="visible"/>
                                      </p:to>
                                    </p:set>
                                    <p:animEffect transition="in" filter="box(out)">
                                      <p:cBhvr>
                                        <p:cTn id="12" dur="500"/>
                                        <p:tgtEl>
                                          <p:spTgt spid="614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6149"/>
                                        </p:tgtEl>
                                        <p:attrNameLst>
                                          <p:attrName>style.visibility</p:attrName>
                                        </p:attrNameLst>
                                      </p:cBhvr>
                                      <p:to>
                                        <p:strVal val="visible"/>
                                      </p:to>
                                    </p:set>
                                    <p:animEffect transition="in" filter="wipe(down)">
                                      <p:cBhvr>
                                        <p:cTn id="17" dur="2000"/>
                                        <p:tgtEl>
                                          <p:spTgt spid="614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nodeType="clickEffect">
                                  <p:stCondLst>
                                    <p:cond delay="0"/>
                                  </p:stCondLst>
                                  <p:childTnLst>
                                    <p:set>
                                      <p:cBhvr>
                                        <p:cTn id="21" dur="1" fill="hold">
                                          <p:stCondLst>
                                            <p:cond delay="0"/>
                                          </p:stCondLst>
                                        </p:cTn>
                                        <p:tgtEl>
                                          <p:spTgt spid="6150"/>
                                        </p:tgtEl>
                                        <p:attrNameLst>
                                          <p:attrName>style.visibility</p:attrName>
                                        </p:attrNameLst>
                                      </p:cBhvr>
                                      <p:to>
                                        <p:strVal val="visible"/>
                                      </p:to>
                                    </p:set>
                                    <p:animEffect transition="in" filter="box(out)">
                                      <p:cBhvr>
                                        <p:cTn id="22" dur="5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20" name="Picture 4" descr="paddy field"/>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box(out)">
                                      <p:cBhvr>
                                        <p:cTn id="7" dur="20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a:xfrm>
            <a:off x="0" y="533400"/>
            <a:ext cx="9144000" cy="6324600"/>
          </a:xfrm>
        </p:spPr>
        <p:txBody>
          <a:bodyPr/>
          <a:lstStyle/>
          <a:p>
            <a:pPr marL="177800" indent="279400" algn="ctr" eaLnBrk="1" hangingPunct="1">
              <a:buFont typeface="Wingdings" pitchFamily="2" charset="2"/>
              <a:buNone/>
            </a:pPr>
            <a:r>
              <a:rPr lang="en-US" altLang="en-US" sz="2000" b="1" smtClean="0">
                <a:solidFill>
                  <a:schemeClr val="folHlink"/>
                </a:solidFill>
                <a:latin typeface="Arial" charset="0"/>
              </a:rPr>
              <a:t>Bầu trời mùa thu</a:t>
            </a:r>
          </a:p>
          <a:p>
            <a:pPr marL="177800" indent="279400" eaLnBrk="1" hangingPunct="1">
              <a:buFont typeface="Wingdings" pitchFamily="2" charset="2"/>
              <a:buNone/>
            </a:pPr>
            <a:r>
              <a:rPr lang="en-US" altLang="en-US" sz="1400" b="1" smtClean="0">
                <a:solidFill>
                  <a:schemeClr val="folHlink"/>
                </a:solidFill>
                <a:latin typeface="Arial" charset="0"/>
              </a:rPr>
              <a:t>Tôi cùng bọn trẻ </a:t>
            </a:r>
            <a:r>
              <a:rPr lang="vi-VN" altLang="en-US" sz="1400" b="1" smtClean="0">
                <a:solidFill>
                  <a:schemeClr val="folHlink"/>
                </a:solidFill>
                <a:latin typeface="Arial" charset="0"/>
              </a:rPr>
              <a:t>đ</a:t>
            </a:r>
            <a:r>
              <a:rPr lang="en-US" altLang="en-US" sz="1400" b="1" smtClean="0">
                <a:solidFill>
                  <a:schemeClr val="folHlink"/>
                </a:solidFill>
                <a:latin typeface="Arial" charset="0"/>
              </a:rPr>
              <a:t>i ra cánh </a:t>
            </a:r>
            <a:r>
              <a:rPr lang="vi-VN" altLang="en-US" sz="1400" b="1" smtClean="0">
                <a:solidFill>
                  <a:schemeClr val="folHlink"/>
                </a:solidFill>
                <a:latin typeface="Arial" charset="0"/>
              </a:rPr>
              <a:t>đ</a:t>
            </a:r>
            <a:r>
              <a:rPr lang="en-US" altLang="en-US" sz="1400" b="1" smtClean="0">
                <a:solidFill>
                  <a:schemeClr val="folHlink"/>
                </a:solidFill>
                <a:latin typeface="Arial" charset="0"/>
              </a:rPr>
              <a:t>ồng. Buổi sáng tháng chín mát mẻ và dễ chịu. Tôi nói với các em: </a:t>
            </a:r>
          </a:p>
          <a:p>
            <a:pPr marL="177800" indent="279400" eaLnBrk="1" hangingPunct="1">
              <a:buFontTx/>
              <a:buChar char="-"/>
            </a:pPr>
            <a:r>
              <a:rPr lang="en-US" altLang="en-US" sz="1400" b="1" smtClean="0">
                <a:solidFill>
                  <a:schemeClr val="folHlink"/>
                </a:solidFill>
                <a:latin typeface="Arial" charset="0"/>
              </a:rPr>
              <a:t>Các em hãy nhìn lên bầu trời mà xem. Mùa hè, nó rất nóng và cháy lên những tia sáng của ngọn lửa. Còn bây giờ bầu trời thế nào? Hãy suy nghĩ và chọn những từ ngữ thích hợp </a:t>
            </a:r>
            <a:r>
              <a:rPr lang="vi-VN" altLang="en-US" sz="1400" b="1" smtClean="0">
                <a:solidFill>
                  <a:schemeClr val="folHlink"/>
                </a:solidFill>
                <a:latin typeface="Arial" charset="0"/>
              </a:rPr>
              <a:t>đ</a:t>
            </a:r>
            <a:r>
              <a:rPr lang="en-US" altLang="en-US" sz="1400" b="1" smtClean="0">
                <a:solidFill>
                  <a:schemeClr val="folHlink"/>
                </a:solidFill>
                <a:latin typeface="Arial" charset="0"/>
              </a:rPr>
              <a:t>ể miêu tả nó.</a:t>
            </a:r>
          </a:p>
          <a:p>
            <a:pPr marL="177800" indent="279400" eaLnBrk="1" hangingPunct="1">
              <a:buFontTx/>
              <a:buChar char="-"/>
            </a:pPr>
            <a:r>
              <a:rPr lang="en-US" altLang="en-US" sz="1400" b="1" smtClean="0">
                <a:solidFill>
                  <a:schemeClr val="folHlink"/>
                </a:solidFill>
                <a:latin typeface="Arial" charset="0"/>
              </a:rPr>
              <a:t>Bọn trẻ nhìn lên bầu trời và suy nghĩ. Sau vài phút, một em nói:</a:t>
            </a:r>
          </a:p>
          <a:p>
            <a:pPr marL="177800" indent="279400" eaLnBrk="1" hangingPunct="1">
              <a:buFontTx/>
              <a:buChar char="-"/>
            </a:pPr>
            <a:r>
              <a:rPr lang="en-US" altLang="en-US" sz="1400" b="1" smtClean="0">
                <a:solidFill>
                  <a:schemeClr val="folHlink"/>
                </a:solidFill>
                <a:latin typeface="Arial" charset="0"/>
              </a:rPr>
              <a:t>Bầu trời xanh nh</a:t>
            </a:r>
            <a:r>
              <a:rPr lang="vi-VN" altLang="en-US" sz="1400" b="1" smtClean="0">
                <a:solidFill>
                  <a:schemeClr val="folHlink"/>
                </a:solidFill>
                <a:latin typeface="Arial" charset="0"/>
              </a:rPr>
              <a:t>ư</a:t>
            </a:r>
            <a:r>
              <a:rPr lang="en-US" altLang="en-US" sz="1400" b="1" smtClean="0">
                <a:solidFill>
                  <a:schemeClr val="folHlink"/>
                </a:solidFill>
                <a:latin typeface="Arial" charset="0"/>
              </a:rPr>
              <a:t> mặt n</a:t>
            </a:r>
            <a:r>
              <a:rPr lang="vi-VN" altLang="en-US" sz="1400" b="1" smtClean="0">
                <a:solidFill>
                  <a:schemeClr val="folHlink"/>
                </a:solidFill>
                <a:latin typeface="Arial" charset="0"/>
              </a:rPr>
              <a:t>ư</a:t>
            </a:r>
            <a:r>
              <a:rPr lang="en-US" altLang="en-US" sz="1400" b="1" smtClean="0">
                <a:solidFill>
                  <a:schemeClr val="folHlink"/>
                </a:solidFill>
                <a:latin typeface="Arial" charset="0"/>
              </a:rPr>
              <a:t>ớc mệt mỏi trong ao.</a:t>
            </a:r>
          </a:p>
          <a:p>
            <a:pPr marL="177800" indent="279400" eaLnBrk="1" hangingPunct="1">
              <a:buFontTx/>
              <a:buChar char="-"/>
            </a:pPr>
            <a:r>
              <a:rPr lang="en-US" altLang="en-US" sz="1400" b="1" smtClean="0">
                <a:solidFill>
                  <a:schemeClr val="folHlink"/>
                </a:solidFill>
                <a:latin typeface="Arial" charset="0"/>
              </a:rPr>
              <a:t>Vì sao mặt n</a:t>
            </a:r>
            <a:r>
              <a:rPr lang="vi-VN" altLang="en-US" sz="1400" b="1" smtClean="0">
                <a:solidFill>
                  <a:schemeClr val="folHlink"/>
                </a:solidFill>
                <a:latin typeface="Arial" charset="0"/>
              </a:rPr>
              <a:t>ư</a:t>
            </a:r>
            <a:r>
              <a:rPr lang="en-US" altLang="en-US" sz="1400" b="1" smtClean="0">
                <a:solidFill>
                  <a:schemeClr val="folHlink"/>
                </a:solidFill>
                <a:latin typeface="Arial" charset="0"/>
              </a:rPr>
              <a:t>ớc lại mệt mỏi? - Tôi  hỏi lại.</a:t>
            </a:r>
          </a:p>
          <a:p>
            <a:pPr marL="177800" indent="279400" eaLnBrk="1" hangingPunct="1">
              <a:buFontTx/>
              <a:buChar char="-"/>
            </a:pPr>
            <a:r>
              <a:rPr lang="en-US" altLang="en-US" sz="1400" b="1" smtClean="0">
                <a:solidFill>
                  <a:schemeClr val="folHlink"/>
                </a:solidFill>
                <a:latin typeface="Arial" charset="0"/>
              </a:rPr>
              <a:t>Th</a:t>
            </a:r>
            <a:r>
              <a:rPr lang="vi-VN" altLang="en-US" sz="1400" b="1" smtClean="0">
                <a:solidFill>
                  <a:schemeClr val="folHlink"/>
                </a:solidFill>
                <a:latin typeface="Arial" charset="0"/>
              </a:rPr>
              <a:t>ư</a:t>
            </a:r>
            <a:r>
              <a:rPr lang="en-US" altLang="en-US" sz="1400" b="1" smtClean="0">
                <a:solidFill>
                  <a:schemeClr val="folHlink"/>
                </a:solidFill>
                <a:latin typeface="Arial" charset="0"/>
              </a:rPr>
              <a:t>a thầy, mùa hè, n</a:t>
            </a:r>
            <a:r>
              <a:rPr lang="vi-VN" altLang="en-US" sz="1400" b="1" smtClean="0">
                <a:solidFill>
                  <a:schemeClr val="folHlink"/>
                </a:solidFill>
                <a:latin typeface="Arial" charset="0"/>
              </a:rPr>
              <a:t>ư</a:t>
            </a:r>
            <a:r>
              <a:rPr lang="en-US" altLang="en-US" sz="1400" b="1" smtClean="0">
                <a:solidFill>
                  <a:schemeClr val="folHlink"/>
                </a:solidFill>
                <a:latin typeface="Arial" charset="0"/>
              </a:rPr>
              <a:t>ớc dạo ch</a:t>
            </a:r>
            <a:r>
              <a:rPr lang="vi-VN" altLang="en-US" sz="1400" b="1" smtClean="0">
                <a:solidFill>
                  <a:schemeClr val="folHlink"/>
                </a:solidFill>
                <a:latin typeface="Arial" charset="0"/>
              </a:rPr>
              <a:t>ơ</a:t>
            </a:r>
            <a:r>
              <a:rPr lang="en-US" altLang="en-US" sz="1400" b="1" smtClean="0">
                <a:solidFill>
                  <a:schemeClr val="folHlink"/>
                </a:solidFill>
                <a:latin typeface="Arial" charset="0"/>
              </a:rPr>
              <a:t>i cùng những làn sóng. Mùa thu, nó mệt và </a:t>
            </a:r>
            <a:r>
              <a:rPr lang="vi-VN" altLang="en-US" sz="1400" b="1" smtClean="0">
                <a:solidFill>
                  <a:schemeClr val="folHlink"/>
                </a:solidFill>
                <a:latin typeface="Arial" charset="0"/>
              </a:rPr>
              <a:t>đ</a:t>
            </a:r>
            <a:r>
              <a:rPr lang="en-US" altLang="en-US" sz="1400" b="1" smtClean="0">
                <a:solidFill>
                  <a:schemeClr val="folHlink"/>
                </a:solidFill>
                <a:latin typeface="Arial" charset="0"/>
              </a:rPr>
              <a:t>ứng lại với màu xanh nhạt. Nó mệt mỏi!</a:t>
            </a:r>
          </a:p>
          <a:p>
            <a:pPr marL="177800" indent="279400" eaLnBrk="1" hangingPunct="1">
              <a:buFontTx/>
              <a:buNone/>
            </a:pPr>
            <a:r>
              <a:rPr lang="en-US" altLang="en-US" sz="1400" b="1" smtClean="0">
                <a:solidFill>
                  <a:schemeClr val="folHlink"/>
                </a:solidFill>
                <a:latin typeface="Arial" charset="0"/>
              </a:rPr>
              <a:t>Những em khác tiếp tục nói:</a:t>
            </a:r>
          </a:p>
          <a:p>
            <a:pPr marL="177800" indent="279400" eaLnBrk="1" hangingPunct="1">
              <a:buFontTx/>
              <a:buChar char="-"/>
            </a:pPr>
            <a:r>
              <a:rPr lang="en-US" altLang="en-US" sz="1400" b="1" smtClean="0">
                <a:solidFill>
                  <a:schemeClr val="folHlink"/>
                </a:solidFill>
                <a:latin typeface="Arial" charset="0"/>
              </a:rPr>
              <a:t>Bầu trời </a:t>
            </a:r>
            <a:r>
              <a:rPr lang="vi-VN" altLang="en-US" sz="1400" b="1" smtClean="0">
                <a:solidFill>
                  <a:schemeClr val="folHlink"/>
                </a:solidFill>
                <a:latin typeface="Arial" charset="0"/>
              </a:rPr>
              <a:t>đư</a:t>
            </a:r>
            <a:r>
              <a:rPr lang="en-US" altLang="en-US" sz="1400" b="1" smtClean="0">
                <a:solidFill>
                  <a:schemeClr val="folHlink"/>
                </a:solidFill>
                <a:latin typeface="Arial" charset="0"/>
              </a:rPr>
              <a:t>ợc rửa mặt sau c</a:t>
            </a:r>
            <a:r>
              <a:rPr lang="vi-VN" altLang="en-US" sz="1400" b="1" smtClean="0">
                <a:solidFill>
                  <a:schemeClr val="folHlink"/>
                </a:solidFill>
                <a:latin typeface="Arial" charset="0"/>
              </a:rPr>
              <a:t>ơ</a:t>
            </a:r>
            <a:r>
              <a:rPr lang="en-US" altLang="en-US" sz="1400" b="1" smtClean="0">
                <a:solidFill>
                  <a:schemeClr val="folHlink"/>
                </a:solidFill>
                <a:latin typeface="Arial" charset="0"/>
              </a:rPr>
              <a:t>n m</a:t>
            </a:r>
            <a:r>
              <a:rPr lang="vi-VN" altLang="en-US" sz="1400" b="1" smtClean="0">
                <a:solidFill>
                  <a:schemeClr val="folHlink"/>
                </a:solidFill>
                <a:latin typeface="Arial" charset="0"/>
              </a:rPr>
              <a:t>ư</a:t>
            </a:r>
            <a:r>
              <a:rPr lang="en-US" altLang="en-US" sz="1400" b="1" smtClean="0">
                <a:solidFill>
                  <a:schemeClr val="folHlink"/>
                </a:solidFill>
                <a:latin typeface="Arial" charset="0"/>
              </a:rPr>
              <a:t>a. </a:t>
            </a:r>
          </a:p>
          <a:p>
            <a:pPr marL="177800" indent="279400" eaLnBrk="1" hangingPunct="1">
              <a:buFontTx/>
              <a:buChar char="-"/>
            </a:pPr>
            <a:r>
              <a:rPr lang="en-US" altLang="en-US" sz="1400" b="1" smtClean="0">
                <a:solidFill>
                  <a:schemeClr val="folHlink"/>
                </a:solidFill>
                <a:latin typeface="Arial" charset="0"/>
              </a:rPr>
              <a:t>Bầu trời xanh biếc.</a:t>
            </a:r>
          </a:p>
          <a:p>
            <a:pPr marL="177800" indent="279400" eaLnBrk="1" hangingPunct="1">
              <a:buFontTx/>
              <a:buChar char="-"/>
            </a:pPr>
            <a:r>
              <a:rPr lang="en-US" altLang="en-US" sz="1400" b="1" smtClean="0">
                <a:solidFill>
                  <a:schemeClr val="folHlink"/>
                </a:solidFill>
                <a:latin typeface="Arial" charset="0"/>
              </a:rPr>
              <a:t>Cô bé Va- li- a nhỏ nhắn </a:t>
            </a:r>
            <a:r>
              <a:rPr lang="vi-VN" altLang="en-US" sz="1400" b="1" smtClean="0">
                <a:solidFill>
                  <a:schemeClr val="folHlink"/>
                </a:solidFill>
                <a:latin typeface="Arial" charset="0"/>
              </a:rPr>
              <a:t>đ</a:t>
            </a:r>
            <a:r>
              <a:rPr lang="en-US" altLang="en-US" sz="1400" b="1" smtClean="0">
                <a:solidFill>
                  <a:schemeClr val="folHlink"/>
                </a:solidFill>
                <a:latin typeface="Arial" charset="0"/>
              </a:rPr>
              <a:t>ứng trầm ngâm một chỗ. Tôi hỏi:</a:t>
            </a:r>
          </a:p>
          <a:p>
            <a:pPr marL="177800" indent="279400" eaLnBrk="1" hangingPunct="1">
              <a:buFontTx/>
              <a:buChar char="-"/>
            </a:pPr>
            <a:r>
              <a:rPr lang="en-US" altLang="en-US" sz="1400" b="1" smtClean="0">
                <a:solidFill>
                  <a:schemeClr val="folHlink"/>
                </a:solidFill>
                <a:latin typeface="Arial" charset="0"/>
              </a:rPr>
              <a:t>Còn Va- li- a, vì sao em im lặng thế?</a:t>
            </a:r>
          </a:p>
          <a:p>
            <a:pPr marL="177800" indent="279400" eaLnBrk="1" hangingPunct="1">
              <a:buFontTx/>
              <a:buChar char="-"/>
            </a:pPr>
            <a:r>
              <a:rPr lang="en-US" altLang="en-US" sz="1400" b="1" smtClean="0">
                <a:solidFill>
                  <a:schemeClr val="folHlink"/>
                </a:solidFill>
                <a:latin typeface="Arial" charset="0"/>
              </a:rPr>
              <a:t>Em muốn nói bằng những từ ngữ của mình.</a:t>
            </a:r>
          </a:p>
          <a:p>
            <a:pPr marL="177800" indent="279400" eaLnBrk="1" hangingPunct="1">
              <a:buFontTx/>
              <a:buChar char="-"/>
            </a:pPr>
            <a:r>
              <a:rPr lang="en-US" altLang="en-US" sz="1400" b="1" smtClean="0">
                <a:solidFill>
                  <a:schemeClr val="folHlink"/>
                </a:solidFill>
                <a:latin typeface="Arial" charset="0"/>
              </a:rPr>
              <a:t>Em </a:t>
            </a:r>
            <a:r>
              <a:rPr lang="vi-VN" altLang="en-US" sz="1400" b="1" smtClean="0">
                <a:solidFill>
                  <a:schemeClr val="folHlink"/>
                </a:solidFill>
                <a:latin typeface="Arial" charset="0"/>
              </a:rPr>
              <a:t>đ</a:t>
            </a:r>
            <a:r>
              <a:rPr lang="en-US" altLang="en-US" sz="1400" b="1" smtClean="0">
                <a:solidFill>
                  <a:schemeClr val="folHlink"/>
                </a:solidFill>
                <a:latin typeface="Arial" charset="0"/>
              </a:rPr>
              <a:t>ã tìm </a:t>
            </a:r>
            <a:r>
              <a:rPr lang="vi-VN" altLang="en-US" sz="1400" b="1" smtClean="0">
                <a:solidFill>
                  <a:schemeClr val="folHlink"/>
                </a:solidFill>
                <a:latin typeface="Arial" charset="0"/>
              </a:rPr>
              <a:t>đư</a:t>
            </a:r>
            <a:r>
              <a:rPr lang="en-US" altLang="en-US" sz="1400" b="1" smtClean="0">
                <a:solidFill>
                  <a:schemeClr val="folHlink"/>
                </a:solidFill>
                <a:latin typeface="Arial" charset="0"/>
              </a:rPr>
              <a:t>ợc câu nào ch</a:t>
            </a:r>
            <a:r>
              <a:rPr lang="vi-VN" altLang="en-US" sz="1400" b="1" smtClean="0">
                <a:solidFill>
                  <a:schemeClr val="folHlink"/>
                </a:solidFill>
                <a:latin typeface="Arial" charset="0"/>
              </a:rPr>
              <a:t>ư</a:t>
            </a:r>
            <a:r>
              <a:rPr lang="en-US" altLang="en-US" sz="1400" b="1" smtClean="0">
                <a:solidFill>
                  <a:schemeClr val="folHlink"/>
                </a:solidFill>
                <a:latin typeface="Arial" charset="0"/>
              </a:rPr>
              <a:t>a?</a:t>
            </a:r>
          </a:p>
          <a:p>
            <a:pPr marL="177800" indent="279400" eaLnBrk="1" hangingPunct="1">
              <a:buFontTx/>
              <a:buChar char="-"/>
            </a:pPr>
            <a:r>
              <a:rPr lang="en-US" altLang="en-US" sz="1400" b="1" smtClean="0">
                <a:solidFill>
                  <a:schemeClr val="folHlink"/>
                </a:solidFill>
                <a:latin typeface="Arial" charset="0"/>
              </a:rPr>
              <a:t>Bầu trời dịu dàng- Va- li- a khẽ nói và mỉm c</a:t>
            </a:r>
            <a:r>
              <a:rPr lang="vi-VN" altLang="en-US" sz="1400" b="1" smtClean="0">
                <a:solidFill>
                  <a:schemeClr val="folHlink"/>
                </a:solidFill>
                <a:latin typeface="Arial" charset="0"/>
              </a:rPr>
              <a:t>ư</a:t>
            </a:r>
            <a:r>
              <a:rPr lang="en-US" altLang="en-US" sz="1400" b="1" smtClean="0">
                <a:solidFill>
                  <a:schemeClr val="folHlink"/>
                </a:solidFill>
                <a:latin typeface="Arial" charset="0"/>
              </a:rPr>
              <a:t>ời.</a:t>
            </a:r>
          </a:p>
          <a:p>
            <a:pPr marL="177800" indent="279400" eaLnBrk="1" hangingPunct="1">
              <a:buFontTx/>
              <a:buNone/>
            </a:pPr>
            <a:r>
              <a:rPr lang="en-US" altLang="en-US" sz="1400" b="1" smtClean="0">
                <a:solidFill>
                  <a:schemeClr val="folHlink"/>
                </a:solidFill>
                <a:latin typeface="Arial" charset="0"/>
              </a:rPr>
              <a:t>Sau </a:t>
            </a:r>
            <a:r>
              <a:rPr lang="vi-VN" altLang="en-US" sz="1400" b="1" smtClean="0">
                <a:solidFill>
                  <a:schemeClr val="folHlink"/>
                </a:solidFill>
                <a:latin typeface="Arial" charset="0"/>
              </a:rPr>
              <a:t>đ</a:t>
            </a:r>
            <a:r>
              <a:rPr lang="en-US" altLang="en-US" sz="1400" b="1" smtClean="0">
                <a:solidFill>
                  <a:schemeClr val="folHlink"/>
                </a:solidFill>
                <a:latin typeface="Arial" charset="0"/>
              </a:rPr>
              <a:t>ó, mỗi em </a:t>
            </a:r>
            <a:r>
              <a:rPr lang="vi-VN" altLang="en-US" sz="1400" b="1" smtClean="0">
                <a:solidFill>
                  <a:schemeClr val="folHlink"/>
                </a:solidFill>
                <a:latin typeface="Arial" charset="0"/>
              </a:rPr>
              <a:t>đ</a:t>
            </a:r>
            <a:r>
              <a:rPr lang="en-US" altLang="en-US" sz="1400" b="1" smtClean="0">
                <a:solidFill>
                  <a:schemeClr val="folHlink"/>
                </a:solidFill>
                <a:latin typeface="Arial" charset="0"/>
              </a:rPr>
              <a:t>ều muốn nói về bầu trời bằng từ ngữ của riêng mình:</a:t>
            </a:r>
          </a:p>
          <a:p>
            <a:pPr marL="177800" indent="279400" eaLnBrk="1" hangingPunct="1">
              <a:buFontTx/>
              <a:buChar char="-"/>
            </a:pPr>
            <a:r>
              <a:rPr lang="en-US" altLang="en-US" sz="1400" b="1" smtClean="0">
                <a:solidFill>
                  <a:schemeClr val="folHlink"/>
                </a:solidFill>
                <a:latin typeface="Arial" charset="0"/>
              </a:rPr>
              <a:t>Bầu trời buồn bã. Những </a:t>
            </a:r>
            <a:r>
              <a:rPr lang="vi-VN" altLang="en-US" sz="1400" b="1" smtClean="0">
                <a:solidFill>
                  <a:schemeClr val="folHlink"/>
                </a:solidFill>
                <a:latin typeface="Arial" charset="0"/>
              </a:rPr>
              <a:t>đ</a:t>
            </a:r>
            <a:r>
              <a:rPr lang="en-US" altLang="en-US" sz="1400" b="1" smtClean="0">
                <a:solidFill>
                  <a:schemeClr val="folHlink"/>
                </a:solidFill>
                <a:latin typeface="Arial" charset="0"/>
              </a:rPr>
              <a:t>ám mây xám </a:t>
            </a:r>
            <a:r>
              <a:rPr lang="vi-VN" altLang="en-US" sz="1400" b="1" smtClean="0">
                <a:solidFill>
                  <a:schemeClr val="folHlink"/>
                </a:solidFill>
                <a:latin typeface="Arial" charset="0"/>
              </a:rPr>
              <a:t>đ</a:t>
            </a:r>
            <a:r>
              <a:rPr lang="en-US" altLang="en-US" sz="1400" b="1" smtClean="0">
                <a:solidFill>
                  <a:schemeClr val="folHlink"/>
                </a:solidFill>
                <a:latin typeface="Arial" charset="0"/>
              </a:rPr>
              <a:t>ang từ ph</a:t>
            </a:r>
            <a:r>
              <a:rPr lang="vi-VN" altLang="en-US" sz="1400" b="1" smtClean="0">
                <a:solidFill>
                  <a:schemeClr val="folHlink"/>
                </a:solidFill>
                <a:latin typeface="Arial" charset="0"/>
              </a:rPr>
              <a:t>ươ</a:t>
            </a:r>
            <a:r>
              <a:rPr lang="en-US" altLang="en-US" sz="1400" b="1" smtClean="0">
                <a:solidFill>
                  <a:schemeClr val="folHlink"/>
                </a:solidFill>
                <a:latin typeface="Arial" charset="0"/>
              </a:rPr>
              <a:t>ng bắc trôi tới.</a:t>
            </a:r>
          </a:p>
          <a:p>
            <a:pPr marL="177800" indent="279400" eaLnBrk="1" hangingPunct="1">
              <a:buFontTx/>
              <a:buChar char="-"/>
            </a:pPr>
            <a:r>
              <a:rPr lang="en-US" altLang="en-US" sz="1400" b="1" smtClean="0">
                <a:solidFill>
                  <a:schemeClr val="folHlink"/>
                </a:solidFill>
                <a:latin typeface="Arial" charset="0"/>
              </a:rPr>
              <a:t>Bầu trời trầm ngâm. Nó nhớ tiếng hót của bầy chim s</a:t>
            </a:r>
            <a:r>
              <a:rPr lang="vi-VN" altLang="en-US" sz="1400" b="1" smtClean="0">
                <a:solidFill>
                  <a:schemeClr val="folHlink"/>
                </a:solidFill>
                <a:latin typeface="Arial" charset="0"/>
              </a:rPr>
              <a:t>ơ</a:t>
            </a:r>
            <a:r>
              <a:rPr lang="en-US" altLang="en-US" sz="1400" b="1" smtClean="0">
                <a:solidFill>
                  <a:schemeClr val="folHlink"/>
                </a:solidFill>
                <a:latin typeface="Arial" charset="0"/>
              </a:rPr>
              <a:t>n ca.</a:t>
            </a:r>
          </a:p>
          <a:p>
            <a:pPr marL="177800" indent="279400" eaLnBrk="1" hangingPunct="1">
              <a:buFontTx/>
              <a:buChar char="-"/>
            </a:pPr>
            <a:r>
              <a:rPr lang="en-US" altLang="en-US" sz="1400" b="1" smtClean="0">
                <a:solidFill>
                  <a:schemeClr val="folHlink"/>
                </a:solidFill>
                <a:latin typeface="Arial" charset="0"/>
              </a:rPr>
              <a:t>Bầu trời ghé sát mặt </a:t>
            </a:r>
            <a:r>
              <a:rPr lang="vi-VN" altLang="en-US" sz="1400" b="1" smtClean="0">
                <a:solidFill>
                  <a:schemeClr val="folHlink"/>
                </a:solidFill>
                <a:latin typeface="Arial" charset="0"/>
              </a:rPr>
              <a:t>đ</a:t>
            </a:r>
            <a:r>
              <a:rPr lang="en-US" altLang="en-US" sz="1400" b="1" smtClean="0">
                <a:solidFill>
                  <a:schemeClr val="folHlink"/>
                </a:solidFill>
                <a:latin typeface="Arial" charset="0"/>
              </a:rPr>
              <a:t>ất. Mùa hè, nó cao h</a:t>
            </a:r>
            <a:r>
              <a:rPr lang="vi-VN" altLang="en-US" sz="1400" b="1" smtClean="0">
                <a:solidFill>
                  <a:schemeClr val="folHlink"/>
                </a:solidFill>
                <a:latin typeface="Arial" charset="0"/>
              </a:rPr>
              <a:t>ơ</a:t>
            </a:r>
            <a:r>
              <a:rPr lang="en-US" altLang="en-US" sz="1400" b="1" smtClean="0">
                <a:solidFill>
                  <a:schemeClr val="folHlink"/>
                </a:solidFill>
                <a:latin typeface="Arial" charset="0"/>
              </a:rPr>
              <a:t>n và có những con chim én bay liệng. Còn bây giờ chẳng còn chim én nữa, vì thế bầu trời cúi xuống lắng nghe </a:t>
            </a:r>
            <a:r>
              <a:rPr lang="vi-VN" altLang="en-US" sz="1400" b="1" smtClean="0">
                <a:solidFill>
                  <a:schemeClr val="folHlink"/>
                </a:solidFill>
                <a:latin typeface="Arial" charset="0"/>
              </a:rPr>
              <a:t>đ</a:t>
            </a:r>
            <a:r>
              <a:rPr lang="en-US" altLang="en-US" sz="1400" b="1" smtClean="0">
                <a:solidFill>
                  <a:schemeClr val="folHlink"/>
                </a:solidFill>
                <a:latin typeface="Arial" charset="0"/>
              </a:rPr>
              <a:t>ể tìm xem chim én </a:t>
            </a:r>
            <a:r>
              <a:rPr lang="vi-VN" altLang="en-US" sz="1400" b="1" smtClean="0">
                <a:solidFill>
                  <a:schemeClr val="folHlink"/>
                </a:solidFill>
                <a:latin typeface="Arial" charset="0"/>
              </a:rPr>
              <a:t>đ</a:t>
            </a:r>
            <a:r>
              <a:rPr lang="en-US" altLang="en-US" sz="1400" b="1" smtClean="0">
                <a:solidFill>
                  <a:schemeClr val="folHlink"/>
                </a:solidFill>
                <a:latin typeface="Arial" charset="0"/>
              </a:rPr>
              <a:t>ang ở trong bụi cây hay ở n</a:t>
            </a:r>
            <a:r>
              <a:rPr lang="vi-VN" altLang="en-US" sz="1400" b="1" smtClean="0">
                <a:solidFill>
                  <a:schemeClr val="folHlink"/>
                </a:solidFill>
                <a:latin typeface="Arial" charset="0"/>
              </a:rPr>
              <a:t>ơ</a:t>
            </a:r>
            <a:r>
              <a:rPr lang="en-US" altLang="en-US" sz="1400" b="1" smtClean="0">
                <a:solidFill>
                  <a:schemeClr val="folHlink"/>
                </a:solidFill>
                <a:latin typeface="Arial" charset="0"/>
              </a:rPr>
              <a:t>i nào</a:t>
            </a:r>
          </a:p>
          <a:p>
            <a:pPr marL="177800" indent="279400" eaLnBrk="1" hangingPunct="1">
              <a:buFontTx/>
              <a:buNone/>
            </a:pPr>
            <a:endParaRPr lang="en-US" altLang="en-US" sz="1400" b="1" smtClean="0">
              <a:solidFill>
                <a:schemeClr val="folHlink"/>
              </a:solidFill>
              <a:latin typeface="Arial" charset="0"/>
            </a:endParaRPr>
          </a:p>
        </p:txBody>
      </p:sp>
      <p:sp>
        <p:nvSpPr>
          <p:cNvPr id="8195" name="WordArt 4"/>
          <p:cNvSpPr>
            <a:spLocks noChangeArrowheads="1" noChangeShapeType="1" noTextEdit="1"/>
          </p:cNvSpPr>
          <p:nvPr/>
        </p:nvSpPr>
        <p:spPr bwMode="auto">
          <a:xfrm>
            <a:off x="1600200" y="161925"/>
            <a:ext cx="838200" cy="219075"/>
          </a:xfrm>
          <a:prstGeom prst="rect">
            <a:avLst/>
          </a:prstGeom>
        </p:spPr>
        <p:txBody>
          <a:bodyPr wrap="none" fromWordArt="1">
            <a:prstTxWarp prst="textPlain">
              <a:avLst>
                <a:gd name="adj" fmla="val 50000"/>
              </a:avLst>
            </a:prstTxWarp>
          </a:bodyPr>
          <a:lstStyle/>
          <a:p>
            <a:pPr algn="ctr"/>
            <a:r>
              <a:rPr lang="en-US" sz="3600" kern="10">
                <a:ln w="9525">
                  <a:solidFill>
                    <a:srgbClr val="800080"/>
                  </a:solidFill>
                  <a:round/>
                  <a:headEnd/>
                  <a:tailEnd/>
                </a:ln>
                <a:solidFill>
                  <a:srgbClr val="0000FF"/>
                </a:solidFill>
                <a:latin typeface="Arial"/>
                <a:cs typeface="Arial"/>
              </a:rPr>
              <a:t>Bài1.</a:t>
            </a:r>
          </a:p>
        </p:txBody>
      </p:sp>
      <p:sp>
        <p:nvSpPr>
          <p:cNvPr id="8196" name="Text Box 5"/>
          <p:cNvSpPr txBox="1">
            <a:spLocks noChangeArrowheads="1"/>
          </p:cNvSpPr>
          <p:nvPr/>
        </p:nvSpPr>
        <p:spPr bwMode="auto">
          <a:xfrm>
            <a:off x="2819400" y="76200"/>
            <a:ext cx="4267200" cy="457200"/>
          </a:xfrm>
          <a:prstGeom prst="rect">
            <a:avLst/>
          </a:prstGeom>
          <a:noFill/>
          <a:ln w="9525">
            <a:noFill/>
            <a:miter lim="800000"/>
            <a:headEnd/>
            <a:tailEnd/>
          </a:ln>
        </p:spPr>
        <p:txBody>
          <a:bodyPr>
            <a:spAutoFit/>
          </a:bodyPr>
          <a:lstStyle/>
          <a:p>
            <a:pPr>
              <a:spcBef>
                <a:spcPct val="50000"/>
              </a:spcBef>
            </a:pPr>
            <a:r>
              <a:rPr lang="en-US" altLang="en-US" sz="2400" b="1">
                <a:solidFill>
                  <a:srgbClr val="990000"/>
                </a:solidFill>
                <a:latin typeface="Arial" charset="0"/>
              </a:rPr>
              <a:t>Đọc mẩu chuyện sau:</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388" name="Picture 4" descr="river"/>
          <p:cNvPicPr>
            <a:picLocks noChangeAspect="1" noChangeArrowheads="1"/>
          </p:cNvPicPr>
          <p:nvPr/>
        </p:nvPicPr>
        <p:blipFill>
          <a:blip r:embed="rId2"/>
          <a:srcRect/>
          <a:stretch>
            <a:fillRect/>
          </a:stretch>
        </p:blipFill>
        <p:spPr bwMode="auto">
          <a:xfrm>
            <a:off x="0" y="0"/>
            <a:ext cx="92202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wipe(down)">
                                      <p:cBhvr>
                                        <p:cTn id="7" dur="20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3"/>
          <p:cNvSpPr>
            <a:spLocks noGrp="1" noChangeArrowheads="1"/>
          </p:cNvSpPr>
          <p:nvPr>
            <p:ph type="body" sz="half" idx="1"/>
          </p:nvPr>
        </p:nvSpPr>
        <p:spPr>
          <a:xfrm>
            <a:off x="457200" y="1752600"/>
            <a:ext cx="8272463" cy="1905000"/>
          </a:xfrm>
        </p:spPr>
        <p:txBody>
          <a:bodyPr/>
          <a:lstStyle/>
          <a:p>
            <a:pPr marL="571500" indent="-571500" eaLnBrk="1" hangingPunct="1">
              <a:buFont typeface="Wingdings" pitchFamily="2" charset="2"/>
              <a:buNone/>
            </a:pPr>
            <a:r>
              <a:rPr lang="en-US" altLang="en-US" sz="2000" smtClean="0">
                <a:solidFill>
                  <a:schemeClr val="folHlink"/>
                </a:solidFill>
                <a:latin typeface="Arial" charset="0"/>
              </a:rPr>
              <a:t>               Tìm những từ ngữ tả bầu trời trong mẩu chuyện nêu trên. Những từ ngữ nào thể hiện sự so sánh? Những từ ngữ nào thể hiện sự nhân hoá ?</a:t>
            </a:r>
          </a:p>
        </p:txBody>
      </p:sp>
      <p:sp>
        <p:nvSpPr>
          <p:cNvPr id="10243" name="WordArt 4"/>
          <p:cNvSpPr>
            <a:spLocks noChangeArrowheads="1" noChangeShapeType="1" noTextEdit="1"/>
          </p:cNvSpPr>
          <p:nvPr/>
        </p:nvSpPr>
        <p:spPr bwMode="auto">
          <a:xfrm>
            <a:off x="3657600" y="228600"/>
            <a:ext cx="1143000" cy="609600"/>
          </a:xfrm>
          <a:prstGeom prst="rect">
            <a:avLst/>
          </a:prstGeom>
        </p:spPr>
        <p:txBody>
          <a:bodyPr wrap="none" fromWordArt="1">
            <a:prstTxWarp prst="textPlain">
              <a:avLst>
                <a:gd name="adj" fmla="val 50000"/>
              </a:avLst>
            </a:prstTxWarp>
          </a:bodyPr>
          <a:lstStyle/>
          <a:p>
            <a:pPr algn="ctr"/>
            <a:r>
              <a:rPr lang="en-US" sz="3600" kern="10">
                <a:ln w="9525">
                  <a:solidFill>
                    <a:srgbClr val="800080"/>
                  </a:solidFill>
                  <a:round/>
                  <a:headEnd/>
                  <a:tailEnd/>
                </a:ln>
                <a:solidFill>
                  <a:srgbClr val="0000FF"/>
                </a:solidFill>
                <a:latin typeface="Arial"/>
                <a:cs typeface="Arial"/>
              </a:rPr>
              <a:t>Bài 2.</a:t>
            </a:r>
          </a:p>
        </p:txBody>
      </p:sp>
      <p:graphicFrame>
        <p:nvGraphicFramePr>
          <p:cNvPr id="17452" name="Group 44"/>
          <p:cNvGraphicFramePr>
            <a:graphicFrameLocks noGrp="1"/>
          </p:cNvGraphicFramePr>
          <p:nvPr>
            <p:ph sz="half" idx="2"/>
          </p:nvPr>
        </p:nvGraphicFramePr>
        <p:xfrm>
          <a:off x="381000" y="3810000"/>
          <a:ext cx="8186738" cy="2209800"/>
        </p:xfrm>
        <a:graphic>
          <a:graphicData uri="http://schemas.openxmlformats.org/drawingml/2006/table">
            <a:tbl>
              <a:tblPr/>
              <a:tblGrid>
                <a:gridCol w="4094163"/>
                <a:gridCol w="4092575"/>
              </a:tblGrid>
              <a:tr h="7366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smtClean="0">
                          <a:ln>
                            <a:noFill/>
                          </a:ln>
                          <a:solidFill>
                            <a:schemeClr val="folHlink"/>
                          </a:solidFill>
                          <a:effectLst/>
                          <a:latin typeface=".VnAvant" pitchFamily="34" charset="0"/>
                        </a:rPr>
                        <a:t>Nh÷ng tõ ng÷ thÓ hiÖn sù so s¸nh bÇu trêi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600" b="0" i="0" u="none" strike="noStrike" cap="none" normalizeH="0" baseline="0" smtClean="0">
                        <a:ln>
                          <a:noFill/>
                        </a:ln>
                        <a:solidFill>
                          <a:schemeClr val="tx1"/>
                        </a:solidFill>
                        <a:effectLst/>
                        <a:latin typeface=".VnAvant"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66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smtClean="0">
                          <a:ln>
                            <a:noFill/>
                          </a:ln>
                          <a:solidFill>
                            <a:schemeClr val="folHlink"/>
                          </a:solidFill>
                          <a:effectLst/>
                          <a:latin typeface=".VnAvant" pitchFamily="34" charset="0"/>
                        </a:rPr>
                        <a:t>Nh÷ng tõ ng÷ thÓ hiÖn sù nh©n ho¸ bÇu trêi</a:t>
                      </a:r>
                      <a:endParaRPr kumimoji="0" lang="en-US" sz="2600" b="0" i="0" u="none" strike="noStrike" cap="none" normalizeH="0" baseline="0" smtClean="0">
                        <a:ln>
                          <a:noFill/>
                        </a:ln>
                        <a:solidFill>
                          <a:schemeClr val="tx1"/>
                        </a:solidFill>
                        <a:effectLst/>
                        <a:latin typeface=".VnAvant"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600" b="0" i="0" u="none" strike="noStrike" cap="none" normalizeH="0" baseline="0" smtClean="0">
                        <a:ln>
                          <a:noFill/>
                        </a:ln>
                        <a:solidFill>
                          <a:schemeClr val="tx1"/>
                        </a:solidFill>
                        <a:effectLst/>
                        <a:latin typeface=".VnAvant"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66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smtClean="0">
                          <a:ln>
                            <a:noFill/>
                          </a:ln>
                          <a:solidFill>
                            <a:schemeClr val="folHlink"/>
                          </a:solidFill>
                          <a:effectLst/>
                          <a:latin typeface=".VnAvant" pitchFamily="34" charset="0"/>
                        </a:rPr>
                        <a:t>Nh÷ng tõ ng÷ kh¸c miªu t¶ bÇu trêi</a:t>
                      </a:r>
                      <a:endParaRPr kumimoji="0" lang="en-US" sz="2600" b="0" i="0" u="none" strike="noStrike" cap="none" normalizeH="0" baseline="0" smtClean="0">
                        <a:ln>
                          <a:noFill/>
                        </a:ln>
                        <a:solidFill>
                          <a:schemeClr val="tx1"/>
                        </a:solidFill>
                        <a:effectLst/>
                        <a:latin typeface=".VnAvant"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600" b="0" i="0" u="none" strike="noStrike" cap="none" normalizeH="0" baseline="0" smtClean="0">
                        <a:ln>
                          <a:noFill/>
                        </a:ln>
                        <a:solidFill>
                          <a:schemeClr val="tx1"/>
                        </a:solidFill>
                        <a:effectLst/>
                        <a:latin typeface=".VnAvant"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7453" name="WordArt 45"/>
          <p:cNvSpPr>
            <a:spLocks noChangeArrowheads="1" noChangeShapeType="1" noTextEdit="1"/>
          </p:cNvSpPr>
          <p:nvPr/>
        </p:nvSpPr>
        <p:spPr bwMode="auto">
          <a:xfrm>
            <a:off x="3733800" y="3124200"/>
            <a:ext cx="1371600" cy="533400"/>
          </a:xfrm>
          <a:prstGeom prst="rect">
            <a:avLst/>
          </a:prstGeom>
        </p:spPr>
        <p:txBody>
          <a:bodyPr wrap="none" fromWordArt="1">
            <a:prstTxWarp prst="textPlain">
              <a:avLst>
                <a:gd name="adj" fmla="val 50000"/>
              </a:avLst>
            </a:prstTxWarp>
          </a:bodyPr>
          <a:lstStyle/>
          <a:p>
            <a:pPr algn="ctr"/>
            <a:r>
              <a:rPr lang="en-US" sz="3600" kern="10">
                <a:ln w="9525">
                  <a:solidFill>
                    <a:srgbClr val="800080"/>
                  </a:solidFill>
                  <a:round/>
                  <a:headEnd/>
                  <a:tailEnd/>
                </a:ln>
                <a:solidFill>
                  <a:srgbClr val="0000FF"/>
                </a:solidFill>
                <a:latin typeface="Arial"/>
                <a:cs typeface="Arial"/>
              </a:rPr>
              <a:t>phiếu học tập</a:t>
            </a:r>
          </a:p>
        </p:txBody>
      </p:sp>
      <p:sp>
        <p:nvSpPr>
          <p:cNvPr id="17454" name="Line 46"/>
          <p:cNvSpPr>
            <a:spLocks noChangeShapeType="1"/>
          </p:cNvSpPr>
          <p:nvPr/>
        </p:nvSpPr>
        <p:spPr bwMode="auto">
          <a:xfrm>
            <a:off x="1600200" y="2057400"/>
            <a:ext cx="457200" cy="0"/>
          </a:xfrm>
          <a:prstGeom prst="line">
            <a:avLst/>
          </a:prstGeom>
          <a:noFill/>
          <a:ln w="28575">
            <a:solidFill>
              <a:srgbClr val="FF0000"/>
            </a:solidFill>
            <a:round/>
            <a:headEnd/>
            <a:tailEnd/>
          </a:ln>
        </p:spPr>
        <p:txBody>
          <a:bodyPr/>
          <a:lstStyle/>
          <a:p>
            <a:endParaRPr lang="en-US"/>
          </a:p>
        </p:txBody>
      </p:sp>
      <p:sp>
        <p:nvSpPr>
          <p:cNvPr id="17455" name="Line 47"/>
          <p:cNvSpPr>
            <a:spLocks noChangeShapeType="1"/>
          </p:cNvSpPr>
          <p:nvPr/>
        </p:nvSpPr>
        <p:spPr bwMode="auto">
          <a:xfrm>
            <a:off x="2971800" y="2057400"/>
            <a:ext cx="2057400" cy="0"/>
          </a:xfrm>
          <a:prstGeom prst="line">
            <a:avLst/>
          </a:prstGeom>
          <a:noFill/>
          <a:ln w="28575">
            <a:solidFill>
              <a:srgbClr val="FF0000"/>
            </a:solidFill>
            <a:round/>
            <a:headEnd/>
            <a:tailEnd/>
          </a:ln>
        </p:spPr>
        <p:txBody>
          <a:bodyPr/>
          <a:lstStyle/>
          <a:p>
            <a:endParaRPr lang="en-US"/>
          </a:p>
        </p:txBody>
      </p:sp>
      <p:sp>
        <p:nvSpPr>
          <p:cNvPr id="17456" name="Line 48"/>
          <p:cNvSpPr>
            <a:spLocks noChangeShapeType="1"/>
          </p:cNvSpPr>
          <p:nvPr/>
        </p:nvSpPr>
        <p:spPr bwMode="auto">
          <a:xfrm>
            <a:off x="2057400" y="2362200"/>
            <a:ext cx="762000" cy="0"/>
          </a:xfrm>
          <a:prstGeom prst="line">
            <a:avLst/>
          </a:prstGeom>
          <a:noFill/>
          <a:ln w="28575">
            <a:solidFill>
              <a:srgbClr val="FF0000"/>
            </a:solidFill>
            <a:round/>
            <a:headEnd/>
            <a:tailEnd/>
          </a:ln>
        </p:spPr>
        <p:txBody>
          <a:bodyPr/>
          <a:lstStyle/>
          <a:p>
            <a:endParaRPr lang="en-US"/>
          </a:p>
        </p:txBody>
      </p:sp>
      <p:sp>
        <p:nvSpPr>
          <p:cNvPr id="17457" name="Line 49"/>
          <p:cNvSpPr>
            <a:spLocks noChangeShapeType="1"/>
          </p:cNvSpPr>
          <p:nvPr/>
        </p:nvSpPr>
        <p:spPr bwMode="auto">
          <a:xfrm>
            <a:off x="3429000" y="2362200"/>
            <a:ext cx="2362200" cy="0"/>
          </a:xfrm>
          <a:prstGeom prst="line">
            <a:avLst/>
          </a:prstGeom>
          <a:noFill/>
          <a:ln w="28575">
            <a:solidFill>
              <a:srgbClr val="FF0000"/>
            </a:solidFill>
            <a:round/>
            <a:headEnd/>
            <a:tailEnd/>
          </a:ln>
        </p:spPr>
        <p:txBody>
          <a:bodyPr/>
          <a:lstStyle/>
          <a:p>
            <a:endParaRPr lang="en-US"/>
          </a:p>
        </p:txBody>
      </p:sp>
      <p:sp>
        <p:nvSpPr>
          <p:cNvPr id="17458" name="Line 50"/>
          <p:cNvSpPr>
            <a:spLocks noChangeShapeType="1"/>
          </p:cNvSpPr>
          <p:nvPr/>
        </p:nvSpPr>
        <p:spPr bwMode="auto">
          <a:xfrm>
            <a:off x="6858000" y="2362200"/>
            <a:ext cx="762000" cy="0"/>
          </a:xfrm>
          <a:prstGeom prst="line">
            <a:avLst/>
          </a:prstGeom>
          <a:noFill/>
          <a:ln w="28575">
            <a:solidFill>
              <a:srgbClr val="FF0000"/>
            </a:solidFill>
            <a:round/>
            <a:headEnd/>
            <a:tailEnd/>
          </a:ln>
        </p:spPr>
        <p:txBody>
          <a:bodyPr/>
          <a:lstStyle/>
          <a:p>
            <a:endParaRPr lang="en-US"/>
          </a:p>
        </p:txBody>
      </p:sp>
      <p:sp>
        <p:nvSpPr>
          <p:cNvPr id="17459" name="Line 51"/>
          <p:cNvSpPr>
            <a:spLocks noChangeShapeType="1"/>
          </p:cNvSpPr>
          <p:nvPr/>
        </p:nvSpPr>
        <p:spPr bwMode="auto">
          <a:xfrm>
            <a:off x="1143000" y="2667000"/>
            <a:ext cx="2590800" cy="0"/>
          </a:xfrm>
          <a:prstGeom prst="line">
            <a:avLst/>
          </a:prstGeom>
          <a:noFill/>
          <a:ln w="28575">
            <a:solidFill>
              <a:srgbClr val="FF0000"/>
            </a:solidFill>
            <a:round/>
            <a:headEnd/>
            <a:tailEnd/>
          </a:ln>
        </p:spPr>
        <p:txBody>
          <a:bodyPr/>
          <a:lstStyle/>
          <a:p>
            <a:endParaRPr lang="en-US"/>
          </a:p>
        </p:txBody>
      </p:sp>
      <p:pic>
        <p:nvPicPr>
          <p:cNvPr id="10265" name="Picture 53" descr="niveaangel79288"/>
          <p:cNvPicPr>
            <a:picLocks noChangeAspect="1" noChangeArrowheads="1" noCrop="1"/>
          </p:cNvPicPr>
          <p:nvPr/>
        </p:nvPicPr>
        <p:blipFill>
          <a:blip r:embed="rId2"/>
          <a:srcRect/>
          <a:stretch>
            <a:fillRect/>
          </a:stretch>
        </p:blipFill>
        <p:spPr bwMode="auto">
          <a:xfrm>
            <a:off x="-179388" y="-152400"/>
            <a:ext cx="2008188" cy="16732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454"/>
                                        </p:tgtEl>
                                        <p:attrNameLst>
                                          <p:attrName>style.visibility</p:attrName>
                                        </p:attrNameLst>
                                      </p:cBhvr>
                                      <p:to>
                                        <p:strVal val="visible"/>
                                      </p:to>
                                    </p:set>
                                    <p:animEffect transition="in" filter="wipe(left)">
                                      <p:cBhvr>
                                        <p:cTn id="7" dur="500"/>
                                        <p:tgtEl>
                                          <p:spTgt spid="1745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7455"/>
                                        </p:tgtEl>
                                        <p:attrNameLst>
                                          <p:attrName>style.visibility</p:attrName>
                                        </p:attrNameLst>
                                      </p:cBhvr>
                                      <p:to>
                                        <p:strVal val="visible"/>
                                      </p:to>
                                    </p:set>
                                    <p:animEffect transition="in" filter="wipe(left)">
                                      <p:cBhvr>
                                        <p:cTn id="10" dur="500"/>
                                        <p:tgtEl>
                                          <p:spTgt spid="1745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7456"/>
                                        </p:tgtEl>
                                        <p:attrNameLst>
                                          <p:attrName>style.visibility</p:attrName>
                                        </p:attrNameLst>
                                      </p:cBhvr>
                                      <p:to>
                                        <p:strVal val="visible"/>
                                      </p:to>
                                    </p:set>
                                    <p:animEffect transition="in" filter="wipe(left)">
                                      <p:cBhvr>
                                        <p:cTn id="15" dur="500"/>
                                        <p:tgtEl>
                                          <p:spTgt spid="17456"/>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7457"/>
                                        </p:tgtEl>
                                        <p:attrNameLst>
                                          <p:attrName>style.visibility</p:attrName>
                                        </p:attrNameLst>
                                      </p:cBhvr>
                                      <p:to>
                                        <p:strVal val="visible"/>
                                      </p:to>
                                    </p:set>
                                    <p:animEffect transition="in" filter="wipe(left)">
                                      <p:cBhvr>
                                        <p:cTn id="18" dur="500"/>
                                        <p:tgtEl>
                                          <p:spTgt spid="1745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7458"/>
                                        </p:tgtEl>
                                        <p:attrNameLst>
                                          <p:attrName>style.visibility</p:attrName>
                                        </p:attrNameLst>
                                      </p:cBhvr>
                                      <p:to>
                                        <p:strVal val="visible"/>
                                      </p:to>
                                    </p:set>
                                    <p:animEffect transition="in" filter="wipe(left)">
                                      <p:cBhvr>
                                        <p:cTn id="23" dur="500"/>
                                        <p:tgtEl>
                                          <p:spTgt spid="17458"/>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7459"/>
                                        </p:tgtEl>
                                        <p:attrNameLst>
                                          <p:attrName>style.visibility</p:attrName>
                                        </p:attrNameLst>
                                      </p:cBhvr>
                                      <p:to>
                                        <p:strVal val="visible"/>
                                      </p:to>
                                    </p:set>
                                    <p:animEffect transition="in" filter="wipe(left)">
                                      <p:cBhvr>
                                        <p:cTn id="26" dur="500"/>
                                        <p:tgtEl>
                                          <p:spTgt spid="1745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nodeType="clickEffect">
                                  <p:stCondLst>
                                    <p:cond delay="0"/>
                                  </p:stCondLst>
                                  <p:childTnLst>
                                    <p:set>
                                      <p:cBhvr>
                                        <p:cTn id="30" dur="1" fill="hold">
                                          <p:stCondLst>
                                            <p:cond delay="0"/>
                                          </p:stCondLst>
                                        </p:cTn>
                                        <p:tgtEl>
                                          <p:spTgt spid="17452"/>
                                        </p:tgtEl>
                                        <p:attrNameLst>
                                          <p:attrName>style.visibility</p:attrName>
                                        </p:attrNameLst>
                                      </p:cBhvr>
                                      <p:to>
                                        <p:strVal val="visible"/>
                                      </p:to>
                                    </p:set>
                                    <p:animEffect transition="in" filter="wipe(left)">
                                      <p:cBhvr>
                                        <p:cTn id="31" dur="500"/>
                                        <p:tgtEl>
                                          <p:spTgt spid="1745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7453"/>
                                        </p:tgtEl>
                                        <p:attrNameLst>
                                          <p:attrName>style.visibility</p:attrName>
                                        </p:attrNameLst>
                                      </p:cBhvr>
                                      <p:to>
                                        <p:strVal val="visible"/>
                                      </p:to>
                                    </p:set>
                                    <p:animEffect transition="in" filter="wipe(left)">
                                      <p:cBhvr>
                                        <p:cTn id="34" dur="500"/>
                                        <p:tgtEl>
                                          <p:spTgt spid="174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53" grpId="0" animBg="1"/>
      <p:bldP spid="17454" grpId="0" animBg="1"/>
      <p:bldP spid="17455" grpId="0" animBg="1"/>
      <p:bldP spid="17456" grpId="0" animBg="1"/>
      <p:bldP spid="17457" grpId="0" animBg="1"/>
      <p:bldP spid="17458" grpId="0" animBg="1"/>
      <p:bldP spid="17459"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9486" name="Group 30"/>
          <p:cNvGraphicFramePr>
            <a:graphicFrameLocks noGrp="1"/>
          </p:cNvGraphicFramePr>
          <p:nvPr/>
        </p:nvGraphicFramePr>
        <p:xfrm>
          <a:off x="533400" y="1828800"/>
          <a:ext cx="8458200" cy="4029075"/>
        </p:xfrm>
        <a:graphic>
          <a:graphicData uri="http://schemas.openxmlformats.org/drawingml/2006/table">
            <a:tbl>
              <a:tblPr/>
              <a:tblGrid>
                <a:gridCol w="4230688"/>
                <a:gridCol w="4227512"/>
              </a:tblGrid>
              <a:tr h="736716">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smtClean="0">
                          <a:ln>
                            <a:noFill/>
                          </a:ln>
                          <a:solidFill>
                            <a:schemeClr val="folHlink"/>
                          </a:solidFill>
                          <a:effectLst/>
                          <a:latin typeface=".VnAvant" pitchFamily="34" charset="0"/>
                        </a:rPr>
                        <a:t>Nh÷ng tõ ng÷ thÓ hiÖn sù so s¸nh bÇu trêi</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smtClean="0">
                          <a:ln>
                            <a:noFill/>
                          </a:ln>
                          <a:solidFill>
                            <a:srgbClr val="990000"/>
                          </a:solidFill>
                          <a:effectLst/>
                          <a:latin typeface=".VnAvant" pitchFamily="34" charset="0"/>
                        </a:rPr>
                        <a:t>Xanh nh­ mÆt n­íc mÖt mái trong ao.</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8636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smtClean="0">
                          <a:ln>
                            <a:noFill/>
                          </a:ln>
                          <a:solidFill>
                            <a:schemeClr val="folHlink"/>
                          </a:solidFill>
                          <a:effectLst/>
                          <a:latin typeface=".VnAvant" pitchFamily="34" charset="0"/>
                        </a:rPr>
                        <a:t>Nh÷ng tõ ng÷ thÓ hiÖn sù nh©n ho¸ bÇu trêi</a:t>
                      </a:r>
                      <a:endParaRPr kumimoji="0" lang="en-US" sz="2000" b="0" i="0" u="none" strike="noStrike" cap="none" normalizeH="0" baseline="0" smtClean="0">
                        <a:ln>
                          <a:noFill/>
                        </a:ln>
                        <a:solidFill>
                          <a:schemeClr val="tx1"/>
                        </a:solidFill>
                        <a:effectLst/>
                        <a:latin typeface=".VnAvant" pitchFamily="34" charset="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smtClean="0">
                          <a:ln>
                            <a:noFill/>
                          </a:ln>
                          <a:solidFill>
                            <a:srgbClr val="990000"/>
                          </a:solidFill>
                          <a:effectLst/>
                          <a:latin typeface=".VnAvant" pitchFamily="34" charset="0"/>
                        </a:rPr>
                        <a:t>§­îc röa mÆt sau c¬n m­a/</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smtClean="0">
                          <a:ln>
                            <a:noFill/>
                          </a:ln>
                          <a:solidFill>
                            <a:srgbClr val="990000"/>
                          </a:solidFill>
                          <a:effectLst/>
                          <a:latin typeface=".VnAvant" pitchFamily="34" charset="0"/>
                        </a:rPr>
                        <a:t>dÞu dµng/buån b·/trÇm ng©m nhí tiÕng hãt cña bÇy chim s¬n ca/ghÐ s¸t mÆt ®Êt/cói xuèng l¾ng nghe ®Ó t×m xem chim Ðn ®ang ë trong bôi c©y hay ë n¬i nµo.</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05999">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smtClean="0">
                          <a:ln>
                            <a:noFill/>
                          </a:ln>
                          <a:solidFill>
                            <a:schemeClr val="folHlink"/>
                          </a:solidFill>
                          <a:effectLst/>
                          <a:latin typeface=".VnAvant" pitchFamily="34" charset="0"/>
                        </a:rPr>
                        <a:t>Nh÷ng tõ ng÷ kh¸c miªu t¶ bÇu trêi</a:t>
                      </a:r>
                      <a:endParaRPr kumimoji="0" lang="en-US" sz="2000" b="0" i="0" u="none" strike="noStrike" cap="none" normalizeH="0" baseline="0" smtClean="0">
                        <a:ln>
                          <a:noFill/>
                        </a:ln>
                        <a:solidFill>
                          <a:schemeClr val="tx1"/>
                        </a:solidFill>
                        <a:effectLst/>
                        <a:latin typeface=".VnAvant" pitchFamily="34" charset="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smtClean="0">
                          <a:ln>
                            <a:noFill/>
                          </a:ln>
                          <a:solidFill>
                            <a:srgbClr val="990000"/>
                          </a:solidFill>
                          <a:effectLst/>
                          <a:latin typeface=".VnAvant" pitchFamily="34" charset="0"/>
                        </a:rPr>
                        <a:t>RÊt nãng vµ ch¸y lªn nh÷ng tia s¸ng cña ngän löa/xanh biÕc/ cao h¬n.</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280" name="WordArt 18"/>
          <p:cNvSpPr>
            <a:spLocks noChangeArrowheads="1" noChangeShapeType="1" noTextEdit="1"/>
          </p:cNvSpPr>
          <p:nvPr/>
        </p:nvSpPr>
        <p:spPr bwMode="auto">
          <a:xfrm>
            <a:off x="3886200" y="838200"/>
            <a:ext cx="1371600" cy="533400"/>
          </a:xfrm>
          <a:prstGeom prst="rect">
            <a:avLst/>
          </a:prstGeom>
        </p:spPr>
        <p:txBody>
          <a:bodyPr wrap="none" fromWordArt="1">
            <a:prstTxWarp prst="textPlain">
              <a:avLst>
                <a:gd name="adj" fmla="val 50000"/>
              </a:avLst>
            </a:prstTxWarp>
          </a:bodyPr>
          <a:lstStyle/>
          <a:p>
            <a:pPr algn="ctr"/>
            <a:r>
              <a:rPr lang="en-US" sz="3600" kern="10">
                <a:ln w="9525">
                  <a:solidFill>
                    <a:srgbClr val="800080"/>
                  </a:solidFill>
                  <a:round/>
                  <a:headEnd/>
                  <a:tailEnd/>
                </a:ln>
                <a:solidFill>
                  <a:srgbClr val="0000FF"/>
                </a:solidFill>
                <a:latin typeface="Arial"/>
                <a:cs typeface="Arial"/>
              </a:rPr>
              <a:t>Đáp án</a:t>
            </a:r>
          </a:p>
        </p:txBody>
      </p:sp>
      <p:sp>
        <p:nvSpPr>
          <p:cNvPr id="19484" name="Line 28"/>
          <p:cNvSpPr>
            <a:spLocks noChangeShapeType="1"/>
          </p:cNvSpPr>
          <p:nvPr/>
        </p:nvSpPr>
        <p:spPr bwMode="auto">
          <a:xfrm>
            <a:off x="5638800" y="2895600"/>
            <a:ext cx="914400" cy="0"/>
          </a:xfrm>
          <a:prstGeom prst="line">
            <a:avLst/>
          </a:prstGeom>
          <a:noFill/>
          <a:ln w="28575">
            <a:solidFill>
              <a:srgbClr val="FF0000"/>
            </a:solidFill>
            <a:round/>
            <a:headEnd/>
            <a:tailEnd/>
          </a:ln>
        </p:spPr>
        <p:txBody>
          <a:bodyPr/>
          <a:lstStyle/>
          <a:p>
            <a:endParaRPr lang="en-US"/>
          </a:p>
        </p:txBody>
      </p:sp>
      <p:sp>
        <p:nvSpPr>
          <p:cNvPr id="19485" name="Line 29"/>
          <p:cNvSpPr>
            <a:spLocks noChangeShapeType="1"/>
          </p:cNvSpPr>
          <p:nvPr/>
        </p:nvSpPr>
        <p:spPr bwMode="auto">
          <a:xfrm>
            <a:off x="4876800" y="3276600"/>
            <a:ext cx="1143000" cy="0"/>
          </a:xfrm>
          <a:prstGeom prst="line">
            <a:avLst/>
          </a:prstGeom>
          <a:noFill/>
          <a:ln w="28575">
            <a:solidFill>
              <a:srgbClr val="FF0000"/>
            </a:solidFill>
            <a:round/>
            <a:headEnd/>
            <a:tailEnd/>
          </a:ln>
        </p:spPr>
        <p:txBody>
          <a:bodyPr/>
          <a:lstStyle/>
          <a:p>
            <a:endParaRPr lang="en-US"/>
          </a:p>
        </p:txBody>
      </p:sp>
      <p:sp>
        <p:nvSpPr>
          <p:cNvPr id="19487" name="Line 31"/>
          <p:cNvSpPr>
            <a:spLocks noChangeShapeType="1"/>
          </p:cNvSpPr>
          <p:nvPr/>
        </p:nvSpPr>
        <p:spPr bwMode="auto">
          <a:xfrm>
            <a:off x="6096000" y="3276600"/>
            <a:ext cx="1066800" cy="0"/>
          </a:xfrm>
          <a:prstGeom prst="line">
            <a:avLst/>
          </a:prstGeom>
          <a:noFill/>
          <a:ln w="28575">
            <a:solidFill>
              <a:srgbClr val="FF0000"/>
            </a:solidFill>
            <a:round/>
            <a:headEnd/>
            <a:tailEnd/>
          </a:ln>
        </p:spPr>
        <p:txBody>
          <a:bodyPr/>
          <a:lstStyle/>
          <a:p>
            <a:endParaRPr lang="en-US"/>
          </a:p>
        </p:txBody>
      </p:sp>
      <p:sp>
        <p:nvSpPr>
          <p:cNvPr id="19488" name="Line 32"/>
          <p:cNvSpPr>
            <a:spLocks noChangeShapeType="1"/>
          </p:cNvSpPr>
          <p:nvPr/>
        </p:nvSpPr>
        <p:spPr bwMode="auto">
          <a:xfrm>
            <a:off x="7315200" y="3276600"/>
            <a:ext cx="1371600" cy="0"/>
          </a:xfrm>
          <a:prstGeom prst="line">
            <a:avLst/>
          </a:prstGeom>
          <a:noFill/>
          <a:ln w="28575">
            <a:solidFill>
              <a:srgbClr val="FF0000"/>
            </a:solidFill>
            <a:round/>
            <a:headEnd/>
            <a:tailEnd/>
          </a:ln>
        </p:spPr>
        <p:txBody>
          <a:bodyPr/>
          <a:lstStyle/>
          <a:p>
            <a:endParaRPr lang="en-US"/>
          </a:p>
        </p:txBody>
      </p:sp>
      <p:sp>
        <p:nvSpPr>
          <p:cNvPr id="19489" name="Line 33"/>
          <p:cNvSpPr>
            <a:spLocks noChangeShapeType="1"/>
          </p:cNvSpPr>
          <p:nvPr/>
        </p:nvSpPr>
        <p:spPr bwMode="auto">
          <a:xfrm>
            <a:off x="4876800" y="3581400"/>
            <a:ext cx="457200" cy="0"/>
          </a:xfrm>
          <a:prstGeom prst="line">
            <a:avLst/>
          </a:prstGeom>
          <a:noFill/>
          <a:ln w="28575">
            <a:solidFill>
              <a:srgbClr val="FF0000"/>
            </a:solidFill>
            <a:round/>
            <a:headEnd/>
            <a:tailEnd/>
          </a:ln>
        </p:spPr>
        <p:txBody>
          <a:bodyPr/>
          <a:lstStyle/>
          <a:p>
            <a:endParaRPr lang="en-US"/>
          </a:p>
        </p:txBody>
      </p:sp>
      <p:sp>
        <p:nvSpPr>
          <p:cNvPr id="19490" name="Line 34"/>
          <p:cNvSpPr>
            <a:spLocks noChangeShapeType="1"/>
          </p:cNvSpPr>
          <p:nvPr/>
        </p:nvSpPr>
        <p:spPr bwMode="auto">
          <a:xfrm>
            <a:off x="5334000" y="3886200"/>
            <a:ext cx="457200" cy="0"/>
          </a:xfrm>
          <a:prstGeom prst="line">
            <a:avLst/>
          </a:prstGeom>
          <a:noFill/>
          <a:ln w="28575">
            <a:solidFill>
              <a:srgbClr val="FF0000"/>
            </a:solidFill>
            <a:round/>
            <a:headEnd/>
            <a:tailEnd/>
          </a:ln>
        </p:spPr>
        <p:txBody>
          <a:bodyPr/>
          <a:lstStyle/>
          <a:p>
            <a:endParaRPr lang="en-US"/>
          </a:p>
        </p:txBody>
      </p:sp>
      <p:sp>
        <p:nvSpPr>
          <p:cNvPr id="19491" name="Line 35"/>
          <p:cNvSpPr>
            <a:spLocks noChangeShapeType="1"/>
          </p:cNvSpPr>
          <p:nvPr/>
        </p:nvSpPr>
        <p:spPr bwMode="auto">
          <a:xfrm>
            <a:off x="7467600" y="3886200"/>
            <a:ext cx="1143000" cy="0"/>
          </a:xfrm>
          <a:prstGeom prst="line">
            <a:avLst/>
          </a:prstGeom>
          <a:noFill/>
          <a:ln w="28575">
            <a:solidFill>
              <a:srgbClr val="FF0000"/>
            </a:solidFill>
            <a:round/>
            <a:headEnd/>
            <a:tailEnd/>
          </a:ln>
        </p:spPr>
        <p:txBody>
          <a:bodyPr/>
          <a:lstStyle/>
          <a:p>
            <a:endParaRPr lang="en-US"/>
          </a:p>
        </p:txBody>
      </p:sp>
      <p:sp>
        <p:nvSpPr>
          <p:cNvPr id="19492" name="Line 36"/>
          <p:cNvSpPr>
            <a:spLocks noChangeShapeType="1"/>
          </p:cNvSpPr>
          <p:nvPr/>
        </p:nvSpPr>
        <p:spPr bwMode="auto">
          <a:xfrm>
            <a:off x="4876800" y="4191000"/>
            <a:ext cx="1219200" cy="0"/>
          </a:xfrm>
          <a:prstGeom prst="line">
            <a:avLst/>
          </a:prstGeom>
          <a:noFill/>
          <a:ln w="28575">
            <a:solidFill>
              <a:srgbClr val="FF0000"/>
            </a:solidFill>
            <a:round/>
            <a:headEnd/>
            <a:tailEnd/>
          </a:ln>
        </p:spPr>
        <p:txBody>
          <a:bodyPr/>
          <a:lstStyle/>
          <a:p>
            <a:endParaRPr lang="en-US"/>
          </a:p>
        </p:txBody>
      </p:sp>
      <p:sp>
        <p:nvSpPr>
          <p:cNvPr id="19493" name="Line 37"/>
          <p:cNvSpPr>
            <a:spLocks noChangeShapeType="1"/>
          </p:cNvSpPr>
          <p:nvPr/>
        </p:nvSpPr>
        <p:spPr bwMode="auto">
          <a:xfrm>
            <a:off x="6629400" y="4191000"/>
            <a:ext cx="381000" cy="0"/>
          </a:xfrm>
          <a:prstGeom prst="line">
            <a:avLst/>
          </a:prstGeom>
          <a:noFill/>
          <a:ln w="28575">
            <a:solidFill>
              <a:srgbClr val="FF0000"/>
            </a:solidFill>
            <a:round/>
            <a:headEnd/>
            <a:tailEnd/>
          </a:ln>
        </p:spPr>
        <p:txBody>
          <a:bodyPr/>
          <a:lstStyle/>
          <a:p>
            <a:endParaRPr lang="en-US"/>
          </a:p>
        </p:txBody>
      </p:sp>
      <p:pic>
        <p:nvPicPr>
          <p:cNvPr id="11290" name="Picture 38" descr="niveaangel79288"/>
          <p:cNvPicPr>
            <a:picLocks noChangeAspect="1" noChangeArrowheads="1" noCrop="1"/>
          </p:cNvPicPr>
          <p:nvPr/>
        </p:nvPicPr>
        <p:blipFill>
          <a:blip r:embed="rId2"/>
          <a:srcRect/>
          <a:stretch>
            <a:fillRect/>
          </a:stretch>
        </p:blipFill>
        <p:spPr bwMode="auto">
          <a:xfrm>
            <a:off x="-179388" y="-152400"/>
            <a:ext cx="2008188" cy="16732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484"/>
                                        </p:tgtEl>
                                        <p:attrNameLst>
                                          <p:attrName>style.visibility</p:attrName>
                                        </p:attrNameLst>
                                      </p:cBhvr>
                                      <p:to>
                                        <p:strVal val="visible"/>
                                      </p:to>
                                    </p:set>
                                    <p:animEffect transition="in" filter="wipe(left)">
                                      <p:cBhvr>
                                        <p:cTn id="7" dur="500"/>
                                        <p:tgtEl>
                                          <p:spTgt spid="1948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485"/>
                                        </p:tgtEl>
                                        <p:attrNameLst>
                                          <p:attrName>style.visibility</p:attrName>
                                        </p:attrNameLst>
                                      </p:cBhvr>
                                      <p:to>
                                        <p:strVal val="visible"/>
                                      </p:to>
                                    </p:set>
                                    <p:animEffect transition="in" filter="wipe(left)">
                                      <p:cBhvr>
                                        <p:cTn id="12" dur="500"/>
                                        <p:tgtEl>
                                          <p:spTgt spid="1948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487"/>
                                        </p:tgtEl>
                                        <p:attrNameLst>
                                          <p:attrName>style.visibility</p:attrName>
                                        </p:attrNameLst>
                                      </p:cBhvr>
                                      <p:to>
                                        <p:strVal val="visible"/>
                                      </p:to>
                                    </p:set>
                                    <p:animEffect transition="in" filter="wipe(left)">
                                      <p:cBhvr>
                                        <p:cTn id="17" dur="500"/>
                                        <p:tgtEl>
                                          <p:spTgt spid="1948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488"/>
                                        </p:tgtEl>
                                        <p:attrNameLst>
                                          <p:attrName>style.visibility</p:attrName>
                                        </p:attrNameLst>
                                      </p:cBhvr>
                                      <p:to>
                                        <p:strVal val="visible"/>
                                      </p:to>
                                    </p:set>
                                    <p:animEffect transition="in" filter="wipe(left)">
                                      <p:cBhvr>
                                        <p:cTn id="22" dur="500"/>
                                        <p:tgtEl>
                                          <p:spTgt spid="1948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489"/>
                                        </p:tgtEl>
                                        <p:attrNameLst>
                                          <p:attrName>style.visibility</p:attrName>
                                        </p:attrNameLst>
                                      </p:cBhvr>
                                      <p:to>
                                        <p:strVal val="visible"/>
                                      </p:to>
                                    </p:set>
                                    <p:animEffect transition="in" filter="wipe(left)">
                                      <p:cBhvr>
                                        <p:cTn id="27" dur="500"/>
                                        <p:tgtEl>
                                          <p:spTgt spid="1948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490"/>
                                        </p:tgtEl>
                                        <p:attrNameLst>
                                          <p:attrName>style.visibility</p:attrName>
                                        </p:attrNameLst>
                                      </p:cBhvr>
                                      <p:to>
                                        <p:strVal val="visible"/>
                                      </p:to>
                                    </p:set>
                                    <p:animEffect transition="in" filter="wipe(left)">
                                      <p:cBhvr>
                                        <p:cTn id="32" dur="500"/>
                                        <p:tgtEl>
                                          <p:spTgt spid="1949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9491"/>
                                        </p:tgtEl>
                                        <p:attrNameLst>
                                          <p:attrName>style.visibility</p:attrName>
                                        </p:attrNameLst>
                                      </p:cBhvr>
                                      <p:to>
                                        <p:strVal val="visible"/>
                                      </p:to>
                                    </p:set>
                                    <p:animEffect transition="in" filter="wipe(left)">
                                      <p:cBhvr>
                                        <p:cTn id="37" dur="500"/>
                                        <p:tgtEl>
                                          <p:spTgt spid="1949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9492"/>
                                        </p:tgtEl>
                                        <p:attrNameLst>
                                          <p:attrName>style.visibility</p:attrName>
                                        </p:attrNameLst>
                                      </p:cBhvr>
                                      <p:to>
                                        <p:strVal val="visible"/>
                                      </p:to>
                                    </p:set>
                                    <p:animEffect transition="in" filter="wipe(left)">
                                      <p:cBhvr>
                                        <p:cTn id="42" dur="500"/>
                                        <p:tgtEl>
                                          <p:spTgt spid="1949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9493"/>
                                        </p:tgtEl>
                                        <p:attrNameLst>
                                          <p:attrName>style.visibility</p:attrName>
                                        </p:attrNameLst>
                                      </p:cBhvr>
                                      <p:to>
                                        <p:strVal val="visible"/>
                                      </p:to>
                                    </p:set>
                                    <p:animEffect transition="in" filter="wipe(left)">
                                      <p:cBhvr>
                                        <p:cTn id="47" dur="500"/>
                                        <p:tgtEl>
                                          <p:spTgt spid="194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84" grpId="0" animBg="1"/>
      <p:bldP spid="19485" grpId="0" animBg="1"/>
      <p:bldP spid="19487" grpId="0" animBg="1"/>
      <p:bldP spid="19488" grpId="0" animBg="1"/>
      <p:bldP spid="19489" grpId="0" animBg="1"/>
      <p:bldP spid="19490" grpId="0" animBg="1"/>
      <p:bldP spid="19491" grpId="0" animBg="1"/>
      <p:bldP spid="19492" grpId="0" animBg="1"/>
      <p:bldP spid="19493" grpId="0" animBg="1"/>
    </p:bldLst>
  </p:timing>
</p:sld>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nAvant"/>
        <a:ea typeface=""/>
        <a:cs typeface=""/>
      </a:majorFont>
      <a:minorFont>
        <a:latin typeface=".VnAvan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nAvant"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nAvant" pitchFamily="34"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341</TotalTime>
  <Words>825</Words>
  <Application>Microsoft Office PowerPoint</Application>
  <PresentationFormat>On-screen Show (4:3)</PresentationFormat>
  <Paragraphs>60</Paragraphs>
  <Slides>19</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.VnAvant</vt:lpstr>
      <vt:lpstr>Arial</vt:lpstr>
      <vt:lpstr>Wingdings</vt:lpstr>
      <vt:lpstr>Calibri</vt:lpstr>
      <vt:lpstr>Profile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Company>USA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ACER</dc:creator>
  <cp:lastModifiedBy>CSTeam</cp:lastModifiedBy>
  <cp:revision>30</cp:revision>
  <dcterms:created xsi:type="dcterms:W3CDTF">2008-10-23T23:11:34Z</dcterms:created>
  <dcterms:modified xsi:type="dcterms:W3CDTF">2016-06-30T03:05:15Z</dcterms:modified>
</cp:coreProperties>
</file>