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1"/>
  </p:notesMasterIdLst>
  <p:sldIdLst>
    <p:sldId id="394" r:id="rId2"/>
    <p:sldId id="310" r:id="rId3"/>
    <p:sldId id="395" r:id="rId4"/>
    <p:sldId id="396" r:id="rId5"/>
    <p:sldId id="407" r:id="rId6"/>
    <p:sldId id="352" r:id="rId7"/>
    <p:sldId id="398" r:id="rId8"/>
    <p:sldId id="322" r:id="rId9"/>
    <p:sldId id="445" r:id="rId10"/>
    <p:sldId id="446" r:id="rId11"/>
    <p:sldId id="426" r:id="rId12"/>
    <p:sldId id="459" r:id="rId13"/>
    <p:sldId id="460" r:id="rId14"/>
    <p:sldId id="461" r:id="rId15"/>
    <p:sldId id="414" r:id="rId16"/>
    <p:sldId id="442" r:id="rId17"/>
    <p:sldId id="448" r:id="rId18"/>
    <p:sldId id="449" r:id="rId19"/>
    <p:sldId id="447" r:id="rId20"/>
    <p:sldId id="417" r:id="rId21"/>
    <p:sldId id="450" r:id="rId22"/>
    <p:sldId id="455" r:id="rId23"/>
    <p:sldId id="452" r:id="rId24"/>
    <p:sldId id="378" r:id="rId25"/>
    <p:sldId id="343" r:id="rId26"/>
    <p:sldId id="401" r:id="rId27"/>
    <p:sldId id="453" r:id="rId28"/>
    <p:sldId id="423" r:id="rId29"/>
    <p:sldId id="372" r:id="rId30"/>
  </p:sldIdLst>
  <p:sldSz cx="9144000" cy="6858000" type="screen4x3"/>
  <p:notesSz cx="6858000" cy="9144000"/>
  <p:defaultTextStyle>
    <a:defPPr>
      <a:defRPr lang="en-US"/>
    </a:defPPr>
    <a:lvl1pPr algn="l" rtl="0" fontAlgn="base">
      <a:spcBef>
        <a:spcPct val="0"/>
      </a:spcBef>
      <a:spcAft>
        <a:spcPct val="0"/>
      </a:spcAft>
      <a:defRPr sz="2800" u="sng" kern="1200">
        <a:solidFill>
          <a:schemeClr val="tx1"/>
        </a:solidFill>
        <a:latin typeface="VNI-Times" pitchFamily="2" charset="0"/>
        <a:ea typeface="+mn-ea"/>
        <a:cs typeface="Arial" charset="0"/>
      </a:defRPr>
    </a:lvl1pPr>
    <a:lvl2pPr marL="457200" algn="l" rtl="0" fontAlgn="base">
      <a:spcBef>
        <a:spcPct val="0"/>
      </a:spcBef>
      <a:spcAft>
        <a:spcPct val="0"/>
      </a:spcAft>
      <a:defRPr sz="2800" u="sng" kern="1200">
        <a:solidFill>
          <a:schemeClr val="tx1"/>
        </a:solidFill>
        <a:latin typeface="VNI-Times" pitchFamily="2" charset="0"/>
        <a:ea typeface="+mn-ea"/>
        <a:cs typeface="Arial" charset="0"/>
      </a:defRPr>
    </a:lvl2pPr>
    <a:lvl3pPr marL="914400" algn="l" rtl="0" fontAlgn="base">
      <a:spcBef>
        <a:spcPct val="0"/>
      </a:spcBef>
      <a:spcAft>
        <a:spcPct val="0"/>
      </a:spcAft>
      <a:defRPr sz="2800" u="sng" kern="1200">
        <a:solidFill>
          <a:schemeClr val="tx1"/>
        </a:solidFill>
        <a:latin typeface="VNI-Times" pitchFamily="2" charset="0"/>
        <a:ea typeface="+mn-ea"/>
        <a:cs typeface="Arial" charset="0"/>
      </a:defRPr>
    </a:lvl3pPr>
    <a:lvl4pPr marL="1371600" algn="l" rtl="0" fontAlgn="base">
      <a:spcBef>
        <a:spcPct val="0"/>
      </a:spcBef>
      <a:spcAft>
        <a:spcPct val="0"/>
      </a:spcAft>
      <a:defRPr sz="2800" u="sng" kern="1200">
        <a:solidFill>
          <a:schemeClr val="tx1"/>
        </a:solidFill>
        <a:latin typeface="VNI-Times" pitchFamily="2" charset="0"/>
        <a:ea typeface="+mn-ea"/>
        <a:cs typeface="Arial" charset="0"/>
      </a:defRPr>
    </a:lvl4pPr>
    <a:lvl5pPr marL="1828800" algn="l" rtl="0" fontAlgn="base">
      <a:spcBef>
        <a:spcPct val="0"/>
      </a:spcBef>
      <a:spcAft>
        <a:spcPct val="0"/>
      </a:spcAft>
      <a:defRPr sz="2800" u="sng" kern="1200">
        <a:solidFill>
          <a:schemeClr val="tx1"/>
        </a:solidFill>
        <a:latin typeface="VNI-Times" pitchFamily="2" charset="0"/>
        <a:ea typeface="+mn-ea"/>
        <a:cs typeface="Arial" charset="0"/>
      </a:defRPr>
    </a:lvl5pPr>
    <a:lvl6pPr marL="2286000" algn="l" defTabSz="914400" rtl="0" eaLnBrk="1" latinLnBrk="0" hangingPunct="1">
      <a:defRPr sz="2800" u="sng" kern="1200">
        <a:solidFill>
          <a:schemeClr val="tx1"/>
        </a:solidFill>
        <a:latin typeface="VNI-Times" pitchFamily="2" charset="0"/>
        <a:ea typeface="+mn-ea"/>
        <a:cs typeface="Arial" charset="0"/>
      </a:defRPr>
    </a:lvl6pPr>
    <a:lvl7pPr marL="2743200" algn="l" defTabSz="914400" rtl="0" eaLnBrk="1" latinLnBrk="0" hangingPunct="1">
      <a:defRPr sz="2800" u="sng" kern="1200">
        <a:solidFill>
          <a:schemeClr val="tx1"/>
        </a:solidFill>
        <a:latin typeface="VNI-Times" pitchFamily="2" charset="0"/>
        <a:ea typeface="+mn-ea"/>
        <a:cs typeface="Arial" charset="0"/>
      </a:defRPr>
    </a:lvl7pPr>
    <a:lvl8pPr marL="3200400" algn="l" defTabSz="914400" rtl="0" eaLnBrk="1" latinLnBrk="0" hangingPunct="1">
      <a:defRPr sz="2800" u="sng" kern="1200">
        <a:solidFill>
          <a:schemeClr val="tx1"/>
        </a:solidFill>
        <a:latin typeface="VNI-Times" pitchFamily="2" charset="0"/>
        <a:ea typeface="+mn-ea"/>
        <a:cs typeface="Arial" charset="0"/>
      </a:defRPr>
    </a:lvl8pPr>
    <a:lvl9pPr marL="3657600" algn="l" defTabSz="914400" rtl="0" eaLnBrk="1" latinLnBrk="0" hangingPunct="1">
      <a:defRPr sz="2800" u="sng" kern="1200">
        <a:solidFill>
          <a:schemeClr val="tx1"/>
        </a:solidFill>
        <a:latin typeface="VNI-Times" pitchFamily="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66FF"/>
    <a:srgbClr val="FF3300"/>
    <a:srgbClr val="FFFF00"/>
    <a:srgbClr val="FF66FF"/>
    <a:srgbClr val="000099"/>
    <a:srgbClr val="FFFFCC"/>
    <a:srgbClr val="FFCCFF"/>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616" autoAdjust="0"/>
    <p:restoredTop sz="94660"/>
  </p:normalViewPr>
  <p:slideViewPr>
    <p:cSldViewPr>
      <p:cViewPr>
        <p:scale>
          <a:sx n="66" d="100"/>
          <a:sy n="66" d="100"/>
        </p:scale>
        <p:origin x="-2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charset="0"/>
              </a:defRPr>
            </a:lvl1pPr>
          </a:lstStyle>
          <a:p>
            <a:pPr>
              <a:defRPr/>
            </a:pPr>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charset="0"/>
              </a:defRPr>
            </a:lvl1pPr>
          </a:lstStyle>
          <a:p>
            <a:pPr>
              <a:defRPr/>
            </a:pPr>
            <a:endParaRPr lang="en-US"/>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charset="0"/>
              </a:defRPr>
            </a:lvl1pPr>
          </a:lstStyle>
          <a:p>
            <a:pPr>
              <a:defRPr/>
            </a:pPr>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charset="0"/>
              </a:defRPr>
            </a:lvl1pPr>
          </a:lstStyle>
          <a:p>
            <a:pPr>
              <a:defRPr/>
            </a:pPr>
            <a:fld id="{31DE8591-49E6-41C2-867B-F8EC6D6234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82805-98A1-4602-B674-FA5FF7E202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6A42A-E794-4EF9-B2CC-0CD44820B1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508BD2-E03B-4613-9F96-EF825E8EB3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E90B86-787C-4BA6-A990-D3D8CCDA0D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9FCDA-1FC9-4AA5-80C1-849E890FCF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AF91C1-C8D8-4C1D-B78B-65A2AC3D8E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5D97FD-95F8-4A1A-B7A1-CC0465D1CD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5EA6F5-C947-46B7-83CA-FBEDABF4E3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826FFF-1ACE-4A4D-B189-0AFC1BB521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0CA12F-79FF-423C-8C0A-3DA50C99DB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59B6FA-525B-4EBD-886E-D40BFD44DC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atin typeface="+mn-lt"/>
              </a:defRPr>
            </a:lvl1pPr>
          </a:lstStyle>
          <a:p>
            <a:pPr>
              <a:defRPr/>
            </a:pPr>
            <a:endParaRPr lang="en-US"/>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mn-lt"/>
              </a:defRPr>
            </a:lvl1pPr>
          </a:lstStyle>
          <a:p>
            <a:pPr>
              <a:defRPr/>
            </a:pPr>
            <a:endParaRPr lang="en-US"/>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mn-lt"/>
              </a:defRPr>
            </a:lvl1pPr>
          </a:lstStyle>
          <a:p>
            <a:pPr>
              <a:defRPr/>
            </a:pPr>
            <a:fld id="{F6E24D29-BA22-4BF6-B032-F54D45CC41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flipV="1">
            <a:off x="0" y="-7620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a:latin typeface="Arial" charset="0"/>
            </a:endParaRPr>
          </a:p>
        </p:txBody>
      </p:sp>
      <p:sp>
        <p:nvSpPr>
          <p:cNvPr id="2051" name="Text Box 6"/>
          <p:cNvSpPr txBox="1">
            <a:spLocks noChangeArrowheads="1"/>
          </p:cNvSpPr>
          <p:nvPr/>
        </p:nvSpPr>
        <p:spPr bwMode="auto">
          <a:xfrm>
            <a:off x="3124200" y="4343400"/>
            <a:ext cx="1676400" cy="366713"/>
          </a:xfrm>
          <a:prstGeom prst="rect">
            <a:avLst/>
          </a:prstGeom>
          <a:noFill/>
          <a:ln w="12700">
            <a:noFill/>
            <a:miter lim="800000"/>
            <a:headEnd/>
            <a:tailEnd/>
          </a:ln>
        </p:spPr>
        <p:txBody>
          <a:bodyPr>
            <a:spAutoFit/>
          </a:bodyPr>
          <a:lstStyle/>
          <a:p>
            <a:pPr algn="r">
              <a:spcBef>
                <a:spcPct val="50000"/>
              </a:spcBef>
            </a:pPr>
            <a:endParaRPr lang="en-US" sz="1800" u="none">
              <a:latin typeface="Arial" charset="0"/>
            </a:endParaRPr>
          </a:p>
        </p:txBody>
      </p:sp>
      <p:sp>
        <p:nvSpPr>
          <p:cNvPr id="2052" name="Text Box 7"/>
          <p:cNvSpPr txBox="1">
            <a:spLocks noChangeArrowheads="1"/>
          </p:cNvSpPr>
          <p:nvPr/>
        </p:nvSpPr>
        <p:spPr bwMode="auto">
          <a:xfrm>
            <a:off x="4800600" y="3962400"/>
            <a:ext cx="1676400" cy="366713"/>
          </a:xfrm>
          <a:prstGeom prst="rect">
            <a:avLst/>
          </a:prstGeom>
          <a:noFill/>
          <a:ln w="12700">
            <a:noFill/>
            <a:miter lim="800000"/>
            <a:headEnd/>
            <a:tailEnd/>
          </a:ln>
        </p:spPr>
        <p:txBody>
          <a:bodyPr>
            <a:spAutoFit/>
          </a:bodyPr>
          <a:lstStyle/>
          <a:p>
            <a:pPr algn="r">
              <a:spcBef>
                <a:spcPct val="50000"/>
              </a:spcBef>
            </a:pPr>
            <a:endParaRPr lang="en-US" sz="1800" u="none">
              <a:latin typeface="Arial" charset="0"/>
            </a:endParaRPr>
          </a:p>
        </p:txBody>
      </p:sp>
      <p:sp>
        <p:nvSpPr>
          <p:cNvPr id="2053" name="Text Box 8"/>
          <p:cNvSpPr txBox="1">
            <a:spLocks noChangeArrowheads="1"/>
          </p:cNvSpPr>
          <p:nvPr/>
        </p:nvSpPr>
        <p:spPr bwMode="auto">
          <a:xfrm>
            <a:off x="4953000" y="4114800"/>
            <a:ext cx="1676400" cy="366713"/>
          </a:xfrm>
          <a:prstGeom prst="rect">
            <a:avLst/>
          </a:prstGeom>
          <a:noFill/>
          <a:ln w="12700">
            <a:noFill/>
            <a:miter lim="800000"/>
            <a:headEnd/>
            <a:tailEnd/>
          </a:ln>
        </p:spPr>
        <p:txBody>
          <a:bodyPr>
            <a:spAutoFit/>
          </a:bodyPr>
          <a:lstStyle/>
          <a:p>
            <a:pPr algn="r">
              <a:spcBef>
                <a:spcPct val="50000"/>
              </a:spcBef>
            </a:pPr>
            <a:endParaRPr lang="en-US" sz="1800" u="none">
              <a:latin typeface="Arial" charset="0"/>
            </a:endParaRPr>
          </a:p>
        </p:txBody>
      </p:sp>
      <p:sp>
        <p:nvSpPr>
          <p:cNvPr id="2054" name="Text Box 9"/>
          <p:cNvSpPr txBox="1">
            <a:spLocks noChangeArrowheads="1"/>
          </p:cNvSpPr>
          <p:nvPr/>
        </p:nvSpPr>
        <p:spPr bwMode="auto">
          <a:xfrm>
            <a:off x="3200400" y="685800"/>
            <a:ext cx="2514600" cy="762000"/>
          </a:xfrm>
          <a:prstGeom prst="rect">
            <a:avLst/>
          </a:prstGeom>
          <a:noFill/>
          <a:ln w="9525">
            <a:noFill/>
            <a:miter lim="800000"/>
            <a:headEnd/>
            <a:tailEnd/>
          </a:ln>
        </p:spPr>
        <p:txBody>
          <a:bodyPr>
            <a:spAutoFit/>
          </a:bodyPr>
          <a:lstStyle/>
          <a:p>
            <a:pPr>
              <a:spcBef>
                <a:spcPct val="50000"/>
              </a:spcBef>
            </a:pPr>
            <a:r>
              <a:rPr lang="en-US" sz="4400" b="1">
                <a:latin typeface="Arial" charset="0"/>
              </a:rPr>
              <a:t>Tập đọc</a:t>
            </a:r>
          </a:p>
        </p:txBody>
      </p:sp>
      <p:pic>
        <p:nvPicPr>
          <p:cNvPr id="2055" name="Picture 14" descr="index_image445"/>
          <p:cNvPicPr>
            <a:picLocks noChangeAspect="1" noChangeArrowheads="1" noCrop="1"/>
          </p:cNvPicPr>
          <p:nvPr/>
        </p:nvPicPr>
        <p:blipFill>
          <a:blip r:embed="rId2"/>
          <a:srcRect/>
          <a:stretch>
            <a:fillRect/>
          </a:stretch>
        </p:blipFill>
        <p:spPr bwMode="auto">
          <a:xfrm>
            <a:off x="0" y="5334000"/>
            <a:ext cx="9144000" cy="1581150"/>
          </a:xfrm>
          <a:prstGeom prst="rect">
            <a:avLst/>
          </a:prstGeom>
          <a:noFill/>
          <a:ln w="9525">
            <a:noFill/>
            <a:miter lim="800000"/>
            <a:headEnd/>
            <a:tailEnd/>
          </a:ln>
        </p:spPr>
      </p:pic>
      <p:pic>
        <p:nvPicPr>
          <p:cNvPr id="2056" name="Picture 16" descr="105"/>
          <p:cNvPicPr>
            <a:picLocks noChangeAspect="1" noChangeArrowheads="1" noCrop="1"/>
          </p:cNvPicPr>
          <p:nvPr/>
        </p:nvPicPr>
        <p:blipFill>
          <a:blip r:embed="rId3"/>
          <a:srcRect/>
          <a:stretch>
            <a:fillRect/>
          </a:stretch>
        </p:blipFill>
        <p:spPr bwMode="auto">
          <a:xfrm>
            <a:off x="533400" y="2438400"/>
            <a:ext cx="2057400" cy="2895600"/>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flipV="1">
            <a:off x="0" y="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sz="2400">
              <a:latin typeface="Arial" charset="0"/>
            </a:endParaRPr>
          </a:p>
        </p:txBody>
      </p:sp>
      <p:sp>
        <p:nvSpPr>
          <p:cNvPr id="11267" name="Text Box 3"/>
          <p:cNvSpPr txBox="1">
            <a:spLocks noChangeArrowheads="1"/>
          </p:cNvSpPr>
          <p:nvPr/>
        </p:nvSpPr>
        <p:spPr bwMode="auto">
          <a:xfrm>
            <a:off x="533400" y="2286000"/>
            <a:ext cx="36576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Arial" charset="0"/>
              </a:rPr>
              <a:t>LUYỆN  ĐỌC</a:t>
            </a:r>
          </a:p>
        </p:txBody>
      </p:sp>
      <p:sp>
        <p:nvSpPr>
          <p:cNvPr id="11268" name="Text Box 4"/>
          <p:cNvSpPr txBox="1">
            <a:spLocks noChangeArrowheads="1"/>
          </p:cNvSpPr>
          <p:nvPr/>
        </p:nvSpPr>
        <p:spPr bwMode="auto">
          <a:xfrm>
            <a:off x="4724400" y="2286000"/>
            <a:ext cx="44196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Arial" charset="0"/>
              </a:rPr>
              <a:t>TỪ NGỮ</a:t>
            </a:r>
          </a:p>
        </p:txBody>
      </p:sp>
      <p:sp>
        <p:nvSpPr>
          <p:cNvPr id="11269" name="Line 5"/>
          <p:cNvSpPr>
            <a:spLocks noChangeShapeType="1"/>
          </p:cNvSpPr>
          <p:nvPr/>
        </p:nvSpPr>
        <p:spPr bwMode="auto">
          <a:xfrm>
            <a:off x="4343400" y="2286000"/>
            <a:ext cx="0" cy="4572000"/>
          </a:xfrm>
          <a:prstGeom prst="line">
            <a:avLst/>
          </a:prstGeom>
          <a:noFill/>
          <a:ln w="57150">
            <a:solidFill>
              <a:srgbClr val="FFFF00"/>
            </a:solidFill>
            <a:round/>
            <a:headEnd/>
            <a:tailEnd/>
          </a:ln>
        </p:spPr>
        <p:txBody>
          <a:bodyPr/>
          <a:lstStyle/>
          <a:p>
            <a:endParaRPr lang="en-US"/>
          </a:p>
        </p:txBody>
      </p:sp>
      <p:sp>
        <p:nvSpPr>
          <p:cNvPr id="11270" name="Text Box 6"/>
          <p:cNvSpPr txBox="1">
            <a:spLocks noChangeArrowheads="1"/>
          </p:cNvSpPr>
          <p:nvPr/>
        </p:nvSpPr>
        <p:spPr bwMode="auto">
          <a:xfrm>
            <a:off x="3124200" y="4343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1271" name="Text Box 7"/>
          <p:cNvSpPr txBox="1">
            <a:spLocks noChangeArrowheads="1"/>
          </p:cNvSpPr>
          <p:nvPr/>
        </p:nvSpPr>
        <p:spPr bwMode="auto">
          <a:xfrm>
            <a:off x="762000" y="3352800"/>
            <a:ext cx="29718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1272" name="Text Box 8"/>
          <p:cNvSpPr txBox="1">
            <a:spLocks noChangeArrowheads="1"/>
          </p:cNvSpPr>
          <p:nvPr/>
        </p:nvSpPr>
        <p:spPr bwMode="auto">
          <a:xfrm>
            <a:off x="4953000" y="4114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1273" name="Text Box 10"/>
          <p:cNvSpPr txBox="1">
            <a:spLocks noChangeArrowheads="1"/>
          </p:cNvSpPr>
          <p:nvPr/>
        </p:nvSpPr>
        <p:spPr bwMode="auto">
          <a:xfrm>
            <a:off x="3124200" y="533400"/>
            <a:ext cx="2514600" cy="708025"/>
          </a:xfrm>
          <a:prstGeom prst="rect">
            <a:avLst/>
          </a:prstGeom>
          <a:noFill/>
          <a:ln w="9525">
            <a:noFill/>
            <a:miter lim="800000"/>
            <a:headEnd/>
            <a:tailEnd/>
          </a:ln>
        </p:spPr>
        <p:txBody>
          <a:bodyPr>
            <a:spAutoFit/>
          </a:bodyPr>
          <a:lstStyle/>
          <a:p>
            <a:pPr>
              <a:spcBef>
                <a:spcPct val="50000"/>
              </a:spcBef>
            </a:pPr>
            <a:r>
              <a:rPr lang="en-US" sz="4000">
                <a:latin typeface="Arial" charset="0"/>
              </a:rPr>
              <a:t>Tập đọc</a:t>
            </a:r>
          </a:p>
        </p:txBody>
      </p:sp>
      <p:pic>
        <p:nvPicPr>
          <p:cNvPr id="11274" name="Picture 11"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839619" y="3477419"/>
            <a:ext cx="6324600" cy="436562"/>
          </a:xfrm>
          <a:prstGeom prst="rect">
            <a:avLst/>
          </a:prstGeom>
          <a:noFill/>
          <a:ln w="9525">
            <a:noFill/>
            <a:miter lim="800000"/>
            <a:headEnd/>
            <a:tailEnd/>
          </a:ln>
        </p:spPr>
      </p:pic>
      <p:pic>
        <p:nvPicPr>
          <p:cNvPr id="11275" name="Picture 12"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933700" y="3543300"/>
            <a:ext cx="6248400" cy="381000"/>
          </a:xfrm>
          <a:prstGeom prst="rect">
            <a:avLst/>
          </a:prstGeom>
          <a:noFill/>
          <a:ln w="9525">
            <a:noFill/>
            <a:miter lim="800000"/>
            <a:headEnd/>
            <a:tailEnd/>
          </a:ln>
        </p:spPr>
      </p:pic>
      <p:pic>
        <p:nvPicPr>
          <p:cNvPr id="11276" name="Picture 13" descr="index_image445"/>
          <p:cNvPicPr>
            <a:picLocks noChangeAspect="1" noChangeArrowheads="1" noCrop="1"/>
          </p:cNvPicPr>
          <p:nvPr/>
        </p:nvPicPr>
        <p:blipFill>
          <a:blip r:embed="rId3"/>
          <a:srcRect/>
          <a:stretch>
            <a:fillRect/>
          </a:stretch>
        </p:blipFill>
        <p:spPr bwMode="auto">
          <a:xfrm>
            <a:off x="0" y="5715000"/>
            <a:ext cx="9144000" cy="1200150"/>
          </a:xfrm>
          <a:prstGeom prst="rect">
            <a:avLst/>
          </a:prstGeom>
          <a:noFill/>
          <a:ln w="9525">
            <a:noFill/>
            <a:miter lim="800000"/>
            <a:headEnd/>
            <a:tailEnd/>
          </a:ln>
        </p:spPr>
      </p:pic>
      <p:sp>
        <p:nvSpPr>
          <p:cNvPr id="11277" name="Text Box 14"/>
          <p:cNvSpPr txBox="1">
            <a:spLocks noChangeArrowheads="1"/>
          </p:cNvSpPr>
          <p:nvPr/>
        </p:nvSpPr>
        <p:spPr bwMode="auto">
          <a:xfrm>
            <a:off x="1066800" y="11430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11278" name="Text Box 15"/>
          <p:cNvSpPr txBox="1">
            <a:spLocks noChangeArrowheads="1"/>
          </p:cNvSpPr>
          <p:nvPr/>
        </p:nvSpPr>
        <p:spPr bwMode="auto">
          <a:xfrm>
            <a:off x="3657600" y="17668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
        <p:nvSpPr>
          <p:cNvPr id="11279" name="Text Box 16"/>
          <p:cNvSpPr txBox="1">
            <a:spLocks noChangeArrowheads="1"/>
          </p:cNvSpPr>
          <p:nvPr/>
        </p:nvSpPr>
        <p:spPr bwMode="auto">
          <a:xfrm>
            <a:off x="457200" y="31242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Huyện Bát Xát</a:t>
            </a:r>
          </a:p>
        </p:txBody>
      </p:sp>
      <p:sp>
        <p:nvSpPr>
          <p:cNvPr id="11280" name="Text Box 17"/>
          <p:cNvSpPr txBox="1">
            <a:spLocks noChangeArrowheads="1"/>
          </p:cNvSpPr>
          <p:nvPr/>
        </p:nvSpPr>
        <p:spPr bwMode="auto">
          <a:xfrm>
            <a:off x="457200" y="38100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Ngoằn ngoèo</a:t>
            </a:r>
          </a:p>
        </p:txBody>
      </p:sp>
      <p:sp>
        <p:nvSpPr>
          <p:cNvPr id="11281" name="Text Box 18"/>
          <p:cNvSpPr txBox="1">
            <a:spLocks noChangeArrowheads="1"/>
          </p:cNvSpPr>
          <p:nvPr/>
        </p:nvSpPr>
        <p:spPr bwMode="auto">
          <a:xfrm>
            <a:off x="304800" y="4495800"/>
            <a:ext cx="39624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Ông Phàn Phù Lìn</a:t>
            </a:r>
          </a:p>
        </p:txBody>
      </p:sp>
      <p:sp>
        <p:nvSpPr>
          <p:cNvPr id="11282" name="Text Box 19"/>
          <p:cNvSpPr txBox="1">
            <a:spLocks noChangeArrowheads="1"/>
          </p:cNvSpPr>
          <p:nvPr/>
        </p:nvSpPr>
        <p:spPr bwMode="auto">
          <a:xfrm>
            <a:off x="381000" y="5257800"/>
            <a:ext cx="39624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Thôn Phìn Ngan</a:t>
            </a:r>
          </a:p>
        </p:txBody>
      </p:sp>
      <p:sp>
        <p:nvSpPr>
          <p:cNvPr id="11283" name="Line 20"/>
          <p:cNvSpPr>
            <a:spLocks noChangeShapeType="1"/>
          </p:cNvSpPr>
          <p:nvPr/>
        </p:nvSpPr>
        <p:spPr bwMode="auto">
          <a:xfrm>
            <a:off x="2286000" y="3733800"/>
            <a:ext cx="381000" cy="0"/>
          </a:xfrm>
          <a:prstGeom prst="line">
            <a:avLst/>
          </a:prstGeom>
          <a:noFill/>
          <a:ln w="76200">
            <a:solidFill>
              <a:srgbClr val="FF3300"/>
            </a:solidFill>
            <a:round/>
            <a:headEnd/>
            <a:tailEnd/>
          </a:ln>
        </p:spPr>
        <p:txBody>
          <a:bodyPr wrap="none" anchor="ctr"/>
          <a:lstStyle/>
          <a:p>
            <a:endParaRPr lang="en-US"/>
          </a:p>
        </p:txBody>
      </p:sp>
      <p:sp>
        <p:nvSpPr>
          <p:cNvPr id="11284" name="Line 21"/>
          <p:cNvSpPr>
            <a:spLocks noChangeShapeType="1"/>
          </p:cNvSpPr>
          <p:nvPr/>
        </p:nvSpPr>
        <p:spPr bwMode="auto">
          <a:xfrm>
            <a:off x="3200400" y="3733800"/>
            <a:ext cx="381000" cy="0"/>
          </a:xfrm>
          <a:prstGeom prst="line">
            <a:avLst/>
          </a:prstGeom>
          <a:noFill/>
          <a:ln w="76200">
            <a:solidFill>
              <a:srgbClr val="FF3300"/>
            </a:solidFill>
            <a:round/>
            <a:headEnd/>
            <a:tailEnd/>
          </a:ln>
        </p:spPr>
        <p:txBody>
          <a:bodyPr wrap="none" anchor="ctr"/>
          <a:lstStyle/>
          <a:p>
            <a:endParaRPr lang="en-US"/>
          </a:p>
        </p:txBody>
      </p:sp>
      <p:sp>
        <p:nvSpPr>
          <p:cNvPr id="11285" name="Line 22"/>
          <p:cNvSpPr>
            <a:spLocks noChangeShapeType="1"/>
          </p:cNvSpPr>
          <p:nvPr/>
        </p:nvSpPr>
        <p:spPr bwMode="auto">
          <a:xfrm>
            <a:off x="1143000" y="4419600"/>
            <a:ext cx="609600" cy="0"/>
          </a:xfrm>
          <a:prstGeom prst="line">
            <a:avLst/>
          </a:prstGeom>
          <a:noFill/>
          <a:ln w="76200">
            <a:solidFill>
              <a:srgbClr val="FF3300"/>
            </a:solidFill>
            <a:round/>
            <a:headEnd/>
            <a:tailEnd/>
          </a:ln>
        </p:spPr>
        <p:txBody>
          <a:bodyPr wrap="none" anchor="ctr"/>
          <a:lstStyle/>
          <a:p>
            <a:endParaRPr lang="en-US"/>
          </a:p>
        </p:txBody>
      </p:sp>
      <p:sp>
        <p:nvSpPr>
          <p:cNvPr id="11286" name="Line 23"/>
          <p:cNvSpPr>
            <a:spLocks noChangeShapeType="1"/>
          </p:cNvSpPr>
          <p:nvPr/>
        </p:nvSpPr>
        <p:spPr bwMode="auto">
          <a:xfrm>
            <a:off x="2514600" y="4419600"/>
            <a:ext cx="609600" cy="0"/>
          </a:xfrm>
          <a:prstGeom prst="line">
            <a:avLst/>
          </a:prstGeom>
          <a:noFill/>
          <a:ln w="76200">
            <a:solidFill>
              <a:srgbClr val="FF3300"/>
            </a:solidFill>
            <a:round/>
            <a:headEnd/>
            <a:tailEnd/>
          </a:ln>
        </p:spPr>
        <p:txBody>
          <a:bodyPr wrap="none" anchor="ctr"/>
          <a:lstStyle/>
          <a:p>
            <a:endParaRPr lang="en-US"/>
          </a:p>
        </p:txBody>
      </p:sp>
      <p:sp>
        <p:nvSpPr>
          <p:cNvPr id="11287" name="Line 24"/>
          <p:cNvSpPr>
            <a:spLocks noChangeShapeType="1"/>
          </p:cNvSpPr>
          <p:nvPr/>
        </p:nvSpPr>
        <p:spPr bwMode="auto">
          <a:xfrm>
            <a:off x="1905000" y="5105400"/>
            <a:ext cx="381000" cy="0"/>
          </a:xfrm>
          <a:prstGeom prst="line">
            <a:avLst/>
          </a:prstGeom>
          <a:noFill/>
          <a:ln w="76200">
            <a:solidFill>
              <a:srgbClr val="FF3300"/>
            </a:solidFill>
            <a:round/>
            <a:headEnd/>
            <a:tailEnd/>
          </a:ln>
        </p:spPr>
        <p:txBody>
          <a:bodyPr wrap="none" anchor="ctr"/>
          <a:lstStyle/>
          <a:p>
            <a:endParaRPr lang="en-US"/>
          </a:p>
        </p:txBody>
      </p:sp>
      <p:sp>
        <p:nvSpPr>
          <p:cNvPr id="11288" name="Line 25"/>
          <p:cNvSpPr>
            <a:spLocks noChangeShapeType="1"/>
          </p:cNvSpPr>
          <p:nvPr/>
        </p:nvSpPr>
        <p:spPr bwMode="auto">
          <a:xfrm>
            <a:off x="3733800" y="5105400"/>
            <a:ext cx="381000" cy="0"/>
          </a:xfrm>
          <a:prstGeom prst="line">
            <a:avLst/>
          </a:prstGeom>
          <a:noFill/>
          <a:ln w="76200">
            <a:solidFill>
              <a:srgbClr val="FF3300"/>
            </a:solidFill>
            <a:round/>
            <a:headEnd/>
            <a:tailEnd/>
          </a:ln>
        </p:spPr>
        <p:txBody>
          <a:bodyPr wrap="none" anchor="ctr"/>
          <a:lstStyle/>
          <a:p>
            <a:endParaRPr lang="en-US"/>
          </a:p>
        </p:txBody>
      </p:sp>
      <p:sp>
        <p:nvSpPr>
          <p:cNvPr id="11289" name="Line 26"/>
          <p:cNvSpPr>
            <a:spLocks noChangeShapeType="1"/>
          </p:cNvSpPr>
          <p:nvPr/>
        </p:nvSpPr>
        <p:spPr bwMode="auto">
          <a:xfrm>
            <a:off x="2209800" y="5867400"/>
            <a:ext cx="381000" cy="0"/>
          </a:xfrm>
          <a:prstGeom prst="line">
            <a:avLst/>
          </a:prstGeom>
          <a:noFill/>
          <a:ln w="76200">
            <a:solidFill>
              <a:srgbClr val="FF3300"/>
            </a:solidFill>
            <a:round/>
            <a:headEnd/>
            <a:tailEnd/>
          </a:ln>
        </p:spPr>
        <p:txBody>
          <a:bodyPr wrap="none" anchor="ctr"/>
          <a:lstStyle/>
          <a:p>
            <a:endParaRPr lang="en-US"/>
          </a:p>
        </p:txBody>
      </p:sp>
      <p:sp>
        <p:nvSpPr>
          <p:cNvPr id="11290" name="Line 27"/>
          <p:cNvSpPr>
            <a:spLocks noChangeShapeType="1"/>
          </p:cNvSpPr>
          <p:nvPr/>
        </p:nvSpPr>
        <p:spPr bwMode="auto">
          <a:xfrm>
            <a:off x="3276600" y="5867400"/>
            <a:ext cx="381000" cy="0"/>
          </a:xfrm>
          <a:prstGeom prst="line">
            <a:avLst/>
          </a:prstGeom>
          <a:noFill/>
          <a:ln w="76200">
            <a:solidFill>
              <a:srgbClr val="FF3300"/>
            </a:solidFill>
            <a:round/>
            <a:headEnd/>
            <a:tailEnd/>
          </a:ln>
        </p:spPr>
        <p:txBody>
          <a:bodyPr wrap="none" anchor="ctr"/>
          <a:lstStyle/>
          <a:p>
            <a:endParaRPr lang="en-US"/>
          </a:p>
        </p:txBody>
      </p:sp>
      <p:sp>
        <p:nvSpPr>
          <p:cNvPr id="357404" name="Text Box 28"/>
          <p:cNvSpPr txBox="1">
            <a:spLocks noChangeArrowheads="1"/>
          </p:cNvSpPr>
          <p:nvPr/>
        </p:nvSpPr>
        <p:spPr bwMode="auto">
          <a:xfrm>
            <a:off x="4572000" y="31242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Ngu Công</a:t>
            </a:r>
          </a:p>
        </p:txBody>
      </p:sp>
      <p:sp>
        <p:nvSpPr>
          <p:cNvPr id="357405" name="Text Box 29"/>
          <p:cNvSpPr txBox="1">
            <a:spLocks noChangeArrowheads="1"/>
          </p:cNvSpPr>
          <p:nvPr/>
        </p:nvSpPr>
        <p:spPr bwMode="auto">
          <a:xfrm>
            <a:off x="4572000" y="38100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Tập quán</a:t>
            </a:r>
          </a:p>
        </p:txBody>
      </p:sp>
      <p:sp>
        <p:nvSpPr>
          <p:cNvPr id="357406" name="Text Box 30"/>
          <p:cNvSpPr txBox="1">
            <a:spLocks noChangeArrowheads="1"/>
          </p:cNvSpPr>
          <p:nvPr/>
        </p:nvSpPr>
        <p:spPr bwMode="auto">
          <a:xfrm>
            <a:off x="4572000" y="44196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Canh tác</a:t>
            </a:r>
          </a:p>
        </p:txBody>
      </p:sp>
      <p:sp>
        <p:nvSpPr>
          <p:cNvPr id="357407" name="Text Box 31"/>
          <p:cNvSpPr txBox="1">
            <a:spLocks noChangeArrowheads="1"/>
          </p:cNvSpPr>
          <p:nvPr/>
        </p:nvSpPr>
        <p:spPr bwMode="auto">
          <a:xfrm>
            <a:off x="4572000" y="52578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Cao sản</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57404"/>
                                        </p:tgtEl>
                                        <p:attrNameLst>
                                          <p:attrName>style.visibility</p:attrName>
                                        </p:attrNameLst>
                                      </p:cBhvr>
                                      <p:to>
                                        <p:strVal val="visible"/>
                                      </p:to>
                                    </p:set>
                                    <p:anim calcmode="lin" valueType="num">
                                      <p:cBhvr>
                                        <p:cTn id="7" dur="500" fill="hold"/>
                                        <p:tgtEl>
                                          <p:spTgt spid="35740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40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40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40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57405"/>
                                        </p:tgtEl>
                                        <p:attrNameLst>
                                          <p:attrName>style.visibility</p:attrName>
                                        </p:attrNameLst>
                                      </p:cBhvr>
                                      <p:to>
                                        <p:strVal val="visible"/>
                                      </p:to>
                                    </p:set>
                                    <p:animEffect transition="in" filter="wheel(4)">
                                      <p:cBhvr>
                                        <p:cTn id="15" dur="2000"/>
                                        <p:tgtEl>
                                          <p:spTgt spid="3574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357406"/>
                                        </p:tgtEl>
                                        <p:attrNameLst>
                                          <p:attrName>style.visibility</p:attrName>
                                        </p:attrNameLst>
                                      </p:cBhvr>
                                      <p:to>
                                        <p:strVal val="visible"/>
                                      </p:to>
                                    </p:set>
                                    <p:animEffect transition="in" filter="wheel(4)">
                                      <p:cBhvr>
                                        <p:cTn id="20" dur="2000"/>
                                        <p:tgtEl>
                                          <p:spTgt spid="3574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7407"/>
                                        </p:tgtEl>
                                        <p:attrNameLst>
                                          <p:attrName>style.visibility</p:attrName>
                                        </p:attrNameLst>
                                      </p:cBhvr>
                                      <p:to>
                                        <p:strVal val="visible"/>
                                      </p:to>
                                    </p:set>
                                    <p:animEffect transition="in" filter="blinds(horizontal)">
                                      <p:cBhvr>
                                        <p:cTn id="25" dur="500"/>
                                        <p:tgtEl>
                                          <p:spTgt spid="357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404" grpId="0"/>
      <p:bldP spid="357405" grpId="0"/>
      <p:bldP spid="357406" grpId="0"/>
      <p:bldP spid="3574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ORHZ170"/>
          <p:cNvPicPr>
            <a:picLocks noChangeAspect="1" noChangeArrowheads="1"/>
          </p:cNvPicPr>
          <p:nvPr/>
        </p:nvPicPr>
        <p:blipFill>
          <a:blip r:embed="rId2"/>
          <a:srcRect/>
          <a:stretch>
            <a:fillRect/>
          </a:stretch>
        </p:blipFill>
        <p:spPr bwMode="auto">
          <a:xfrm>
            <a:off x="0" y="-381000"/>
            <a:ext cx="8839200" cy="7620000"/>
          </a:xfrm>
          <a:prstGeom prst="rect">
            <a:avLst/>
          </a:prstGeom>
          <a:noFill/>
          <a:ln w="9525">
            <a:noFill/>
            <a:miter lim="800000"/>
            <a:headEnd/>
            <a:tailEnd/>
          </a:ln>
        </p:spPr>
      </p:pic>
      <p:sp>
        <p:nvSpPr>
          <p:cNvPr id="12291" name="Text Box 3"/>
          <p:cNvSpPr txBox="1">
            <a:spLocks noChangeArrowheads="1"/>
          </p:cNvSpPr>
          <p:nvPr/>
        </p:nvSpPr>
        <p:spPr bwMode="auto">
          <a:xfrm>
            <a:off x="2286000" y="3352800"/>
            <a:ext cx="4038600" cy="366713"/>
          </a:xfrm>
          <a:prstGeom prst="rect">
            <a:avLst/>
          </a:prstGeom>
          <a:noFill/>
          <a:ln w="9525">
            <a:noFill/>
            <a:miter lim="800000"/>
            <a:headEnd/>
            <a:tailEnd/>
          </a:ln>
        </p:spPr>
        <p:txBody>
          <a:bodyPr>
            <a:spAutoFit/>
          </a:bodyPr>
          <a:lstStyle/>
          <a:p>
            <a:pPr>
              <a:spcBef>
                <a:spcPct val="50000"/>
              </a:spcBef>
            </a:pPr>
            <a:endParaRPr lang="en-US" sz="1800" u="none">
              <a:latin typeface="Arial" charset="0"/>
            </a:endParaRPr>
          </a:p>
        </p:txBody>
      </p:sp>
      <p:sp>
        <p:nvSpPr>
          <p:cNvPr id="12292" name="Text Box 4"/>
          <p:cNvSpPr txBox="1">
            <a:spLocks noChangeArrowheads="1"/>
          </p:cNvSpPr>
          <p:nvPr/>
        </p:nvSpPr>
        <p:spPr bwMode="auto">
          <a:xfrm>
            <a:off x="1828800" y="2438400"/>
            <a:ext cx="5486400" cy="366713"/>
          </a:xfrm>
          <a:prstGeom prst="rect">
            <a:avLst/>
          </a:prstGeom>
          <a:noFill/>
          <a:ln w="9525">
            <a:noFill/>
            <a:miter lim="800000"/>
            <a:headEnd/>
            <a:tailEnd/>
          </a:ln>
        </p:spPr>
        <p:txBody>
          <a:bodyPr>
            <a:spAutoFit/>
          </a:bodyPr>
          <a:lstStyle/>
          <a:p>
            <a:pPr>
              <a:spcBef>
                <a:spcPct val="50000"/>
              </a:spcBef>
            </a:pPr>
            <a:endParaRPr lang="en-US" sz="1800" u="none">
              <a:latin typeface="Arial" charset="0"/>
            </a:endParaRPr>
          </a:p>
        </p:txBody>
      </p:sp>
      <p:sp>
        <p:nvSpPr>
          <p:cNvPr id="325637" name="WordArt 5"/>
          <p:cNvSpPr>
            <a:spLocks noChangeArrowheads="1" noChangeShapeType="1" noTextEdit="1"/>
          </p:cNvSpPr>
          <p:nvPr/>
        </p:nvSpPr>
        <p:spPr bwMode="auto">
          <a:xfrm>
            <a:off x="1447800" y="2590800"/>
            <a:ext cx="6019800" cy="1905000"/>
          </a:xfrm>
          <a:prstGeom prst="rect">
            <a:avLst/>
          </a:prstGeom>
        </p:spPr>
        <p:txBody>
          <a:bodyPr wrap="none" fromWordArt="1">
            <a:prstTxWarp prst="textWave1">
              <a:avLst>
                <a:gd name="adj1" fmla="val 13005"/>
                <a:gd name="adj2" fmla="val 0"/>
              </a:avLst>
            </a:prstTxWarp>
          </a:bodyPr>
          <a:lstStyle/>
          <a:p>
            <a:pPr algn="ctr">
              <a:defRPr/>
            </a:pPr>
            <a:r>
              <a:rPr lang="en-US" sz="5400" kern="10">
                <a:ln w="9525">
                  <a:noFill/>
                  <a:round/>
                  <a:headEnd/>
                  <a:tailEnd/>
                </a:ln>
                <a:gradFill rotWithShape="0">
                  <a:gsLst>
                    <a:gs pos="0">
                      <a:srgbClr val="9999FF"/>
                    </a:gs>
                    <a:gs pos="100000">
                      <a:srgbClr val="009999"/>
                    </a:gs>
                  </a:gsLst>
                  <a:lin ang="5400000" scaled="1"/>
                </a:gradFill>
                <a:effectLst>
                  <a:prstShdw prst="shdw16">
                    <a:srgbClr val="808080">
                      <a:alpha val="50000"/>
                    </a:srgbClr>
                  </a:prstShdw>
                </a:effectLst>
                <a:latin typeface="Arial"/>
              </a:rPr>
              <a:t>Tìm hiểu bài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gb" descr="sapa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OINSET2"/>
          <p:cNvPicPr>
            <a:picLocks noChangeAspect="1" noChangeArrowheads="1"/>
          </p:cNvPicPr>
          <p:nvPr/>
        </p:nvPicPr>
        <p:blipFill>
          <a:blip r:embed="rId2"/>
          <a:srcRect/>
          <a:stretch>
            <a:fillRect/>
          </a:stretch>
        </p:blipFill>
        <p:spPr bwMode="auto">
          <a:xfrm rot="-5400000">
            <a:off x="-3175" y="5035550"/>
            <a:ext cx="1831975" cy="1819275"/>
          </a:xfrm>
          <a:prstGeom prst="rect">
            <a:avLst/>
          </a:prstGeom>
          <a:noFill/>
          <a:ln w="9525">
            <a:noFill/>
            <a:miter lim="800000"/>
            <a:headEnd/>
            <a:tailEnd/>
          </a:ln>
        </p:spPr>
      </p:pic>
      <p:pic>
        <p:nvPicPr>
          <p:cNvPr id="15363" name="Picture 3" descr="POINSET2"/>
          <p:cNvPicPr>
            <a:picLocks noChangeAspect="1" noChangeArrowheads="1"/>
          </p:cNvPicPr>
          <p:nvPr/>
        </p:nvPicPr>
        <p:blipFill>
          <a:blip r:embed="rId2"/>
          <a:srcRect/>
          <a:stretch>
            <a:fillRect/>
          </a:stretch>
        </p:blipFill>
        <p:spPr bwMode="auto">
          <a:xfrm rot="10800000">
            <a:off x="7318375" y="5032375"/>
            <a:ext cx="1831975" cy="1819275"/>
          </a:xfrm>
          <a:prstGeom prst="rect">
            <a:avLst/>
          </a:prstGeom>
          <a:noFill/>
          <a:ln w="9525">
            <a:noFill/>
            <a:miter lim="800000"/>
            <a:headEnd/>
            <a:tailEnd/>
          </a:ln>
        </p:spPr>
      </p:pic>
      <p:sp>
        <p:nvSpPr>
          <p:cNvPr id="374788" name="Rectangle 4"/>
          <p:cNvSpPr>
            <a:spLocks noChangeArrowheads="1"/>
          </p:cNvSpPr>
          <p:nvPr/>
        </p:nvSpPr>
        <p:spPr bwMode="auto">
          <a:xfrm>
            <a:off x="0" y="762000"/>
            <a:ext cx="8845550" cy="1077913"/>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sz="3200" u="none">
                <a:solidFill>
                  <a:srgbClr val="FF0000"/>
                </a:solidFill>
                <a:latin typeface="Arial" charset="0"/>
              </a:rPr>
              <a:t>1</a:t>
            </a:r>
            <a:r>
              <a:rPr lang="es-ES_tradnl" sz="3200" b="1" u="none">
                <a:solidFill>
                  <a:srgbClr val="FF0000"/>
                </a:solidFill>
                <a:latin typeface="Arial" charset="0"/>
              </a:rPr>
              <a:t>.  Khách </a:t>
            </a:r>
            <a:r>
              <a:rPr lang="vi-VN" sz="3200" b="1" u="none">
                <a:solidFill>
                  <a:srgbClr val="FF0000"/>
                </a:solidFill>
                <a:latin typeface="Arial" charset="0"/>
              </a:rPr>
              <a:t>đ</a:t>
            </a:r>
            <a:r>
              <a:rPr lang="es-ES_tradnl" sz="3200" b="1" u="none">
                <a:solidFill>
                  <a:srgbClr val="FF0000"/>
                </a:solidFill>
                <a:latin typeface="Arial" charset="0"/>
              </a:rPr>
              <a:t>ến xã Trịnh T</a:t>
            </a:r>
            <a:r>
              <a:rPr lang="vi-VN" sz="3200" b="1" u="none">
                <a:solidFill>
                  <a:srgbClr val="FF0000"/>
                </a:solidFill>
                <a:latin typeface="Arial" charset="0"/>
              </a:rPr>
              <a:t>ư</a:t>
            </a:r>
            <a:r>
              <a:rPr lang="es-ES_tradnl" sz="3200" b="1" u="none">
                <a:solidFill>
                  <a:srgbClr val="FF0000"/>
                </a:solidFill>
                <a:latin typeface="Arial" charset="0"/>
              </a:rPr>
              <a:t>ờng ngạc nhiên vì </a:t>
            </a:r>
            <a:r>
              <a:rPr lang="vi-VN" sz="3200" b="1" u="none">
                <a:solidFill>
                  <a:srgbClr val="FF0000"/>
                </a:solidFill>
                <a:latin typeface="Arial" charset="0"/>
              </a:rPr>
              <a:t>đ</a:t>
            </a:r>
            <a:r>
              <a:rPr lang="es-ES_tradnl" sz="3200" b="1" u="none">
                <a:solidFill>
                  <a:srgbClr val="FF0000"/>
                </a:solidFill>
                <a:latin typeface="Arial" charset="0"/>
              </a:rPr>
              <a:t>iều gì ?</a:t>
            </a:r>
            <a:endParaRPr lang="en-US" sz="3200" b="1" u="none">
              <a:solidFill>
                <a:srgbClr val="FF0000"/>
              </a:solidFill>
              <a:latin typeface="Arial" charset="0"/>
            </a:endParaRPr>
          </a:p>
        </p:txBody>
      </p:sp>
      <p:pic>
        <p:nvPicPr>
          <p:cNvPr id="374790" name="Picture 6"/>
          <p:cNvPicPr>
            <a:picLocks noChangeAspect="1" noChangeArrowheads="1"/>
          </p:cNvPicPr>
          <p:nvPr/>
        </p:nvPicPr>
        <p:blipFill>
          <a:blip r:embed="rId3"/>
          <a:srcRect/>
          <a:stretch>
            <a:fillRect/>
          </a:stretch>
        </p:blipFill>
        <p:spPr bwMode="auto">
          <a:xfrm>
            <a:off x="381000" y="1905000"/>
            <a:ext cx="80772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4788"/>
                                        </p:tgtEl>
                                        <p:attrNameLst>
                                          <p:attrName>style.visibility</p:attrName>
                                        </p:attrNameLst>
                                      </p:cBhvr>
                                      <p:to>
                                        <p:strVal val="visible"/>
                                      </p:to>
                                    </p:set>
                                    <p:animEffect transition="in" filter="blinds(horizontal)">
                                      <p:cBhvr>
                                        <p:cTn id="7" dur="500"/>
                                        <p:tgtEl>
                                          <p:spTgt spid="374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74790"/>
                                        </p:tgtEl>
                                        <p:attrNameLst>
                                          <p:attrName>style.visibility</p:attrName>
                                        </p:attrNameLst>
                                      </p:cBhvr>
                                      <p:to>
                                        <p:strVal val="visible"/>
                                      </p:to>
                                    </p:set>
                                    <p:animEffect transition="in" filter="wheel(4)">
                                      <p:cBhvr>
                                        <p:cTn id="12" dur="2000"/>
                                        <p:tgtEl>
                                          <p:spTgt spid="374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CCFF"/>
            </a:gs>
            <a:gs pos="100000">
              <a:srgbClr val="FFEEFF"/>
            </a:gs>
          </a:gsLst>
          <a:path path="shape">
            <a:fillToRect l="50000" t="50000" r="50000" b="50000"/>
          </a:path>
        </a:gradFill>
        <a:effectLst/>
      </p:bgPr>
    </p:bg>
    <p:spTree>
      <p:nvGrpSpPr>
        <p:cNvPr id="1" name=""/>
        <p:cNvGrpSpPr/>
        <p:nvPr/>
      </p:nvGrpSpPr>
      <p:grpSpPr>
        <a:xfrm>
          <a:off x="0" y="0"/>
          <a:ext cx="0" cy="0"/>
          <a:chOff x="0" y="0"/>
          <a:chExt cx="0" cy="0"/>
        </a:xfrm>
      </p:grpSpPr>
      <p:pic>
        <p:nvPicPr>
          <p:cNvPr id="16386" name="Picture 4" descr="POINSET2"/>
          <p:cNvPicPr>
            <a:picLocks noChangeAspect="1" noChangeArrowheads="1"/>
          </p:cNvPicPr>
          <p:nvPr/>
        </p:nvPicPr>
        <p:blipFill>
          <a:blip r:embed="rId2"/>
          <a:srcRect/>
          <a:stretch>
            <a:fillRect/>
          </a:stretch>
        </p:blipFill>
        <p:spPr bwMode="auto">
          <a:xfrm rot="-5400000">
            <a:off x="-161131" y="5726906"/>
            <a:ext cx="1298575" cy="969963"/>
          </a:xfrm>
          <a:prstGeom prst="rect">
            <a:avLst/>
          </a:prstGeom>
          <a:noFill/>
          <a:ln w="9525">
            <a:noFill/>
            <a:miter lim="800000"/>
            <a:headEnd/>
            <a:tailEnd/>
          </a:ln>
        </p:spPr>
      </p:pic>
      <p:pic>
        <p:nvPicPr>
          <p:cNvPr id="16387" name="Picture 11" descr="POINSET2"/>
          <p:cNvPicPr>
            <a:picLocks noChangeAspect="1" noChangeArrowheads="1"/>
          </p:cNvPicPr>
          <p:nvPr/>
        </p:nvPicPr>
        <p:blipFill>
          <a:blip r:embed="rId2"/>
          <a:srcRect/>
          <a:stretch>
            <a:fillRect/>
          </a:stretch>
        </p:blipFill>
        <p:spPr bwMode="auto">
          <a:xfrm rot="10800000">
            <a:off x="7696200" y="5407025"/>
            <a:ext cx="1454150" cy="1444625"/>
          </a:xfrm>
          <a:prstGeom prst="rect">
            <a:avLst/>
          </a:prstGeom>
          <a:noFill/>
          <a:ln w="9525">
            <a:noFill/>
            <a:miter lim="800000"/>
            <a:headEnd/>
            <a:tailEnd/>
          </a:ln>
        </p:spPr>
      </p:pic>
      <p:sp>
        <p:nvSpPr>
          <p:cNvPr id="311309" name="Rectangle 13"/>
          <p:cNvSpPr>
            <a:spLocks noChangeArrowheads="1"/>
          </p:cNvSpPr>
          <p:nvPr/>
        </p:nvSpPr>
        <p:spPr bwMode="auto">
          <a:xfrm>
            <a:off x="0" y="762000"/>
            <a:ext cx="8845550" cy="1077913"/>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sz="3200" u="none">
                <a:solidFill>
                  <a:srgbClr val="FF0000"/>
                </a:solidFill>
                <a:latin typeface="Arial" charset="0"/>
              </a:rPr>
              <a:t>1</a:t>
            </a:r>
            <a:r>
              <a:rPr lang="es-ES_tradnl" sz="3200" b="1" u="none">
                <a:solidFill>
                  <a:srgbClr val="FF0000"/>
                </a:solidFill>
                <a:latin typeface="Arial" charset="0"/>
              </a:rPr>
              <a:t>.  Ông Lìn </a:t>
            </a:r>
            <a:r>
              <a:rPr lang="vi-VN" sz="3200" b="1" u="none">
                <a:solidFill>
                  <a:srgbClr val="FF0000"/>
                </a:solidFill>
                <a:latin typeface="Arial" charset="0"/>
              </a:rPr>
              <a:t>đ</a:t>
            </a:r>
            <a:r>
              <a:rPr lang="es-ES_tradnl" sz="3200" b="1" u="none">
                <a:solidFill>
                  <a:srgbClr val="FF0000"/>
                </a:solidFill>
                <a:latin typeface="Arial" charset="0"/>
              </a:rPr>
              <a:t>ã làm thế nào </a:t>
            </a:r>
            <a:r>
              <a:rPr lang="vi-VN" sz="3200" b="1" u="none">
                <a:solidFill>
                  <a:srgbClr val="FF0000"/>
                </a:solidFill>
                <a:latin typeface="Arial" charset="0"/>
              </a:rPr>
              <a:t>đ</a:t>
            </a:r>
            <a:r>
              <a:rPr lang="es-ES_tradnl" sz="3200" b="1" u="none">
                <a:solidFill>
                  <a:srgbClr val="FF0000"/>
                </a:solidFill>
                <a:latin typeface="Arial" charset="0"/>
              </a:rPr>
              <a:t>ể </a:t>
            </a:r>
            <a:r>
              <a:rPr lang="vi-VN" sz="3200" b="1" u="none">
                <a:solidFill>
                  <a:srgbClr val="FF0000"/>
                </a:solidFill>
                <a:latin typeface="Arial" charset="0"/>
              </a:rPr>
              <a:t>đư</a:t>
            </a:r>
            <a:r>
              <a:rPr lang="es-ES_tradnl" sz="3200" b="1" u="none">
                <a:solidFill>
                  <a:srgbClr val="FF0000"/>
                </a:solidFill>
                <a:latin typeface="Arial" charset="0"/>
              </a:rPr>
              <a:t>a </a:t>
            </a:r>
            <a:r>
              <a:rPr lang="vi-VN" sz="3200" b="1" u="none">
                <a:solidFill>
                  <a:srgbClr val="FF0000"/>
                </a:solidFill>
                <a:latin typeface="Arial" charset="0"/>
              </a:rPr>
              <a:t>đư</a:t>
            </a:r>
            <a:r>
              <a:rPr lang="es-ES_tradnl" sz="3200" b="1" u="none">
                <a:solidFill>
                  <a:srgbClr val="FF0000"/>
                </a:solidFill>
                <a:latin typeface="Arial" charset="0"/>
              </a:rPr>
              <a:t>ợc n</a:t>
            </a:r>
            <a:r>
              <a:rPr lang="vi-VN" sz="3200" b="1" u="none">
                <a:solidFill>
                  <a:srgbClr val="FF0000"/>
                </a:solidFill>
                <a:latin typeface="Arial" charset="0"/>
              </a:rPr>
              <a:t>ư</a:t>
            </a:r>
            <a:r>
              <a:rPr lang="es-ES_tradnl" sz="3200" b="1" u="none">
                <a:solidFill>
                  <a:srgbClr val="FF0000"/>
                </a:solidFill>
                <a:latin typeface="Arial" charset="0"/>
              </a:rPr>
              <a:t>ớc về thôn ?</a:t>
            </a:r>
            <a:endParaRPr lang="en-US" sz="3200" b="1" u="none">
              <a:solidFill>
                <a:srgbClr val="FF0000"/>
              </a:solidFill>
              <a:latin typeface="Arial" charset="0"/>
            </a:endParaRPr>
          </a:p>
        </p:txBody>
      </p:sp>
      <p:sp>
        <p:nvSpPr>
          <p:cNvPr id="311310" name="Rectangle 14"/>
          <p:cNvSpPr>
            <a:spLocks noChangeArrowheads="1"/>
          </p:cNvSpPr>
          <p:nvPr/>
        </p:nvSpPr>
        <p:spPr bwMode="auto">
          <a:xfrm>
            <a:off x="0" y="2074863"/>
            <a:ext cx="4495800" cy="2554287"/>
          </a:xfrm>
          <a:prstGeom prst="rect">
            <a:avLst/>
          </a:prstGeom>
          <a:noFill/>
          <a:ln w="9525">
            <a:noFill/>
            <a:miter lim="800000"/>
            <a:headEnd/>
            <a:tailEnd/>
          </a:ln>
        </p:spPr>
        <p:txBody>
          <a:bodyPr anchor="ctr">
            <a:spAutoFit/>
          </a:bodyPr>
          <a:lstStyle/>
          <a:p>
            <a:pPr eaLnBrk="0" hangingPunct="0">
              <a:tabLst>
                <a:tab pos="131763" algn="l"/>
              </a:tabLst>
            </a:pPr>
            <a:r>
              <a:rPr lang="en-US" sz="3200" b="1" u="none">
                <a:latin typeface="Arial" charset="0"/>
              </a:rPr>
              <a:t>Ông lần mò cả tháng trong rừng tìm nguồn n</a:t>
            </a:r>
            <a:r>
              <a:rPr lang="vi-VN" sz="3200" b="1" u="none">
                <a:latin typeface="Arial" charset="0"/>
              </a:rPr>
              <a:t>ư</a:t>
            </a:r>
            <a:r>
              <a:rPr lang="en-US" sz="3200" b="1" u="none">
                <a:latin typeface="Arial" charset="0"/>
              </a:rPr>
              <a:t>ớc, cùng vợ con </a:t>
            </a:r>
            <a:r>
              <a:rPr lang="vi-VN" sz="3200" b="1" u="none">
                <a:latin typeface="Arial" charset="0"/>
              </a:rPr>
              <a:t>đ</a:t>
            </a:r>
            <a:r>
              <a:rPr lang="en-US" sz="3200" b="1" u="none">
                <a:latin typeface="Arial" charset="0"/>
              </a:rPr>
              <a:t>ào suốt một n</a:t>
            </a:r>
            <a:r>
              <a:rPr lang="vi-VN" sz="3200" b="1" u="none">
                <a:latin typeface="Arial" charset="0"/>
              </a:rPr>
              <a:t>ă</a:t>
            </a:r>
            <a:r>
              <a:rPr lang="en-US" sz="3200" b="1" u="none">
                <a:latin typeface="Arial" charset="0"/>
              </a:rPr>
              <a:t>m trời....</a:t>
            </a:r>
          </a:p>
        </p:txBody>
      </p:sp>
      <p:pic>
        <p:nvPicPr>
          <p:cNvPr id="311311" name="Picture 15"/>
          <p:cNvPicPr>
            <a:picLocks noChangeAspect="1" noChangeArrowheads="1"/>
          </p:cNvPicPr>
          <p:nvPr/>
        </p:nvPicPr>
        <p:blipFill>
          <a:blip r:embed="rId3"/>
          <a:srcRect/>
          <a:stretch>
            <a:fillRect/>
          </a:stretch>
        </p:blipFill>
        <p:spPr bwMode="auto">
          <a:xfrm>
            <a:off x="4419600" y="1600200"/>
            <a:ext cx="47244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1309"/>
                                        </p:tgtEl>
                                        <p:attrNameLst>
                                          <p:attrName>style.visibility</p:attrName>
                                        </p:attrNameLst>
                                      </p:cBhvr>
                                      <p:to>
                                        <p:strVal val="visible"/>
                                      </p:to>
                                    </p:set>
                                    <p:animEffect transition="in" filter="blinds(horizontal)">
                                      <p:cBhvr>
                                        <p:cTn id="7" dur="500"/>
                                        <p:tgtEl>
                                          <p:spTgt spid="311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1310"/>
                                        </p:tgtEl>
                                        <p:attrNameLst>
                                          <p:attrName>style.visibility</p:attrName>
                                        </p:attrNameLst>
                                      </p:cBhvr>
                                      <p:to>
                                        <p:strVal val="visible"/>
                                      </p:to>
                                    </p:set>
                                    <p:animEffect transition="in" filter="blinds(horizontal)">
                                      <p:cBhvr>
                                        <p:cTn id="12" dur="500"/>
                                        <p:tgtEl>
                                          <p:spTgt spid="311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311311"/>
                                        </p:tgtEl>
                                        <p:attrNameLst>
                                          <p:attrName>style.visibility</p:attrName>
                                        </p:attrNameLst>
                                      </p:cBhvr>
                                      <p:to>
                                        <p:strVal val="visible"/>
                                      </p:to>
                                    </p:set>
                                    <p:anim calcmode="lin" valueType="num">
                                      <p:cBhvr>
                                        <p:cTn id="17" dur="500" decel="50000" fill="hold">
                                          <p:stCondLst>
                                            <p:cond delay="0"/>
                                          </p:stCondLst>
                                        </p:cTn>
                                        <p:tgtEl>
                                          <p:spTgt spid="3113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113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11311"/>
                                        </p:tgtEl>
                                        <p:attrNameLst>
                                          <p:attrName>ppt_w</p:attrName>
                                        </p:attrNameLst>
                                      </p:cBhvr>
                                      <p:tavLst>
                                        <p:tav tm="0">
                                          <p:val>
                                            <p:strVal val="#ppt_w*.05"/>
                                          </p:val>
                                        </p:tav>
                                        <p:tav tm="100000">
                                          <p:val>
                                            <p:strVal val="#ppt_w"/>
                                          </p:val>
                                        </p:tav>
                                      </p:tavLst>
                                    </p:anim>
                                    <p:anim calcmode="lin" valueType="num">
                                      <p:cBhvr>
                                        <p:cTn id="20" dur="1000" fill="hold"/>
                                        <p:tgtEl>
                                          <p:spTgt spid="3113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113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113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113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1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9" grpId="0"/>
      <p:bldP spid="3113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CCFF"/>
            </a:gs>
            <a:gs pos="100000">
              <a:srgbClr val="F5C4F5"/>
            </a:gs>
          </a:gsLst>
          <a:path path="shape">
            <a:fillToRect l="50000" t="50000" r="50000" b="50000"/>
          </a:path>
        </a:gradFill>
        <a:effectLst/>
      </p:bgPr>
    </p:bg>
    <p:spTree>
      <p:nvGrpSpPr>
        <p:cNvPr id="1" name=""/>
        <p:cNvGrpSpPr/>
        <p:nvPr/>
      </p:nvGrpSpPr>
      <p:grpSpPr>
        <a:xfrm>
          <a:off x="0" y="0"/>
          <a:ext cx="0" cy="0"/>
          <a:chOff x="0" y="0"/>
          <a:chExt cx="0" cy="0"/>
        </a:xfrm>
      </p:grpSpPr>
      <p:pic>
        <p:nvPicPr>
          <p:cNvPr id="17410" name="Picture 3" descr="POINSET2"/>
          <p:cNvPicPr>
            <a:picLocks noChangeAspect="1" noChangeArrowheads="1"/>
          </p:cNvPicPr>
          <p:nvPr/>
        </p:nvPicPr>
        <p:blipFill>
          <a:blip r:embed="rId2"/>
          <a:srcRect/>
          <a:stretch>
            <a:fillRect/>
          </a:stretch>
        </p:blipFill>
        <p:spPr bwMode="auto">
          <a:xfrm rot="-5400000">
            <a:off x="-3175" y="5035550"/>
            <a:ext cx="1831975" cy="1819275"/>
          </a:xfrm>
          <a:prstGeom prst="rect">
            <a:avLst/>
          </a:prstGeom>
          <a:noFill/>
          <a:ln w="9525">
            <a:noFill/>
            <a:miter lim="800000"/>
            <a:headEnd/>
            <a:tailEnd/>
          </a:ln>
        </p:spPr>
      </p:pic>
      <p:sp>
        <p:nvSpPr>
          <p:cNvPr id="17411" name="Rectangle 4"/>
          <p:cNvSpPr>
            <a:spLocks noChangeArrowheads="1"/>
          </p:cNvSpPr>
          <p:nvPr/>
        </p:nvSpPr>
        <p:spPr bwMode="auto">
          <a:xfrm>
            <a:off x="76200" y="3352800"/>
            <a:ext cx="4953000" cy="990600"/>
          </a:xfrm>
          <a:prstGeom prst="rect">
            <a:avLst/>
          </a:prstGeom>
          <a:noFill/>
          <a:ln w="9525">
            <a:noFill/>
            <a:miter lim="800000"/>
            <a:headEnd/>
            <a:tailEnd/>
          </a:ln>
        </p:spPr>
        <p:txBody>
          <a:bodyPr/>
          <a:lstStyle/>
          <a:p>
            <a:pPr marL="342900" indent="-342900">
              <a:spcBef>
                <a:spcPct val="20000"/>
              </a:spcBef>
            </a:pPr>
            <a:r>
              <a:rPr lang="en-US" sz="3200" b="1" u="none">
                <a:solidFill>
                  <a:srgbClr val="0066FF"/>
                </a:solidFill>
                <a:latin typeface="Arial" charset="0"/>
              </a:rPr>
              <a:t> </a:t>
            </a:r>
            <a:r>
              <a:rPr lang="es-ES_tradnl" sz="3600" b="1" u="none">
                <a:solidFill>
                  <a:srgbClr val="000099"/>
                </a:solidFill>
                <a:latin typeface="Arial" charset="0"/>
              </a:rPr>
              <a:t>Nhờ có m</a:t>
            </a:r>
            <a:r>
              <a:rPr lang="vi-VN" sz="3600" b="1" u="none">
                <a:solidFill>
                  <a:srgbClr val="000099"/>
                </a:solidFill>
                <a:latin typeface="Arial" charset="0"/>
              </a:rPr>
              <a:t>ươ</a:t>
            </a:r>
            <a:r>
              <a:rPr lang="es-ES_tradnl" sz="3600" b="1" u="none">
                <a:solidFill>
                  <a:srgbClr val="000099"/>
                </a:solidFill>
                <a:latin typeface="Arial" charset="0"/>
              </a:rPr>
              <a:t>ng n</a:t>
            </a:r>
            <a:r>
              <a:rPr lang="vi-VN" sz="3600" b="1" u="none">
                <a:solidFill>
                  <a:srgbClr val="000099"/>
                </a:solidFill>
                <a:latin typeface="Arial" charset="0"/>
              </a:rPr>
              <a:t>ư</a:t>
            </a:r>
            <a:r>
              <a:rPr lang="es-ES_tradnl" sz="3600" b="1" u="none">
                <a:solidFill>
                  <a:srgbClr val="000099"/>
                </a:solidFill>
                <a:latin typeface="Arial" charset="0"/>
              </a:rPr>
              <a:t>ớc</a:t>
            </a:r>
            <a:endParaRPr lang="en-US" sz="3200" b="1" u="none">
              <a:solidFill>
                <a:srgbClr val="000099"/>
              </a:solidFill>
              <a:latin typeface="Arial" charset="0"/>
            </a:endParaRPr>
          </a:p>
          <a:p>
            <a:pPr marL="342900" indent="-342900">
              <a:spcBef>
                <a:spcPct val="20000"/>
              </a:spcBef>
            </a:pPr>
            <a:endParaRPr lang="en-US" sz="1800" b="1" u="none">
              <a:latin typeface="Arial" charset="0"/>
            </a:endParaRPr>
          </a:p>
        </p:txBody>
      </p:sp>
      <p:grpSp>
        <p:nvGrpSpPr>
          <p:cNvPr id="17412" name="Group 5"/>
          <p:cNvGrpSpPr>
            <a:grpSpLocks/>
          </p:cNvGrpSpPr>
          <p:nvPr/>
        </p:nvGrpSpPr>
        <p:grpSpPr bwMode="auto">
          <a:xfrm>
            <a:off x="4343400" y="2971800"/>
            <a:ext cx="381000" cy="1524000"/>
            <a:chOff x="2064" y="2544"/>
            <a:chExt cx="240" cy="960"/>
          </a:xfrm>
        </p:grpSpPr>
        <p:sp>
          <p:nvSpPr>
            <p:cNvPr id="17416" name="Line 6"/>
            <p:cNvSpPr>
              <a:spLocks noChangeShapeType="1"/>
            </p:cNvSpPr>
            <p:nvPr/>
          </p:nvSpPr>
          <p:spPr bwMode="auto">
            <a:xfrm flipV="1">
              <a:off x="2064" y="2544"/>
              <a:ext cx="240" cy="528"/>
            </a:xfrm>
            <a:prstGeom prst="line">
              <a:avLst/>
            </a:prstGeom>
            <a:noFill/>
            <a:ln w="38100" cmpd="dbl">
              <a:solidFill>
                <a:srgbClr val="FF0000"/>
              </a:solidFill>
              <a:round/>
              <a:headEnd/>
              <a:tailEnd type="triangle" w="med" len="med"/>
            </a:ln>
          </p:spPr>
          <p:txBody>
            <a:bodyPr/>
            <a:lstStyle/>
            <a:p>
              <a:endParaRPr lang="en-US"/>
            </a:p>
          </p:txBody>
        </p:sp>
        <p:sp>
          <p:nvSpPr>
            <p:cNvPr id="17417" name="Line 7"/>
            <p:cNvSpPr>
              <a:spLocks noChangeShapeType="1"/>
            </p:cNvSpPr>
            <p:nvPr/>
          </p:nvSpPr>
          <p:spPr bwMode="auto">
            <a:xfrm>
              <a:off x="2064" y="3072"/>
              <a:ext cx="240" cy="432"/>
            </a:xfrm>
            <a:prstGeom prst="line">
              <a:avLst/>
            </a:prstGeom>
            <a:noFill/>
            <a:ln w="38100" cmpd="dbl">
              <a:solidFill>
                <a:srgbClr val="FF0000"/>
              </a:solidFill>
              <a:round/>
              <a:headEnd/>
              <a:tailEnd type="triangle" w="med" len="med"/>
            </a:ln>
          </p:spPr>
          <p:txBody>
            <a:bodyPr/>
            <a:lstStyle/>
            <a:p>
              <a:endParaRPr lang="en-US"/>
            </a:p>
          </p:txBody>
        </p:sp>
      </p:grpSp>
      <p:sp>
        <p:nvSpPr>
          <p:cNvPr id="17413" name="Text Box 8"/>
          <p:cNvSpPr txBox="1">
            <a:spLocks noChangeArrowheads="1"/>
          </p:cNvSpPr>
          <p:nvPr/>
        </p:nvSpPr>
        <p:spPr bwMode="auto">
          <a:xfrm>
            <a:off x="4800600" y="1981200"/>
            <a:ext cx="4114800" cy="1754188"/>
          </a:xfrm>
          <a:prstGeom prst="rect">
            <a:avLst/>
          </a:prstGeom>
          <a:noFill/>
          <a:ln w="38100">
            <a:solidFill>
              <a:schemeClr val="tx1"/>
            </a:solidFill>
            <a:miter lim="800000"/>
            <a:headEnd/>
            <a:tailEnd/>
          </a:ln>
        </p:spPr>
        <p:txBody>
          <a:bodyPr>
            <a:spAutoFit/>
          </a:bodyPr>
          <a:lstStyle/>
          <a:p>
            <a:pPr eaLnBrk="0" hangingPunct="0">
              <a:spcBef>
                <a:spcPct val="50000"/>
              </a:spcBef>
            </a:pPr>
            <a:r>
              <a:rPr lang="es-ES_tradnl" sz="3600" b="1" u="none">
                <a:solidFill>
                  <a:srgbClr val="000099"/>
                </a:solidFill>
                <a:latin typeface="Arial" charset="0"/>
              </a:rPr>
              <a:t>Tập quán canh tác ở thôn Phìn Ngan?</a:t>
            </a:r>
            <a:r>
              <a:rPr lang="es-ES_tradnl" sz="3600" b="1" u="none">
                <a:solidFill>
                  <a:srgbClr val="FF0000"/>
                </a:solidFill>
                <a:latin typeface="Arial" charset="0"/>
              </a:rPr>
              <a:t> </a:t>
            </a:r>
            <a:endParaRPr lang="en-US" sz="3600" b="1" u="none">
              <a:solidFill>
                <a:srgbClr val="FF0000"/>
              </a:solidFill>
              <a:latin typeface="Arial" charset="0"/>
            </a:endParaRPr>
          </a:p>
        </p:txBody>
      </p:sp>
      <p:sp>
        <p:nvSpPr>
          <p:cNvPr id="17414" name="Text Box 9"/>
          <p:cNvSpPr txBox="1">
            <a:spLocks noChangeArrowheads="1"/>
          </p:cNvSpPr>
          <p:nvPr/>
        </p:nvSpPr>
        <p:spPr bwMode="auto">
          <a:xfrm>
            <a:off x="4876800" y="4191000"/>
            <a:ext cx="3886200" cy="1200150"/>
          </a:xfrm>
          <a:prstGeom prst="rect">
            <a:avLst/>
          </a:prstGeom>
          <a:noFill/>
          <a:ln w="38100">
            <a:solidFill>
              <a:schemeClr val="tx1"/>
            </a:solidFill>
            <a:miter lim="800000"/>
            <a:headEnd/>
            <a:tailEnd/>
          </a:ln>
        </p:spPr>
        <p:txBody>
          <a:bodyPr>
            <a:spAutoFit/>
          </a:bodyPr>
          <a:lstStyle/>
          <a:p>
            <a:r>
              <a:rPr lang="es-ES_tradnl" sz="3600" b="1" u="none">
                <a:solidFill>
                  <a:srgbClr val="000099"/>
                </a:solidFill>
                <a:latin typeface="Arial" charset="0"/>
              </a:rPr>
              <a:t>Cuộc sống ở thôn Phìn Ngan? </a:t>
            </a:r>
            <a:endParaRPr lang="en-US" sz="3600" b="1" u="none">
              <a:solidFill>
                <a:srgbClr val="000099"/>
              </a:solidFill>
              <a:latin typeface="Arial" charset="0"/>
            </a:endParaRPr>
          </a:p>
        </p:txBody>
      </p:sp>
      <p:sp>
        <p:nvSpPr>
          <p:cNvPr id="17415" name="Rectangle 11"/>
          <p:cNvSpPr>
            <a:spLocks noChangeArrowheads="1"/>
          </p:cNvSpPr>
          <p:nvPr/>
        </p:nvSpPr>
        <p:spPr bwMode="auto">
          <a:xfrm>
            <a:off x="0" y="-7938"/>
            <a:ext cx="8845550" cy="1755776"/>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sz="3600" u="none">
                <a:solidFill>
                  <a:srgbClr val="FF0000"/>
                </a:solidFill>
                <a:latin typeface="Arial" charset="0"/>
              </a:rPr>
              <a:t>2. </a:t>
            </a:r>
            <a:r>
              <a:rPr lang="es-ES_tradnl" sz="3600" b="1" u="none">
                <a:solidFill>
                  <a:srgbClr val="FF0000"/>
                </a:solidFill>
                <a:latin typeface="Arial" charset="0"/>
              </a:rPr>
              <a:t>Nhờ có m</a:t>
            </a:r>
            <a:r>
              <a:rPr lang="vi-VN" sz="3600" b="1" u="none">
                <a:solidFill>
                  <a:srgbClr val="FF0000"/>
                </a:solidFill>
                <a:latin typeface="Arial" charset="0"/>
              </a:rPr>
              <a:t>ươ</a:t>
            </a:r>
            <a:r>
              <a:rPr lang="es-ES_tradnl" sz="3600" b="1" u="none">
                <a:solidFill>
                  <a:srgbClr val="FF0000"/>
                </a:solidFill>
                <a:latin typeface="Arial" charset="0"/>
              </a:rPr>
              <a:t>ng n</a:t>
            </a:r>
            <a:r>
              <a:rPr lang="vi-VN" sz="3600" b="1" u="none">
                <a:solidFill>
                  <a:srgbClr val="FF0000"/>
                </a:solidFill>
                <a:latin typeface="Arial" charset="0"/>
              </a:rPr>
              <a:t>ư</a:t>
            </a:r>
            <a:r>
              <a:rPr lang="es-ES_tradnl" sz="3600" b="1" u="none">
                <a:solidFill>
                  <a:srgbClr val="FF0000"/>
                </a:solidFill>
                <a:latin typeface="Arial" charset="0"/>
              </a:rPr>
              <a:t>ớc, tập quán canh tác và cuộc sống ở thôn Phìn Ngan </a:t>
            </a:r>
            <a:r>
              <a:rPr lang="vi-VN" sz="3600" b="1" u="none">
                <a:solidFill>
                  <a:srgbClr val="FF0000"/>
                </a:solidFill>
                <a:latin typeface="Arial" charset="0"/>
              </a:rPr>
              <a:t>đ</a:t>
            </a:r>
            <a:r>
              <a:rPr lang="es-ES_tradnl" sz="3600" b="1" u="none">
                <a:solidFill>
                  <a:srgbClr val="FF0000"/>
                </a:solidFill>
                <a:latin typeface="Arial" charset="0"/>
              </a:rPr>
              <a:t>ã thay </a:t>
            </a:r>
            <a:r>
              <a:rPr lang="vi-VN" sz="3600" b="1" u="none">
                <a:solidFill>
                  <a:srgbClr val="FF0000"/>
                </a:solidFill>
                <a:latin typeface="Arial" charset="0"/>
              </a:rPr>
              <a:t>đ</a:t>
            </a:r>
            <a:r>
              <a:rPr lang="es-ES_tradnl" sz="3600" b="1" u="none">
                <a:solidFill>
                  <a:srgbClr val="FF0000"/>
                </a:solidFill>
                <a:latin typeface="Arial" charset="0"/>
              </a:rPr>
              <a:t>ổi nh</a:t>
            </a:r>
            <a:r>
              <a:rPr lang="vi-VN" sz="3600" b="1" u="none">
                <a:solidFill>
                  <a:srgbClr val="FF0000"/>
                </a:solidFill>
                <a:latin typeface="Arial" charset="0"/>
              </a:rPr>
              <a:t>ư</a:t>
            </a:r>
            <a:r>
              <a:rPr lang="es-ES_tradnl" sz="3600" b="1" u="none">
                <a:solidFill>
                  <a:srgbClr val="FF0000"/>
                </a:solidFill>
                <a:latin typeface="Arial" charset="0"/>
              </a:rPr>
              <a:t> thế nào ?</a:t>
            </a:r>
            <a:endParaRPr lang="en-US" sz="3600" b="1" u="none">
              <a:solidFill>
                <a:srgbClr val="FF0000"/>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OINSET2"/>
          <p:cNvPicPr>
            <a:picLocks noChangeAspect="1" noChangeArrowheads="1"/>
          </p:cNvPicPr>
          <p:nvPr/>
        </p:nvPicPr>
        <p:blipFill>
          <a:blip r:embed="rId2"/>
          <a:srcRect/>
          <a:stretch>
            <a:fillRect/>
          </a:stretch>
        </p:blipFill>
        <p:spPr bwMode="auto">
          <a:xfrm rot="-5400000">
            <a:off x="-3175" y="5035550"/>
            <a:ext cx="1831975" cy="1819275"/>
          </a:xfrm>
          <a:prstGeom prst="rect">
            <a:avLst/>
          </a:prstGeom>
          <a:noFill/>
          <a:ln w="9525">
            <a:noFill/>
            <a:miter lim="800000"/>
            <a:headEnd/>
            <a:tailEnd/>
          </a:ln>
        </p:spPr>
      </p:pic>
      <p:sp>
        <p:nvSpPr>
          <p:cNvPr id="359427" name="Rectangle 3"/>
          <p:cNvSpPr>
            <a:spLocks noChangeArrowheads="1"/>
          </p:cNvSpPr>
          <p:nvPr/>
        </p:nvSpPr>
        <p:spPr bwMode="auto">
          <a:xfrm>
            <a:off x="76200" y="3352800"/>
            <a:ext cx="4953000" cy="990600"/>
          </a:xfrm>
          <a:prstGeom prst="rect">
            <a:avLst/>
          </a:prstGeom>
          <a:noFill/>
          <a:ln w="9525">
            <a:noFill/>
            <a:miter lim="800000"/>
            <a:headEnd/>
            <a:tailEnd/>
          </a:ln>
        </p:spPr>
        <p:txBody>
          <a:bodyPr/>
          <a:lstStyle/>
          <a:p>
            <a:pPr marL="342900" indent="-342900">
              <a:spcBef>
                <a:spcPct val="20000"/>
              </a:spcBef>
            </a:pPr>
            <a:r>
              <a:rPr lang="en-US" b="1" u="none">
                <a:solidFill>
                  <a:srgbClr val="0066FF"/>
                </a:solidFill>
                <a:latin typeface="Arial" charset="0"/>
              </a:rPr>
              <a:t> </a:t>
            </a:r>
            <a:r>
              <a:rPr lang="es-ES_tradnl" sz="3200" b="1" u="none">
                <a:solidFill>
                  <a:srgbClr val="000099"/>
                </a:solidFill>
                <a:latin typeface="Arial" charset="0"/>
              </a:rPr>
              <a:t>Nhờ có m</a:t>
            </a:r>
            <a:r>
              <a:rPr lang="vi-VN" sz="3200" b="1" u="none">
                <a:solidFill>
                  <a:srgbClr val="000099"/>
                </a:solidFill>
                <a:latin typeface="Arial" charset="0"/>
              </a:rPr>
              <a:t>ươ</a:t>
            </a:r>
            <a:r>
              <a:rPr lang="es-ES_tradnl" sz="3200" b="1" u="none">
                <a:solidFill>
                  <a:srgbClr val="000099"/>
                </a:solidFill>
                <a:latin typeface="Arial" charset="0"/>
              </a:rPr>
              <a:t>ng n</a:t>
            </a:r>
            <a:r>
              <a:rPr lang="vi-VN" sz="3200" b="1" u="none">
                <a:solidFill>
                  <a:srgbClr val="000099"/>
                </a:solidFill>
                <a:latin typeface="Arial" charset="0"/>
              </a:rPr>
              <a:t>ư</a:t>
            </a:r>
            <a:r>
              <a:rPr lang="es-ES_tradnl" sz="3200" b="1" u="none">
                <a:solidFill>
                  <a:srgbClr val="000099"/>
                </a:solidFill>
                <a:latin typeface="Arial" charset="0"/>
              </a:rPr>
              <a:t>ớc</a:t>
            </a:r>
            <a:endParaRPr lang="en-US" b="1" u="none">
              <a:solidFill>
                <a:srgbClr val="000099"/>
              </a:solidFill>
              <a:latin typeface="Arial" charset="0"/>
            </a:endParaRPr>
          </a:p>
          <a:p>
            <a:pPr marL="342900" indent="-342900">
              <a:spcBef>
                <a:spcPct val="20000"/>
              </a:spcBef>
            </a:pPr>
            <a:endParaRPr lang="en-US" sz="1600" b="1" u="none">
              <a:latin typeface="Arial" charset="0"/>
            </a:endParaRPr>
          </a:p>
        </p:txBody>
      </p:sp>
      <p:sp>
        <p:nvSpPr>
          <p:cNvPr id="359431" name="Text Box 7"/>
          <p:cNvSpPr txBox="1">
            <a:spLocks noChangeArrowheads="1"/>
          </p:cNvSpPr>
          <p:nvPr/>
        </p:nvSpPr>
        <p:spPr bwMode="auto">
          <a:xfrm>
            <a:off x="4800600" y="1447800"/>
            <a:ext cx="4114800" cy="2000250"/>
          </a:xfrm>
          <a:prstGeom prst="rect">
            <a:avLst/>
          </a:prstGeom>
          <a:noFill/>
          <a:ln w="38100">
            <a:solidFill>
              <a:schemeClr val="tx1"/>
            </a:solidFill>
            <a:miter lim="800000"/>
            <a:headEnd/>
            <a:tailEnd/>
          </a:ln>
        </p:spPr>
        <p:txBody>
          <a:bodyPr>
            <a:spAutoFit/>
          </a:bodyPr>
          <a:lstStyle/>
          <a:p>
            <a:pPr eaLnBrk="0" hangingPunct="0">
              <a:spcBef>
                <a:spcPct val="50000"/>
              </a:spcBef>
            </a:pPr>
            <a:r>
              <a:rPr lang="es-ES_tradnl" sz="3200" b="1" u="none">
                <a:solidFill>
                  <a:srgbClr val="000099"/>
                </a:solidFill>
                <a:latin typeface="Arial" charset="0"/>
              </a:rPr>
              <a:t>Tập quán canh tác: </a:t>
            </a:r>
            <a:r>
              <a:rPr lang="en-US" b="1" u="none">
                <a:latin typeface="Arial" charset="0"/>
              </a:rPr>
              <a:t>Họ trồng lúa n</a:t>
            </a:r>
            <a:r>
              <a:rPr lang="vi-VN" b="1" u="none">
                <a:latin typeface="Arial" charset="0"/>
              </a:rPr>
              <a:t>ư</a:t>
            </a:r>
            <a:r>
              <a:rPr lang="en-US" b="1" u="none">
                <a:latin typeface="Arial" charset="0"/>
              </a:rPr>
              <a:t>ớc; không làm n</a:t>
            </a:r>
            <a:r>
              <a:rPr lang="vi-VN" b="1" u="none">
                <a:latin typeface="Arial" charset="0"/>
              </a:rPr>
              <a:t>ươ</a:t>
            </a:r>
            <a:r>
              <a:rPr lang="en-US" b="1" u="none">
                <a:latin typeface="Arial" charset="0"/>
              </a:rPr>
              <a:t>ng , không phá rừng</a:t>
            </a:r>
            <a:r>
              <a:rPr lang="es-ES_tradnl" sz="3200" b="1" u="none">
                <a:solidFill>
                  <a:srgbClr val="000099"/>
                </a:solidFill>
                <a:latin typeface="Arial" charset="0"/>
              </a:rPr>
              <a:t> </a:t>
            </a:r>
          </a:p>
        </p:txBody>
      </p:sp>
      <p:sp>
        <p:nvSpPr>
          <p:cNvPr id="359429" name="Line 5"/>
          <p:cNvSpPr>
            <a:spLocks noChangeShapeType="1"/>
          </p:cNvSpPr>
          <p:nvPr/>
        </p:nvSpPr>
        <p:spPr bwMode="auto">
          <a:xfrm flipV="1">
            <a:off x="4267200" y="2971800"/>
            <a:ext cx="381000" cy="838200"/>
          </a:xfrm>
          <a:prstGeom prst="line">
            <a:avLst/>
          </a:prstGeom>
          <a:noFill/>
          <a:ln w="38100" cmpd="dbl">
            <a:solidFill>
              <a:srgbClr val="FF0000"/>
            </a:solidFill>
            <a:round/>
            <a:headEnd/>
            <a:tailEnd type="triangle" w="med" len="med"/>
          </a:ln>
        </p:spPr>
        <p:txBody>
          <a:bodyPr/>
          <a:lstStyle/>
          <a:p>
            <a:endParaRPr lang="en-US"/>
          </a:p>
        </p:txBody>
      </p:sp>
      <p:sp>
        <p:nvSpPr>
          <p:cNvPr id="359433" name="Rectangle 9"/>
          <p:cNvSpPr>
            <a:spLocks noChangeArrowheads="1"/>
          </p:cNvSpPr>
          <p:nvPr/>
        </p:nvSpPr>
        <p:spPr bwMode="auto">
          <a:xfrm>
            <a:off x="0" y="-7938"/>
            <a:ext cx="8845550" cy="1570038"/>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sz="3200" u="none">
                <a:solidFill>
                  <a:srgbClr val="FF0000"/>
                </a:solidFill>
                <a:latin typeface="Arial" charset="0"/>
              </a:rPr>
              <a:t>2. </a:t>
            </a:r>
            <a:r>
              <a:rPr lang="es-ES_tradnl" sz="3200" b="1" u="none">
                <a:solidFill>
                  <a:srgbClr val="FF0000"/>
                </a:solidFill>
                <a:latin typeface="Arial" charset="0"/>
              </a:rPr>
              <a:t>Nhờ có m</a:t>
            </a:r>
            <a:r>
              <a:rPr lang="vi-VN" sz="3200" b="1" u="none">
                <a:solidFill>
                  <a:srgbClr val="FF0000"/>
                </a:solidFill>
                <a:latin typeface="Arial" charset="0"/>
              </a:rPr>
              <a:t>ươ</a:t>
            </a:r>
            <a:r>
              <a:rPr lang="es-ES_tradnl" sz="3200" b="1" u="none">
                <a:solidFill>
                  <a:srgbClr val="FF0000"/>
                </a:solidFill>
                <a:latin typeface="Arial" charset="0"/>
              </a:rPr>
              <a:t>ng n</a:t>
            </a:r>
            <a:r>
              <a:rPr lang="vi-VN" sz="3200" b="1" u="none">
                <a:solidFill>
                  <a:srgbClr val="FF0000"/>
                </a:solidFill>
                <a:latin typeface="Arial" charset="0"/>
              </a:rPr>
              <a:t>ư</a:t>
            </a:r>
            <a:r>
              <a:rPr lang="es-ES_tradnl" sz="3200" b="1" u="none">
                <a:solidFill>
                  <a:srgbClr val="FF0000"/>
                </a:solidFill>
                <a:latin typeface="Arial" charset="0"/>
              </a:rPr>
              <a:t>ớc, tập quán canh tác và cuộc sống ở thôn Phìn Ngan </a:t>
            </a:r>
            <a:r>
              <a:rPr lang="vi-VN" sz="3200" b="1" u="none">
                <a:solidFill>
                  <a:srgbClr val="FF0000"/>
                </a:solidFill>
                <a:latin typeface="Arial" charset="0"/>
              </a:rPr>
              <a:t>đ</a:t>
            </a:r>
            <a:r>
              <a:rPr lang="es-ES_tradnl" sz="3200" b="1" u="none">
                <a:solidFill>
                  <a:srgbClr val="FF0000"/>
                </a:solidFill>
                <a:latin typeface="Arial" charset="0"/>
              </a:rPr>
              <a:t>ã thay </a:t>
            </a:r>
            <a:r>
              <a:rPr lang="vi-VN" sz="3200" b="1" u="none">
                <a:solidFill>
                  <a:srgbClr val="FF0000"/>
                </a:solidFill>
                <a:latin typeface="Arial" charset="0"/>
              </a:rPr>
              <a:t>đ</a:t>
            </a:r>
            <a:r>
              <a:rPr lang="es-ES_tradnl" sz="3200" b="1" u="none">
                <a:solidFill>
                  <a:srgbClr val="FF0000"/>
                </a:solidFill>
                <a:latin typeface="Arial" charset="0"/>
              </a:rPr>
              <a:t>ổi nh</a:t>
            </a:r>
            <a:r>
              <a:rPr lang="vi-VN" sz="3200" b="1" u="none">
                <a:solidFill>
                  <a:srgbClr val="FF0000"/>
                </a:solidFill>
                <a:latin typeface="Arial" charset="0"/>
              </a:rPr>
              <a:t>ư</a:t>
            </a:r>
            <a:r>
              <a:rPr lang="es-ES_tradnl" sz="3200" b="1" u="none">
                <a:solidFill>
                  <a:srgbClr val="FF0000"/>
                </a:solidFill>
                <a:latin typeface="Arial" charset="0"/>
              </a:rPr>
              <a:t> thế nào ?</a:t>
            </a:r>
            <a:endParaRPr lang="en-US" sz="3200" b="1" u="none">
              <a:solidFill>
                <a:srgbClr val="FF0000"/>
              </a:solidFill>
              <a:latin typeface="Arial" charset="0"/>
            </a:endParaRPr>
          </a:p>
        </p:txBody>
      </p:sp>
      <p:pic>
        <p:nvPicPr>
          <p:cNvPr id="359434" name="Picture 10"/>
          <p:cNvPicPr>
            <a:picLocks noChangeAspect="1" noChangeArrowheads="1"/>
          </p:cNvPicPr>
          <p:nvPr/>
        </p:nvPicPr>
        <p:blipFill>
          <a:blip r:embed="rId3"/>
          <a:srcRect/>
          <a:stretch>
            <a:fillRect/>
          </a:stretch>
        </p:blipFill>
        <p:spPr bwMode="auto">
          <a:xfrm>
            <a:off x="4419600" y="3657600"/>
            <a:ext cx="4724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9433"/>
                                        </p:tgtEl>
                                        <p:attrNameLst>
                                          <p:attrName>style.visibility</p:attrName>
                                        </p:attrNameLst>
                                      </p:cBhvr>
                                      <p:to>
                                        <p:strVal val="visible"/>
                                      </p:to>
                                    </p:set>
                                    <p:animEffect transition="in" filter="blinds(horizontal)">
                                      <p:cBhvr>
                                        <p:cTn id="7" dur="500"/>
                                        <p:tgtEl>
                                          <p:spTgt spid="3594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59427"/>
                                        </p:tgtEl>
                                        <p:attrNameLst>
                                          <p:attrName>style.visibility</p:attrName>
                                        </p:attrNameLst>
                                      </p:cBhvr>
                                      <p:to>
                                        <p:strVal val="visible"/>
                                      </p:to>
                                    </p:set>
                                    <p:animScale>
                                      <p:cBhvr>
                                        <p:cTn id="12" dur="1000" decel="50000" fill="hold">
                                          <p:stCondLst>
                                            <p:cond delay="0"/>
                                          </p:stCondLst>
                                        </p:cTn>
                                        <p:tgtEl>
                                          <p:spTgt spid="3594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59427"/>
                                        </p:tgtEl>
                                        <p:attrNameLst>
                                          <p:attrName>ppt_x</p:attrName>
                                          <p:attrName>ppt_y</p:attrName>
                                        </p:attrNameLst>
                                      </p:cBhvr>
                                    </p:animMotion>
                                    <p:animEffect transition="in" filter="fade">
                                      <p:cBhvr>
                                        <p:cTn id="14" dur="1000"/>
                                        <p:tgtEl>
                                          <p:spTgt spid="359427"/>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59429"/>
                                        </p:tgtEl>
                                        <p:attrNameLst>
                                          <p:attrName>style.visibility</p:attrName>
                                        </p:attrNameLst>
                                      </p:cBhvr>
                                      <p:to>
                                        <p:strVal val="visible"/>
                                      </p:to>
                                    </p:set>
                                    <p:animScale>
                                      <p:cBhvr>
                                        <p:cTn id="17" dur="1000" decel="50000" fill="hold">
                                          <p:stCondLst>
                                            <p:cond delay="0"/>
                                          </p:stCondLst>
                                        </p:cTn>
                                        <p:tgtEl>
                                          <p:spTgt spid="3594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59429"/>
                                        </p:tgtEl>
                                        <p:attrNameLst>
                                          <p:attrName>ppt_x</p:attrName>
                                          <p:attrName>ppt_y</p:attrName>
                                        </p:attrNameLst>
                                      </p:cBhvr>
                                    </p:animMotion>
                                    <p:animEffect transition="in" filter="fade">
                                      <p:cBhvr>
                                        <p:cTn id="19" dur="1000"/>
                                        <p:tgtEl>
                                          <p:spTgt spid="35942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59431"/>
                                        </p:tgtEl>
                                        <p:attrNameLst>
                                          <p:attrName>style.visibility</p:attrName>
                                        </p:attrNameLst>
                                      </p:cBhvr>
                                      <p:to>
                                        <p:strVal val="visible"/>
                                      </p:to>
                                    </p:set>
                                    <p:animScale>
                                      <p:cBhvr>
                                        <p:cTn id="22" dur="1000" decel="50000" fill="hold">
                                          <p:stCondLst>
                                            <p:cond delay="0"/>
                                          </p:stCondLst>
                                        </p:cTn>
                                        <p:tgtEl>
                                          <p:spTgt spid="3594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59431"/>
                                        </p:tgtEl>
                                        <p:attrNameLst>
                                          <p:attrName>ppt_x</p:attrName>
                                          <p:attrName>ppt_y</p:attrName>
                                        </p:attrNameLst>
                                      </p:cBhvr>
                                    </p:animMotion>
                                    <p:animEffect transition="in" filter="fade">
                                      <p:cBhvr>
                                        <p:cTn id="24" dur="1000"/>
                                        <p:tgtEl>
                                          <p:spTgt spid="3594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359434"/>
                                        </p:tgtEl>
                                        <p:attrNameLst>
                                          <p:attrName>style.visibility</p:attrName>
                                        </p:attrNameLst>
                                      </p:cBhvr>
                                      <p:to>
                                        <p:strVal val="visible"/>
                                      </p:to>
                                    </p:set>
                                    <p:animEffect transition="in" filter="diamond(in)">
                                      <p:cBhvr>
                                        <p:cTn id="29" dur="2000"/>
                                        <p:tgtEl>
                                          <p:spTgt spid="3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p:bldP spid="359431" grpId="0" animBg="1"/>
      <p:bldP spid="359429" grpId="0" animBg="1"/>
      <p:bldP spid="3594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pic>
        <p:nvPicPr>
          <p:cNvPr id="360452" name="Picture 4" descr="TC3"/>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0452"/>
                                        </p:tgtEl>
                                        <p:attrNameLst>
                                          <p:attrName>style.visibility</p:attrName>
                                        </p:attrNameLst>
                                      </p:cBhvr>
                                      <p:to>
                                        <p:strVal val="visible"/>
                                      </p:to>
                                    </p:set>
                                    <p:animEffect transition="in" filter="blinds(horizontal)">
                                      <p:cBhvr>
                                        <p:cTn id="7" dur="500"/>
                                        <p:tgtEl>
                                          <p:spTgt spid="3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INSET2"/>
          <p:cNvPicPr>
            <a:picLocks noChangeAspect="1" noChangeArrowheads="1"/>
          </p:cNvPicPr>
          <p:nvPr/>
        </p:nvPicPr>
        <p:blipFill>
          <a:blip r:embed="rId2"/>
          <a:srcRect/>
          <a:stretch>
            <a:fillRect/>
          </a:stretch>
        </p:blipFill>
        <p:spPr bwMode="auto">
          <a:xfrm rot="-5400000">
            <a:off x="-3175" y="5035550"/>
            <a:ext cx="1831975" cy="1819275"/>
          </a:xfrm>
          <a:prstGeom prst="rect">
            <a:avLst/>
          </a:prstGeom>
          <a:noFill/>
          <a:ln w="9525">
            <a:noFill/>
            <a:miter lim="800000"/>
            <a:headEnd/>
            <a:tailEnd/>
          </a:ln>
        </p:spPr>
      </p:pic>
      <p:sp>
        <p:nvSpPr>
          <p:cNvPr id="20483" name="Rectangle 3"/>
          <p:cNvSpPr>
            <a:spLocks noChangeArrowheads="1"/>
          </p:cNvSpPr>
          <p:nvPr/>
        </p:nvSpPr>
        <p:spPr bwMode="auto">
          <a:xfrm>
            <a:off x="76200" y="3352800"/>
            <a:ext cx="4953000" cy="990600"/>
          </a:xfrm>
          <a:prstGeom prst="rect">
            <a:avLst/>
          </a:prstGeom>
          <a:noFill/>
          <a:ln w="9525">
            <a:noFill/>
            <a:miter lim="800000"/>
            <a:headEnd/>
            <a:tailEnd/>
          </a:ln>
        </p:spPr>
        <p:txBody>
          <a:bodyPr/>
          <a:lstStyle/>
          <a:p>
            <a:pPr marL="342900" indent="-342900">
              <a:spcBef>
                <a:spcPct val="20000"/>
              </a:spcBef>
            </a:pPr>
            <a:r>
              <a:rPr lang="en-US" b="1" u="none">
                <a:solidFill>
                  <a:srgbClr val="0066FF"/>
                </a:solidFill>
                <a:latin typeface="Arial" charset="0"/>
              </a:rPr>
              <a:t> </a:t>
            </a:r>
            <a:r>
              <a:rPr lang="es-ES_tradnl" sz="3200" b="1" u="none">
                <a:solidFill>
                  <a:srgbClr val="000099"/>
                </a:solidFill>
                <a:latin typeface="Arial" charset="0"/>
              </a:rPr>
              <a:t>Nhờ có m</a:t>
            </a:r>
            <a:r>
              <a:rPr lang="vi-VN" sz="3200" b="1" u="none">
                <a:solidFill>
                  <a:srgbClr val="000099"/>
                </a:solidFill>
                <a:latin typeface="Arial" charset="0"/>
              </a:rPr>
              <a:t>ươ</a:t>
            </a:r>
            <a:r>
              <a:rPr lang="es-ES_tradnl" sz="3200" b="1" u="none">
                <a:solidFill>
                  <a:srgbClr val="000099"/>
                </a:solidFill>
                <a:latin typeface="Arial" charset="0"/>
              </a:rPr>
              <a:t>ng n</a:t>
            </a:r>
            <a:r>
              <a:rPr lang="vi-VN" sz="3200" b="1" u="none">
                <a:solidFill>
                  <a:srgbClr val="000099"/>
                </a:solidFill>
                <a:latin typeface="Arial" charset="0"/>
              </a:rPr>
              <a:t>ư</a:t>
            </a:r>
            <a:r>
              <a:rPr lang="es-ES_tradnl" sz="3200" b="1" u="none">
                <a:solidFill>
                  <a:srgbClr val="000099"/>
                </a:solidFill>
                <a:latin typeface="Arial" charset="0"/>
              </a:rPr>
              <a:t>ớc</a:t>
            </a:r>
            <a:endParaRPr lang="en-US" b="1" u="none">
              <a:solidFill>
                <a:srgbClr val="000099"/>
              </a:solidFill>
              <a:latin typeface="Arial" charset="0"/>
            </a:endParaRPr>
          </a:p>
          <a:p>
            <a:pPr marL="342900" indent="-342900">
              <a:spcBef>
                <a:spcPct val="20000"/>
              </a:spcBef>
            </a:pPr>
            <a:endParaRPr lang="en-US" sz="1600" b="1" u="none">
              <a:latin typeface="Arial" charset="0"/>
            </a:endParaRPr>
          </a:p>
        </p:txBody>
      </p:sp>
      <p:grpSp>
        <p:nvGrpSpPr>
          <p:cNvPr id="2" name="Group 4"/>
          <p:cNvGrpSpPr>
            <a:grpSpLocks/>
          </p:cNvGrpSpPr>
          <p:nvPr/>
        </p:nvGrpSpPr>
        <p:grpSpPr bwMode="auto">
          <a:xfrm>
            <a:off x="4267200" y="2971800"/>
            <a:ext cx="381000" cy="1524000"/>
            <a:chOff x="2064" y="2544"/>
            <a:chExt cx="240" cy="960"/>
          </a:xfrm>
        </p:grpSpPr>
        <p:sp>
          <p:nvSpPr>
            <p:cNvPr id="20488" name="Line 5"/>
            <p:cNvSpPr>
              <a:spLocks noChangeShapeType="1"/>
            </p:cNvSpPr>
            <p:nvPr/>
          </p:nvSpPr>
          <p:spPr bwMode="auto">
            <a:xfrm flipV="1">
              <a:off x="2064" y="2544"/>
              <a:ext cx="240" cy="528"/>
            </a:xfrm>
            <a:prstGeom prst="line">
              <a:avLst/>
            </a:prstGeom>
            <a:noFill/>
            <a:ln w="38100" cmpd="dbl">
              <a:solidFill>
                <a:srgbClr val="FF0000"/>
              </a:solidFill>
              <a:round/>
              <a:headEnd/>
              <a:tailEnd type="triangle" w="med" len="med"/>
            </a:ln>
          </p:spPr>
          <p:txBody>
            <a:bodyPr/>
            <a:lstStyle/>
            <a:p>
              <a:endParaRPr lang="en-US"/>
            </a:p>
          </p:txBody>
        </p:sp>
        <p:sp>
          <p:nvSpPr>
            <p:cNvPr id="20489" name="Line 6"/>
            <p:cNvSpPr>
              <a:spLocks noChangeShapeType="1"/>
            </p:cNvSpPr>
            <p:nvPr/>
          </p:nvSpPr>
          <p:spPr bwMode="auto">
            <a:xfrm>
              <a:off x="2064" y="3072"/>
              <a:ext cx="240" cy="432"/>
            </a:xfrm>
            <a:prstGeom prst="line">
              <a:avLst/>
            </a:prstGeom>
            <a:noFill/>
            <a:ln w="38100" cmpd="dbl">
              <a:solidFill>
                <a:srgbClr val="FF0000"/>
              </a:solidFill>
              <a:round/>
              <a:headEnd/>
              <a:tailEnd type="triangle" w="med" len="med"/>
            </a:ln>
          </p:spPr>
          <p:txBody>
            <a:bodyPr/>
            <a:lstStyle/>
            <a:p>
              <a:endParaRPr lang="en-US"/>
            </a:p>
          </p:txBody>
        </p:sp>
      </p:grpSp>
      <p:sp>
        <p:nvSpPr>
          <p:cNvPr id="20485" name="Text Box 7"/>
          <p:cNvSpPr txBox="1">
            <a:spLocks noChangeArrowheads="1"/>
          </p:cNvSpPr>
          <p:nvPr/>
        </p:nvSpPr>
        <p:spPr bwMode="auto">
          <a:xfrm>
            <a:off x="4800600" y="1447800"/>
            <a:ext cx="4114800" cy="2000250"/>
          </a:xfrm>
          <a:prstGeom prst="rect">
            <a:avLst/>
          </a:prstGeom>
          <a:noFill/>
          <a:ln w="38100">
            <a:solidFill>
              <a:schemeClr val="tx1"/>
            </a:solidFill>
            <a:miter lim="800000"/>
            <a:headEnd/>
            <a:tailEnd/>
          </a:ln>
        </p:spPr>
        <p:txBody>
          <a:bodyPr>
            <a:spAutoFit/>
          </a:bodyPr>
          <a:lstStyle/>
          <a:p>
            <a:pPr eaLnBrk="0" hangingPunct="0">
              <a:spcBef>
                <a:spcPct val="50000"/>
              </a:spcBef>
            </a:pPr>
            <a:r>
              <a:rPr lang="es-ES_tradnl" sz="3200" b="1" u="none">
                <a:solidFill>
                  <a:srgbClr val="000099"/>
                </a:solidFill>
                <a:latin typeface="Arial" charset="0"/>
              </a:rPr>
              <a:t>Tập quán canh tác: </a:t>
            </a:r>
            <a:r>
              <a:rPr lang="en-US" b="1" u="none">
                <a:latin typeface="Arial" charset="0"/>
              </a:rPr>
              <a:t>Họ trồng lúa n</a:t>
            </a:r>
            <a:r>
              <a:rPr lang="vi-VN" b="1" u="none">
                <a:latin typeface="Arial" charset="0"/>
              </a:rPr>
              <a:t>ư</a:t>
            </a:r>
            <a:r>
              <a:rPr lang="en-US" b="1" u="none">
                <a:latin typeface="Arial" charset="0"/>
              </a:rPr>
              <a:t>ớc; không làm n</a:t>
            </a:r>
            <a:r>
              <a:rPr lang="vi-VN" b="1" u="none">
                <a:latin typeface="Arial" charset="0"/>
              </a:rPr>
              <a:t>ươ</a:t>
            </a:r>
            <a:r>
              <a:rPr lang="en-US" b="1" u="none">
                <a:latin typeface="Arial" charset="0"/>
              </a:rPr>
              <a:t>ng , không phá rừng</a:t>
            </a:r>
            <a:r>
              <a:rPr lang="es-ES_tradnl" sz="3200" b="1" u="none">
                <a:solidFill>
                  <a:srgbClr val="000099"/>
                </a:solidFill>
                <a:latin typeface="Arial" charset="0"/>
              </a:rPr>
              <a:t> </a:t>
            </a:r>
          </a:p>
        </p:txBody>
      </p:sp>
      <p:sp>
        <p:nvSpPr>
          <p:cNvPr id="358408" name="Text Box 8"/>
          <p:cNvSpPr txBox="1">
            <a:spLocks noChangeArrowheads="1"/>
          </p:cNvSpPr>
          <p:nvPr/>
        </p:nvSpPr>
        <p:spPr bwMode="auto">
          <a:xfrm>
            <a:off x="4876800" y="4343400"/>
            <a:ext cx="3886200" cy="1938338"/>
          </a:xfrm>
          <a:prstGeom prst="rect">
            <a:avLst/>
          </a:prstGeom>
          <a:noFill/>
          <a:ln w="38100">
            <a:solidFill>
              <a:schemeClr val="tx1"/>
            </a:solidFill>
            <a:miter lim="800000"/>
            <a:headEnd/>
            <a:tailEnd/>
          </a:ln>
        </p:spPr>
        <p:txBody>
          <a:bodyPr>
            <a:spAutoFit/>
          </a:bodyPr>
          <a:lstStyle/>
          <a:p>
            <a:r>
              <a:rPr lang="es-ES_tradnl" sz="3200" b="1" u="none">
                <a:solidFill>
                  <a:srgbClr val="000099"/>
                </a:solidFill>
                <a:latin typeface="Arial" charset="0"/>
              </a:rPr>
              <a:t>Cuộc sống ở thôn Phìn Ngan:</a:t>
            </a:r>
          </a:p>
          <a:p>
            <a:r>
              <a:rPr lang="en-US" b="1" u="none">
                <a:latin typeface="Arial" charset="0"/>
              </a:rPr>
              <a:t>Cả thôn không còn hộ </a:t>
            </a:r>
            <a:r>
              <a:rPr lang="vi-VN" b="1" u="none">
                <a:latin typeface="Arial" charset="0"/>
              </a:rPr>
              <a:t>đ</a:t>
            </a:r>
            <a:r>
              <a:rPr lang="en-US" b="1" u="none">
                <a:latin typeface="Arial" charset="0"/>
              </a:rPr>
              <a:t>ói</a:t>
            </a:r>
            <a:r>
              <a:rPr lang="en-US" sz="2400" u="none">
                <a:latin typeface="Arial" charset="0"/>
              </a:rPr>
              <a:t> .</a:t>
            </a:r>
          </a:p>
        </p:txBody>
      </p:sp>
      <p:sp>
        <p:nvSpPr>
          <p:cNvPr id="20487" name="Rectangle 9"/>
          <p:cNvSpPr>
            <a:spLocks noChangeArrowheads="1"/>
          </p:cNvSpPr>
          <p:nvPr/>
        </p:nvSpPr>
        <p:spPr bwMode="auto">
          <a:xfrm>
            <a:off x="0" y="-7938"/>
            <a:ext cx="8845550" cy="1570038"/>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sz="3200" u="none">
                <a:solidFill>
                  <a:srgbClr val="FF0000"/>
                </a:solidFill>
                <a:latin typeface="Arial" charset="0"/>
              </a:rPr>
              <a:t>2. </a:t>
            </a:r>
            <a:r>
              <a:rPr lang="es-ES_tradnl" sz="3200" b="1" u="none">
                <a:solidFill>
                  <a:srgbClr val="FF0000"/>
                </a:solidFill>
                <a:latin typeface="Arial" charset="0"/>
              </a:rPr>
              <a:t>Nhờ có m</a:t>
            </a:r>
            <a:r>
              <a:rPr lang="vi-VN" sz="3200" b="1" u="none">
                <a:solidFill>
                  <a:srgbClr val="FF0000"/>
                </a:solidFill>
                <a:latin typeface="Arial" charset="0"/>
              </a:rPr>
              <a:t>ươ</a:t>
            </a:r>
            <a:r>
              <a:rPr lang="es-ES_tradnl" sz="3200" b="1" u="none">
                <a:solidFill>
                  <a:srgbClr val="FF0000"/>
                </a:solidFill>
                <a:latin typeface="Arial" charset="0"/>
              </a:rPr>
              <a:t>ng n</a:t>
            </a:r>
            <a:r>
              <a:rPr lang="vi-VN" sz="3200" b="1" u="none">
                <a:solidFill>
                  <a:srgbClr val="FF0000"/>
                </a:solidFill>
                <a:latin typeface="Arial" charset="0"/>
              </a:rPr>
              <a:t>ư</a:t>
            </a:r>
            <a:r>
              <a:rPr lang="es-ES_tradnl" sz="3200" b="1" u="none">
                <a:solidFill>
                  <a:srgbClr val="FF0000"/>
                </a:solidFill>
                <a:latin typeface="Arial" charset="0"/>
              </a:rPr>
              <a:t>ớc, tập quán canh tác và cuộc sống ở thôn Phìn Ngan </a:t>
            </a:r>
            <a:r>
              <a:rPr lang="vi-VN" sz="3200" b="1" u="none">
                <a:solidFill>
                  <a:srgbClr val="FF0000"/>
                </a:solidFill>
                <a:latin typeface="Arial" charset="0"/>
              </a:rPr>
              <a:t>đ</a:t>
            </a:r>
            <a:r>
              <a:rPr lang="es-ES_tradnl" sz="3200" b="1" u="none">
                <a:solidFill>
                  <a:srgbClr val="FF0000"/>
                </a:solidFill>
                <a:latin typeface="Arial" charset="0"/>
              </a:rPr>
              <a:t>ã thay </a:t>
            </a:r>
            <a:r>
              <a:rPr lang="vi-VN" sz="3200" b="1" u="none">
                <a:solidFill>
                  <a:srgbClr val="FF0000"/>
                </a:solidFill>
                <a:latin typeface="Arial" charset="0"/>
              </a:rPr>
              <a:t>đ</a:t>
            </a:r>
            <a:r>
              <a:rPr lang="es-ES_tradnl" sz="3200" b="1" u="none">
                <a:solidFill>
                  <a:srgbClr val="FF0000"/>
                </a:solidFill>
                <a:latin typeface="Arial" charset="0"/>
              </a:rPr>
              <a:t>ổi nh</a:t>
            </a:r>
            <a:r>
              <a:rPr lang="vi-VN" sz="3200" b="1" u="none">
                <a:solidFill>
                  <a:srgbClr val="FF0000"/>
                </a:solidFill>
                <a:latin typeface="Arial" charset="0"/>
              </a:rPr>
              <a:t>ư</a:t>
            </a:r>
            <a:r>
              <a:rPr lang="es-ES_tradnl" sz="3200" b="1" u="none">
                <a:solidFill>
                  <a:srgbClr val="FF0000"/>
                </a:solidFill>
                <a:latin typeface="Arial" charset="0"/>
              </a:rPr>
              <a:t> thế nào ?</a:t>
            </a:r>
            <a:endParaRPr lang="en-US" sz="3200" b="1" u="none">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58408"/>
                                        </p:tgtEl>
                                        <p:attrNameLst>
                                          <p:attrName>style.visibility</p:attrName>
                                        </p:attrNameLst>
                                      </p:cBhvr>
                                      <p:to>
                                        <p:strVal val="visible"/>
                                      </p:to>
                                    </p:set>
                                    <p:anim calcmode="lin" valueType="num">
                                      <p:cBhvr>
                                        <p:cTn id="17" dur="500" decel="50000" fill="hold">
                                          <p:stCondLst>
                                            <p:cond delay="0"/>
                                          </p:stCondLst>
                                        </p:cTn>
                                        <p:tgtEl>
                                          <p:spTgt spid="35840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5840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58408"/>
                                        </p:tgtEl>
                                        <p:attrNameLst>
                                          <p:attrName>ppt_w</p:attrName>
                                        </p:attrNameLst>
                                      </p:cBhvr>
                                      <p:tavLst>
                                        <p:tav tm="0">
                                          <p:val>
                                            <p:strVal val="#ppt_w*.05"/>
                                          </p:val>
                                        </p:tav>
                                        <p:tav tm="100000">
                                          <p:val>
                                            <p:strVal val="#ppt_w"/>
                                          </p:val>
                                        </p:tav>
                                      </p:tavLst>
                                    </p:anim>
                                    <p:anim calcmode="lin" valueType="num">
                                      <p:cBhvr>
                                        <p:cTn id="20" dur="1000" fill="hold"/>
                                        <p:tgtEl>
                                          <p:spTgt spid="35840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5840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5840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5840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5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p:txBody>
          <a:bodyPr/>
          <a:lstStyle/>
          <a:p>
            <a:pPr eaLnBrk="1" hangingPunct="1"/>
            <a:endParaRPr lang="en-GB" smtClean="0"/>
          </a:p>
        </p:txBody>
      </p:sp>
      <p:pic>
        <p:nvPicPr>
          <p:cNvPr id="3075" name="Picture 3" descr="singingpic1"/>
          <p:cNvPicPr>
            <a:picLocks noChangeAspect="1" noChangeArrowheads="1"/>
          </p:cNvPicPr>
          <p:nvPr/>
        </p:nvPicPr>
        <p:blipFill>
          <a:blip r:embed="rId2">
            <a:lum bright="-12000"/>
          </a:blip>
          <a:srcRect/>
          <a:stretch>
            <a:fillRect/>
          </a:stretch>
        </p:blipFill>
        <p:spPr bwMode="auto">
          <a:xfrm>
            <a:off x="0" y="1219200"/>
            <a:ext cx="9144000" cy="5638800"/>
          </a:xfrm>
          <a:prstGeom prst="rect">
            <a:avLst/>
          </a:prstGeom>
          <a:noFill/>
          <a:ln w="9525">
            <a:noFill/>
            <a:miter lim="800000"/>
            <a:headEnd/>
            <a:tailEnd/>
          </a:ln>
        </p:spPr>
      </p:pic>
      <p:pic>
        <p:nvPicPr>
          <p:cNvPr id="3076" name="Picture 4" descr="96[1]"/>
          <p:cNvPicPr>
            <a:picLocks noChangeAspect="1" noChangeArrowheads="1" noCrop="1"/>
          </p:cNvPicPr>
          <p:nvPr/>
        </p:nvPicPr>
        <p:blipFill>
          <a:blip r:embed="rId3"/>
          <a:srcRect/>
          <a:stretch>
            <a:fillRect/>
          </a:stretch>
        </p:blipFill>
        <p:spPr bwMode="auto">
          <a:xfrm>
            <a:off x="7848600" y="5867400"/>
            <a:ext cx="1066800" cy="990600"/>
          </a:xfrm>
          <a:prstGeom prst="rect">
            <a:avLst/>
          </a:prstGeom>
          <a:noFill/>
          <a:ln w="9525">
            <a:noFill/>
            <a:miter lim="800000"/>
            <a:headEnd/>
            <a:tailEnd/>
          </a:ln>
        </p:spPr>
      </p:pic>
      <p:pic>
        <p:nvPicPr>
          <p:cNvPr id="3077" name="Picture 5" descr="96[1]"/>
          <p:cNvPicPr>
            <a:picLocks noChangeAspect="1" noChangeArrowheads="1" noCrop="1"/>
          </p:cNvPicPr>
          <p:nvPr/>
        </p:nvPicPr>
        <p:blipFill>
          <a:blip r:embed="rId3"/>
          <a:srcRect/>
          <a:stretch>
            <a:fillRect/>
          </a:stretch>
        </p:blipFill>
        <p:spPr bwMode="auto">
          <a:xfrm>
            <a:off x="762000" y="5867400"/>
            <a:ext cx="1066800" cy="990600"/>
          </a:xfrm>
          <a:prstGeom prst="rect">
            <a:avLst/>
          </a:prstGeom>
          <a:noFill/>
          <a:ln w="9525">
            <a:noFill/>
            <a:miter lim="800000"/>
            <a:headEnd/>
            <a:tailEnd/>
          </a:ln>
        </p:spPr>
      </p:pic>
      <p:pic>
        <p:nvPicPr>
          <p:cNvPr id="3078" name="Picture 6" descr="96[1]"/>
          <p:cNvPicPr>
            <a:picLocks noChangeAspect="1" noChangeArrowheads="1" noCrop="1"/>
          </p:cNvPicPr>
          <p:nvPr/>
        </p:nvPicPr>
        <p:blipFill>
          <a:blip r:embed="rId3"/>
          <a:srcRect/>
          <a:stretch>
            <a:fillRect/>
          </a:stretch>
        </p:blipFill>
        <p:spPr bwMode="auto">
          <a:xfrm>
            <a:off x="6400800" y="5029200"/>
            <a:ext cx="1066800" cy="990600"/>
          </a:xfrm>
          <a:prstGeom prst="rect">
            <a:avLst/>
          </a:prstGeom>
          <a:noFill/>
          <a:ln w="9525">
            <a:noFill/>
            <a:miter lim="800000"/>
            <a:headEnd/>
            <a:tailEnd/>
          </a:ln>
        </p:spPr>
      </p:pic>
      <p:pic>
        <p:nvPicPr>
          <p:cNvPr id="3079" name="Picture 7" descr="96[1]"/>
          <p:cNvPicPr>
            <a:picLocks noChangeAspect="1" noChangeArrowheads="1" noCrop="1"/>
          </p:cNvPicPr>
          <p:nvPr/>
        </p:nvPicPr>
        <p:blipFill>
          <a:blip r:embed="rId3"/>
          <a:srcRect/>
          <a:stretch>
            <a:fillRect/>
          </a:stretch>
        </p:blipFill>
        <p:spPr bwMode="auto">
          <a:xfrm>
            <a:off x="4419600" y="4876800"/>
            <a:ext cx="1066800" cy="990600"/>
          </a:xfrm>
          <a:prstGeom prst="rect">
            <a:avLst/>
          </a:prstGeom>
          <a:noFill/>
          <a:ln w="9525">
            <a:noFill/>
            <a:miter lim="800000"/>
            <a:headEnd/>
            <a:tailEnd/>
          </a:ln>
        </p:spPr>
      </p:pic>
      <p:pic>
        <p:nvPicPr>
          <p:cNvPr id="3080" name="Picture 8" descr="96[1]"/>
          <p:cNvPicPr>
            <a:picLocks noChangeAspect="1" noChangeArrowheads="1" noCrop="1"/>
          </p:cNvPicPr>
          <p:nvPr/>
        </p:nvPicPr>
        <p:blipFill>
          <a:blip r:embed="rId3"/>
          <a:srcRect/>
          <a:stretch>
            <a:fillRect/>
          </a:stretch>
        </p:blipFill>
        <p:spPr bwMode="auto">
          <a:xfrm>
            <a:off x="2667000" y="5334000"/>
            <a:ext cx="1066800" cy="990600"/>
          </a:xfrm>
          <a:prstGeom prst="rect">
            <a:avLst/>
          </a:prstGeom>
          <a:noFill/>
          <a:ln w="9525">
            <a:noFill/>
            <a:miter lim="800000"/>
            <a:headEnd/>
            <a:tailEnd/>
          </a:ln>
        </p:spPr>
      </p:pic>
      <p:sp>
        <p:nvSpPr>
          <p:cNvPr id="158729" name="WordArt 9"/>
          <p:cNvSpPr>
            <a:spLocks noChangeArrowheads="1" noChangeShapeType="1" noTextEdit="1"/>
          </p:cNvSpPr>
          <p:nvPr/>
        </p:nvSpPr>
        <p:spPr bwMode="auto">
          <a:xfrm>
            <a:off x="1371600" y="228600"/>
            <a:ext cx="6324600" cy="1371600"/>
          </a:xfrm>
          <a:prstGeom prst="rect">
            <a:avLst/>
          </a:prstGeom>
        </p:spPr>
        <p:txBody>
          <a:bodyPr wrap="none" fromWordArt="1">
            <a:prstTxWarp prst="textPlain">
              <a:avLst>
                <a:gd name="adj" fmla="val 50000"/>
              </a:avLst>
            </a:prstTxWarp>
          </a:bodyPr>
          <a:lstStyle/>
          <a:p>
            <a:pPr algn="ctr">
              <a:defRPr/>
            </a:pPr>
            <a:r>
              <a:rPr lang="en-US" sz="3600" kern="10">
                <a:ln w="9525">
                  <a:solidFill>
                    <a:srgbClr val="0000CC"/>
                  </a:solidFill>
                  <a:round/>
                  <a:headEnd/>
                  <a:tailEnd/>
                </a:ln>
                <a:solidFill>
                  <a:srgbClr val="FF0000"/>
                </a:solidFill>
                <a:effectLst>
                  <a:outerShdw dist="35921" dir="2700000" algn="ctr" rotWithShape="0">
                    <a:srgbClr val="C0C0C0">
                      <a:alpha val="80000"/>
                    </a:srgbClr>
                  </a:outerShdw>
                </a:effectLst>
                <a:latin typeface="Arial"/>
              </a:rPr>
              <a:t>Hát lên bạn </a:t>
            </a:r>
            <a:r>
              <a:rPr lang="vi-VN" sz="3600" kern="10">
                <a:ln w="9525">
                  <a:solidFill>
                    <a:srgbClr val="0000CC"/>
                  </a:solidFill>
                  <a:round/>
                  <a:headEnd/>
                  <a:tailEnd/>
                </a:ln>
                <a:solidFill>
                  <a:srgbClr val="FF0000"/>
                </a:solidFill>
                <a:effectLst>
                  <a:outerShdw dist="35921" dir="2700000" algn="ctr" rotWithShape="0">
                    <a:srgbClr val="C0C0C0">
                      <a:alpha val="80000"/>
                    </a:srgbClr>
                  </a:outerShdw>
                </a:effectLst>
                <a:latin typeface="Arial"/>
              </a:rPr>
              <a:t>ơ</a:t>
            </a:r>
            <a:r>
              <a:rPr lang="en-US" sz="3600" kern="10">
                <a:ln w="9525">
                  <a:solidFill>
                    <a:srgbClr val="0000CC"/>
                  </a:solidFill>
                  <a:round/>
                  <a:headEnd/>
                  <a:tailEnd/>
                </a:ln>
                <a:solidFill>
                  <a:srgbClr val="FF0000"/>
                </a:solidFill>
                <a:effectLst>
                  <a:outerShdw dist="35921" dir="2700000" algn="ctr" rotWithShape="0">
                    <a:srgbClr val="C0C0C0">
                      <a:alpha val="80000"/>
                    </a:srgbClr>
                  </a:outerShdw>
                </a:effectLst>
                <a:latin typeface="Arial"/>
              </a:rPr>
              <a:t>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body" idx="1"/>
          </p:nvPr>
        </p:nvSpPr>
        <p:spPr>
          <a:xfrm>
            <a:off x="0" y="609600"/>
            <a:ext cx="9144000" cy="1676400"/>
          </a:xfrm>
        </p:spPr>
        <p:txBody>
          <a:bodyPr/>
          <a:lstStyle/>
          <a:p>
            <a:pPr lvl="1" eaLnBrk="1" hangingPunct="1">
              <a:buFontTx/>
              <a:buNone/>
            </a:pPr>
            <a:r>
              <a:rPr lang="es-ES_tradnl" sz="3600" b="1" smtClean="0">
                <a:solidFill>
                  <a:srgbClr val="FF0000"/>
                </a:solidFill>
              </a:rPr>
              <a:t>3. Ông Lìn </a:t>
            </a:r>
            <a:r>
              <a:rPr lang="vi-VN" sz="3600" b="1" smtClean="0">
                <a:solidFill>
                  <a:srgbClr val="FF0000"/>
                </a:solidFill>
              </a:rPr>
              <a:t>đ</a:t>
            </a:r>
            <a:r>
              <a:rPr lang="es-ES_tradnl" sz="3600" b="1" smtClean="0">
                <a:solidFill>
                  <a:srgbClr val="FF0000"/>
                </a:solidFill>
              </a:rPr>
              <a:t>ã nghĩ ra cách gì </a:t>
            </a:r>
            <a:r>
              <a:rPr lang="vi-VN" sz="3600" b="1" smtClean="0">
                <a:solidFill>
                  <a:srgbClr val="FF0000"/>
                </a:solidFill>
              </a:rPr>
              <a:t>đ</a:t>
            </a:r>
            <a:r>
              <a:rPr lang="es-ES_tradnl" sz="3600" b="1" smtClean="0">
                <a:solidFill>
                  <a:srgbClr val="FF0000"/>
                </a:solidFill>
              </a:rPr>
              <a:t>ể giữ rừng, bảo vệ dòng n</a:t>
            </a:r>
            <a:r>
              <a:rPr lang="vi-VN" sz="3600" b="1" smtClean="0">
                <a:solidFill>
                  <a:srgbClr val="FF0000"/>
                </a:solidFill>
              </a:rPr>
              <a:t>ư</a:t>
            </a:r>
            <a:r>
              <a:rPr lang="es-ES_tradnl" sz="3600" b="1" smtClean="0">
                <a:solidFill>
                  <a:srgbClr val="FF0000"/>
                </a:solidFill>
              </a:rPr>
              <a:t>ớc ?</a:t>
            </a:r>
            <a:endParaRPr lang="en-US" sz="3600" b="1" smtClean="0">
              <a:solidFill>
                <a:srgbClr val="FF0000"/>
              </a:solidFill>
            </a:endParaRPr>
          </a:p>
        </p:txBody>
      </p:sp>
      <p:pic>
        <p:nvPicPr>
          <p:cNvPr id="21507" name="Picture 3" descr="POINSET2"/>
          <p:cNvPicPr>
            <a:picLocks noChangeAspect="1" noChangeArrowheads="1"/>
          </p:cNvPicPr>
          <p:nvPr/>
        </p:nvPicPr>
        <p:blipFill>
          <a:blip r:embed="rId2"/>
          <a:srcRect/>
          <a:stretch>
            <a:fillRect/>
          </a:stretch>
        </p:blipFill>
        <p:spPr bwMode="auto">
          <a:xfrm>
            <a:off x="-4763" y="4763"/>
            <a:ext cx="1300163" cy="1295400"/>
          </a:xfrm>
          <a:prstGeom prst="rect">
            <a:avLst/>
          </a:prstGeom>
          <a:noFill/>
          <a:ln w="9525">
            <a:noFill/>
            <a:miter lim="800000"/>
            <a:headEnd/>
            <a:tailEnd/>
          </a:ln>
        </p:spPr>
      </p:pic>
      <p:sp>
        <p:nvSpPr>
          <p:cNvPr id="314379" name="Text Box 11"/>
          <p:cNvSpPr txBox="1">
            <a:spLocks noChangeArrowheads="1"/>
          </p:cNvSpPr>
          <p:nvPr/>
        </p:nvSpPr>
        <p:spPr bwMode="auto">
          <a:xfrm>
            <a:off x="228600" y="2286000"/>
            <a:ext cx="4038600" cy="3970338"/>
          </a:xfrm>
          <a:prstGeom prst="rect">
            <a:avLst/>
          </a:prstGeom>
          <a:noFill/>
          <a:ln w="9525">
            <a:noFill/>
            <a:miter lim="800000"/>
            <a:headEnd/>
            <a:tailEnd/>
          </a:ln>
        </p:spPr>
        <p:txBody>
          <a:bodyPr>
            <a:spAutoFit/>
          </a:bodyPr>
          <a:lstStyle/>
          <a:p>
            <a:pPr>
              <a:spcBef>
                <a:spcPct val="50000"/>
              </a:spcBef>
            </a:pPr>
            <a:r>
              <a:rPr lang="en-US" sz="2400" u="none">
                <a:solidFill>
                  <a:srgbClr val="0000FF"/>
                </a:solidFill>
                <a:latin typeface="Arial" charset="0"/>
              </a:rPr>
              <a:t>* </a:t>
            </a:r>
            <a:r>
              <a:rPr lang="en-US" sz="3600" b="1" u="none">
                <a:solidFill>
                  <a:srgbClr val="0000FF"/>
                </a:solidFill>
                <a:latin typeface="Arial" charset="0"/>
              </a:rPr>
              <a:t>Ông Lìn đã lặn lội đến các xã bạn học cách trồng cây thảo quả về hướng dẫn cho bà con cùng làm.</a:t>
            </a:r>
          </a:p>
        </p:txBody>
      </p:sp>
      <p:pic>
        <p:nvPicPr>
          <p:cNvPr id="314380" name="Picture 12"/>
          <p:cNvPicPr>
            <a:picLocks noChangeAspect="1" noChangeArrowheads="1"/>
          </p:cNvPicPr>
          <p:nvPr/>
        </p:nvPicPr>
        <p:blipFill>
          <a:blip r:embed="rId3"/>
          <a:srcRect/>
          <a:stretch>
            <a:fillRect/>
          </a:stretch>
        </p:blipFill>
        <p:spPr bwMode="auto">
          <a:xfrm>
            <a:off x="4038600" y="2057400"/>
            <a:ext cx="51054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14379"/>
                                        </p:tgtEl>
                                        <p:attrNameLst>
                                          <p:attrName>style.visibility</p:attrName>
                                        </p:attrNameLst>
                                      </p:cBhvr>
                                      <p:to>
                                        <p:strVal val="visible"/>
                                      </p:to>
                                    </p:set>
                                    <p:animEffect transition="in" filter="circle(in)">
                                      <p:cBhvr>
                                        <p:cTn id="11" dur="2000"/>
                                        <p:tgtEl>
                                          <p:spTgt spid="3143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314380"/>
                                        </p:tgtEl>
                                        <p:attrNameLst>
                                          <p:attrName>style.visibility</p:attrName>
                                        </p:attrNameLst>
                                      </p:cBhvr>
                                      <p:to>
                                        <p:strVal val="visible"/>
                                      </p:to>
                                    </p:set>
                                    <p:animEffect transition="in" filter="blinds(horizontal)">
                                      <p:cBhvr>
                                        <p:cTn id="16" dur="500"/>
                                        <p:tgtEl>
                                          <p:spTgt spid="314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361476" name="Picture 4" descr="1-14thaoqua"/>
          <p:cNvPicPr>
            <a:picLocks noChangeAspect="1" noChangeArrowheads="1"/>
          </p:cNvPicPr>
          <p:nvPr/>
        </p:nvPicPr>
        <p:blipFill>
          <a:blip r:embed="rId2"/>
          <a:srcRect/>
          <a:stretch>
            <a:fillRect/>
          </a:stretch>
        </p:blipFill>
        <p:spPr bwMode="auto">
          <a:xfrm>
            <a:off x="31750" y="104775"/>
            <a:ext cx="4762500" cy="3248025"/>
          </a:xfrm>
          <a:prstGeom prst="rect">
            <a:avLst/>
          </a:prstGeom>
          <a:noFill/>
          <a:ln w="9525">
            <a:noFill/>
            <a:miter lim="800000"/>
            <a:headEnd/>
            <a:tailEnd/>
          </a:ln>
        </p:spPr>
      </p:pic>
      <p:pic>
        <p:nvPicPr>
          <p:cNvPr id="361477" name="Picture 5" descr="1-16thao%20qua"/>
          <p:cNvPicPr>
            <a:picLocks noChangeAspect="1" noChangeArrowheads="1"/>
          </p:cNvPicPr>
          <p:nvPr/>
        </p:nvPicPr>
        <p:blipFill>
          <a:blip r:embed="rId3"/>
          <a:srcRect/>
          <a:stretch>
            <a:fillRect/>
          </a:stretch>
        </p:blipFill>
        <p:spPr bwMode="auto">
          <a:xfrm>
            <a:off x="4876800" y="76200"/>
            <a:ext cx="4076700" cy="3276600"/>
          </a:xfrm>
          <a:prstGeom prst="rect">
            <a:avLst/>
          </a:prstGeom>
          <a:noFill/>
          <a:ln w="9525">
            <a:noFill/>
            <a:miter lim="800000"/>
            <a:headEnd/>
            <a:tailEnd/>
          </a:ln>
        </p:spPr>
      </p:pic>
      <p:pic>
        <p:nvPicPr>
          <p:cNvPr id="361478" name="Picture 6" descr="2-2thao%20qua"/>
          <p:cNvPicPr>
            <a:picLocks noChangeAspect="1" noChangeArrowheads="1"/>
          </p:cNvPicPr>
          <p:nvPr/>
        </p:nvPicPr>
        <p:blipFill>
          <a:blip r:embed="rId4"/>
          <a:srcRect/>
          <a:stretch>
            <a:fillRect/>
          </a:stretch>
        </p:blipFill>
        <p:spPr bwMode="auto">
          <a:xfrm>
            <a:off x="0" y="3657600"/>
            <a:ext cx="4762500" cy="3171825"/>
          </a:xfrm>
          <a:prstGeom prst="rect">
            <a:avLst/>
          </a:prstGeom>
          <a:noFill/>
          <a:ln w="9525">
            <a:noFill/>
            <a:miter lim="800000"/>
            <a:headEnd/>
            <a:tailEnd/>
          </a:ln>
        </p:spPr>
      </p:pic>
      <p:pic>
        <p:nvPicPr>
          <p:cNvPr id="361479" name="Picture 7" descr="3-9thao%20qua"/>
          <p:cNvPicPr>
            <a:picLocks noChangeAspect="1" noChangeArrowheads="1"/>
          </p:cNvPicPr>
          <p:nvPr/>
        </p:nvPicPr>
        <p:blipFill>
          <a:blip r:embed="rId5"/>
          <a:srcRect/>
          <a:stretch>
            <a:fillRect/>
          </a:stretch>
        </p:blipFill>
        <p:spPr bwMode="auto">
          <a:xfrm>
            <a:off x="4953000" y="3657600"/>
            <a:ext cx="40386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1476"/>
                                        </p:tgtEl>
                                        <p:attrNameLst>
                                          <p:attrName>style.visibility</p:attrName>
                                        </p:attrNameLst>
                                      </p:cBhvr>
                                      <p:to>
                                        <p:strVal val="visible"/>
                                      </p:to>
                                    </p:set>
                                    <p:animEffect transition="in" filter="blinds(horizontal)">
                                      <p:cBhvr>
                                        <p:cTn id="7" dur="500"/>
                                        <p:tgtEl>
                                          <p:spTgt spid="361476"/>
                                        </p:tgtEl>
                                      </p:cBhvr>
                                    </p:animEffect>
                                  </p:childTnLst>
                                </p:cTn>
                              </p:par>
                              <p:par>
                                <p:cTn id="8" presetID="3" presetClass="entr" presetSubtype="10" fill="hold" nodeType="withEffect">
                                  <p:stCondLst>
                                    <p:cond delay="0"/>
                                  </p:stCondLst>
                                  <p:childTnLst>
                                    <p:set>
                                      <p:cBhvr>
                                        <p:cTn id="9" dur="1" fill="hold">
                                          <p:stCondLst>
                                            <p:cond delay="0"/>
                                          </p:stCondLst>
                                        </p:cTn>
                                        <p:tgtEl>
                                          <p:spTgt spid="361477"/>
                                        </p:tgtEl>
                                        <p:attrNameLst>
                                          <p:attrName>style.visibility</p:attrName>
                                        </p:attrNameLst>
                                      </p:cBhvr>
                                      <p:to>
                                        <p:strVal val="visible"/>
                                      </p:to>
                                    </p:set>
                                    <p:animEffect transition="in" filter="blinds(horizontal)">
                                      <p:cBhvr>
                                        <p:cTn id="10" dur="500"/>
                                        <p:tgtEl>
                                          <p:spTgt spid="3614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361478"/>
                                        </p:tgtEl>
                                        <p:attrNameLst>
                                          <p:attrName>style.visibility</p:attrName>
                                        </p:attrNameLst>
                                      </p:cBhvr>
                                      <p:to>
                                        <p:strVal val="visible"/>
                                      </p:to>
                                    </p:set>
                                    <p:animEffect transition="in" filter="wheel(4)">
                                      <p:cBhvr>
                                        <p:cTn id="15" dur="2000"/>
                                        <p:tgtEl>
                                          <p:spTgt spid="361478"/>
                                        </p:tgtEl>
                                      </p:cBhvr>
                                    </p:animEffect>
                                  </p:childTnLst>
                                </p:cTn>
                              </p:par>
                              <p:par>
                                <p:cTn id="16" presetID="21" presetClass="entr" presetSubtype="4" fill="hold" nodeType="withEffect">
                                  <p:stCondLst>
                                    <p:cond delay="0"/>
                                  </p:stCondLst>
                                  <p:childTnLst>
                                    <p:set>
                                      <p:cBhvr>
                                        <p:cTn id="17" dur="1" fill="hold">
                                          <p:stCondLst>
                                            <p:cond delay="0"/>
                                          </p:stCondLst>
                                        </p:cTn>
                                        <p:tgtEl>
                                          <p:spTgt spid="361479"/>
                                        </p:tgtEl>
                                        <p:attrNameLst>
                                          <p:attrName>style.visibility</p:attrName>
                                        </p:attrNameLst>
                                      </p:cBhvr>
                                      <p:to>
                                        <p:strVal val="visible"/>
                                      </p:to>
                                    </p:set>
                                    <p:animEffect transition="in" filter="wheel(4)">
                                      <p:cBhvr>
                                        <p:cTn id="18" dur="2000"/>
                                        <p:tgtEl>
                                          <p:spTgt spid="36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4" descr="PPL"/>
          <p:cNvPicPr>
            <a:picLocks noChangeAspect="1" noChangeArrowheads="1"/>
          </p:cNvPicPr>
          <p:nvPr/>
        </p:nvPicPr>
        <p:blipFill>
          <a:blip r:embed="rId2"/>
          <a:srcRect/>
          <a:stretch>
            <a:fillRect/>
          </a:stretch>
        </p:blipFill>
        <p:spPr bwMode="auto">
          <a:xfrm>
            <a:off x="155575" y="46038"/>
            <a:ext cx="8988425" cy="681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b="1">
                <a:latin typeface="Arial" charset="0"/>
              </a:rPr>
              <a:t>Tập </a:t>
            </a:r>
            <a:r>
              <a:rPr lang="vi-VN" sz="4000" b="1">
                <a:latin typeface="Arial" charset="0"/>
              </a:rPr>
              <a:t>đ</a:t>
            </a:r>
            <a:r>
              <a:rPr lang="en-US" sz="4000" b="1">
                <a:latin typeface="Arial" charset="0"/>
              </a:rPr>
              <a:t>ọc</a:t>
            </a:r>
          </a:p>
        </p:txBody>
      </p:sp>
      <p:pic>
        <p:nvPicPr>
          <p:cNvPr id="24579" name="Picture 4" descr="x20[1]"/>
          <p:cNvPicPr>
            <a:picLocks noChangeAspect="1" noChangeArrowheads="1" noCrop="1"/>
          </p:cNvPicPr>
          <p:nvPr/>
        </p:nvPicPr>
        <p:blipFill>
          <a:blip r:embed="rId2"/>
          <a:srcRect/>
          <a:stretch>
            <a:fillRect/>
          </a:stretch>
        </p:blipFill>
        <p:spPr bwMode="auto">
          <a:xfrm>
            <a:off x="0" y="5375275"/>
            <a:ext cx="1676400" cy="1482725"/>
          </a:xfrm>
          <a:prstGeom prst="rect">
            <a:avLst/>
          </a:prstGeom>
          <a:noFill/>
          <a:ln w="9525">
            <a:noFill/>
            <a:miter lim="800000"/>
            <a:headEnd/>
            <a:tailEnd/>
          </a:ln>
        </p:spPr>
      </p:pic>
      <p:pic>
        <p:nvPicPr>
          <p:cNvPr id="24580" name="Picture 5" descr="index_image445"/>
          <p:cNvPicPr>
            <a:picLocks noChangeAspect="1" noChangeArrowheads="1" noCrop="1"/>
          </p:cNvPicPr>
          <p:nvPr/>
        </p:nvPicPr>
        <p:blipFill>
          <a:blip r:embed="rId3"/>
          <a:srcRect/>
          <a:stretch>
            <a:fillRect/>
          </a:stretch>
        </p:blipFill>
        <p:spPr bwMode="auto">
          <a:xfrm>
            <a:off x="0" y="5657850"/>
            <a:ext cx="9144000" cy="1200150"/>
          </a:xfrm>
          <a:prstGeom prst="rect">
            <a:avLst/>
          </a:prstGeom>
          <a:noFill/>
          <a:ln w="9525">
            <a:noFill/>
            <a:miter lim="800000"/>
            <a:headEnd/>
            <a:tailEnd/>
          </a:ln>
        </p:spPr>
      </p:pic>
      <p:sp>
        <p:nvSpPr>
          <p:cNvPr id="24581" name="Text Box 7"/>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24582" name="Text Box 8"/>
          <p:cNvSpPr txBox="1">
            <a:spLocks noChangeArrowheads="1"/>
          </p:cNvSpPr>
          <p:nvPr/>
        </p:nvSpPr>
        <p:spPr bwMode="auto">
          <a:xfrm>
            <a:off x="36576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
        <p:nvSpPr>
          <p:cNvPr id="363529" name="Rectangle 9"/>
          <p:cNvSpPr>
            <a:spLocks noChangeArrowheads="1"/>
          </p:cNvSpPr>
          <p:nvPr/>
        </p:nvSpPr>
        <p:spPr bwMode="auto">
          <a:xfrm>
            <a:off x="0" y="2325688"/>
            <a:ext cx="8845550" cy="646112"/>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sz="3600" b="1" u="none">
                <a:solidFill>
                  <a:srgbClr val="FF0000"/>
                </a:solidFill>
                <a:latin typeface="Arial" charset="0"/>
              </a:rPr>
              <a:t>4. Câu chuyện giúp em hiểu </a:t>
            </a:r>
            <a:r>
              <a:rPr lang="vi-VN" sz="3600" b="1" u="none">
                <a:solidFill>
                  <a:srgbClr val="FF0000"/>
                </a:solidFill>
                <a:latin typeface="Arial" charset="0"/>
              </a:rPr>
              <a:t>đ</a:t>
            </a:r>
            <a:r>
              <a:rPr lang="es-ES_tradnl" sz="3600" b="1" u="none">
                <a:solidFill>
                  <a:srgbClr val="FF0000"/>
                </a:solidFill>
                <a:latin typeface="Arial" charset="0"/>
              </a:rPr>
              <a:t>iều gì ?</a:t>
            </a:r>
          </a:p>
        </p:txBody>
      </p:sp>
      <p:sp>
        <p:nvSpPr>
          <p:cNvPr id="363530" name="Rectangle 10"/>
          <p:cNvSpPr>
            <a:spLocks noChangeArrowheads="1"/>
          </p:cNvSpPr>
          <p:nvPr/>
        </p:nvSpPr>
        <p:spPr bwMode="auto">
          <a:xfrm>
            <a:off x="304800" y="3587750"/>
            <a:ext cx="8839200" cy="1200150"/>
          </a:xfrm>
          <a:prstGeom prst="rect">
            <a:avLst/>
          </a:prstGeom>
          <a:noFill/>
          <a:ln w="9525">
            <a:noFill/>
            <a:miter lim="800000"/>
            <a:headEnd/>
            <a:tailEnd/>
          </a:ln>
        </p:spPr>
        <p:txBody>
          <a:bodyPr anchor="ctr">
            <a:spAutoFit/>
          </a:bodyPr>
          <a:lstStyle/>
          <a:p>
            <a:pPr algn="ctr" eaLnBrk="0" hangingPunct="0">
              <a:buFontTx/>
              <a:buChar char="-"/>
              <a:tabLst>
                <a:tab pos="131763" algn="l"/>
              </a:tabLst>
            </a:pPr>
            <a:r>
              <a:rPr lang="en-US" sz="3600" b="1" u="none">
                <a:latin typeface="Arial" charset="0"/>
              </a:rPr>
              <a:t> Muốn sống có hạnh phúc, ấm no, con</a:t>
            </a:r>
          </a:p>
          <a:p>
            <a:pPr algn="ctr" eaLnBrk="0" hangingPunct="0">
              <a:tabLst>
                <a:tab pos="131763" algn="l"/>
              </a:tabLst>
            </a:pPr>
            <a:r>
              <a:rPr lang="en-US" sz="3600" b="1" u="none">
                <a:latin typeface="Arial" charset="0"/>
              </a:rPr>
              <a:t> ng</a:t>
            </a:r>
            <a:r>
              <a:rPr lang="vi-VN" sz="3600" b="1" u="none">
                <a:latin typeface="Arial" charset="0"/>
              </a:rPr>
              <a:t>ư</a:t>
            </a:r>
            <a:r>
              <a:rPr lang="en-US" sz="3600" b="1" u="none">
                <a:latin typeface="Arial" charset="0"/>
              </a:rPr>
              <a:t>ời phải dám nghĩ dám làm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3529"/>
                                        </p:tgtEl>
                                        <p:attrNameLst>
                                          <p:attrName>style.visibility</p:attrName>
                                        </p:attrNameLst>
                                      </p:cBhvr>
                                      <p:to>
                                        <p:strVal val="visible"/>
                                      </p:to>
                                    </p:set>
                                    <p:animEffect transition="in" filter="blinds(horizontal)">
                                      <p:cBhvr>
                                        <p:cTn id="7" dur="500"/>
                                        <p:tgtEl>
                                          <p:spTgt spid="363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63530"/>
                                        </p:tgtEl>
                                        <p:attrNameLst>
                                          <p:attrName>style.visibility</p:attrName>
                                        </p:attrNameLst>
                                      </p:cBhvr>
                                      <p:to>
                                        <p:strVal val="visible"/>
                                      </p:to>
                                    </p:set>
                                    <p:anim calcmode="lin" valueType="num">
                                      <p:cBhvr>
                                        <p:cTn id="12" dur="500" decel="50000" fill="hold">
                                          <p:stCondLst>
                                            <p:cond delay="0"/>
                                          </p:stCondLst>
                                        </p:cTn>
                                        <p:tgtEl>
                                          <p:spTgt spid="36353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6353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63530"/>
                                        </p:tgtEl>
                                        <p:attrNameLst>
                                          <p:attrName>ppt_w</p:attrName>
                                        </p:attrNameLst>
                                      </p:cBhvr>
                                      <p:tavLst>
                                        <p:tav tm="0">
                                          <p:val>
                                            <p:strVal val="#ppt_w*.05"/>
                                          </p:val>
                                        </p:tav>
                                        <p:tav tm="100000">
                                          <p:val>
                                            <p:strVal val="#ppt_w"/>
                                          </p:val>
                                        </p:tav>
                                      </p:tavLst>
                                    </p:anim>
                                    <p:anim calcmode="lin" valueType="num">
                                      <p:cBhvr>
                                        <p:cTn id="15" dur="1000" fill="hold"/>
                                        <p:tgtEl>
                                          <p:spTgt spid="36353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6353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6353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6353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63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9" grpId="0"/>
      <p:bldP spid="3635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533400" y="2286000"/>
            <a:ext cx="3657600" cy="646113"/>
          </a:xfrm>
          <a:prstGeom prst="rect">
            <a:avLst/>
          </a:prstGeom>
          <a:noFill/>
          <a:ln w="9525">
            <a:noFill/>
            <a:miter lim="800000"/>
            <a:headEnd/>
            <a:tailEnd/>
          </a:ln>
        </p:spPr>
        <p:txBody>
          <a:bodyPr>
            <a:spAutoFit/>
          </a:bodyPr>
          <a:lstStyle/>
          <a:p>
            <a:pPr>
              <a:spcBef>
                <a:spcPct val="50000"/>
              </a:spcBef>
            </a:pPr>
            <a:r>
              <a:rPr lang="en-US" sz="3600" b="1">
                <a:latin typeface="Arial" charset="0"/>
              </a:rPr>
              <a:t>Ý nghĩa:</a:t>
            </a:r>
          </a:p>
        </p:txBody>
      </p:sp>
      <p:sp>
        <p:nvSpPr>
          <p:cNvPr id="25603" name="Text Box 4"/>
          <p:cNvSpPr txBox="1">
            <a:spLocks noChangeArrowheads="1"/>
          </p:cNvSpPr>
          <p:nvPr/>
        </p:nvSpPr>
        <p:spPr bwMode="auto">
          <a:xfrm>
            <a:off x="5257800" y="4495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262149" name="Text Box 5"/>
          <p:cNvSpPr txBox="1">
            <a:spLocks noChangeArrowheads="1"/>
          </p:cNvSpPr>
          <p:nvPr/>
        </p:nvSpPr>
        <p:spPr bwMode="auto">
          <a:xfrm>
            <a:off x="533400" y="2971800"/>
            <a:ext cx="8001000" cy="708025"/>
          </a:xfrm>
          <a:prstGeom prst="rect">
            <a:avLst/>
          </a:prstGeom>
          <a:noFill/>
          <a:ln w="12700">
            <a:noFill/>
            <a:miter lim="800000"/>
            <a:headEnd/>
            <a:tailEnd/>
          </a:ln>
        </p:spPr>
        <p:txBody>
          <a:bodyPr>
            <a:spAutoFit/>
          </a:bodyPr>
          <a:lstStyle/>
          <a:p>
            <a:pPr>
              <a:spcBef>
                <a:spcPct val="50000"/>
              </a:spcBef>
            </a:pPr>
            <a:r>
              <a:rPr lang="en-US" sz="4000" b="1" u="none">
                <a:solidFill>
                  <a:srgbClr val="FF0000"/>
                </a:solidFill>
                <a:latin typeface="Arial" charset="0"/>
              </a:rPr>
              <a:t>	Thảo luận nhóm </a:t>
            </a:r>
            <a:r>
              <a:rPr lang="vi-VN" sz="4000" b="1" u="none">
                <a:solidFill>
                  <a:srgbClr val="FF0000"/>
                </a:solidFill>
                <a:latin typeface="Arial" charset="0"/>
              </a:rPr>
              <a:t>đ</a:t>
            </a:r>
            <a:r>
              <a:rPr lang="en-US" sz="4000" b="1" u="none">
                <a:solidFill>
                  <a:srgbClr val="FF0000"/>
                </a:solidFill>
                <a:latin typeface="Arial" charset="0"/>
              </a:rPr>
              <a:t>ôi.</a:t>
            </a:r>
          </a:p>
        </p:txBody>
      </p:sp>
      <p:pic>
        <p:nvPicPr>
          <p:cNvPr id="25605" name="Picture 10"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981700" y="3619500"/>
            <a:ext cx="6172200" cy="304800"/>
          </a:xfrm>
          <a:prstGeom prst="rect">
            <a:avLst/>
          </a:prstGeom>
          <a:noFill/>
          <a:ln w="9525">
            <a:noFill/>
            <a:miter lim="800000"/>
            <a:headEnd/>
            <a:tailEnd/>
          </a:ln>
        </p:spPr>
      </p:pic>
      <p:pic>
        <p:nvPicPr>
          <p:cNvPr id="25606" name="Picture 11"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971800" y="3581400"/>
            <a:ext cx="6248400" cy="304800"/>
          </a:xfrm>
          <a:prstGeom prst="rect">
            <a:avLst/>
          </a:prstGeom>
          <a:noFill/>
          <a:ln w="9525">
            <a:noFill/>
            <a:miter lim="800000"/>
            <a:headEnd/>
            <a:tailEnd/>
          </a:ln>
        </p:spPr>
      </p:pic>
      <p:pic>
        <p:nvPicPr>
          <p:cNvPr id="25607" name="Picture 12" descr="index_image445"/>
          <p:cNvPicPr>
            <a:picLocks noChangeAspect="1" noChangeArrowheads="1" noCrop="1"/>
          </p:cNvPicPr>
          <p:nvPr/>
        </p:nvPicPr>
        <p:blipFill>
          <a:blip r:embed="rId3"/>
          <a:srcRect/>
          <a:stretch>
            <a:fillRect/>
          </a:stretch>
        </p:blipFill>
        <p:spPr bwMode="auto">
          <a:xfrm>
            <a:off x="76200" y="5791200"/>
            <a:ext cx="9144000" cy="1123950"/>
          </a:xfrm>
          <a:prstGeom prst="rect">
            <a:avLst/>
          </a:prstGeom>
          <a:noFill/>
          <a:ln w="9525">
            <a:noFill/>
            <a:miter lim="800000"/>
            <a:headEnd/>
            <a:tailEnd/>
          </a:ln>
        </p:spPr>
      </p:pic>
      <p:sp>
        <p:nvSpPr>
          <p:cNvPr id="25608" name="Text Box 15"/>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b="1">
                <a:latin typeface="Arial" charset="0"/>
              </a:rPr>
              <a:t>Tập </a:t>
            </a:r>
            <a:r>
              <a:rPr lang="vi-VN" sz="4000" b="1">
                <a:latin typeface="Arial" charset="0"/>
              </a:rPr>
              <a:t>đ</a:t>
            </a:r>
            <a:r>
              <a:rPr lang="en-US" sz="4000" b="1">
                <a:latin typeface="Arial" charset="0"/>
              </a:rPr>
              <a:t>ọc</a:t>
            </a:r>
          </a:p>
        </p:txBody>
      </p:sp>
      <p:sp>
        <p:nvSpPr>
          <p:cNvPr id="25609" name="Text Box 16"/>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25610" name="Text Box 17"/>
          <p:cNvSpPr txBox="1">
            <a:spLocks noChangeArrowheads="1"/>
          </p:cNvSpPr>
          <p:nvPr/>
        </p:nvSpPr>
        <p:spPr bwMode="auto">
          <a:xfrm>
            <a:off x="36576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2149"/>
                                        </p:tgtEl>
                                        <p:attrNameLst>
                                          <p:attrName>style.visibility</p:attrName>
                                        </p:attrNameLst>
                                      </p:cBhvr>
                                      <p:to>
                                        <p:strVal val="visible"/>
                                      </p:to>
                                    </p:set>
                                    <p:anim calcmode="lin" valueType="num">
                                      <p:cBhvr>
                                        <p:cTn id="7" dur="1000" fill="hold"/>
                                        <p:tgtEl>
                                          <p:spTgt spid="262149"/>
                                        </p:tgtEl>
                                        <p:attrNameLst>
                                          <p:attrName>ppt_w</p:attrName>
                                        </p:attrNameLst>
                                      </p:cBhvr>
                                      <p:tavLst>
                                        <p:tav tm="0">
                                          <p:val>
                                            <p:strVal val="#ppt_w*0.70"/>
                                          </p:val>
                                        </p:tav>
                                        <p:tav tm="100000">
                                          <p:val>
                                            <p:strVal val="#ppt_w"/>
                                          </p:val>
                                        </p:tav>
                                      </p:tavLst>
                                    </p:anim>
                                    <p:anim calcmode="lin" valueType="num">
                                      <p:cBhvr>
                                        <p:cTn id="8" dur="1000" fill="hold"/>
                                        <p:tgtEl>
                                          <p:spTgt spid="262149"/>
                                        </p:tgtEl>
                                        <p:attrNameLst>
                                          <p:attrName>ppt_h</p:attrName>
                                        </p:attrNameLst>
                                      </p:cBhvr>
                                      <p:tavLst>
                                        <p:tav tm="0">
                                          <p:val>
                                            <p:strVal val="#ppt_h"/>
                                          </p:val>
                                        </p:tav>
                                        <p:tav tm="100000">
                                          <p:val>
                                            <p:strVal val="#ppt_h"/>
                                          </p:val>
                                        </p:tav>
                                      </p:tavLst>
                                    </p:anim>
                                    <p:animEffect transition="in" filter="fade">
                                      <p:cBhvr>
                                        <p:cTn id="9" dur="1000"/>
                                        <p:tgtEl>
                                          <p:spTgt spid="26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flipV="1">
            <a:off x="0" y="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sz="2400">
              <a:latin typeface="Arial" charset="0"/>
            </a:endParaRPr>
          </a:p>
        </p:txBody>
      </p:sp>
      <p:sp>
        <p:nvSpPr>
          <p:cNvPr id="26627" name="Text Box 10"/>
          <p:cNvSpPr txBox="1">
            <a:spLocks noChangeArrowheads="1"/>
          </p:cNvSpPr>
          <p:nvPr/>
        </p:nvSpPr>
        <p:spPr bwMode="auto">
          <a:xfrm>
            <a:off x="5257800" y="4495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96619" name="Text Box 11"/>
          <p:cNvSpPr txBox="1">
            <a:spLocks noChangeArrowheads="1"/>
          </p:cNvSpPr>
          <p:nvPr/>
        </p:nvSpPr>
        <p:spPr bwMode="auto">
          <a:xfrm>
            <a:off x="762000" y="2438400"/>
            <a:ext cx="7696200" cy="3694113"/>
          </a:xfrm>
          <a:prstGeom prst="rect">
            <a:avLst/>
          </a:prstGeom>
          <a:noFill/>
          <a:ln w="12700">
            <a:noFill/>
            <a:miter lim="800000"/>
            <a:headEnd/>
            <a:tailEnd/>
          </a:ln>
        </p:spPr>
        <p:txBody>
          <a:bodyPr>
            <a:spAutoFit/>
          </a:bodyPr>
          <a:lstStyle/>
          <a:p>
            <a:r>
              <a:rPr lang="en-US" sz="3600" b="1">
                <a:solidFill>
                  <a:srgbClr val="FF3300"/>
                </a:solidFill>
                <a:latin typeface="Arial" charset="0"/>
              </a:rPr>
              <a:t>Ý nghĩa:</a:t>
            </a:r>
            <a:endParaRPr lang="en-US" sz="3600">
              <a:latin typeface="Arial" charset="0"/>
            </a:endParaRPr>
          </a:p>
          <a:p>
            <a:r>
              <a:rPr lang="en-US" sz="3600" b="1" u="none">
                <a:solidFill>
                  <a:srgbClr val="0000CC"/>
                </a:solidFill>
                <a:latin typeface="Arial" charset="0"/>
              </a:rPr>
              <a:t>   </a:t>
            </a:r>
            <a:r>
              <a:rPr lang="en-US" sz="3600" b="1" u="none">
                <a:latin typeface="Arial" charset="0"/>
              </a:rPr>
              <a:t>Ca ngợi ông Lìn cần cù, sáng tạo, dám thay </a:t>
            </a:r>
            <a:r>
              <a:rPr lang="vi-VN" sz="3600" b="1" u="none">
                <a:latin typeface="Arial" charset="0"/>
              </a:rPr>
              <a:t>đ</a:t>
            </a:r>
            <a:r>
              <a:rPr lang="en-US" sz="3600" b="1" u="none">
                <a:latin typeface="Arial" charset="0"/>
              </a:rPr>
              <a:t>ổi tập quán canh tác của cả một vùng, làm thay </a:t>
            </a:r>
            <a:r>
              <a:rPr lang="vi-VN" sz="3600" b="1" u="none">
                <a:latin typeface="Arial" charset="0"/>
              </a:rPr>
              <a:t>đ</a:t>
            </a:r>
            <a:r>
              <a:rPr lang="en-US" sz="3600" b="1" u="none">
                <a:latin typeface="Arial" charset="0"/>
              </a:rPr>
              <a:t>ổi cuộc sống của cả thôn</a:t>
            </a:r>
            <a:endParaRPr lang="en-US" sz="3600" b="1" u="none">
              <a:solidFill>
                <a:srgbClr val="0000CC"/>
              </a:solidFill>
              <a:latin typeface="Arial" charset="0"/>
            </a:endParaRPr>
          </a:p>
          <a:p>
            <a:pPr>
              <a:spcBef>
                <a:spcPct val="50000"/>
              </a:spcBef>
            </a:pPr>
            <a:endParaRPr lang="en-US" sz="3600" b="1" u="none">
              <a:solidFill>
                <a:srgbClr val="FF0000"/>
              </a:solidFill>
              <a:latin typeface="Arial" charset="0"/>
            </a:endParaRPr>
          </a:p>
        </p:txBody>
      </p:sp>
      <p:pic>
        <p:nvPicPr>
          <p:cNvPr id="26629" name="Picture 18"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943600" y="3581400"/>
            <a:ext cx="6172200" cy="381000"/>
          </a:xfrm>
          <a:prstGeom prst="rect">
            <a:avLst/>
          </a:prstGeom>
          <a:noFill/>
          <a:ln w="9525">
            <a:noFill/>
            <a:miter lim="800000"/>
            <a:headEnd/>
            <a:tailEnd/>
          </a:ln>
        </p:spPr>
      </p:pic>
      <p:pic>
        <p:nvPicPr>
          <p:cNvPr id="26630" name="Picture 19"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895600" y="3505200"/>
            <a:ext cx="6248400" cy="457200"/>
          </a:xfrm>
          <a:prstGeom prst="rect">
            <a:avLst/>
          </a:prstGeom>
          <a:noFill/>
          <a:ln w="9525">
            <a:noFill/>
            <a:miter lim="800000"/>
            <a:headEnd/>
            <a:tailEnd/>
          </a:ln>
        </p:spPr>
      </p:pic>
      <p:pic>
        <p:nvPicPr>
          <p:cNvPr id="26631" name="Picture 28" descr="index_image445"/>
          <p:cNvPicPr>
            <a:picLocks noChangeAspect="1" noChangeArrowheads="1" noCrop="1"/>
          </p:cNvPicPr>
          <p:nvPr/>
        </p:nvPicPr>
        <p:blipFill>
          <a:blip r:embed="rId3"/>
          <a:srcRect/>
          <a:stretch>
            <a:fillRect/>
          </a:stretch>
        </p:blipFill>
        <p:spPr bwMode="auto">
          <a:xfrm>
            <a:off x="76200" y="5791200"/>
            <a:ext cx="9144000" cy="1123950"/>
          </a:xfrm>
          <a:prstGeom prst="rect">
            <a:avLst/>
          </a:prstGeom>
          <a:noFill/>
          <a:ln w="9525">
            <a:noFill/>
            <a:miter lim="800000"/>
            <a:headEnd/>
            <a:tailEnd/>
          </a:ln>
        </p:spPr>
      </p:pic>
      <p:sp>
        <p:nvSpPr>
          <p:cNvPr id="26632" name="Text Box 31"/>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b="1">
                <a:latin typeface="Arial" charset="0"/>
              </a:rPr>
              <a:t>Tập </a:t>
            </a:r>
            <a:r>
              <a:rPr lang="vi-VN" sz="4000" b="1">
                <a:latin typeface="Arial" charset="0"/>
              </a:rPr>
              <a:t>đ</a:t>
            </a:r>
            <a:r>
              <a:rPr lang="en-US" sz="4000" b="1">
                <a:latin typeface="Arial" charset="0"/>
              </a:rPr>
              <a:t>ọc</a:t>
            </a:r>
          </a:p>
        </p:txBody>
      </p:sp>
      <p:sp>
        <p:nvSpPr>
          <p:cNvPr id="26633" name="Text Box 32"/>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26634" name="Text Box 33"/>
          <p:cNvSpPr txBox="1">
            <a:spLocks noChangeArrowheads="1"/>
          </p:cNvSpPr>
          <p:nvPr/>
        </p:nvSpPr>
        <p:spPr bwMode="auto">
          <a:xfrm>
            <a:off x="35052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6619"/>
                                        </p:tgtEl>
                                        <p:attrNameLst>
                                          <p:attrName>style.visibility</p:attrName>
                                        </p:attrNameLst>
                                      </p:cBhvr>
                                      <p:to>
                                        <p:strVal val="visible"/>
                                      </p:to>
                                    </p:set>
                                    <p:anim calcmode="lin" valueType="num">
                                      <p:cBhvr>
                                        <p:cTn id="7" dur="1000" fill="hold"/>
                                        <p:tgtEl>
                                          <p:spTgt spid="196619"/>
                                        </p:tgtEl>
                                        <p:attrNameLst>
                                          <p:attrName>ppt_w</p:attrName>
                                        </p:attrNameLst>
                                      </p:cBhvr>
                                      <p:tavLst>
                                        <p:tav tm="0">
                                          <p:val>
                                            <p:strVal val="#ppt_w*0.70"/>
                                          </p:val>
                                        </p:tav>
                                        <p:tav tm="100000">
                                          <p:val>
                                            <p:strVal val="#ppt_w"/>
                                          </p:val>
                                        </p:tav>
                                      </p:tavLst>
                                    </p:anim>
                                    <p:anim calcmode="lin" valueType="num">
                                      <p:cBhvr>
                                        <p:cTn id="8" dur="1000" fill="hold"/>
                                        <p:tgtEl>
                                          <p:spTgt spid="196619"/>
                                        </p:tgtEl>
                                        <p:attrNameLst>
                                          <p:attrName>ppt_h</p:attrName>
                                        </p:attrNameLst>
                                      </p:cBhvr>
                                      <p:tavLst>
                                        <p:tav tm="0">
                                          <p:val>
                                            <p:strVal val="#ppt_h"/>
                                          </p:val>
                                        </p:tav>
                                        <p:tav tm="100000">
                                          <p:val>
                                            <p:strVal val="#ppt_h"/>
                                          </p:val>
                                        </p:tav>
                                      </p:tavLst>
                                    </p:anim>
                                    <p:animEffect transition="in" filter="fade">
                                      <p:cBhvr>
                                        <p:cTn id="9" dur="1000"/>
                                        <p:tgtEl>
                                          <p:spTgt spid="19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kttz014[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7651" name="Picture 4" descr="x34[1]"/>
          <p:cNvPicPr>
            <a:picLocks noChangeAspect="1" noChangeArrowheads="1" noCrop="1"/>
          </p:cNvPicPr>
          <p:nvPr/>
        </p:nvPicPr>
        <p:blipFill>
          <a:blip r:embed="rId3"/>
          <a:srcRect/>
          <a:stretch>
            <a:fillRect/>
          </a:stretch>
        </p:blipFill>
        <p:spPr bwMode="auto">
          <a:xfrm>
            <a:off x="-9525" y="4562475"/>
            <a:ext cx="3438525" cy="2295525"/>
          </a:xfrm>
          <a:prstGeom prst="rect">
            <a:avLst/>
          </a:prstGeom>
          <a:noFill/>
          <a:ln w="9525">
            <a:noFill/>
            <a:miter lim="800000"/>
            <a:headEnd/>
            <a:tailEnd/>
          </a:ln>
        </p:spPr>
      </p:pic>
      <p:sp>
        <p:nvSpPr>
          <p:cNvPr id="294921" name="Text Box 9"/>
          <p:cNvSpPr txBox="1">
            <a:spLocks noChangeArrowheads="1"/>
          </p:cNvSpPr>
          <p:nvPr/>
        </p:nvSpPr>
        <p:spPr bwMode="auto">
          <a:xfrm>
            <a:off x="304800" y="2819400"/>
            <a:ext cx="5638800" cy="769938"/>
          </a:xfrm>
          <a:prstGeom prst="rect">
            <a:avLst/>
          </a:prstGeom>
          <a:noFill/>
          <a:ln w="9525">
            <a:noFill/>
            <a:miter lim="800000"/>
            <a:headEnd/>
            <a:tailEnd/>
          </a:ln>
        </p:spPr>
        <p:txBody>
          <a:bodyPr>
            <a:spAutoFit/>
          </a:bodyPr>
          <a:lstStyle/>
          <a:p>
            <a:pPr>
              <a:spcBef>
                <a:spcPct val="50000"/>
              </a:spcBef>
            </a:pPr>
            <a:r>
              <a:rPr lang="en-US" sz="4400" b="1" u="none">
                <a:solidFill>
                  <a:srgbClr val="000099"/>
                </a:solidFill>
                <a:latin typeface="Arial" charset="0"/>
              </a:rPr>
              <a:t>Luyện </a:t>
            </a:r>
            <a:r>
              <a:rPr lang="vi-VN" sz="4400" b="1" u="none">
                <a:solidFill>
                  <a:srgbClr val="000099"/>
                </a:solidFill>
                <a:latin typeface="Arial" charset="0"/>
              </a:rPr>
              <a:t>đ</a:t>
            </a:r>
            <a:r>
              <a:rPr lang="en-US" sz="4400" b="1" u="none">
                <a:solidFill>
                  <a:srgbClr val="000099"/>
                </a:solidFill>
                <a:latin typeface="Arial" charset="0"/>
              </a:rPr>
              <a:t>ọc diễn cảm</a:t>
            </a:r>
          </a:p>
        </p:txBody>
      </p:sp>
      <p:sp>
        <p:nvSpPr>
          <p:cNvPr id="27653" name="Text Box 12"/>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b="1">
                <a:latin typeface="Arial" charset="0"/>
              </a:rPr>
              <a:t>Tập </a:t>
            </a:r>
            <a:r>
              <a:rPr lang="vi-VN" sz="4000" b="1">
                <a:latin typeface="Arial" charset="0"/>
              </a:rPr>
              <a:t>đ</a:t>
            </a:r>
            <a:r>
              <a:rPr lang="en-US" sz="4000" b="1">
                <a:latin typeface="Arial" charset="0"/>
              </a:rPr>
              <a:t>ọc</a:t>
            </a:r>
          </a:p>
        </p:txBody>
      </p:sp>
      <p:sp>
        <p:nvSpPr>
          <p:cNvPr id="27654" name="Text Box 13"/>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27655" name="Text Box 14"/>
          <p:cNvSpPr txBox="1">
            <a:spLocks noChangeArrowheads="1"/>
          </p:cNvSpPr>
          <p:nvPr/>
        </p:nvSpPr>
        <p:spPr bwMode="auto">
          <a:xfrm>
            <a:off x="36576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94914"/>
                                        </p:tgtEl>
                                      </p:cBhvr>
                                    </p:animEffect>
                                    <p:animScale>
                                      <p:cBhvr>
                                        <p:cTn id="7" dur="250" autoRev="1" fill="hold"/>
                                        <p:tgtEl>
                                          <p:spTgt spid="29491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4921"/>
                                        </p:tgtEl>
                                        <p:attrNameLst>
                                          <p:attrName>style.visibility</p:attrName>
                                        </p:attrNameLst>
                                      </p:cBhvr>
                                      <p:to>
                                        <p:strVal val="visible"/>
                                      </p:to>
                                    </p:set>
                                    <p:animEffect transition="in" filter="blinds(horizontal)">
                                      <p:cBhvr>
                                        <p:cTn id="12" dur="500"/>
                                        <p:tgtEl>
                                          <p:spTgt spid="294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smtClean="0"/>
              <a:t/>
            </a:r>
            <a:br>
              <a:rPr lang="en-US" sz="3600" smtClean="0"/>
            </a:br>
            <a:endParaRPr lang="en-US" sz="3600" smtClean="0"/>
          </a:p>
        </p:txBody>
      </p:sp>
      <p:sp>
        <p:nvSpPr>
          <p:cNvPr id="28675" name="Text Box 4"/>
          <p:cNvSpPr txBox="1">
            <a:spLocks noChangeArrowheads="1"/>
          </p:cNvSpPr>
          <p:nvPr/>
        </p:nvSpPr>
        <p:spPr bwMode="auto">
          <a:xfrm>
            <a:off x="152400" y="152400"/>
            <a:ext cx="8686800" cy="6154738"/>
          </a:xfrm>
          <a:prstGeom prst="rect">
            <a:avLst/>
          </a:prstGeom>
          <a:noFill/>
          <a:ln w="9525">
            <a:noFill/>
            <a:miter lim="800000"/>
            <a:headEnd/>
            <a:tailEnd/>
          </a:ln>
        </p:spPr>
        <p:txBody>
          <a:bodyPr>
            <a:spAutoFit/>
          </a:bodyPr>
          <a:lstStyle/>
          <a:p>
            <a:pPr algn="just"/>
            <a:r>
              <a:rPr lang="en-US" b="1" u="none">
                <a:latin typeface="Arial" charset="0"/>
              </a:rPr>
              <a:t>     </a:t>
            </a:r>
            <a:r>
              <a:rPr lang="en-US" b="1" u="none">
                <a:solidFill>
                  <a:srgbClr val="0000FF"/>
                </a:solidFill>
                <a:latin typeface="Arial" charset="0"/>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     </a:t>
            </a:r>
            <a:endParaRPr lang="en-US" u="none">
              <a:solidFill>
                <a:srgbClr val="0000FF"/>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flipV="1">
            <a:off x="0" y="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sz="2400">
              <a:latin typeface="Arial" charset="0"/>
            </a:endParaRPr>
          </a:p>
        </p:txBody>
      </p:sp>
      <p:sp>
        <p:nvSpPr>
          <p:cNvPr id="29699" name="Text Box 3"/>
          <p:cNvSpPr txBox="1">
            <a:spLocks noChangeArrowheads="1"/>
          </p:cNvSpPr>
          <p:nvPr/>
        </p:nvSpPr>
        <p:spPr bwMode="auto">
          <a:xfrm>
            <a:off x="5257800" y="4495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29700" name="Text Box 4"/>
          <p:cNvSpPr txBox="1">
            <a:spLocks noChangeArrowheads="1"/>
          </p:cNvSpPr>
          <p:nvPr/>
        </p:nvSpPr>
        <p:spPr bwMode="auto">
          <a:xfrm>
            <a:off x="762000" y="2438400"/>
            <a:ext cx="7696200" cy="2586038"/>
          </a:xfrm>
          <a:prstGeom prst="rect">
            <a:avLst/>
          </a:prstGeom>
          <a:noFill/>
          <a:ln w="12700">
            <a:noFill/>
            <a:miter lim="800000"/>
            <a:headEnd/>
            <a:tailEnd/>
          </a:ln>
        </p:spPr>
        <p:txBody>
          <a:bodyPr>
            <a:spAutoFit/>
          </a:bodyPr>
          <a:lstStyle/>
          <a:p>
            <a:r>
              <a:rPr lang="en-US" sz="3600" b="1">
                <a:solidFill>
                  <a:srgbClr val="FF3300"/>
                </a:solidFill>
                <a:latin typeface="Arial" charset="0"/>
              </a:rPr>
              <a:t>Ý nghĩa:</a:t>
            </a:r>
            <a:endParaRPr lang="en-US" sz="3600">
              <a:latin typeface="Arial" charset="0"/>
            </a:endParaRPr>
          </a:p>
          <a:p>
            <a:r>
              <a:rPr lang="en-US" sz="3600" b="1" u="none">
                <a:solidFill>
                  <a:srgbClr val="0000CC"/>
                </a:solidFill>
                <a:latin typeface="Arial" charset="0"/>
              </a:rPr>
              <a:t>   </a:t>
            </a:r>
            <a:r>
              <a:rPr lang="en-US" sz="3600" b="1" u="none">
                <a:latin typeface="Arial" charset="0"/>
              </a:rPr>
              <a:t>Niềm vui và tự hào về </a:t>
            </a:r>
            <a:r>
              <a:rPr lang="vi-VN" sz="3600" b="1" u="none">
                <a:latin typeface="Arial" charset="0"/>
              </a:rPr>
              <a:t>đ</a:t>
            </a:r>
            <a:r>
              <a:rPr lang="en-US" sz="3600" b="1" u="none">
                <a:latin typeface="Arial" charset="0"/>
              </a:rPr>
              <a:t>ất n</a:t>
            </a:r>
            <a:r>
              <a:rPr lang="vi-VN" sz="3600" b="1" u="none">
                <a:latin typeface="Arial" charset="0"/>
              </a:rPr>
              <a:t>ư</a:t>
            </a:r>
            <a:r>
              <a:rPr lang="en-US" sz="3600" b="1" u="none">
                <a:latin typeface="Arial" charset="0"/>
              </a:rPr>
              <a:t>ớc tự do.</a:t>
            </a:r>
            <a:endParaRPr lang="en-US" sz="3600" b="1" u="none">
              <a:solidFill>
                <a:srgbClr val="0000CC"/>
              </a:solidFill>
              <a:latin typeface="Arial" charset="0"/>
            </a:endParaRPr>
          </a:p>
          <a:p>
            <a:pPr>
              <a:spcBef>
                <a:spcPct val="50000"/>
              </a:spcBef>
            </a:pPr>
            <a:endParaRPr lang="en-US" sz="3600" b="1" u="none">
              <a:solidFill>
                <a:srgbClr val="FF0000"/>
              </a:solidFill>
              <a:latin typeface="Arial" charset="0"/>
            </a:endParaRPr>
          </a:p>
        </p:txBody>
      </p:sp>
      <p:pic>
        <p:nvPicPr>
          <p:cNvPr id="29701" name="Picture 7"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843588" y="3481387"/>
            <a:ext cx="6172200" cy="581025"/>
          </a:xfrm>
          <a:prstGeom prst="rect">
            <a:avLst/>
          </a:prstGeom>
          <a:noFill/>
          <a:ln w="9525">
            <a:noFill/>
            <a:miter lim="800000"/>
            <a:headEnd/>
            <a:tailEnd/>
          </a:ln>
        </p:spPr>
      </p:pic>
      <p:pic>
        <p:nvPicPr>
          <p:cNvPr id="29702" name="Picture 8"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833687" y="3443287"/>
            <a:ext cx="6248400" cy="581025"/>
          </a:xfrm>
          <a:prstGeom prst="rect">
            <a:avLst/>
          </a:prstGeom>
          <a:noFill/>
          <a:ln w="9525">
            <a:noFill/>
            <a:miter lim="800000"/>
            <a:headEnd/>
            <a:tailEnd/>
          </a:ln>
        </p:spPr>
      </p:pic>
      <p:pic>
        <p:nvPicPr>
          <p:cNvPr id="29703" name="Picture 9" descr="index_image445"/>
          <p:cNvPicPr>
            <a:picLocks noChangeAspect="1" noChangeArrowheads="1" noCrop="1"/>
          </p:cNvPicPr>
          <p:nvPr/>
        </p:nvPicPr>
        <p:blipFill>
          <a:blip r:embed="rId3"/>
          <a:srcRect/>
          <a:stretch>
            <a:fillRect/>
          </a:stretch>
        </p:blipFill>
        <p:spPr bwMode="auto">
          <a:xfrm>
            <a:off x="76200" y="5791200"/>
            <a:ext cx="9144000" cy="1123950"/>
          </a:xfrm>
          <a:prstGeom prst="rect">
            <a:avLst/>
          </a:prstGeom>
          <a:noFill/>
          <a:ln w="9525">
            <a:noFill/>
            <a:miter lim="800000"/>
            <a:headEnd/>
            <a:tailEnd/>
          </a:ln>
        </p:spPr>
      </p:pic>
      <p:sp>
        <p:nvSpPr>
          <p:cNvPr id="29704" name="Text Box 12"/>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b="1">
                <a:latin typeface="Arial" charset="0"/>
              </a:rPr>
              <a:t>Tập </a:t>
            </a:r>
            <a:r>
              <a:rPr lang="vi-VN" sz="4000" b="1">
                <a:latin typeface="Arial" charset="0"/>
              </a:rPr>
              <a:t>đ</a:t>
            </a:r>
            <a:r>
              <a:rPr lang="en-US" sz="4000" b="1">
                <a:latin typeface="Arial" charset="0"/>
              </a:rPr>
              <a:t>ọc</a:t>
            </a:r>
          </a:p>
        </p:txBody>
      </p:sp>
      <p:sp>
        <p:nvSpPr>
          <p:cNvPr id="322573" name="Text Box 13"/>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322574" name="Text Box 14"/>
          <p:cNvSpPr txBox="1">
            <a:spLocks noChangeArrowheads="1"/>
          </p:cNvSpPr>
          <p:nvPr/>
        </p:nvSpPr>
        <p:spPr bwMode="auto">
          <a:xfrm>
            <a:off x="34290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2573"/>
                                        </p:tgtEl>
                                        <p:attrNameLst>
                                          <p:attrName>style.visibility</p:attrName>
                                        </p:attrNameLst>
                                      </p:cBhvr>
                                      <p:to>
                                        <p:strVal val="visible"/>
                                      </p:to>
                                    </p:set>
                                    <p:animEffect transition="in" filter="diamond(in)">
                                      <p:cBhvr>
                                        <p:cTn id="7" dur="1000"/>
                                        <p:tgtEl>
                                          <p:spTgt spid="32257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22574"/>
                                        </p:tgtEl>
                                        <p:attrNameLst>
                                          <p:attrName>style.visibility</p:attrName>
                                        </p:attrNameLst>
                                      </p:cBhvr>
                                      <p:to>
                                        <p:strVal val="visible"/>
                                      </p:to>
                                    </p:set>
                                    <p:animEffect transition="in" filter="diamond(in)">
                                      <p:cBhvr>
                                        <p:cTn id="10" dur="1000"/>
                                        <p:tgtEl>
                                          <p:spTgt spid="322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73" grpId="0"/>
      <p:bldP spid="32257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00"/>
            </a:gs>
            <a:gs pos="100000">
              <a:srgbClr val="FFFFC2"/>
            </a:gs>
          </a:gsLst>
          <a:path path="shape">
            <a:fillToRect l="50000" t="50000" r="50000" b="50000"/>
          </a:path>
        </a:gradFill>
        <a:effectLst/>
      </p:bgPr>
    </p:bg>
    <p:spTree>
      <p:nvGrpSpPr>
        <p:cNvPr id="1" name=""/>
        <p:cNvGrpSpPr/>
        <p:nvPr/>
      </p:nvGrpSpPr>
      <p:grpSpPr>
        <a:xfrm>
          <a:off x="0" y="0"/>
          <a:ext cx="0" cy="0"/>
          <a:chOff x="0" y="0"/>
          <a:chExt cx="0" cy="0"/>
        </a:xfrm>
      </p:grpSpPr>
      <p:pic>
        <p:nvPicPr>
          <p:cNvPr id="256003" name="Picture 3" descr="book_w"/>
          <p:cNvPicPr>
            <a:picLocks noChangeAspect="1" noChangeArrowheads="1"/>
          </p:cNvPicPr>
          <p:nvPr/>
        </p:nvPicPr>
        <p:blipFill>
          <a:blip r:embed="rId2"/>
          <a:srcRect/>
          <a:stretch>
            <a:fillRect/>
          </a:stretch>
        </p:blipFill>
        <p:spPr bwMode="auto">
          <a:xfrm>
            <a:off x="2895600" y="3505200"/>
            <a:ext cx="6248400" cy="3352800"/>
          </a:xfrm>
          <a:prstGeom prst="rect">
            <a:avLst/>
          </a:prstGeom>
          <a:noFill/>
          <a:ln w="9525">
            <a:noFill/>
            <a:miter lim="800000"/>
            <a:headEnd/>
            <a:tailEnd/>
          </a:ln>
        </p:spPr>
      </p:pic>
      <p:sp>
        <p:nvSpPr>
          <p:cNvPr id="256004" name="Rectangle 4"/>
          <p:cNvSpPr>
            <a:spLocks noChangeArrowheads="1"/>
          </p:cNvSpPr>
          <p:nvPr/>
        </p:nvSpPr>
        <p:spPr bwMode="auto">
          <a:xfrm>
            <a:off x="2971800" y="3657600"/>
            <a:ext cx="6096000" cy="609600"/>
          </a:xfrm>
          <a:prstGeom prst="rect">
            <a:avLst/>
          </a:prstGeom>
          <a:noFill/>
          <a:ln w="9525">
            <a:noFill/>
            <a:miter lim="800000"/>
            <a:headEnd/>
            <a:tailEnd/>
          </a:ln>
          <a:effectLst>
            <a:outerShdw dist="35921" dir="2700000" algn="ctr" rotWithShape="0">
              <a:srgbClr val="FFFF66">
                <a:alpha val="50000"/>
              </a:srgbClr>
            </a:outerShdw>
          </a:effectLst>
        </p:spPr>
        <p:txBody>
          <a:bodyPr/>
          <a:lstStyle/>
          <a:p>
            <a:pPr marL="342900" indent="-342900" algn="ctr">
              <a:lnSpc>
                <a:spcPct val="80000"/>
              </a:lnSpc>
              <a:spcBef>
                <a:spcPct val="20000"/>
              </a:spcBef>
              <a:defRPr/>
            </a:pPr>
            <a:r>
              <a:rPr lang="en-US" sz="3200" b="1" u="none">
                <a:solidFill>
                  <a:srgbClr val="FF0000"/>
                </a:solidFill>
                <a:effectLst>
                  <a:outerShdw blurRad="38100" dist="38100" dir="2700000" algn="tl">
                    <a:srgbClr val="000000"/>
                  </a:outerShdw>
                </a:effectLst>
                <a:latin typeface="Arial"/>
              </a:rPr>
              <a:t>Ca dao về lao </a:t>
            </a:r>
            <a:r>
              <a:rPr lang="vi-VN" sz="3200" b="1" u="none">
                <a:solidFill>
                  <a:srgbClr val="FF0000"/>
                </a:solidFill>
                <a:effectLst>
                  <a:outerShdw blurRad="38100" dist="38100" dir="2700000" algn="tl">
                    <a:srgbClr val="000000"/>
                  </a:outerShdw>
                </a:effectLst>
                <a:latin typeface="Arial"/>
              </a:rPr>
              <a:t>đ</a:t>
            </a:r>
            <a:r>
              <a:rPr lang="en-US" sz="3200" b="1" u="none">
                <a:solidFill>
                  <a:srgbClr val="FF0000"/>
                </a:solidFill>
                <a:effectLst>
                  <a:outerShdw blurRad="38100" dist="38100" dir="2700000" algn="tl">
                    <a:srgbClr val="000000"/>
                  </a:outerShdw>
                </a:effectLst>
                <a:latin typeface="Arial"/>
              </a:rPr>
              <a:t>ộng sản xuất</a:t>
            </a:r>
          </a:p>
        </p:txBody>
      </p:sp>
      <p:pic>
        <p:nvPicPr>
          <p:cNvPr id="256006" name="Picture 6" descr="465af327da5a2"/>
          <p:cNvPicPr>
            <a:picLocks noChangeAspect="1" noChangeArrowheads="1" noCrop="1"/>
          </p:cNvPicPr>
          <p:nvPr/>
        </p:nvPicPr>
        <p:blipFill>
          <a:blip r:embed="rId3"/>
          <a:srcRect/>
          <a:stretch>
            <a:fillRect/>
          </a:stretch>
        </p:blipFill>
        <p:spPr bwMode="auto">
          <a:xfrm>
            <a:off x="76200" y="3962400"/>
            <a:ext cx="1752600" cy="2895600"/>
          </a:xfrm>
          <a:prstGeom prst="rect">
            <a:avLst/>
          </a:prstGeom>
          <a:noFill/>
          <a:ln w="9525">
            <a:noFill/>
            <a:miter lim="800000"/>
            <a:headEnd/>
            <a:tailEnd/>
          </a:ln>
        </p:spPr>
      </p:pic>
      <p:sp>
        <p:nvSpPr>
          <p:cNvPr id="256012" name="Text Box 12"/>
          <p:cNvSpPr txBox="1">
            <a:spLocks noChangeArrowheads="1"/>
          </p:cNvSpPr>
          <p:nvPr/>
        </p:nvSpPr>
        <p:spPr bwMode="auto">
          <a:xfrm>
            <a:off x="990600" y="2819400"/>
            <a:ext cx="4343400" cy="646113"/>
          </a:xfrm>
          <a:prstGeom prst="rect">
            <a:avLst/>
          </a:prstGeom>
          <a:noFill/>
          <a:ln w="9525">
            <a:noFill/>
            <a:miter lim="800000"/>
            <a:headEnd/>
            <a:tailEnd/>
          </a:ln>
        </p:spPr>
        <p:txBody>
          <a:bodyPr>
            <a:spAutoFit/>
          </a:bodyPr>
          <a:lstStyle/>
          <a:p>
            <a:pPr>
              <a:spcBef>
                <a:spcPct val="50000"/>
              </a:spcBef>
            </a:pPr>
            <a:r>
              <a:rPr lang="en-US" sz="3600" b="1" u="none">
                <a:solidFill>
                  <a:srgbClr val="000099"/>
                </a:solidFill>
                <a:latin typeface="Arial" charset="0"/>
              </a:rPr>
              <a:t>Nhận xét, dặn dò</a:t>
            </a:r>
          </a:p>
        </p:txBody>
      </p:sp>
      <p:sp>
        <p:nvSpPr>
          <p:cNvPr id="30726" name="Text Box 19"/>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b="1">
                <a:latin typeface="Arial" charset="0"/>
              </a:rPr>
              <a:t>Tập </a:t>
            </a:r>
            <a:r>
              <a:rPr lang="vi-VN" sz="4000" b="1">
                <a:latin typeface="Arial" charset="0"/>
              </a:rPr>
              <a:t>đ</a:t>
            </a:r>
            <a:r>
              <a:rPr lang="en-US" sz="4000" b="1">
                <a:latin typeface="Arial" charset="0"/>
              </a:rPr>
              <a:t>ọc</a:t>
            </a:r>
          </a:p>
        </p:txBody>
      </p:sp>
      <p:sp>
        <p:nvSpPr>
          <p:cNvPr id="256020" name="Text Box 20"/>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256021" name="Text Box 21"/>
          <p:cNvSpPr txBox="1">
            <a:spLocks noChangeArrowheads="1"/>
          </p:cNvSpPr>
          <p:nvPr/>
        </p:nvSpPr>
        <p:spPr bwMode="auto">
          <a:xfrm>
            <a:off x="35052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2"/>
                                        </p:tgtEl>
                                        <p:attrNameLst>
                                          <p:attrName>style.visibility</p:attrName>
                                        </p:attrNameLst>
                                      </p:cBhvr>
                                      <p:to>
                                        <p:strVal val="visible"/>
                                      </p:to>
                                    </p:set>
                                    <p:animEffect transition="in" filter="blinds(horizontal)">
                                      <p:cBhvr>
                                        <p:cTn id="7" dur="500"/>
                                        <p:tgtEl>
                                          <p:spTgt spid="256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03"/>
                                        </p:tgtEl>
                                        <p:attrNameLst>
                                          <p:attrName>style.visibility</p:attrName>
                                        </p:attrNameLst>
                                      </p:cBhvr>
                                      <p:to>
                                        <p:strVal val="visible"/>
                                      </p:to>
                                    </p:set>
                                    <p:animEffect transition="in" filter="dissolve">
                                      <p:cBhvr>
                                        <p:cTn id="12" dur="500"/>
                                        <p:tgtEl>
                                          <p:spTgt spid="256003"/>
                                        </p:tgtEl>
                                      </p:cBhvr>
                                    </p:animEffect>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25600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256004">
                                            <p:txEl>
                                              <p:pRg st="0" end="0"/>
                                            </p:txEl>
                                          </p:spTgt>
                                        </p:tgtEl>
                                        <p:attrNameLst>
                                          <p:attrName>ppt_w</p:attrName>
                                        </p:attrNameLst>
                                      </p:cBhvr>
                                    </p:anim>
                                    <p:anim by="(#ppt_w*0.50)" calcmode="lin" valueType="num">
                                      <p:cBhvr>
                                        <p:cTn id="16" dur="250" decel="50000" autoRev="1" fill="hold">
                                          <p:stCondLst>
                                            <p:cond delay="0"/>
                                          </p:stCondLst>
                                        </p:cTn>
                                        <p:tgtEl>
                                          <p:spTgt spid="256004">
                                            <p:txEl>
                                              <p:pRg st="0" end="0"/>
                                            </p:txEl>
                                          </p:spTgt>
                                        </p:tgtEl>
                                        <p:attrNameLst>
                                          <p:attrName>ppt_x</p:attrName>
                                        </p:attrNameLst>
                                      </p:cBhvr>
                                    </p:anim>
                                    <p:anim from="(-#ppt_h/2)" to="(#ppt_y)" calcmode="lin" valueType="num">
                                      <p:cBhvr>
                                        <p:cTn id="17" dur="500" fill="hold">
                                          <p:stCondLst>
                                            <p:cond delay="0"/>
                                          </p:stCondLst>
                                        </p:cTn>
                                        <p:tgtEl>
                                          <p:spTgt spid="256004">
                                            <p:txEl>
                                              <p:pRg st="0" end="0"/>
                                            </p:txEl>
                                          </p:spTgt>
                                        </p:tgtEl>
                                        <p:attrNameLst>
                                          <p:attrName>ppt_y</p:attrName>
                                        </p:attrNameLst>
                                      </p:cBhvr>
                                    </p:anim>
                                    <p:animRot by="21600000">
                                      <p:cBhvr>
                                        <p:cTn id="18" dur="500" fill="hold">
                                          <p:stCondLst>
                                            <p:cond delay="0"/>
                                          </p:stCondLst>
                                        </p:cTn>
                                        <p:tgtEl>
                                          <p:spTgt spid="256004">
                                            <p:txEl>
                                              <p:pRg st="0" end="0"/>
                                            </p:txEl>
                                          </p:spTgt>
                                        </p:tgtEl>
                                        <p:attrNameLst>
                                          <p:attrName>r</p:attrName>
                                        </p:attrNameLst>
                                      </p:cBhvr>
                                    </p:animRot>
                                  </p:childTnLst>
                                </p:cTn>
                              </p:par>
                              <p:par>
                                <p:cTn id="19" presetID="21" presetClass="entr" presetSubtype="4" fill="hold" nodeType="withEffect">
                                  <p:stCondLst>
                                    <p:cond delay="0"/>
                                  </p:stCondLst>
                                  <p:childTnLst>
                                    <p:set>
                                      <p:cBhvr>
                                        <p:cTn id="20" dur="1" fill="hold">
                                          <p:stCondLst>
                                            <p:cond delay="0"/>
                                          </p:stCondLst>
                                        </p:cTn>
                                        <p:tgtEl>
                                          <p:spTgt spid="256006"/>
                                        </p:tgtEl>
                                        <p:attrNameLst>
                                          <p:attrName>style.visibility</p:attrName>
                                        </p:attrNameLst>
                                      </p:cBhvr>
                                      <p:to>
                                        <p:strVal val="visible"/>
                                      </p:to>
                                    </p:set>
                                    <p:animEffect transition="in" filter="wheel(4)">
                                      <p:cBhvr>
                                        <p:cTn id="21" dur="1000"/>
                                        <p:tgtEl>
                                          <p:spTgt spid="25600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56020"/>
                                        </p:tgtEl>
                                        <p:attrNameLst>
                                          <p:attrName>style.visibility</p:attrName>
                                        </p:attrNameLst>
                                      </p:cBhvr>
                                      <p:to>
                                        <p:strVal val="visible"/>
                                      </p:to>
                                    </p:set>
                                    <p:animEffect transition="in" filter="diamond(in)">
                                      <p:cBhvr>
                                        <p:cTn id="26" dur="1000"/>
                                        <p:tgtEl>
                                          <p:spTgt spid="25602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56021"/>
                                        </p:tgtEl>
                                        <p:attrNameLst>
                                          <p:attrName>style.visibility</p:attrName>
                                        </p:attrNameLst>
                                      </p:cBhvr>
                                      <p:to>
                                        <p:strVal val="visible"/>
                                      </p:to>
                                    </p:set>
                                    <p:animEffect transition="in" filter="diamond(in)">
                                      <p:cBhvr>
                                        <p:cTn id="29" dur="1000"/>
                                        <p:tgtEl>
                                          <p:spTgt spid="25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build="p"/>
      <p:bldP spid="256012" grpId="0"/>
      <p:bldP spid="256020" grpId="0"/>
      <p:bldP spid="2560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flipV="1">
            <a:off x="0" y="-7620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sz="2400">
              <a:latin typeface="Arial" charset="0"/>
            </a:endParaRPr>
          </a:p>
        </p:txBody>
      </p:sp>
      <p:sp>
        <p:nvSpPr>
          <p:cNvPr id="4099" name="Text Box 3"/>
          <p:cNvSpPr txBox="1">
            <a:spLocks noChangeArrowheads="1"/>
          </p:cNvSpPr>
          <p:nvPr/>
        </p:nvSpPr>
        <p:spPr bwMode="auto">
          <a:xfrm>
            <a:off x="3124200" y="4343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4100" name="Text Box 4"/>
          <p:cNvSpPr txBox="1">
            <a:spLocks noChangeArrowheads="1"/>
          </p:cNvSpPr>
          <p:nvPr/>
        </p:nvSpPr>
        <p:spPr bwMode="auto">
          <a:xfrm>
            <a:off x="4800600" y="3962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4101" name="Text Box 6"/>
          <p:cNvSpPr txBox="1">
            <a:spLocks noChangeArrowheads="1"/>
          </p:cNvSpPr>
          <p:nvPr/>
        </p:nvSpPr>
        <p:spPr bwMode="auto">
          <a:xfrm>
            <a:off x="3200400" y="685800"/>
            <a:ext cx="2514600" cy="708025"/>
          </a:xfrm>
          <a:prstGeom prst="rect">
            <a:avLst/>
          </a:prstGeom>
          <a:noFill/>
          <a:ln w="9525">
            <a:noFill/>
            <a:miter lim="800000"/>
            <a:headEnd/>
            <a:tailEnd/>
          </a:ln>
        </p:spPr>
        <p:txBody>
          <a:bodyPr>
            <a:spAutoFit/>
          </a:bodyPr>
          <a:lstStyle/>
          <a:p>
            <a:pPr>
              <a:spcBef>
                <a:spcPct val="50000"/>
              </a:spcBef>
            </a:pPr>
            <a:r>
              <a:rPr lang="en-US" sz="4000" b="1">
                <a:latin typeface="Arial" charset="0"/>
              </a:rPr>
              <a:t>Tập đọc</a:t>
            </a:r>
          </a:p>
        </p:txBody>
      </p:sp>
      <p:pic>
        <p:nvPicPr>
          <p:cNvPr id="4102" name="Picture 8" descr="index_image445"/>
          <p:cNvPicPr>
            <a:picLocks noChangeAspect="1" noChangeArrowheads="1" noCrop="1"/>
          </p:cNvPicPr>
          <p:nvPr/>
        </p:nvPicPr>
        <p:blipFill>
          <a:blip r:embed="rId2"/>
          <a:srcRect/>
          <a:stretch>
            <a:fillRect/>
          </a:stretch>
        </p:blipFill>
        <p:spPr bwMode="auto">
          <a:xfrm>
            <a:off x="0" y="5638800"/>
            <a:ext cx="9144000" cy="1276350"/>
          </a:xfrm>
          <a:prstGeom prst="rect">
            <a:avLst/>
          </a:prstGeom>
          <a:noFill/>
          <a:ln w="9525">
            <a:noFill/>
            <a:miter lim="800000"/>
            <a:headEnd/>
            <a:tailEnd/>
          </a:ln>
        </p:spPr>
      </p:pic>
      <p:sp>
        <p:nvSpPr>
          <p:cNvPr id="286729" name="AutoShape 9"/>
          <p:cNvSpPr>
            <a:spLocks noChangeArrowheads="1"/>
          </p:cNvSpPr>
          <p:nvPr/>
        </p:nvSpPr>
        <p:spPr bwMode="auto">
          <a:xfrm>
            <a:off x="1219200" y="1600200"/>
            <a:ext cx="6629400" cy="1143000"/>
          </a:xfrm>
          <a:prstGeom prst="wedgeEllipseCallout">
            <a:avLst>
              <a:gd name="adj1" fmla="val -22532"/>
              <a:gd name="adj2" fmla="val 85556"/>
            </a:avLst>
          </a:prstGeom>
          <a:solidFill>
            <a:schemeClr val="accent1"/>
          </a:solidFill>
          <a:ln w="9525">
            <a:solidFill>
              <a:schemeClr val="tx1"/>
            </a:solidFill>
            <a:miter lim="800000"/>
            <a:headEnd/>
            <a:tailEnd/>
          </a:ln>
        </p:spPr>
        <p:txBody>
          <a:bodyPr/>
          <a:lstStyle/>
          <a:p>
            <a:pPr algn="ctr"/>
            <a:r>
              <a:rPr lang="en-US" sz="3200" b="1" u="none">
                <a:solidFill>
                  <a:srgbClr val="0000CC"/>
                </a:solidFill>
                <a:latin typeface="Arial" charset="0"/>
              </a:rPr>
              <a:t>KIỂM TRA BÀI CŨ</a:t>
            </a:r>
          </a:p>
        </p:txBody>
      </p:sp>
      <p:pic>
        <p:nvPicPr>
          <p:cNvPr id="286730" name="Picture 10" descr="Teu dung xanh"/>
          <p:cNvPicPr>
            <a:picLocks noChangeAspect="1" noChangeArrowheads="1"/>
          </p:cNvPicPr>
          <p:nvPr/>
        </p:nvPicPr>
        <p:blipFill>
          <a:blip r:embed="rId3">
            <a:lum bright="18000"/>
          </a:blip>
          <a:srcRect/>
          <a:stretch>
            <a:fillRect/>
          </a:stretch>
        </p:blipFill>
        <p:spPr bwMode="auto">
          <a:xfrm rot="10800000" flipH="1" flipV="1">
            <a:off x="0" y="2895600"/>
            <a:ext cx="2259013" cy="3352800"/>
          </a:xfrm>
          <a:prstGeom prst="rect">
            <a:avLst/>
          </a:prstGeom>
          <a:noFill/>
          <a:ln w="9525">
            <a:noFill/>
            <a:miter lim="800000"/>
            <a:headEnd/>
            <a:tailEnd/>
          </a:ln>
        </p:spPr>
      </p:pic>
      <p:sp>
        <p:nvSpPr>
          <p:cNvPr id="286731" name="Text Box 11"/>
          <p:cNvSpPr txBox="1">
            <a:spLocks noChangeArrowheads="1"/>
          </p:cNvSpPr>
          <p:nvPr/>
        </p:nvSpPr>
        <p:spPr bwMode="auto">
          <a:xfrm>
            <a:off x="2667000" y="3200400"/>
            <a:ext cx="6019800" cy="708025"/>
          </a:xfrm>
          <a:prstGeom prst="rect">
            <a:avLst/>
          </a:prstGeom>
          <a:noFill/>
          <a:ln w="9525">
            <a:noFill/>
            <a:miter lim="800000"/>
            <a:headEnd/>
            <a:tailEnd/>
          </a:ln>
        </p:spPr>
        <p:txBody>
          <a:bodyPr>
            <a:spAutoFit/>
          </a:bodyPr>
          <a:lstStyle/>
          <a:p>
            <a:pPr>
              <a:spcBef>
                <a:spcPct val="50000"/>
              </a:spcBef>
            </a:pPr>
            <a:r>
              <a:rPr lang="en-US" sz="4000" b="1" u="none">
                <a:solidFill>
                  <a:srgbClr val="FF3300"/>
                </a:solidFill>
                <a:latin typeface="Arial" charset="0"/>
              </a:rPr>
              <a:t>Thầy cúng </a:t>
            </a:r>
            <a:r>
              <a:rPr lang="vi-VN" sz="4000" b="1" u="none">
                <a:solidFill>
                  <a:srgbClr val="FF3300"/>
                </a:solidFill>
                <a:latin typeface="Arial" charset="0"/>
              </a:rPr>
              <a:t>đ</a:t>
            </a:r>
            <a:r>
              <a:rPr lang="en-US" sz="4000" b="1" u="none">
                <a:solidFill>
                  <a:srgbClr val="FF3300"/>
                </a:solidFill>
                <a:latin typeface="Arial" charset="0"/>
              </a:rPr>
              <a:t>i bệnh viện</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29"/>
                                        </p:tgtEl>
                                        <p:attrNameLst>
                                          <p:attrName>style.visibility</p:attrName>
                                        </p:attrNameLst>
                                      </p:cBhvr>
                                      <p:to>
                                        <p:strVal val="visible"/>
                                      </p:to>
                                    </p:set>
                                    <p:animEffect transition="in" filter="blinds(horizontal)">
                                      <p:cBhvr>
                                        <p:cTn id="7" dur="500"/>
                                        <p:tgtEl>
                                          <p:spTgt spid="286729"/>
                                        </p:tgtEl>
                                      </p:cBhvr>
                                    </p:animEffect>
                                  </p:childTnLst>
                                </p:cTn>
                              </p:par>
                              <p:par>
                                <p:cTn id="8" presetID="3" presetClass="entr" presetSubtype="10" fill="hold" nodeType="withEffect">
                                  <p:stCondLst>
                                    <p:cond delay="0"/>
                                  </p:stCondLst>
                                  <p:childTnLst>
                                    <p:set>
                                      <p:cBhvr>
                                        <p:cTn id="9" dur="1" fill="hold">
                                          <p:stCondLst>
                                            <p:cond delay="0"/>
                                          </p:stCondLst>
                                        </p:cTn>
                                        <p:tgtEl>
                                          <p:spTgt spid="286730"/>
                                        </p:tgtEl>
                                        <p:attrNameLst>
                                          <p:attrName>style.visibility</p:attrName>
                                        </p:attrNameLst>
                                      </p:cBhvr>
                                      <p:to>
                                        <p:strVal val="visible"/>
                                      </p:to>
                                    </p:set>
                                    <p:animEffect transition="in" filter="blinds(horizontal)">
                                      <p:cBhvr>
                                        <p:cTn id="10" dur="500"/>
                                        <p:tgtEl>
                                          <p:spTgt spid="2867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86731">
                                            <p:txEl>
                                              <p:pRg st="0" end="0"/>
                                            </p:txEl>
                                          </p:spTgt>
                                        </p:tgtEl>
                                        <p:attrNameLst>
                                          <p:attrName>style.visibility</p:attrName>
                                        </p:attrNameLst>
                                      </p:cBhvr>
                                      <p:to>
                                        <p:strVal val="visible"/>
                                      </p:to>
                                    </p:set>
                                    <p:animEffect transition="in" filter="box(in)">
                                      <p:cBhvr>
                                        <p:cTn id="15" dur="500"/>
                                        <p:tgtEl>
                                          <p:spTgt spid="286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flipV="1">
            <a:off x="0" y="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sz="2400">
              <a:latin typeface="Arial" charset="0"/>
            </a:endParaRPr>
          </a:p>
        </p:txBody>
      </p:sp>
      <p:sp>
        <p:nvSpPr>
          <p:cNvPr id="5123" name="Text Box 3"/>
          <p:cNvSpPr txBox="1">
            <a:spLocks noChangeArrowheads="1"/>
          </p:cNvSpPr>
          <p:nvPr/>
        </p:nvSpPr>
        <p:spPr bwMode="auto">
          <a:xfrm>
            <a:off x="3124200" y="4343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5124" name="Text Box 4"/>
          <p:cNvSpPr txBox="1">
            <a:spLocks noChangeArrowheads="1"/>
          </p:cNvSpPr>
          <p:nvPr/>
        </p:nvSpPr>
        <p:spPr bwMode="auto">
          <a:xfrm>
            <a:off x="4800600" y="3962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5125" name="Text Box 5"/>
          <p:cNvSpPr txBox="1">
            <a:spLocks noChangeArrowheads="1"/>
          </p:cNvSpPr>
          <p:nvPr/>
        </p:nvSpPr>
        <p:spPr bwMode="auto">
          <a:xfrm>
            <a:off x="4953000" y="4114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5126" name="Text Box 6"/>
          <p:cNvSpPr txBox="1">
            <a:spLocks noChangeArrowheads="1"/>
          </p:cNvSpPr>
          <p:nvPr/>
        </p:nvSpPr>
        <p:spPr bwMode="auto">
          <a:xfrm>
            <a:off x="3200400" y="685800"/>
            <a:ext cx="2514600" cy="708025"/>
          </a:xfrm>
          <a:prstGeom prst="rect">
            <a:avLst/>
          </a:prstGeom>
          <a:noFill/>
          <a:ln w="9525">
            <a:noFill/>
            <a:miter lim="800000"/>
            <a:headEnd/>
            <a:tailEnd/>
          </a:ln>
        </p:spPr>
        <p:txBody>
          <a:bodyPr>
            <a:spAutoFit/>
          </a:bodyPr>
          <a:lstStyle/>
          <a:p>
            <a:pPr>
              <a:spcBef>
                <a:spcPct val="50000"/>
              </a:spcBef>
            </a:pPr>
            <a:r>
              <a:rPr lang="en-US" sz="4000" b="1">
                <a:latin typeface="Arial" charset="0"/>
              </a:rPr>
              <a:t>Tập đọc</a:t>
            </a:r>
          </a:p>
        </p:txBody>
      </p:sp>
      <p:sp>
        <p:nvSpPr>
          <p:cNvPr id="5127" name="AutoShape 9"/>
          <p:cNvSpPr>
            <a:spLocks noChangeArrowheads="1"/>
          </p:cNvSpPr>
          <p:nvPr/>
        </p:nvSpPr>
        <p:spPr bwMode="auto">
          <a:xfrm>
            <a:off x="1219200" y="1600200"/>
            <a:ext cx="6629400" cy="1143000"/>
          </a:xfrm>
          <a:prstGeom prst="wedgeEllipseCallout">
            <a:avLst>
              <a:gd name="adj1" fmla="val -22532"/>
              <a:gd name="adj2" fmla="val 85556"/>
            </a:avLst>
          </a:prstGeom>
          <a:solidFill>
            <a:schemeClr val="accent1"/>
          </a:solidFill>
          <a:ln w="9525">
            <a:solidFill>
              <a:schemeClr val="tx1"/>
            </a:solidFill>
            <a:miter lim="800000"/>
            <a:headEnd/>
            <a:tailEnd/>
          </a:ln>
        </p:spPr>
        <p:txBody>
          <a:bodyPr/>
          <a:lstStyle/>
          <a:p>
            <a:pPr algn="ctr"/>
            <a:r>
              <a:rPr lang="en-US" sz="3200" b="1" u="none">
                <a:solidFill>
                  <a:srgbClr val="0000CC"/>
                </a:solidFill>
                <a:latin typeface="Arial" charset="0"/>
              </a:rPr>
              <a:t>KIỂM TRA BÀI CŨ</a:t>
            </a:r>
          </a:p>
        </p:txBody>
      </p:sp>
      <p:sp>
        <p:nvSpPr>
          <p:cNvPr id="5128" name="Text Box 11"/>
          <p:cNvSpPr txBox="1">
            <a:spLocks noChangeArrowheads="1"/>
          </p:cNvSpPr>
          <p:nvPr/>
        </p:nvSpPr>
        <p:spPr bwMode="auto">
          <a:xfrm>
            <a:off x="2895600" y="2971800"/>
            <a:ext cx="6019800" cy="708025"/>
          </a:xfrm>
          <a:prstGeom prst="rect">
            <a:avLst/>
          </a:prstGeom>
          <a:noFill/>
          <a:ln w="9525">
            <a:noFill/>
            <a:miter lim="800000"/>
            <a:headEnd/>
            <a:tailEnd/>
          </a:ln>
        </p:spPr>
        <p:txBody>
          <a:bodyPr>
            <a:spAutoFit/>
          </a:bodyPr>
          <a:lstStyle/>
          <a:p>
            <a:pPr>
              <a:spcBef>
                <a:spcPct val="50000"/>
              </a:spcBef>
            </a:pPr>
            <a:r>
              <a:rPr lang="en-US" sz="4000" b="1">
                <a:solidFill>
                  <a:srgbClr val="FF3300"/>
                </a:solidFill>
                <a:latin typeface="Arial" charset="0"/>
              </a:rPr>
              <a:t>Thầy cúng </a:t>
            </a:r>
            <a:r>
              <a:rPr lang="vi-VN" sz="4000" b="1">
                <a:solidFill>
                  <a:srgbClr val="FF3300"/>
                </a:solidFill>
                <a:latin typeface="Arial" charset="0"/>
              </a:rPr>
              <a:t>đ</a:t>
            </a:r>
            <a:r>
              <a:rPr lang="en-US" sz="4000" b="1">
                <a:solidFill>
                  <a:srgbClr val="FF3300"/>
                </a:solidFill>
                <a:latin typeface="Arial" charset="0"/>
              </a:rPr>
              <a:t>i bệnh viện</a:t>
            </a:r>
          </a:p>
        </p:txBody>
      </p:sp>
      <p:sp>
        <p:nvSpPr>
          <p:cNvPr id="287756" name="Text Box 12"/>
          <p:cNvSpPr txBox="1">
            <a:spLocks noChangeArrowheads="1"/>
          </p:cNvSpPr>
          <p:nvPr/>
        </p:nvSpPr>
        <p:spPr bwMode="auto">
          <a:xfrm>
            <a:off x="0" y="4038600"/>
            <a:ext cx="9144000" cy="2505075"/>
          </a:xfrm>
          <a:prstGeom prst="rect">
            <a:avLst/>
          </a:prstGeom>
          <a:noFill/>
          <a:ln w="9525">
            <a:noFill/>
            <a:miter lim="800000"/>
            <a:headEnd/>
            <a:tailEnd/>
          </a:ln>
        </p:spPr>
        <p:txBody>
          <a:bodyPr>
            <a:spAutoFit/>
          </a:bodyPr>
          <a:lstStyle/>
          <a:p>
            <a:pPr marL="342900" indent="-342900">
              <a:spcBef>
                <a:spcPct val="20000"/>
              </a:spcBef>
              <a:buFontTx/>
              <a:buAutoNum type="arabicParenR"/>
            </a:pPr>
            <a:r>
              <a:rPr lang="en-US" sz="3200" b="1" u="none">
                <a:latin typeface="Arial" charset="0"/>
              </a:rPr>
              <a:t> Cụ Ún làm nghề gì?</a:t>
            </a:r>
          </a:p>
          <a:p>
            <a:pPr marL="342900" indent="-342900">
              <a:spcBef>
                <a:spcPct val="20000"/>
              </a:spcBef>
              <a:buFontTx/>
              <a:buAutoNum type="arabicParenR"/>
            </a:pPr>
            <a:r>
              <a:rPr lang="en-US" sz="3200" b="1" u="none">
                <a:latin typeface="Arial" charset="0"/>
              </a:rPr>
              <a:t> Khi mắc bệnh, cụ tự chữa bằng cách nào?</a:t>
            </a:r>
          </a:p>
          <a:p>
            <a:pPr marL="342900" indent="-342900">
              <a:spcBef>
                <a:spcPct val="20000"/>
              </a:spcBef>
            </a:pPr>
            <a:r>
              <a:rPr lang="en-US" sz="3200" b="1" u="none">
                <a:latin typeface="Arial" charset="0"/>
              </a:rPr>
              <a:t>3) Nêu nội dung bài học.</a:t>
            </a:r>
          </a:p>
          <a:p>
            <a:pPr marL="342900" indent="-342900">
              <a:spcBef>
                <a:spcPct val="50000"/>
              </a:spcBef>
            </a:pPr>
            <a:endParaRPr lang="en-US" sz="3200" b="1" u="none">
              <a:latin typeface="Arial"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7756">
                                            <p:txEl>
                                              <p:pRg st="0" end="0"/>
                                            </p:txEl>
                                          </p:spTgt>
                                        </p:tgtEl>
                                        <p:attrNameLst>
                                          <p:attrName>style.visibility</p:attrName>
                                        </p:attrNameLst>
                                      </p:cBhvr>
                                      <p:to>
                                        <p:strVal val="visible"/>
                                      </p:to>
                                    </p:set>
                                    <p:animEffect transition="in" filter="blinds(horizontal)">
                                      <p:cBhvr>
                                        <p:cTn id="7" dur="500"/>
                                        <p:tgtEl>
                                          <p:spTgt spid="287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7756">
                                            <p:txEl>
                                              <p:pRg st="1" end="1"/>
                                            </p:txEl>
                                          </p:spTgt>
                                        </p:tgtEl>
                                        <p:attrNameLst>
                                          <p:attrName>style.visibility</p:attrName>
                                        </p:attrNameLst>
                                      </p:cBhvr>
                                      <p:to>
                                        <p:strVal val="visible"/>
                                      </p:to>
                                    </p:set>
                                    <p:animEffect transition="in" filter="blinds(horizontal)">
                                      <p:cBhvr>
                                        <p:cTn id="12" dur="500"/>
                                        <p:tgtEl>
                                          <p:spTgt spid="2877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7756">
                                            <p:txEl>
                                              <p:pRg st="2" end="2"/>
                                            </p:txEl>
                                          </p:spTgt>
                                        </p:tgtEl>
                                        <p:attrNameLst>
                                          <p:attrName>style.visibility</p:attrName>
                                        </p:attrNameLst>
                                      </p:cBhvr>
                                      <p:to>
                                        <p:strVal val="visible"/>
                                      </p:to>
                                    </p:set>
                                    <p:animEffect transition="in" filter="blinds(horizontal)">
                                      <p:cBhvr>
                                        <p:cTn id="17" dur="500"/>
                                        <p:tgtEl>
                                          <p:spTgt spid="2877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pic>
        <p:nvPicPr>
          <p:cNvPr id="6147" name="imgb" descr="sapa"/>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CCFF"/>
            </a:gs>
            <a:gs pos="100000">
              <a:srgbClr val="FFFFFF"/>
            </a:gs>
          </a:gsLst>
          <a:path path="shape">
            <a:fillToRect l="50000" t="50000" r="50000" b="50000"/>
          </a:path>
        </a:gradFill>
        <a:effectLst/>
      </p:bgPr>
    </p:bg>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b="1">
                <a:latin typeface="Arial" charset="0"/>
              </a:rPr>
              <a:t>Tập </a:t>
            </a:r>
            <a:r>
              <a:rPr lang="vi-VN" sz="4000" b="1">
                <a:latin typeface="Arial" charset="0"/>
              </a:rPr>
              <a:t>đ</a:t>
            </a:r>
            <a:r>
              <a:rPr lang="en-US" sz="4000" b="1">
                <a:latin typeface="Arial" charset="0"/>
              </a:rPr>
              <a:t>ọc</a:t>
            </a:r>
          </a:p>
        </p:txBody>
      </p:sp>
      <p:pic>
        <p:nvPicPr>
          <p:cNvPr id="7171" name="Picture 8" descr="x20[1]"/>
          <p:cNvPicPr>
            <a:picLocks noChangeAspect="1" noChangeArrowheads="1" noCrop="1"/>
          </p:cNvPicPr>
          <p:nvPr/>
        </p:nvPicPr>
        <p:blipFill>
          <a:blip r:embed="rId2"/>
          <a:srcRect/>
          <a:stretch>
            <a:fillRect/>
          </a:stretch>
        </p:blipFill>
        <p:spPr bwMode="auto">
          <a:xfrm>
            <a:off x="0" y="5375275"/>
            <a:ext cx="1676400" cy="1482725"/>
          </a:xfrm>
          <a:prstGeom prst="rect">
            <a:avLst/>
          </a:prstGeom>
          <a:noFill/>
          <a:ln w="9525">
            <a:noFill/>
            <a:miter lim="800000"/>
            <a:headEnd/>
            <a:tailEnd/>
          </a:ln>
        </p:spPr>
      </p:pic>
      <p:pic>
        <p:nvPicPr>
          <p:cNvPr id="7172" name="Picture 9" descr="index_image445"/>
          <p:cNvPicPr>
            <a:picLocks noChangeAspect="1" noChangeArrowheads="1" noCrop="1"/>
          </p:cNvPicPr>
          <p:nvPr/>
        </p:nvPicPr>
        <p:blipFill>
          <a:blip r:embed="rId3"/>
          <a:srcRect/>
          <a:stretch>
            <a:fillRect/>
          </a:stretch>
        </p:blipFill>
        <p:spPr bwMode="auto">
          <a:xfrm>
            <a:off x="0" y="5657850"/>
            <a:ext cx="9144000" cy="1200150"/>
          </a:xfrm>
          <a:prstGeom prst="rect">
            <a:avLst/>
          </a:prstGeom>
          <a:noFill/>
          <a:ln w="9525">
            <a:noFill/>
            <a:miter lim="800000"/>
            <a:headEnd/>
            <a:tailEnd/>
          </a:ln>
        </p:spPr>
      </p:pic>
      <p:pic>
        <p:nvPicPr>
          <p:cNvPr id="7173" name="Picture 10" descr="WhitecornerFlower"/>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sp>
        <p:nvSpPr>
          <p:cNvPr id="215051" name="Text Box 11"/>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215052" name="Text Box 12"/>
          <p:cNvSpPr txBox="1">
            <a:spLocks noChangeArrowheads="1"/>
          </p:cNvSpPr>
          <p:nvPr/>
        </p:nvSpPr>
        <p:spPr bwMode="auto">
          <a:xfrm>
            <a:off x="36576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051"/>
                                        </p:tgtEl>
                                        <p:attrNameLst>
                                          <p:attrName>style.visibility</p:attrName>
                                        </p:attrNameLst>
                                      </p:cBhvr>
                                      <p:to>
                                        <p:strVal val="visible"/>
                                      </p:to>
                                    </p:set>
                                    <p:animEffect transition="in" filter="diamond(in)">
                                      <p:cBhvr>
                                        <p:cTn id="7" dur="1000"/>
                                        <p:tgtEl>
                                          <p:spTgt spid="21505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5052"/>
                                        </p:tgtEl>
                                        <p:attrNameLst>
                                          <p:attrName>style.visibility</p:attrName>
                                        </p:attrNameLst>
                                      </p:cBhvr>
                                      <p:to>
                                        <p:strVal val="visible"/>
                                      </p:to>
                                    </p:set>
                                    <p:animEffect transition="in" filter="diamond(in)">
                                      <p:cBhvr>
                                        <p:cTn id="10" dur="1000"/>
                                        <p:tgtEl>
                                          <p:spTgt spid="215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1" grpId="0"/>
      <p:bldP spid="2150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048000" y="609600"/>
            <a:ext cx="3276600" cy="708025"/>
          </a:xfrm>
          <a:prstGeom prst="rect">
            <a:avLst/>
          </a:prstGeom>
          <a:noFill/>
          <a:ln w="9525">
            <a:noFill/>
            <a:miter lim="800000"/>
            <a:headEnd/>
            <a:tailEnd/>
          </a:ln>
        </p:spPr>
        <p:txBody>
          <a:bodyPr>
            <a:spAutoFit/>
          </a:bodyPr>
          <a:lstStyle/>
          <a:p>
            <a:pPr algn="ctr">
              <a:spcBef>
                <a:spcPct val="50000"/>
              </a:spcBef>
            </a:pPr>
            <a:r>
              <a:rPr lang="en-US" sz="4000">
                <a:latin typeface="Arial" charset="0"/>
              </a:rPr>
              <a:t>Tập </a:t>
            </a:r>
            <a:r>
              <a:rPr lang="vi-VN" sz="4000">
                <a:latin typeface="Arial" charset="0"/>
              </a:rPr>
              <a:t>đ</a:t>
            </a:r>
            <a:r>
              <a:rPr lang="en-US" sz="4000">
                <a:latin typeface="Arial" charset="0"/>
              </a:rPr>
              <a:t>ọc</a:t>
            </a:r>
          </a:p>
        </p:txBody>
      </p:sp>
      <p:pic>
        <p:nvPicPr>
          <p:cNvPr id="8195" name="Picture 4" descr="x20[1]"/>
          <p:cNvPicPr>
            <a:picLocks noChangeAspect="1" noChangeArrowheads="1" noCrop="1"/>
          </p:cNvPicPr>
          <p:nvPr/>
        </p:nvPicPr>
        <p:blipFill>
          <a:blip r:embed="rId2"/>
          <a:srcRect/>
          <a:stretch>
            <a:fillRect/>
          </a:stretch>
        </p:blipFill>
        <p:spPr bwMode="auto">
          <a:xfrm>
            <a:off x="0" y="5638800"/>
            <a:ext cx="1371600" cy="1219200"/>
          </a:xfrm>
          <a:prstGeom prst="rect">
            <a:avLst/>
          </a:prstGeom>
          <a:noFill/>
          <a:ln w="9525">
            <a:noFill/>
            <a:miter lim="800000"/>
            <a:headEnd/>
            <a:tailEnd/>
          </a:ln>
        </p:spPr>
      </p:pic>
      <p:pic>
        <p:nvPicPr>
          <p:cNvPr id="8196" name="Picture 5" descr="index_image445"/>
          <p:cNvPicPr>
            <a:picLocks noChangeAspect="1" noChangeArrowheads="1" noCrop="1"/>
          </p:cNvPicPr>
          <p:nvPr/>
        </p:nvPicPr>
        <p:blipFill>
          <a:blip r:embed="rId3"/>
          <a:srcRect/>
          <a:stretch>
            <a:fillRect/>
          </a:stretch>
        </p:blipFill>
        <p:spPr bwMode="auto">
          <a:xfrm>
            <a:off x="76200" y="6019800"/>
            <a:ext cx="9144000" cy="895350"/>
          </a:xfrm>
          <a:prstGeom prst="rect">
            <a:avLst/>
          </a:prstGeom>
          <a:noFill/>
          <a:ln w="9525">
            <a:noFill/>
            <a:miter lim="800000"/>
            <a:headEnd/>
            <a:tailEnd/>
          </a:ln>
        </p:spPr>
      </p:pic>
      <p:sp>
        <p:nvSpPr>
          <p:cNvPr id="290825" name="Text Box 9"/>
          <p:cNvSpPr txBox="1">
            <a:spLocks noChangeArrowheads="1"/>
          </p:cNvSpPr>
          <p:nvPr/>
        </p:nvSpPr>
        <p:spPr bwMode="auto">
          <a:xfrm>
            <a:off x="228600" y="2989263"/>
            <a:ext cx="8915400" cy="2384425"/>
          </a:xfrm>
          <a:prstGeom prst="rect">
            <a:avLst/>
          </a:prstGeom>
          <a:noFill/>
          <a:ln w="9525" cap="rnd">
            <a:solidFill>
              <a:srgbClr val="FFCCFF"/>
            </a:solidFill>
            <a:prstDash val="sysDot"/>
            <a:miter lim="800000"/>
            <a:headEnd/>
            <a:tailEnd/>
          </a:ln>
        </p:spPr>
        <p:txBody>
          <a:bodyPr>
            <a:spAutoFit/>
          </a:bodyPr>
          <a:lstStyle/>
          <a:p>
            <a:pPr algn="ctr">
              <a:lnSpc>
                <a:spcPct val="80000"/>
              </a:lnSpc>
              <a:spcBef>
                <a:spcPct val="15000"/>
              </a:spcBef>
              <a:spcAft>
                <a:spcPct val="15000"/>
              </a:spcAft>
            </a:pPr>
            <a:endParaRPr lang="en-US" sz="900" b="1">
              <a:solidFill>
                <a:srgbClr val="FF0000"/>
              </a:solidFill>
              <a:latin typeface="Arial" charset="0"/>
            </a:endParaRPr>
          </a:p>
          <a:p>
            <a:pPr>
              <a:lnSpc>
                <a:spcPct val="80000"/>
              </a:lnSpc>
              <a:spcBef>
                <a:spcPct val="15000"/>
              </a:spcBef>
              <a:spcAft>
                <a:spcPct val="15000"/>
              </a:spcAft>
            </a:pPr>
            <a:r>
              <a:rPr lang="en-US" sz="3600" b="1" u="none">
                <a:solidFill>
                  <a:srgbClr val="000099"/>
                </a:solidFill>
                <a:latin typeface="Arial" charset="0"/>
              </a:rPr>
              <a:t>  </a:t>
            </a:r>
            <a:r>
              <a:rPr lang="en-US" sz="3200" b="1" u="none">
                <a:solidFill>
                  <a:srgbClr val="000099"/>
                </a:solidFill>
                <a:latin typeface="Arial" charset="0"/>
              </a:rPr>
              <a:t>Đoạn 1: </a:t>
            </a:r>
            <a:r>
              <a:rPr lang="en-US" sz="3200" b="1" u="none">
                <a:latin typeface="Arial" charset="0"/>
              </a:rPr>
              <a:t>Từ </a:t>
            </a:r>
            <a:r>
              <a:rPr lang="vi-VN" sz="3200" b="1" u="none">
                <a:latin typeface="Arial" charset="0"/>
              </a:rPr>
              <a:t>đ</a:t>
            </a:r>
            <a:r>
              <a:rPr lang="en-US" sz="3200" b="1" u="none">
                <a:latin typeface="Arial" charset="0"/>
              </a:rPr>
              <a:t>ầu ...trồng lúa</a:t>
            </a:r>
            <a:endParaRPr lang="en-US" sz="3200" b="1" i="1" u="none">
              <a:solidFill>
                <a:srgbClr val="0000CC"/>
              </a:solidFill>
              <a:latin typeface="Arial" charset="0"/>
            </a:endParaRPr>
          </a:p>
          <a:p>
            <a:pPr>
              <a:lnSpc>
                <a:spcPct val="80000"/>
              </a:lnSpc>
              <a:spcBef>
                <a:spcPct val="15000"/>
              </a:spcBef>
              <a:spcAft>
                <a:spcPct val="15000"/>
              </a:spcAft>
            </a:pPr>
            <a:r>
              <a:rPr lang="en-US" sz="3200" b="1" u="none">
                <a:solidFill>
                  <a:srgbClr val="000099"/>
                </a:solidFill>
                <a:latin typeface="Arial" charset="0"/>
              </a:rPr>
              <a:t>  Đoạn 2</a:t>
            </a:r>
            <a:r>
              <a:rPr lang="en-US" sz="3200" b="1" u="none">
                <a:latin typeface="Arial" charset="0"/>
              </a:rPr>
              <a:t>: Con n</a:t>
            </a:r>
            <a:r>
              <a:rPr lang="vi-VN" sz="3200" b="1" u="none">
                <a:latin typeface="Arial" charset="0"/>
              </a:rPr>
              <a:t>ư</a:t>
            </a:r>
            <a:r>
              <a:rPr lang="en-US" sz="3200" b="1" u="none">
                <a:latin typeface="Arial" charset="0"/>
              </a:rPr>
              <a:t>ớc nhỏ.....nh</a:t>
            </a:r>
            <a:r>
              <a:rPr lang="vi-VN" sz="3200" b="1" u="none">
                <a:latin typeface="Arial" charset="0"/>
              </a:rPr>
              <a:t>ư</a:t>
            </a:r>
            <a:r>
              <a:rPr lang="en-US" sz="3200" b="1" u="none">
                <a:latin typeface="Arial" charset="0"/>
              </a:rPr>
              <a:t> tr</a:t>
            </a:r>
            <a:r>
              <a:rPr lang="vi-VN" sz="3200" b="1" u="none">
                <a:latin typeface="Arial" charset="0"/>
              </a:rPr>
              <a:t>ư</a:t>
            </a:r>
            <a:r>
              <a:rPr lang="en-US" sz="3200" b="1" u="none">
                <a:latin typeface="Arial" charset="0"/>
              </a:rPr>
              <a:t>ớc nữa</a:t>
            </a:r>
          </a:p>
          <a:p>
            <a:pPr>
              <a:lnSpc>
                <a:spcPct val="80000"/>
              </a:lnSpc>
              <a:spcBef>
                <a:spcPct val="15000"/>
              </a:spcBef>
              <a:spcAft>
                <a:spcPct val="15000"/>
              </a:spcAft>
            </a:pPr>
            <a:r>
              <a:rPr lang="en-US" sz="3200" b="1" u="none">
                <a:solidFill>
                  <a:srgbClr val="000099"/>
                </a:solidFill>
                <a:latin typeface="Arial" charset="0"/>
              </a:rPr>
              <a:t>  Đoạn 3</a:t>
            </a:r>
            <a:r>
              <a:rPr lang="en-US" sz="3200" b="1" u="none">
                <a:latin typeface="Arial" charset="0"/>
              </a:rPr>
              <a:t>: còn lại</a:t>
            </a:r>
          </a:p>
          <a:p>
            <a:pPr>
              <a:lnSpc>
                <a:spcPct val="80000"/>
              </a:lnSpc>
              <a:spcBef>
                <a:spcPct val="15000"/>
              </a:spcBef>
              <a:spcAft>
                <a:spcPct val="15000"/>
              </a:spcAft>
            </a:pPr>
            <a:endParaRPr lang="en-US" sz="3200" b="1" i="1" u="none">
              <a:solidFill>
                <a:srgbClr val="0000CC"/>
              </a:solidFill>
              <a:latin typeface="Arial" charset="0"/>
            </a:endParaRPr>
          </a:p>
        </p:txBody>
      </p:sp>
      <p:sp>
        <p:nvSpPr>
          <p:cNvPr id="290826" name="Text Box 10"/>
          <p:cNvSpPr txBox="1">
            <a:spLocks noChangeArrowheads="1"/>
          </p:cNvSpPr>
          <p:nvPr/>
        </p:nvSpPr>
        <p:spPr bwMode="auto">
          <a:xfrm>
            <a:off x="76200" y="2376488"/>
            <a:ext cx="3733800" cy="584200"/>
          </a:xfrm>
          <a:prstGeom prst="rect">
            <a:avLst/>
          </a:prstGeom>
          <a:noFill/>
          <a:ln w="12700">
            <a:noFill/>
            <a:miter lim="800000"/>
            <a:headEnd/>
            <a:tailEnd/>
          </a:ln>
        </p:spPr>
        <p:txBody>
          <a:bodyPr>
            <a:spAutoFit/>
          </a:bodyPr>
          <a:lstStyle/>
          <a:p>
            <a:pPr>
              <a:spcBef>
                <a:spcPct val="50000"/>
              </a:spcBef>
            </a:pPr>
            <a:r>
              <a:rPr lang="en-US" sz="3200" b="1" u="none">
                <a:latin typeface="Arial" charset="0"/>
              </a:rPr>
              <a:t>Chia </a:t>
            </a:r>
            <a:r>
              <a:rPr lang="vi-VN" sz="3200" b="1" u="none">
                <a:latin typeface="Arial" charset="0"/>
              </a:rPr>
              <a:t>đ</a:t>
            </a:r>
            <a:r>
              <a:rPr lang="en-US" sz="3200" b="1" u="none">
                <a:latin typeface="Arial" charset="0"/>
              </a:rPr>
              <a:t>oạn: 3 </a:t>
            </a:r>
            <a:r>
              <a:rPr lang="vi-VN" sz="3200" b="1" u="none">
                <a:latin typeface="Arial" charset="0"/>
              </a:rPr>
              <a:t>đ</a:t>
            </a:r>
            <a:r>
              <a:rPr lang="en-US" sz="3200" b="1" u="none">
                <a:latin typeface="Arial" charset="0"/>
              </a:rPr>
              <a:t>oạn</a:t>
            </a:r>
          </a:p>
        </p:txBody>
      </p:sp>
      <p:sp>
        <p:nvSpPr>
          <p:cNvPr id="290827" name="Text Box 11"/>
          <p:cNvSpPr txBox="1">
            <a:spLocks noChangeArrowheads="1"/>
          </p:cNvSpPr>
          <p:nvPr/>
        </p:nvSpPr>
        <p:spPr bwMode="auto">
          <a:xfrm>
            <a:off x="1066800" y="12954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290828" name="Text Box 12"/>
          <p:cNvSpPr txBox="1">
            <a:spLocks noChangeArrowheads="1"/>
          </p:cNvSpPr>
          <p:nvPr/>
        </p:nvSpPr>
        <p:spPr bwMode="auto">
          <a:xfrm>
            <a:off x="3657600" y="19954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0826"/>
                                        </p:tgtEl>
                                        <p:attrNameLst>
                                          <p:attrName>style.visibility</p:attrName>
                                        </p:attrNameLst>
                                      </p:cBhvr>
                                      <p:to>
                                        <p:strVal val="visible"/>
                                      </p:to>
                                    </p:set>
                                    <p:animEffect transition="in" filter="blinds(horizontal)">
                                      <p:cBhvr>
                                        <p:cTn id="7" dur="500"/>
                                        <p:tgtEl>
                                          <p:spTgt spid="290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0825"/>
                                        </p:tgtEl>
                                        <p:attrNameLst>
                                          <p:attrName>style.visibility</p:attrName>
                                        </p:attrNameLst>
                                      </p:cBhvr>
                                      <p:to>
                                        <p:strVal val="visible"/>
                                      </p:to>
                                    </p:set>
                                    <p:animEffect transition="in" filter="blinds(horizontal)">
                                      <p:cBhvr>
                                        <p:cTn id="12" dur="500"/>
                                        <p:tgtEl>
                                          <p:spTgt spid="2908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0827"/>
                                        </p:tgtEl>
                                        <p:attrNameLst>
                                          <p:attrName>style.visibility</p:attrName>
                                        </p:attrNameLst>
                                      </p:cBhvr>
                                      <p:to>
                                        <p:strVal val="visible"/>
                                      </p:to>
                                    </p:set>
                                    <p:animEffect transition="in" filter="diamond(in)">
                                      <p:cBhvr>
                                        <p:cTn id="17" dur="1000"/>
                                        <p:tgtEl>
                                          <p:spTgt spid="290827"/>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90828"/>
                                        </p:tgtEl>
                                        <p:attrNameLst>
                                          <p:attrName>style.visibility</p:attrName>
                                        </p:attrNameLst>
                                      </p:cBhvr>
                                      <p:to>
                                        <p:strVal val="visible"/>
                                      </p:to>
                                    </p:set>
                                    <p:animEffect transition="in" filter="diamond(in)">
                                      <p:cBhvr>
                                        <p:cTn id="20" dur="1000"/>
                                        <p:tgtEl>
                                          <p:spTgt spid="290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5" grpId="0" animBg="1"/>
      <p:bldP spid="290826" grpId="0"/>
      <p:bldP spid="290827" grpId="0"/>
      <p:bldP spid="2908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flipV="1">
            <a:off x="0" y="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sz="2400">
              <a:latin typeface="Arial" charset="0"/>
            </a:endParaRPr>
          </a:p>
        </p:txBody>
      </p:sp>
      <p:sp>
        <p:nvSpPr>
          <p:cNvPr id="9219" name="Text Box 3"/>
          <p:cNvSpPr txBox="1">
            <a:spLocks noChangeArrowheads="1"/>
          </p:cNvSpPr>
          <p:nvPr/>
        </p:nvSpPr>
        <p:spPr bwMode="auto">
          <a:xfrm>
            <a:off x="533400" y="2286000"/>
            <a:ext cx="36576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Arial" charset="0"/>
              </a:rPr>
              <a:t>LUYỆN  ĐỌC</a:t>
            </a:r>
          </a:p>
        </p:txBody>
      </p:sp>
      <p:sp>
        <p:nvSpPr>
          <p:cNvPr id="9220" name="Text Box 4"/>
          <p:cNvSpPr txBox="1">
            <a:spLocks noChangeArrowheads="1"/>
          </p:cNvSpPr>
          <p:nvPr/>
        </p:nvSpPr>
        <p:spPr bwMode="auto">
          <a:xfrm>
            <a:off x="4724400" y="2286000"/>
            <a:ext cx="44196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Arial" charset="0"/>
              </a:rPr>
              <a:t>TỪ NGỮ</a:t>
            </a:r>
          </a:p>
        </p:txBody>
      </p:sp>
      <p:sp>
        <p:nvSpPr>
          <p:cNvPr id="9221" name="Line 6"/>
          <p:cNvSpPr>
            <a:spLocks noChangeShapeType="1"/>
          </p:cNvSpPr>
          <p:nvPr/>
        </p:nvSpPr>
        <p:spPr bwMode="auto">
          <a:xfrm>
            <a:off x="4343400" y="2286000"/>
            <a:ext cx="0" cy="4572000"/>
          </a:xfrm>
          <a:prstGeom prst="line">
            <a:avLst/>
          </a:prstGeom>
          <a:noFill/>
          <a:ln w="57150">
            <a:solidFill>
              <a:srgbClr val="FFFF00"/>
            </a:solidFill>
            <a:round/>
            <a:headEnd/>
            <a:tailEnd/>
          </a:ln>
        </p:spPr>
        <p:txBody>
          <a:bodyPr/>
          <a:lstStyle/>
          <a:p>
            <a:endParaRPr lang="en-US"/>
          </a:p>
        </p:txBody>
      </p:sp>
      <p:sp>
        <p:nvSpPr>
          <p:cNvPr id="9222" name="Text Box 11"/>
          <p:cNvSpPr txBox="1">
            <a:spLocks noChangeArrowheads="1"/>
          </p:cNvSpPr>
          <p:nvPr/>
        </p:nvSpPr>
        <p:spPr bwMode="auto">
          <a:xfrm>
            <a:off x="3124200" y="4343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9223" name="Text Box 12"/>
          <p:cNvSpPr txBox="1">
            <a:spLocks noChangeArrowheads="1"/>
          </p:cNvSpPr>
          <p:nvPr/>
        </p:nvSpPr>
        <p:spPr bwMode="auto">
          <a:xfrm>
            <a:off x="4800600" y="3962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9224" name="Text Box 13"/>
          <p:cNvSpPr txBox="1">
            <a:spLocks noChangeArrowheads="1"/>
          </p:cNvSpPr>
          <p:nvPr/>
        </p:nvSpPr>
        <p:spPr bwMode="auto">
          <a:xfrm>
            <a:off x="4953000" y="4114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9225" name="Text Box 16"/>
          <p:cNvSpPr txBox="1">
            <a:spLocks noChangeArrowheads="1"/>
          </p:cNvSpPr>
          <p:nvPr/>
        </p:nvSpPr>
        <p:spPr bwMode="auto">
          <a:xfrm>
            <a:off x="3124200" y="533400"/>
            <a:ext cx="2514600" cy="708025"/>
          </a:xfrm>
          <a:prstGeom prst="rect">
            <a:avLst/>
          </a:prstGeom>
          <a:noFill/>
          <a:ln w="9525">
            <a:noFill/>
            <a:miter lim="800000"/>
            <a:headEnd/>
            <a:tailEnd/>
          </a:ln>
        </p:spPr>
        <p:txBody>
          <a:bodyPr>
            <a:spAutoFit/>
          </a:bodyPr>
          <a:lstStyle/>
          <a:p>
            <a:pPr>
              <a:spcBef>
                <a:spcPct val="50000"/>
              </a:spcBef>
            </a:pPr>
            <a:r>
              <a:rPr lang="en-US" sz="4000">
                <a:latin typeface="Arial" charset="0"/>
              </a:rPr>
              <a:t>Tập đọc</a:t>
            </a:r>
          </a:p>
        </p:txBody>
      </p:sp>
      <p:pic>
        <p:nvPicPr>
          <p:cNvPr id="9226" name="Picture 19"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839619" y="3477419"/>
            <a:ext cx="6324600" cy="436562"/>
          </a:xfrm>
          <a:prstGeom prst="rect">
            <a:avLst/>
          </a:prstGeom>
          <a:noFill/>
          <a:ln w="9525">
            <a:noFill/>
            <a:miter lim="800000"/>
            <a:headEnd/>
            <a:tailEnd/>
          </a:ln>
        </p:spPr>
      </p:pic>
      <p:pic>
        <p:nvPicPr>
          <p:cNvPr id="9227" name="Picture 20"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933700" y="3543300"/>
            <a:ext cx="6248400" cy="381000"/>
          </a:xfrm>
          <a:prstGeom prst="rect">
            <a:avLst/>
          </a:prstGeom>
          <a:noFill/>
          <a:ln w="9525">
            <a:noFill/>
            <a:miter lim="800000"/>
            <a:headEnd/>
            <a:tailEnd/>
          </a:ln>
        </p:spPr>
      </p:pic>
      <p:pic>
        <p:nvPicPr>
          <p:cNvPr id="9228" name="Picture 34" descr="index_image445"/>
          <p:cNvPicPr>
            <a:picLocks noChangeAspect="1" noChangeArrowheads="1" noCrop="1"/>
          </p:cNvPicPr>
          <p:nvPr/>
        </p:nvPicPr>
        <p:blipFill>
          <a:blip r:embed="rId3"/>
          <a:srcRect/>
          <a:stretch>
            <a:fillRect/>
          </a:stretch>
        </p:blipFill>
        <p:spPr bwMode="auto">
          <a:xfrm>
            <a:off x="0" y="5715000"/>
            <a:ext cx="9144000" cy="1200150"/>
          </a:xfrm>
          <a:prstGeom prst="rect">
            <a:avLst/>
          </a:prstGeom>
          <a:noFill/>
          <a:ln w="9525">
            <a:noFill/>
            <a:miter lim="800000"/>
            <a:headEnd/>
            <a:tailEnd/>
          </a:ln>
        </p:spPr>
      </p:pic>
      <p:sp>
        <p:nvSpPr>
          <p:cNvPr id="172071" name="Text Box 39"/>
          <p:cNvSpPr txBox="1">
            <a:spLocks noChangeArrowheads="1"/>
          </p:cNvSpPr>
          <p:nvPr/>
        </p:nvSpPr>
        <p:spPr bwMode="auto">
          <a:xfrm>
            <a:off x="1066800" y="11430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172072" name="Text Box 40"/>
          <p:cNvSpPr txBox="1">
            <a:spLocks noChangeArrowheads="1"/>
          </p:cNvSpPr>
          <p:nvPr/>
        </p:nvSpPr>
        <p:spPr bwMode="auto">
          <a:xfrm>
            <a:off x="3657600" y="17668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2071"/>
                                        </p:tgtEl>
                                        <p:attrNameLst>
                                          <p:attrName>style.visibility</p:attrName>
                                        </p:attrNameLst>
                                      </p:cBhvr>
                                      <p:to>
                                        <p:strVal val="visible"/>
                                      </p:to>
                                    </p:set>
                                    <p:animEffect transition="in" filter="diamond(in)">
                                      <p:cBhvr>
                                        <p:cTn id="7" dur="1000"/>
                                        <p:tgtEl>
                                          <p:spTgt spid="17207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2072"/>
                                        </p:tgtEl>
                                        <p:attrNameLst>
                                          <p:attrName>style.visibility</p:attrName>
                                        </p:attrNameLst>
                                      </p:cBhvr>
                                      <p:to>
                                        <p:strVal val="visible"/>
                                      </p:to>
                                    </p:set>
                                    <p:animEffect transition="in" filter="diamond(in)">
                                      <p:cBhvr>
                                        <p:cTn id="10" dur="1000"/>
                                        <p:tgtEl>
                                          <p:spTgt spid="17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71" grpId="0"/>
      <p:bldP spid="1720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flipV="1">
            <a:off x="0" y="0"/>
            <a:ext cx="9144000" cy="6858000"/>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en-US" sz="2400">
              <a:latin typeface="Arial" charset="0"/>
            </a:endParaRPr>
          </a:p>
        </p:txBody>
      </p:sp>
      <p:sp>
        <p:nvSpPr>
          <p:cNvPr id="10243" name="Text Box 3"/>
          <p:cNvSpPr txBox="1">
            <a:spLocks noChangeArrowheads="1"/>
          </p:cNvSpPr>
          <p:nvPr/>
        </p:nvSpPr>
        <p:spPr bwMode="auto">
          <a:xfrm>
            <a:off x="533400" y="2286000"/>
            <a:ext cx="36576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Arial" charset="0"/>
              </a:rPr>
              <a:t>LUYỆN  ĐỌC</a:t>
            </a:r>
          </a:p>
        </p:txBody>
      </p:sp>
      <p:sp>
        <p:nvSpPr>
          <p:cNvPr id="10244" name="Text Box 4"/>
          <p:cNvSpPr txBox="1">
            <a:spLocks noChangeArrowheads="1"/>
          </p:cNvSpPr>
          <p:nvPr/>
        </p:nvSpPr>
        <p:spPr bwMode="auto">
          <a:xfrm>
            <a:off x="4724400" y="2286000"/>
            <a:ext cx="4419600" cy="646113"/>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Arial" charset="0"/>
              </a:rPr>
              <a:t>TỪ NGỮ</a:t>
            </a:r>
          </a:p>
        </p:txBody>
      </p:sp>
      <p:sp>
        <p:nvSpPr>
          <p:cNvPr id="10245" name="Line 5"/>
          <p:cNvSpPr>
            <a:spLocks noChangeShapeType="1"/>
          </p:cNvSpPr>
          <p:nvPr/>
        </p:nvSpPr>
        <p:spPr bwMode="auto">
          <a:xfrm>
            <a:off x="4343400" y="2286000"/>
            <a:ext cx="0" cy="4572000"/>
          </a:xfrm>
          <a:prstGeom prst="line">
            <a:avLst/>
          </a:prstGeom>
          <a:noFill/>
          <a:ln w="57150">
            <a:solidFill>
              <a:srgbClr val="FFFF00"/>
            </a:solidFill>
            <a:round/>
            <a:headEnd/>
            <a:tailEnd/>
          </a:ln>
        </p:spPr>
        <p:txBody>
          <a:bodyPr/>
          <a:lstStyle/>
          <a:p>
            <a:endParaRPr lang="en-US"/>
          </a:p>
        </p:txBody>
      </p:sp>
      <p:sp>
        <p:nvSpPr>
          <p:cNvPr id="10246" name="Text Box 6"/>
          <p:cNvSpPr txBox="1">
            <a:spLocks noChangeArrowheads="1"/>
          </p:cNvSpPr>
          <p:nvPr/>
        </p:nvSpPr>
        <p:spPr bwMode="auto">
          <a:xfrm>
            <a:off x="3124200" y="43434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7" name="Text Box 7"/>
          <p:cNvSpPr txBox="1">
            <a:spLocks noChangeArrowheads="1"/>
          </p:cNvSpPr>
          <p:nvPr/>
        </p:nvSpPr>
        <p:spPr bwMode="auto">
          <a:xfrm>
            <a:off x="762000" y="3352800"/>
            <a:ext cx="29718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8" name="Text Box 8"/>
          <p:cNvSpPr txBox="1">
            <a:spLocks noChangeArrowheads="1"/>
          </p:cNvSpPr>
          <p:nvPr/>
        </p:nvSpPr>
        <p:spPr bwMode="auto">
          <a:xfrm>
            <a:off x="4953000" y="4114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9" name="Text Box 10"/>
          <p:cNvSpPr txBox="1">
            <a:spLocks noChangeArrowheads="1"/>
          </p:cNvSpPr>
          <p:nvPr/>
        </p:nvSpPr>
        <p:spPr bwMode="auto">
          <a:xfrm>
            <a:off x="3124200" y="533400"/>
            <a:ext cx="2514600" cy="708025"/>
          </a:xfrm>
          <a:prstGeom prst="rect">
            <a:avLst/>
          </a:prstGeom>
          <a:noFill/>
          <a:ln w="9525">
            <a:noFill/>
            <a:miter lim="800000"/>
            <a:headEnd/>
            <a:tailEnd/>
          </a:ln>
        </p:spPr>
        <p:txBody>
          <a:bodyPr>
            <a:spAutoFit/>
          </a:bodyPr>
          <a:lstStyle/>
          <a:p>
            <a:pPr>
              <a:spcBef>
                <a:spcPct val="50000"/>
              </a:spcBef>
            </a:pPr>
            <a:r>
              <a:rPr lang="en-US" sz="4000">
                <a:latin typeface="Arial" charset="0"/>
              </a:rPr>
              <a:t>Tập đọc</a:t>
            </a:r>
          </a:p>
        </p:txBody>
      </p:sp>
      <p:pic>
        <p:nvPicPr>
          <p:cNvPr id="10250" name="Picture 11"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839619" y="3477419"/>
            <a:ext cx="6324600" cy="436562"/>
          </a:xfrm>
          <a:prstGeom prst="rect">
            <a:avLst/>
          </a:prstGeom>
          <a:noFill/>
          <a:ln w="9525">
            <a:noFill/>
            <a:miter lim="800000"/>
            <a:headEnd/>
            <a:tailEnd/>
          </a:ln>
        </p:spPr>
      </p:pic>
      <p:pic>
        <p:nvPicPr>
          <p:cNvPr id="10251" name="Picture 12"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933700" y="3543300"/>
            <a:ext cx="6248400" cy="381000"/>
          </a:xfrm>
          <a:prstGeom prst="rect">
            <a:avLst/>
          </a:prstGeom>
          <a:noFill/>
          <a:ln w="9525">
            <a:noFill/>
            <a:miter lim="800000"/>
            <a:headEnd/>
            <a:tailEnd/>
          </a:ln>
        </p:spPr>
      </p:pic>
      <p:pic>
        <p:nvPicPr>
          <p:cNvPr id="10252" name="Picture 13" descr="index_image445"/>
          <p:cNvPicPr>
            <a:picLocks noChangeAspect="1" noChangeArrowheads="1" noCrop="1"/>
          </p:cNvPicPr>
          <p:nvPr/>
        </p:nvPicPr>
        <p:blipFill>
          <a:blip r:embed="rId3"/>
          <a:srcRect/>
          <a:stretch>
            <a:fillRect/>
          </a:stretch>
        </p:blipFill>
        <p:spPr bwMode="auto">
          <a:xfrm>
            <a:off x="0" y="5715000"/>
            <a:ext cx="9144000" cy="1200150"/>
          </a:xfrm>
          <a:prstGeom prst="rect">
            <a:avLst/>
          </a:prstGeom>
          <a:noFill/>
          <a:ln w="9525">
            <a:noFill/>
            <a:miter lim="800000"/>
            <a:headEnd/>
            <a:tailEnd/>
          </a:ln>
        </p:spPr>
      </p:pic>
      <p:sp>
        <p:nvSpPr>
          <p:cNvPr id="10253" name="Text Box 14"/>
          <p:cNvSpPr txBox="1">
            <a:spLocks noChangeArrowheads="1"/>
          </p:cNvSpPr>
          <p:nvPr/>
        </p:nvSpPr>
        <p:spPr bwMode="auto">
          <a:xfrm>
            <a:off x="1066800" y="1143000"/>
            <a:ext cx="8077200" cy="646113"/>
          </a:xfrm>
          <a:prstGeom prst="rect">
            <a:avLst/>
          </a:prstGeom>
          <a:noFill/>
          <a:ln w="9525">
            <a:noFill/>
            <a:miter lim="800000"/>
            <a:headEnd/>
            <a:tailEnd/>
          </a:ln>
        </p:spPr>
        <p:txBody>
          <a:bodyPr>
            <a:spAutoFit/>
          </a:bodyPr>
          <a:lstStyle/>
          <a:p>
            <a:pPr algn="ctr">
              <a:spcBef>
                <a:spcPct val="50000"/>
              </a:spcBef>
            </a:pPr>
            <a:r>
              <a:rPr lang="en-US" sz="3600" b="1" u="none">
                <a:solidFill>
                  <a:srgbClr val="FF0000"/>
                </a:solidFill>
                <a:latin typeface="Arial" charset="0"/>
              </a:rPr>
              <a:t>Ngu Công xã Trịnh T</a:t>
            </a:r>
            <a:r>
              <a:rPr lang="vi-VN" sz="3600" b="1" u="none">
                <a:solidFill>
                  <a:srgbClr val="FF0000"/>
                </a:solidFill>
                <a:latin typeface="Arial" charset="0"/>
              </a:rPr>
              <a:t>ư</a:t>
            </a:r>
            <a:r>
              <a:rPr lang="en-US" sz="3600" b="1" u="none">
                <a:solidFill>
                  <a:srgbClr val="FF0000"/>
                </a:solidFill>
                <a:latin typeface="Arial" charset="0"/>
              </a:rPr>
              <a:t>ờng</a:t>
            </a:r>
          </a:p>
        </p:txBody>
      </p:sp>
      <p:sp>
        <p:nvSpPr>
          <p:cNvPr id="10254" name="Text Box 15"/>
          <p:cNvSpPr txBox="1">
            <a:spLocks noChangeArrowheads="1"/>
          </p:cNvSpPr>
          <p:nvPr/>
        </p:nvSpPr>
        <p:spPr bwMode="auto">
          <a:xfrm>
            <a:off x="3657600" y="1766888"/>
            <a:ext cx="5410200" cy="461962"/>
          </a:xfrm>
          <a:prstGeom prst="rect">
            <a:avLst/>
          </a:prstGeom>
          <a:noFill/>
          <a:ln w="12700">
            <a:noFill/>
            <a:miter lim="800000"/>
            <a:headEnd/>
            <a:tailEnd/>
          </a:ln>
        </p:spPr>
        <p:txBody>
          <a:bodyPr>
            <a:spAutoFit/>
          </a:bodyPr>
          <a:lstStyle/>
          <a:p>
            <a:pPr>
              <a:spcBef>
                <a:spcPct val="50000"/>
              </a:spcBef>
            </a:pPr>
            <a:r>
              <a:rPr lang="en-US" sz="2400" b="1" u="none">
                <a:latin typeface="Arial" charset="0"/>
              </a:rPr>
              <a:t>Theo Tr</a:t>
            </a:r>
            <a:r>
              <a:rPr lang="vi-VN" sz="2400" b="1" u="none">
                <a:latin typeface="Arial" charset="0"/>
              </a:rPr>
              <a:t>ư</a:t>
            </a:r>
            <a:r>
              <a:rPr lang="en-US" sz="2400" b="1" u="none">
                <a:latin typeface="Arial" charset="0"/>
              </a:rPr>
              <a:t>ờng Giang – Ngọc Minh</a:t>
            </a:r>
          </a:p>
        </p:txBody>
      </p:sp>
      <p:sp>
        <p:nvSpPr>
          <p:cNvPr id="356368" name="Text Box 16"/>
          <p:cNvSpPr txBox="1">
            <a:spLocks noChangeArrowheads="1"/>
          </p:cNvSpPr>
          <p:nvPr/>
        </p:nvSpPr>
        <p:spPr bwMode="auto">
          <a:xfrm>
            <a:off x="457200" y="31242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Huyện Bát Xát</a:t>
            </a:r>
          </a:p>
        </p:txBody>
      </p:sp>
      <p:sp>
        <p:nvSpPr>
          <p:cNvPr id="356369" name="Text Box 17"/>
          <p:cNvSpPr txBox="1">
            <a:spLocks noChangeArrowheads="1"/>
          </p:cNvSpPr>
          <p:nvPr/>
        </p:nvSpPr>
        <p:spPr bwMode="auto">
          <a:xfrm>
            <a:off x="457200" y="3810000"/>
            <a:ext cx="36576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Ngoằn ngoèo</a:t>
            </a:r>
          </a:p>
        </p:txBody>
      </p:sp>
      <p:sp>
        <p:nvSpPr>
          <p:cNvPr id="356370" name="Text Box 18"/>
          <p:cNvSpPr txBox="1">
            <a:spLocks noChangeArrowheads="1"/>
          </p:cNvSpPr>
          <p:nvPr/>
        </p:nvSpPr>
        <p:spPr bwMode="auto">
          <a:xfrm>
            <a:off x="304800" y="4495800"/>
            <a:ext cx="39624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Ông Phàn Phù Lìn</a:t>
            </a:r>
          </a:p>
        </p:txBody>
      </p:sp>
      <p:sp>
        <p:nvSpPr>
          <p:cNvPr id="356373" name="Text Box 21"/>
          <p:cNvSpPr txBox="1">
            <a:spLocks noChangeArrowheads="1"/>
          </p:cNvSpPr>
          <p:nvPr/>
        </p:nvSpPr>
        <p:spPr bwMode="auto">
          <a:xfrm>
            <a:off x="381000" y="5257800"/>
            <a:ext cx="3962400" cy="584200"/>
          </a:xfrm>
          <a:prstGeom prst="rect">
            <a:avLst/>
          </a:prstGeom>
          <a:noFill/>
          <a:ln w="9525">
            <a:noFill/>
            <a:miter lim="800000"/>
            <a:headEnd/>
            <a:tailEnd/>
          </a:ln>
        </p:spPr>
        <p:txBody>
          <a:bodyPr>
            <a:spAutoFit/>
          </a:bodyPr>
          <a:lstStyle/>
          <a:p>
            <a:pPr>
              <a:spcBef>
                <a:spcPct val="50000"/>
              </a:spcBef>
            </a:pPr>
            <a:r>
              <a:rPr lang="en-US" sz="3200" b="1" u="none">
                <a:latin typeface="Arial" charset="0"/>
              </a:rPr>
              <a:t>Thôn Phìn Ngan</a:t>
            </a:r>
          </a:p>
        </p:txBody>
      </p:sp>
      <p:sp>
        <p:nvSpPr>
          <p:cNvPr id="356374" name="Line 22"/>
          <p:cNvSpPr>
            <a:spLocks noChangeShapeType="1"/>
          </p:cNvSpPr>
          <p:nvPr/>
        </p:nvSpPr>
        <p:spPr bwMode="auto">
          <a:xfrm>
            <a:off x="2286000" y="3733800"/>
            <a:ext cx="381000" cy="0"/>
          </a:xfrm>
          <a:prstGeom prst="line">
            <a:avLst/>
          </a:prstGeom>
          <a:noFill/>
          <a:ln w="76200">
            <a:solidFill>
              <a:srgbClr val="FF3300"/>
            </a:solidFill>
            <a:round/>
            <a:headEnd/>
            <a:tailEnd/>
          </a:ln>
        </p:spPr>
        <p:txBody>
          <a:bodyPr wrap="none" anchor="ctr"/>
          <a:lstStyle/>
          <a:p>
            <a:endParaRPr lang="en-US"/>
          </a:p>
        </p:txBody>
      </p:sp>
      <p:sp>
        <p:nvSpPr>
          <p:cNvPr id="356375" name="Line 23"/>
          <p:cNvSpPr>
            <a:spLocks noChangeShapeType="1"/>
          </p:cNvSpPr>
          <p:nvPr/>
        </p:nvSpPr>
        <p:spPr bwMode="auto">
          <a:xfrm>
            <a:off x="3200400" y="3733800"/>
            <a:ext cx="381000" cy="0"/>
          </a:xfrm>
          <a:prstGeom prst="line">
            <a:avLst/>
          </a:prstGeom>
          <a:noFill/>
          <a:ln w="76200">
            <a:solidFill>
              <a:srgbClr val="FF3300"/>
            </a:solidFill>
            <a:round/>
            <a:headEnd/>
            <a:tailEnd/>
          </a:ln>
        </p:spPr>
        <p:txBody>
          <a:bodyPr wrap="none" anchor="ctr"/>
          <a:lstStyle/>
          <a:p>
            <a:endParaRPr lang="en-US"/>
          </a:p>
        </p:txBody>
      </p:sp>
      <p:sp>
        <p:nvSpPr>
          <p:cNvPr id="356376" name="Line 24"/>
          <p:cNvSpPr>
            <a:spLocks noChangeShapeType="1"/>
          </p:cNvSpPr>
          <p:nvPr/>
        </p:nvSpPr>
        <p:spPr bwMode="auto">
          <a:xfrm>
            <a:off x="1143000" y="4419600"/>
            <a:ext cx="609600" cy="0"/>
          </a:xfrm>
          <a:prstGeom prst="line">
            <a:avLst/>
          </a:prstGeom>
          <a:noFill/>
          <a:ln w="76200">
            <a:solidFill>
              <a:srgbClr val="FF3300"/>
            </a:solidFill>
            <a:round/>
            <a:headEnd/>
            <a:tailEnd/>
          </a:ln>
        </p:spPr>
        <p:txBody>
          <a:bodyPr wrap="none" anchor="ctr"/>
          <a:lstStyle/>
          <a:p>
            <a:endParaRPr lang="en-US"/>
          </a:p>
        </p:txBody>
      </p:sp>
      <p:sp>
        <p:nvSpPr>
          <p:cNvPr id="356377" name="Line 25"/>
          <p:cNvSpPr>
            <a:spLocks noChangeShapeType="1"/>
          </p:cNvSpPr>
          <p:nvPr/>
        </p:nvSpPr>
        <p:spPr bwMode="auto">
          <a:xfrm>
            <a:off x="2514600" y="4419600"/>
            <a:ext cx="609600" cy="0"/>
          </a:xfrm>
          <a:prstGeom prst="line">
            <a:avLst/>
          </a:prstGeom>
          <a:noFill/>
          <a:ln w="76200">
            <a:solidFill>
              <a:srgbClr val="FF3300"/>
            </a:solidFill>
            <a:round/>
            <a:headEnd/>
            <a:tailEnd/>
          </a:ln>
        </p:spPr>
        <p:txBody>
          <a:bodyPr wrap="none" anchor="ctr"/>
          <a:lstStyle/>
          <a:p>
            <a:endParaRPr lang="en-US"/>
          </a:p>
        </p:txBody>
      </p:sp>
      <p:sp>
        <p:nvSpPr>
          <p:cNvPr id="356380" name="Line 28"/>
          <p:cNvSpPr>
            <a:spLocks noChangeShapeType="1"/>
          </p:cNvSpPr>
          <p:nvPr/>
        </p:nvSpPr>
        <p:spPr bwMode="auto">
          <a:xfrm>
            <a:off x="1905000" y="5105400"/>
            <a:ext cx="381000" cy="0"/>
          </a:xfrm>
          <a:prstGeom prst="line">
            <a:avLst/>
          </a:prstGeom>
          <a:noFill/>
          <a:ln w="76200">
            <a:solidFill>
              <a:srgbClr val="FF3300"/>
            </a:solidFill>
            <a:round/>
            <a:headEnd/>
            <a:tailEnd/>
          </a:ln>
        </p:spPr>
        <p:txBody>
          <a:bodyPr wrap="none" anchor="ctr"/>
          <a:lstStyle/>
          <a:p>
            <a:endParaRPr lang="en-US"/>
          </a:p>
        </p:txBody>
      </p:sp>
      <p:sp>
        <p:nvSpPr>
          <p:cNvPr id="356381" name="Line 29"/>
          <p:cNvSpPr>
            <a:spLocks noChangeShapeType="1"/>
          </p:cNvSpPr>
          <p:nvPr/>
        </p:nvSpPr>
        <p:spPr bwMode="auto">
          <a:xfrm>
            <a:off x="3733800" y="5105400"/>
            <a:ext cx="381000" cy="0"/>
          </a:xfrm>
          <a:prstGeom prst="line">
            <a:avLst/>
          </a:prstGeom>
          <a:noFill/>
          <a:ln w="76200">
            <a:solidFill>
              <a:srgbClr val="FF3300"/>
            </a:solidFill>
            <a:round/>
            <a:headEnd/>
            <a:tailEnd/>
          </a:ln>
        </p:spPr>
        <p:txBody>
          <a:bodyPr wrap="none" anchor="ctr"/>
          <a:lstStyle/>
          <a:p>
            <a:endParaRPr lang="en-US"/>
          </a:p>
        </p:txBody>
      </p:sp>
      <p:sp>
        <p:nvSpPr>
          <p:cNvPr id="356382" name="Line 30"/>
          <p:cNvSpPr>
            <a:spLocks noChangeShapeType="1"/>
          </p:cNvSpPr>
          <p:nvPr/>
        </p:nvSpPr>
        <p:spPr bwMode="auto">
          <a:xfrm>
            <a:off x="2209800" y="5867400"/>
            <a:ext cx="381000" cy="0"/>
          </a:xfrm>
          <a:prstGeom prst="line">
            <a:avLst/>
          </a:prstGeom>
          <a:noFill/>
          <a:ln w="76200">
            <a:solidFill>
              <a:srgbClr val="FF3300"/>
            </a:solidFill>
            <a:round/>
            <a:headEnd/>
            <a:tailEnd/>
          </a:ln>
        </p:spPr>
        <p:txBody>
          <a:bodyPr wrap="none" anchor="ctr"/>
          <a:lstStyle/>
          <a:p>
            <a:endParaRPr lang="en-US"/>
          </a:p>
        </p:txBody>
      </p:sp>
      <p:sp>
        <p:nvSpPr>
          <p:cNvPr id="356383" name="Line 31"/>
          <p:cNvSpPr>
            <a:spLocks noChangeShapeType="1"/>
          </p:cNvSpPr>
          <p:nvPr/>
        </p:nvSpPr>
        <p:spPr bwMode="auto">
          <a:xfrm>
            <a:off x="3276600" y="5867400"/>
            <a:ext cx="381000" cy="0"/>
          </a:xfrm>
          <a:prstGeom prst="line">
            <a:avLst/>
          </a:prstGeom>
          <a:noFill/>
          <a:ln w="76200">
            <a:solidFill>
              <a:srgbClr val="FF3300"/>
            </a:solidFill>
            <a:round/>
            <a:headEnd/>
            <a:tailEnd/>
          </a:ln>
        </p:spPr>
        <p:txBody>
          <a:bodyPr wrap="none" anchor="ctr"/>
          <a:lstStyle/>
          <a:p>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6368"/>
                                        </p:tgtEl>
                                        <p:attrNameLst>
                                          <p:attrName>style.visibility</p:attrName>
                                        </p:attrNameLst>
                                      </p:cBhvr>
                                      <p:to>
                                        <p:strVal val="visible"/>
                                      </p:to>
                                    </p:set>
                                    <p:animEffect transition="in" filter="blinds(horizontal)">
                                      <p:cBhvr>
                                        <p:cTn id="7" dur="500"/>
                                        <p:tgtEl>
                                          <p:spTgt spid="356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6374"/>
                                        </p:tgtEl>
                                        <p:attrNameLst>
                                          <p:attrName>style.visibility</p:attrName>
                                        </p:attrNameLst>
                                      </p:cBhvr>
                                      <p:to>
                                        <p:strVal val="visible"/>
                                      </p:to>
                                    </p:set>
                                    <p:animEffect transition="in" filter="blinds(horizontal)">
                                      <p:cBhvr>
                                        <p:cTn id="12" dur="500"/>
                                        <p:tgtEl>
                                          <p:spTgt spid="35637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56375"/>
                                        </p:tgtEl>
                                        <p:attrNameLst>
                                          <p:attrName>style.visibility</p:attrName>
                                        </p:attrNameLst>
                                      </p:cBhvr>
                                      <p:to>
                                        <p:strVal val="visible"/>
                                      </p:to>
                                    </p:set>
                                    <p:animEffect transition="in" filter="blinds(horizontal)">
                                      <p:cBhvr>
                                        <p:cTn id="15" dur="500"/>
                                        <p:tgtEl>
                                          <p:spTgt spid="3563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356369"/>
                                        </p:tgtEl>
                                        <p:attrNameLst>
                                          <p:attrName>style.visibility</p:attrName>
                                        </p:attrNameLst>
                                      </p:cBhvr>
                                      <p:to>
                                        <p:strVal val="visible"/>
                                      </p:to>
                                    </p:set>
                                    <p:anim calcmode="lin" valueType="num">
                                      <p:cBhvr>
                                        <p:cTn id="20" dur="500" decel="50000" fill="hold">
                                          <p:stCondLst>
                                            <p:cond delay="0"/>
                                          </p:stCondLst>
                                        </p:cTn>
                                        <p:tgtEl>
                                          <p:spTgt spid="356369"/>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356369"/>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356369"/>
                                        </p:tgtEl>
                                        <p:attrNameLst>
                                          <p:attrName>ppt_w</p:attrName>
                                        </p:attrNameLst>
                                      </p:cBhvr>
                                      <p:tavLst>
                                        <p:tav tm="0">
                                          <p:val>
                                            <p:strVal val="#ppt_w*.05"/>
                                          </p:val>
                                        </p:tav>
                                        <p:tav tm="100000">
                                          <p:val>
                                            <p:strVal val="#ppt_w"/>
                                          </p:val>
                                        </p:tav>
                                      </p:tavLst>
                                    </p:anim>
                                    <p:anim calcmode="lin" valueType="num">
                                      <p:cBhvr>
                                        <p:cTn id="23" dur="1000" fill="hold"/>
                                        <p:tgtEl>
                                          <p:spTgt spid="356369"/>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356369"/>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356369"/>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356369"/>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3563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356376"/>
                                        </p:tgtEl>
                                        <p:attrNameLst>
                                          <p:attrName>style.visibility</p:attrName>
                                        </p:attrNameLst>
                                      </p:cBhvr>
                                      <p:to>
                                        <p:strVal val="visible"/>
                                      </p:to>
                                    </p:set>
                                    <p:anim calcmode="lin" valueType="num">
                                      <p:cBhvr>
                                        <p:cTn id="32" dur="500" decel="50000" fill="hold">
                                          <p:stCondLst>
                                            <p:cond delay="0"/>
                                          </p:stCondLst>
                                        </p:cTn>
                                        <p:tgtEl>
                                          <p:spTgt spid="35637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5637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56376"/>
                                        </p:tgtEl>
                                        <p:attrNameLst>
                                          <p:attrName>ppt_w</p:attrName>
                                        </p:attrNameLst>
                                      </p:cBhvr>
                                      <p:tavLst>
                                        <p:tav tm="0">
                                          <p:val>
                                            <p:strVal val="#ppt_w*.05"/>
                                          </p:val>
                                        </p:tav>
                                        <p:tav tm="100000">
                                          <p:val>
                                            <p:strVal val="#ppt_w"/>
                                          </p:val>
                                        </p:tav>
                                      </p:tavLst>
                                    </p:anim>
                                    <p:anim calcmode="lin" valueType="num">
                                      <p:cBhvr>
                                        <p:cTn id="35" dur="1000" fill="hold"/>
                                        <p:tgtEl>
                                          <p:spTgt spid="35637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5637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5637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5637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56376"/>
                                        </p:tgtEl>
                                      </p:cBhvr>
                                    </p:animEffect>
                                  </p:childTnLst>
                                </p:cTn>
                              </p:par>
                              <p:par>
                                <p:cTn id="40" presetID="25" presetClass="entr" presetSubtype="0" fill="hold" grpId="0" nodeType="withEffect">
                                  <p:stCondLst>
                                    <p:cond delay="0"/>
                                  </p:stCondLst>
                                  <p:childTnLst>
                                    <p:set>
                                      <p:cBhvr>
                                        <p:cTn id="41" dur="1" fill="hold">
                                          <p:stCondLst>
                                            <p:cond delay="0"/>
                                          </p:stCondLst>
                                        </p:cTn>
                                        <p:tgtEl>
                                          <p:spTgt spid="356377"/>
                                        </p:tgtEl>
                                        <p:attrNameLst>
                                          <p:attrName>style.visibility</p:attrName>
                                        </p:attrNameLst>
                                      </p:cBhvr>
                                      <p:to>
                                        <p:strVal val="visible"/>
                                      </p:to>
                                    </p:set>
                                    <p:anim calcmode="lin" valueType="num">
                                      <p:cBhvr>
                                        <p:cTn id="42" dur="500" decel="50000" fill="hold">
                                          <p:stCondLst>
                                            <p:cond delay="0"/>
                                          </p:stCondLst>
                                        </p:cTn>
                                        <p:tgtEl>
                                          <p:spTgt spid="356377"/>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56377"/>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56377"/>
                                        </p:tgtEl>
                                        <p:attrNameLst>
                                          <p:attrName>ppt_w</p:attrName>
                                        </p:attrNameLst>
                                      </p:cBhvr>
                                      <p:tavLst>
                                        <p:tav tm="0">
                                          <p:val>
                                            <p:strVal val="#ppt_w*.05"/>
                                          </p:val>
                                        </p:tav>
                                        <p:tav tm="100000">
                                          <p:val>
                                            <p:strVal val="#ppt_w"/>
                                          </p:val>
                                        </p:tav>
                                      </p:tavLst>
                                    </p:anim>
                                    <p:anim calcmode="lin" valueType="num">
                                      <p:cBhvr>
                                        <p:cTn id="45" dur="1000" fill="hold"/>
                                        <p:tgtEl>
                                          <p:spTgt spid="356377"/>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56377"/>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56377"/>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56377"/>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563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356370"/>
                                        </p:tgtEl>
                                        <p:attrNameLst>
                                          <p:attrName>style.visibility</p:attrName>
                                        </p:attrNameLst>
                                      </p:cBhvr>
                                      <p:to>
                                        <p:strVal val="visible"/>
                                      </p:to>
                                    </p:set>
                                    <p:animScale>
                                      <p:cBhvr>
                                        <p:cTn id="54" dur="1000" decel="50000" fill="hold">
                                          <p:stCondLst>
                                            <p:cond delay="0"/>
                                          </p:stCondLst>
                                        </p:cTn>
                                        <p:tgtEl>
                                          <p:spTgt spid="3563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56370"/>
                                        </p:tgtEl>
                                        <p:attrNameLst>
                                          <p:attrName>ppt_x</p:attrName>
                                          <p:attrName>ppt_y</p:attrName>
                                        </p:attrNameLst>
                                      </p:cBhvr>
                                    </p:animMotion>
                                    <p:animEffect transition="in" filter="fade">
                                      <p:cBhvr>
                                        <p:cTn id="56" dur="1000"/>
                                        <p:tgtEl>
                                          <p:spTgt spid="3563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356380"/>
                                        </p:tgtEl>
                                        <p:attrNameLst>
                                          <p:attrName>style.visibility</p:attrName>
                                        </p:attrNameLst>
                                      </p:cBhvr>
                                      <p:to>
                                        <p:strVal val="visible"/>
                                      </p:to>
                                    </p:set>
                                    <p:animEffect transition="in" filter="diamond(in)">
                                      <p:cBhvr>
                                        <p:cTn id="61" dur="2000"/>
                                        <p:tgtEl>
                                          <p:spTgt spid="356380"/>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356381"/>
                                        </p:tgtEl>
                                        <p:attrNameLst>
                                          <p:attrName>style.visibility</p:attrName>
                                        </p:attrNameLst>
                                      </p:cBhvr>
                                      <p:to>
                                        <p:strVal val="visible"/>
                                      </p:to>
                                    </p:set>
                                    <p:animEffect transition="in" filter="diamond(in)">
                                      <p:cBhvr>
                                        <p:cTn id="64" dur="2000"/>
                                        <p:tgtEl>
                                          <p:spTgt spid="35638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356373"/>
                                        </p:tgtEl>
                                        <p:attrNameLst>
                                          <p:attrName>style.visibility</p:attrName>
                                        </p:attrNameLst>
                                      </p:cBhvr>
                                      <p:to>
                                        <p:strVal val="visible"/>
                                      </p:to>
                                    </p:set>
                                    <p:anim calcmode="lin" valueType="num">
                                      <p:cBhvr>
                                        <p:cTn id="69" dur="500" fill="hold"/>
                                        <p:tgtEl>
                                          <p:spTgt spid="356373"/>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356373"/>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356373"/>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356373"/>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356382"/>
                                        </p:tgtEl>
                                        <p:attrNameLst>
                                          <p:attrName>style.visibility</p:attrName>
                                        </p:attrNameLst>
                                      </p:cBhvr>
                                      <p:to>
                                        <p:strVal val="visible"/>
                                      </p:to>
                                    </p:set>
                                    <p:animEffect transition="in" filter="wheel(4)">
                                      <p:cBhvr>
                                        <p:cTn id="77" dur="2000"/>
                                        <p:tgtEl>
                                          <p:spTgt spid="356382"/>
                                        </p:tgtEl>
                                      </p:cBhvr>
                                    </p:animEffect>
                                  </p:childTnLst>
                                </p:cTn>
                              </p:par>
                              <p:par>
                                <p:cTn id="78" presetID="21" presetClass="entr" presetSubtype="4" fill="hold" grpId="0" nodeType="withEffect">
                                  <p:stCondLst>
                                    <p:cond delay="0"/>
                                  </p:stCondLst>
                                  <p:childTnLst>
                                    <p:set>
                                      <p:cBhvr>
                                        <p:cTn id="79" dur="1" fill="hold">
                                          <p:stCondLst>
                                            <p:cond delay="0"/>
                                          </p:stCondLst>
                                        </p:cTn>
                                        <p:tgtEl>
                                          <p:spTgt spid="356383"/>
                                        </p:tgtEl>
                                        <p:attrNameLst>
                                          <p:attrName>style.visibility</p:attrName>
                                        </p:attrNameLst>
                                      </p:cBhvr>
                                      <p:to>
                                        <p:strVal val="visible"/>
                                      </p:to>
                                    </p:set>
                                    <p:animEffect transition="in" filter="wheel(4)">
                                      <p:cBhvr>
                                        <p:cTn id="80" dur="2000"/>
                                        <p:tgtEl>
                                          <p:spTgt spid="356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8" grpId="0"/>
      <p:bldP spid="356369" grpId="0"/>
      <p:bldP spid="356370" grpId="0"/>
      <p:bldP spid="356373" grpId="0"/>
      <p:bldP spid="356374" grpId="0" animBg="1"/>
      <p:bldP spid="356375" grpId="0" animBg="1"/>
      <p:bldP spid="356376" grpId="0" animBg="1"/>
      <p:bldP spid="356377" grpId="0" animBg="1"/>
      <p:bldP spid="356380" grpId="0" animBg="1"/>
      <p:bldP spid="356381" grpId="0" animBg="1"/>
      <p:bldP spid="356382" grpId="0" animBg="1"/>
      <p:bldP spid="35638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nThick"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latin typeface="VNI-Times" pitchFamily="2" charset="0"/>
            <a:cs typeface="Arial" charset="0"/>
          </a:defRPr>
        </a:defPPr>
      </a:lstStyle>
    </a:spDef>
    <a:lnDef>
      <a:spPr bwMode="auto">
        <a:xfrm>
          <a:off x="0" y="0"/>
          <a:ext cx="1" cy="1"/>
        </a:xfrm>
        <a:custGeom>
          <a:avLst/>
          <a:gdLst/>
          <a:ahLst/>
          <a:cxnLst/>
          <a:rect l="0" t="0" r="0" b="0"/>
          <a:pathLst/>
        </a:custGeom>
        <a:solidFill>
          <a:schemeClr val="accent1"/>
        </a:solidFill>
        <a:ln w="57150" cap="flat" cmpd="thinThick"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latin typeface="VNI-Times" pitchFamily="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2772</TotalTime>
  <Words>900</Words>
  <Application>Microsoft Office PowerPoint</Application>
  <PresentationFormat>On-screen Show (4:3)</PresentationFormat>
  <Paragraphs>99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VNI-Times</vt: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 </vt:lpstr>
      <vt:lpstr>Slide 28</vt:lpstr>
      <vt:lpstr>Slide 29</vt:lpstr>
    </vt:vector>
  </TitlesOfParts>
  <Company>16 Tran Phu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Vanxuan</dc:creator>
  <cp:lastModifiedBy>CSTeam</cp:lastModifiedBy>
  <cp:revision>177</cp:revision>
  <dcterms:created xsi:type="dcterms:W3CDTF">2009-02-09T03:52:26Z</dcterms:created>
  <dcterms:modified xsi:type="dcterms:W3CDTF">2016-06-30T03:13:02Z</dcterms:modified>
</cp:coreProperties>
</file>