
<file path=[Content_Types].xml><?xml version="1.0" encoding="utf-8"?>
<Types xmlns="http://schemas.openxmlformats.org/package/2006/content-types"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51" r:id="rId2"/>
  </p:sldMasterIdLst>
  <p:sldIdLst>
    <p:sldId id="265" r:id="rId3"/>
    <p:sldId id="256" r:id="rId4"/>
    <p:sldId id="257" r:id="rId5"/>
    <p:sldId id="258" r:id="rId6"/>
    <p:sldId id="263" r:id="rId7"/>
    <p:sldId id="262" r:id="rId8"/>
    <p:sldId id="267" r:id="rId9"/>
    <p:sldId id="268" r:id="rId1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.VnTime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webPr allowPng="1" imgSz="1024x768" encoding="windows-1252"/>
  <p:clrMru>
    <a:srgbClr val="66FF33"/>
    <a:srgbClr val="FFFF00"/>
    <a:srgbClr val="0000CC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36" autoAdjust="0"/>
    <p:restoredTop sz="94737" autoAdjust="0"/>
  </p:normalViewPr>
  <p:slideViewPr>
    <p:cSldViewPr>
      <p:cViewPr>
        <p:scale>
          <a:sx n="86" d="100"/>
          <a:sy n="86" d="100"/>
        </p:scale>
        <p:origin x="-72" y="414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presProps" Target="presProps.xml"/><Relationship Id="rId5" Type="http://schemas.openxmlformats.org/officeDocument/2006/relationships/slide" Target="slides/slide3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C75A8C-8592-46E3-8CEB-97BDF350F4F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93270C-8AE2-40FA-8E30-9EEAA3ECC0A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8CD6ED-B926-4453-B214-FD755EF7B5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609600"/>
            <a:ext cx="77724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2A7FCB-5664-493F-9D0A-DD7AA6D6B80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7"/>
          <p:cNvSpPr>
            <a:spLocks noChangeShapeType="1"/>
          </p:cNvSpPr>
          <p:nvPr/>
        </p:nvSpPr>
        <p:spPr bwMode="auto">
          <a:xfrm>
            <a:off x="228600" y="990600"/>
            <a:ext cx="8610600" cy="0"/>
          </a:xfrm>
          <a:prstGeom prst="line">
            <a:avLst/>
          </a:prstGeom>
          <a:noFill/>
          <a:ln w="66675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228600" y="1447800"/>
            <a:ext cx="2286000" cy="2514600"/>
            <a:chOff x="144" y="912"/>
            <a:chExt cx="1440" cy="1584"/>
          </a:xfrm>
        </p:grpSpPr>
        <p:sp>
          <p:nvSpPr>
            <p:cNvPr id="6" name="Rectangle 9"/>
            <p:cNvSpPr>
              <a:spLocks noChangeArrowheads="1"/>
            </p:cNvSpPr>
            <p:nvPr/>
          </p:nvSpPr>
          <p:spPr bwMode="auto">
            <a:xfrm>
              <a:off x="960" y="912"/>
              <a:ext cx="52" cy="97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7" name="Rectangle 10"/>
            <p:cNvSpPr>
              <a:spLocks noChangeArrowheads="1"/>
            </p:cNvSpPr>
            <p:nvPr/>
          </p:nvSpPr>
          <p:spPr bwMode="auto">
            <a:xfrm>
              <a:off x="844" y="912"/>
              <a:ext cx="52" cy="8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8" name="Rectangle 11"/>
            <p:cNvSpPr>
              <a:spLocks noChangeArrowheads="1"/>
            </p:cNvSpPr>
            <p:nvPr/>
          </p:nvSpPr>
          <p:spPr bwMode="auto">
            <a:xfrm>
              <a:off x="727" y="912"/>
              <a:ext cx="52" cy="7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9" name="Rectangle 12"/>
            <p:cNvSpPr>
              <a:spLocks noChangeArrowheads="1"/>
            </p:cNvSpPr>
            <p:nvPr/>
          </p:nvSpPr>
          <p:spPr bwMode="auto">
            <a:xfrm>
              <a:off x="610" y="912"/>
              <a:ext cx="52" cy="612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0" name="Rectangle 13"/>
            <p:cNvSpPr>
              <a:spLocks noChangeArrowheads="1"/>
            </p:cNvSpPr>
            <p:nvPr/>
          </p:nvSpPr>
          <p:spPr bwMode="auto">
            <a:xfrm>
              <a:off x="494" y="912"/>
              <a:ext cx="52" cy="493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1" name="Rectangle 14"/>
            <p:cNvSpPr>
              <a:spLocks noChangeArrowheads="1"/>
            </p:cNvSpPr>
            <p:nvPr/>
          </p:nvSpPr>
          <p:spPr bwMode="auto">
            <a:xfrm>
              <a:off x="377" y="912"/>
              <a:ext cx="52" cy="36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2" name="Rectangle 15"/>
            <p:cNvSpPr>
              <a:spLocks noChangeArrowheads="1"/>
            </p:cNvSpPr>
            <p:nvPr/>
          </p:nvSpPr>
          <p:spPr bwMode="auto">
            <a:xfrm>
              <a:off x="260" y="912"/>
              <a:ext cx="52" cy="24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3" name="Rectangle 16"/>
            <p:cNvSpPr>
              <a:spLocks noChangeArrowheads="1"/>
            </p:cNvSpPr>
            <p:nvPr/>
          </p:nvSpPr>
          <p:spPr bwMode="auto">
            <a:xfrm>
              <a:off x="144" y="912"/>
              <a:ext cx="52" cy="125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4" name="Rectangle 17"/>
            <p:cNvSpPr>
              <a:spLocks noChangeArrowheads="1"/>
            </p:cNvSpPr>
            <p:nvPr/>
          </p:nvSpPr>
          <p:spPr bwMode="auto">
            <a:xfrm>
              <a:off x="1077" y="912"/>
              <a:ext cx="49" cy="1098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5" name="Rectangle 18"/>
            <p:cNvSpPr>
              <a:spLocks noChangeArrowheads="1"/>
            </p:cNvSpPr>
            <p:nvPr/>
          </p:nvSpPr>
          <p:spPr bwMode="auto">
            <a:xfrm>
              <a:off x="1191" y="912"/>
              <a:ext cx="49" cy="1223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6" name="Rectangle 19"/>
            <p:cNvSpPr>
              <a:spLocks noChangeArrowheads="1"/>
            </p:cNvSpPr>
            <p:nvPr/>
          </p:nvSpPr>
          <p:spPr bwMode="auto">
            <a:xfrm>
              <a:off x="1304" y="912"/>
              <a:ext cx="49" cy="134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7" name="Rectangle 20"/>
            <p:cNvSpPr>
              <a:spLocks noChangeArrowheads="1"/>
            </p:cNvSpPr>
            <p:nvPr/>
          </p:nvSpPr>
          <p:spPr bwMode="auto">
            <a:xfrm>
              <a:off x="1418" y="912"/>
              <a:ext cx="52" cy="1466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18" name="Rectangle 21"/>
            <p:cNvSpPr>
              <a:spLocks noChangeArrowheads="1"/>
            </p:cNvSpPr>
            <p:nvPr/>
          </p:nvSpPr>
          <p:spPr bwMode="auto">
            <a:xfrm>
              <a:off x="1535" y="912"/>
              <a:ext cx="49" cy="158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" name="Line 22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ctrTitle"/>
          </p:nvPr>
        </p:nvSpPr>
        <p:spPr>
          <a:xfrm>
            <a:off x="2895600" y="1371600"/>
            <a:ext cx="5867400" cy="2286000"/>
          </a:xfrm>
        </p:spPr>
        <p:txBody>
          <a:bodyPr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2971800" y="4267200"/>
            <a:ext cx="5791200" cy="1447800"/>
          </a:xfrm>
        </p:spPr>
        <p:txBody>
          <a:bodyPr/>
          <a:lstStyle>
            <a:lvl1pPr marL="0" indent="0">
              <a:buFont typeface="Wingdings" pitchFamily="2" charset="2"/>
              <a:buNone/>
              <a:defRPr sz="2600" b="1"/>
            </a:lvl1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20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248400"/>
            <a:ext cx="2133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1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22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4355C2D-F303-40F6-9DD8-BDB7569FEEE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F9A5B99-17ED-4190-8527-75D42003425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B97DFA-8B04-4A47-B587-196BDA0A29B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6764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57800" y="1981200"/>
            <a:ext cx="3429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BCC9FA9-6784-4AF7-A103-A09420745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1AD1F1-DA1E-48A7-BC63-538CED26745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B1A70B-B6DE-470C-82EC-5485D2FD6DF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5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B2E4E09-0EEC-424A-840F-03DAB9F87B8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4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9F0C2D-6CAF-4A14-BD51-5224B664F55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5031EF-730D-4020-8B98-8B5311EFBDC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00B4BA-951E-4405-825E-FE6C8F05006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7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CFD096-A53E-4D37-9643-9F256DD5EA5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934200" y="457200"/>
            <a:ext cx="1752600" cy="56388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676400" y="457200"/>
            <a:ext cx="5105400" cy="56388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ftr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D946DD-5FEE-4AEC-A55E-6F707E5DCCBB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6" name="Rectangle 22"/>
          <p:cNvSpPr>
            <a:spLocks noGrp="1" noChangeArrowheads="1"/>
          </p:cNvSpPr>
          <p:nvPr>
            <p:ph type="dt" sz="half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7EF331-F300-43D3-B0AD-2358C56992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79536C-F77B-466E-B736-D9646E7402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F1E3AA-D5A5-4A19-B882-220FD7BC151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56D8492-DDBB-4E65-ABEA-5582456AE17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2B1D178-BF68-4418-A05B-BF028D670FF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4BE62FF-0B1F-4766-A93F-FB623B84FEF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EFE44E2-15AD-435C-A016-8CEE16A44A3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0.xml"/><Relationship Id="rId3" Type="http://schemas.openxmlformats.org/officeDocument/2006/relationships/slideLayout" Target="../slideLayouts/slideLayout15.xml"/><Relationship Id="rId7" Type="http://schemas.openxmlformats.org/officeDocument/2006/relationships/slideLayout" Target="../slideLayouts/slideLayout19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4.xml"/><Relationship Id="rId1" Type="http://schemas.openxmlformats.org/officeDocument/2006/relationships/slideLayout" Target="../slideLayouts/slideLayout13.xml"/><Relationship Id="rId6" Type="http://schemas.openxmlformats.org/officeDocument/2006/relationships/slideLayout" Target="../slideLayouts/slideLayout18.xml"/><Relationship Id="rId11" Type="http://schemas.openxmlformats.org/officeDocument/2006/relationships/slideLayout" Target="../slideLayouts/slideLayout23.xml"/><Relationship Id="rId5" Type="http://schemas.openxmlformats.org/officeDocument/2006/relationships/slideLayout" Target="../slideLayouts/slideLayout17.xml"/><Relationship Id="rId10" Type="http://schemas.openxmlformats.org/officeDocument/2006/relationships/slideLayout" Target="../slideLayouts/slideLayout22.xml"/><Relationship Id="rId4" Type="http://schemas.openxmlformats.org/officeDocument/2006/relationships/slideLayout" Target="../slideLayouts/slideLayout16.xml"/><Relationship Id="rId9" Type="http://schemas.openxmlformats.org/officeDocument/2006/relationships/slideLayout" Target="../slideLayouts/slideLayout2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B357DE03-C38A-4315-A585-742C2DA7541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0" r:id="rId1"/>
    <p:sldLayoutId id="2147483701" r:id="rId2"/>
    <p:sldLayoutId id="2147483702" r:id="rId3"/>
    <p:sldLayoutId id="2147483703" r:id="rId4"/>
    <p:sldLayoutId id="2147483704" r:id="rId5"/>
    <p:sldLayoutId id="2147483705" r:id="rId6"/>
    <p:sldLayoutId id="2147483706" r:id="rId7"/>
    <p:sldLayoutId id="2147483707" r:id="rId8"/>
    <p:sldLayoutId id="2147483708" r:id="rId9"/>
    <p:sldLayoutId id="2147483709" r:id="rId10"/>
    <p:sldLayoutId id="2147483710" r:id="rId11"/>
    <p:sldLayoutId id="2147483711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676400" y="457200"/>
            <a:ext cx="70104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1676400" y="1981200"/>
            <a:ext cx="7010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9460" name="Rectangle 4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9461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fld id="{DB1FF38D-8BB6-44C8-BCD1-361AAD74E05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2054" name="Line 6"/>
          <p:cNvSpPr>
            <a:spLocks noChangeShapeType="1"/>
          </p:cNvSpPr>
          <p:nvPr/>
        </p:nvSpPr>
        <p:spPr bwMode="auto">
          <a:xfrm>
            <a:off x="266700" y="6172200"/>
            <a:ext cx="8610600" cy="0"/>
          </a:xfrm>
          <a:prstGeom prst="line">
            <a:avLst/>
          </a:prstGeom>
          <a:noFill/>
          <a:ln w="127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2055" name="Line 7"/>
          <p:cNvSpPr>
            <a:spLocks noChangeShapeType="1"/>
          </p:cNvSpPr>
          <p:nvPr/>
        </p:nvSpPr>
        <p:spPr bwMode="auto">
          <a:xfrm>
            <a:off x="228600" y="304800"/>
            <a:ext cx="8610600" cy="0"/>
          </a:xfrm>
          <a:prstGeom prst="line">
            <a:avLst/>
          </a:prstGeom>
          <a:noFill/>
          <a:ln w="76200">
            <a:solidFill>
              <a:schemeClr val="tx2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2056" name="Group 8"/>
          <p:cNvGrpSpPr>
            <a:grpSpLocks/>
          </p:cNvGrpSpPr>
          <p:nvPr/>
        </p:nvGrpSpPr>
        <p:grpSpPr bwMode="auto">
          <a:xfrm>
            <a:off x="228600" y="457200"/>
            <a:ext cx="1246188" cy="1371600"/>
            <a:chOff x="144" y="288"/>
            <a:chExt cx="785" cy="864"/>
          </a:xfrm>
        </p:grpSpPr>
        <p:sp>
          <p:nvSpPr>
            <p:cNvPr id="2058" name="Rectangle 9"/>
            <p:cNvSpPr>
              <a:spLocks noChangeArrowheads="1"/>
            </p:cNvSpPr>
            <p:nvPr/>
          </p:nvSpPr>
          <p:spPr bwMode="auto">
            <a:xfrm>
              <a:off x="589" y="288"/>
              <a:ext cx="28" cy="534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59" name="Rectangle 10"/>
            <p:cNvSpPr>
              <a:spLocks noChangeArrowheads="1"/>
            </p:cNvSpPr>
            <p:nvPr/>
          </p:nvSpPr>
          <p:spPr bwMode="auto">
            <a:xfrm>
              <a:off x="526" y="288"/>
              <a:ext cx="28" cy="470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0" name="Rectangle 11"/>
            <p:cNvSpPr>
              <a:spLocks noChangeArrowheads="1"/>
            </p:cNvSpPr>
            <p:nvPr/>
          </p:nvSpPr>
          <p:spPr bwMode="auto">
            <a:xfrm>
              <a:off x="462" y="288"/>
              <a:ext cx="28" cy="401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1" name="Rectangle 12"/>
            <p:cNvSpPr>
              <a:spLocks noChangeArrowheads="1"/>
            </p:cNvSpPr>
            <p:nvPr/>
          </p:nvSpPr>
          <p:spPr bwMode="auto">
            <a:xfrm>
              <a:off x="398" y="288"/>
              <a:ext cx="28" cy="334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2" name="Rectangle 13"/>
            <p:cNvSpPr>
              <a:spLocks noChangeArrowheads="1"/>
            </p:cNvSpPr>
            <p:nvPr/>
          </p:nvSpPr>
          <p:spPr bwMode="auto">
            <a:xfrm>
              <a:off x="335" y="288"/>
              <a:ext cx="28" cy="269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3" name="Rectangle 14"/>
            <p:cNvSpPr>
              <a:spLocks noChangeArrowheads="1"/>
            </p:cNvSpPr>
            <p:nvPr/>
          </p:nvSpPr>
          <p:spPr bwMode="auto">
            <a:xfrm>
              <a:off x="271" y="288"/>
              <a:ext cx="28" cy="197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4" name="Rectangle 15"/>
            <p:cNvSpPr>
              <a:spLocks noChangeArrowheads="1"/>
            </p:cNvSpPr>
            <p:nvPr/>
          </p:nvSpPr>
          <p:spPr bwMode="auto">
            <a:xfrm>
              <a:off x="207" y="288"/>
              <a:ext cx="29" cy="136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5" name="Rectangle 16"/>
            <p:cNvSpPr>
              <a:spLocks noChangeArrowheads="1"/>
            </p:cNvSpPr>
            <p:nvPr/>
          </p:nvSpPr>
          <p:spPr bwMode="auto">
            <a:xfrm>
              <a:off x="144" y="288"/>
              <a:ext cx="28" cy="68"/>
            </a:xfrm>
            <a:prstGeom prst="rect">
              <a:avLst/>
            </a:prstGeom>
            <a:solidFill>
              <a:schemeClr val="bg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6" name="Rectangle 17"/>
            <p:cNvSpPr>
              <a:spLocks noChangeArrowheads="1"/>
            </p:cNvSpPr>
            <p:nvPr/>
          </p:nvSpPr>
          <p:spPr bwMode="auto">
            <a:xfrm>
              <a:off x="653" y="288"/>
              <a:ext cx="26" cy="599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7" name="Rectangle 18"/>
            <p:cNvSpPr>
              <a:spLocks noChangeArrowheads="1"/>
            </p:cNvSpPr>
            <p:nvPr/>
          </p:nvSpPr>
          <p:spPr bwMode="auto">
            <a:xfrm>
              <a:off x="715" y="288"/>
              <a:ext cx="26" cy="667"/>
            </a:xfrm>
            <a:prstGeom prst="rect">
              <a:avLst/>
            </a:prstGeom>
            <a:solidFill>
              <a:schemeClr val="accent2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8" name="Rectangle 19"/>
            <p:cNvSpPr>
              <a:spLocks noChangeArrowheads="1"/>
            </p:cNvSpPr>
            <p:nvPr/>
          </p:nvSpPr>
          <p:spPr bwMode="auto">
            <a:xfrm>
              <a:off x="776" y="288"/>
              <a:ext cx="27" cy="731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69" name="Rectangle 20"/>
            <p:cNvSpPr>
              <a:spLocks noChangeArrowheads="1"/>
            </p:cNvSpPr>
            <p:nvPr/>
          </p:nvSpPr>
          <p:spPr bwMode="auto">
            <a:xfrm>
              <a:off x="839" y="288"/>
              <a:ext cx="28" cy="800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2070" name="Rectangle 21"/>
            <p:cNvSpPr>
              <a:spLocks noChangeArrowheads="1"/>
            </p:cNvSpPr>
            <p:nvPr/>
          </p:nvSpPr>
          <p:spPr bwMode="auto">
            <a:xfrm>
              <a:off x="902" y="288"/>
              <a:ext cx="27" cy="864"/>
            </a:xfrm>
            <a:prstGeom prst="rect">
              <a:avLst/>
            </a:prstGeom>
            <a:solidFill>
              <a:schemeClr val="accent1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478" name="Rectangle 22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chemeClr val="tx2"/>
                </a:solidFill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22" r:id="rId1"/>
    <p:sldLayoutId id="2147483712" r:id="rId2"/>
    <p:sldLayoutId id="2147483713" r:id="rId3"/>
    <p:sldLayoutId id="2147483714" r:id="rId4"/>
    <p:sldLayoutId id="2147483715" r:id="rId5"/>
    <p:sldLayoutId id="2147483716" r:id="rId6"/>
    <p:sldLayoutId id="2147483717" r:id="rId7"/>
    <p:sldLayoutId id="2147483718" r:id="rId8"/>
    <p:sldLayoutId id="2147483719" r:id="rId9"/>
    <p:sldLayoutId id="2147483720" r:id="rId10"/>
    <p:sldLayoutId id="2147483721" r:id="rId11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39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85000"/>
        <a:buFont typeface="Wingdings" pitchFamily="2" charset="2"/>
        <a:buChar char="o"/>
        <a:defRPr sz="28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500">
          <a:solidFill>
            <a:schemeClr val="tx2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p"/>
        <a:defRPr sz="2200">
          <a:solidFill>
            <a:schemeClr val="tx2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n"/>
        <a:defRPr sz="2000">
          <a:solidFill>
            <a:schemeClr val="tx2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o"/>
        <a:defRPr sz="2000">
          <a:solidFill>
            <a:schemeClr val="tx2"/>
          </a:solidFill>
          <a:latin typeface="+mn-lt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9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 l="8252" r="8461"/>
          <a:stretch>
            <a:fillRect/>
          </a:stretch>
        </p:blipFill>
        <p:spPr bwMode="auto">
          <a:xfrm>
            <a:off x="0" y="0"/>
            <a:ext cx="9144000" cy="6862763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</p:spPr>
      </p:pic>
      <p:sp>
        <p:nvSpPr>
          <p:cNvPr id="15363" name="WordArt 3"/>
          <p:cNvSpPr>
            <a:spLocks noChangeArrowheads="1" noChangeShapeType="1" noTextEdit="1"/>
          </p:cNvSpPr>
          <p:nvPr/>
        </p:nvSpPr>
        <p:spPr bwMode="auto">
          <a:xfrm>
            <a:off x="1220788" y="290513"/>
            <a:ext cx="6684962" cy="2252662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NHIỆT LIỆT CHÀO MỪNG CÁC THẦY CÔ GIÁO</a:t>
            </a:r>
          </a:p>
          <a:p>
            <a:pPr algn="ctr"/>
            <a:r>
              <a:rPr lang="en-US" sz="3600" b="1" kern="10">
                <a:ln w="9525">
                  <a:solidFill>
                    <a:srgbClr val="CC99FF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79999"/>
                    </a:srgbClr>
                  </a:outerShdw>
                </a:effectLst>
                <a:latin typeface="Arial"/>
                <a:cs typeface="Arial"/>
              </a:rPr>
              <a:t>VỀ DỰ GIỜ LỚP 5A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10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1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2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-7200000" s="0" l="0"/>
                                      </p:by>
                                    </p:animClr>
                                    <p:set>
                                      <p:cBhvr>
                                        <p:cTn id="13" dur="5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/>
      <p:bldP spid="15363" grpId="1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Text Box 2"/>
          <p:cNvSpPr txBox="1">
            <a:spLocks noChangeArrowheads="1"/>
          </p:cNvSpPr>
          <p:nvPr/>
        </p:nvSpPr>
        <p:spPr bwMode="auto">
          <a:xfrm>
            <a:off x="0" y="279400"/>
            <a:ext cx="9067800" cy="587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marL="457200" indent="-457200" algn="ctr">
              <a:spcBef>
                <a:spcPct val="50000"/>
              </a:spcBef>
              <a:defRPr/>
            </a:pPr>
            <a:r>
              <a:rPr lang="en-US" sz="2800" dirty="0" err="1">
                <a:solidFill>
                  <a:srgbClr val="FFFF00"/>
                </a:solidFill>
                <a:latin typeface="+mj-lt"/>
              </a:rPr>
              <a:t>Tập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làm</a:t>
            </a:r>
            <a:r>
              <a:rPr lang="en-US" sz="2800" dirty="0">
                <a:solidFill>
                  <a:srgbClr val="FFFF00"/>
                </a:solidFill>
                <a:latin typeface="+mj-lt"/>
              </a:rPr>
              <a:t> </a:t>
            </a:r>
            <a:r>
              <a:rPr lang="en-US" sz="2800" dirty="0" err="1">
                <a:solidFill>
                  <a:srgbClr val="FFFF00"/>
                </a:solidFill>
                <a:latin typeface="+mj-lt"/>
              </a:rPr>
              <a:t>văn</a:t>
            </a:r>
            <a:endParaRPr lang="en-US" sz="2800" dirty="0">
              <a:solidFill>
                <a:srgbClr val="FFFF00"/>
              </a:solidFill>
              <a:latin typeface="+mj-lt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2800">
                <a:latin typeface="Arial"/>
              </a:rPr>
              <a:t>                            </a:t>
            </a:r>
            <a:r>
              <a:rPr lang="en-US" sz="3600">
                <a:solidFill>
                  <a:srgbClr val="66FF33"/>
                </a:solidFill>
                <a:latin typeface="Arial"/>
              </a:rPr>
              <a:t>Trả bài </a:t>
            </a:r>
            <a:r>
              <a:rPr lang="en-US" sz="3600" err="1">
                <a:solidFill>
                  <a:srgbClr val="66FF33"/>
                </a:solidFill>
                <a:latin typeface="Arial"/>
              </a:rPr>
              <a:t>v</a:t>
            </a:r>
            <a:r>
              <a:rPr lang="en-US" sz="3000" err="1">
                <a:solidFill>
                  <a:srgbClr val="66FF33"/>
                </a:solidFill>
                <a:latin typeface="Arial"/>
              </a:rPr>
              <a:t>ă</a:t>
            </a:r>
            <a:r>
              <a:rPr lang="en-US" sz="3600" err="1">
                <a:solidFill>
                  <a:srgbClr val="66FF33"/>
                </a:solidFill>
                <a:latin typeface="Arial"/>
              </a:rPr>
              <a:t>n</a:t>
            </a:r>
            <a:r>
              <a:rPr lang="en-US" sz="3600">
                <a:solidFill>
                  <a:srgbClr val="66FF33"/>
                </a:solidFill>
                <a:latin typeface="Arial"/>
              </a:rPr>
              <a:t> </a:t>
            </a:r>
            <a:r>
              <a:rPr lang="en-US" sz="3600">
                <a:solidFill>
                  <a:srgbClr val="66FF33"/>
                </a:solidFill>
                <a:latin typeface="Arial"/>
              </a:rPr>
              <a:t>tả ng</a:t>
            </a:r>
            <a:r>
              <a:rPr lang="vi-VN" sz="3600">
                <a:solidFill>
                  <a:srgbClr val="66FF33"/>
                </a:solidFill>
                <a:latin typeface="Arial"/>
              </a:rPr>
              <a:t>ư</a:t>
            </a:r>
            <a:r>
              <a:rPr lang="en-US" sz="3600">
                <a:solidFill>
                  <a:srgbClr val="66FF33"/>
                </a:solidFill>
                <a:latin typeface="Arial"/>
              </a:rPr>
              <a:t>ời</a:t>
            </a:r>
            <a:endParaRPr lang="en-US" sz="3600" dirty="0">
              <a:solidFill>
                <a:srgbClr val="66FF33"/>
              </a:solidFill>
              <a:latin typeface="Arial"/>
            </a:endParaRPr>
          </a:p>
          <a:p>
            <a:pPr marL="457200" indent="-457200">
              <a:spcBef>
                <a:spcPct val="50000"/>
              </a:spcBef>
              <a:defRPr/>
            </a:pPr>
            <a:r>
              <a:rPr lang="en-US" sz="2800">
                <a:latin typeface="Arial"/>
              </a:rPr>
              <a:t>Chọn một </a:t>
            </a:r>
            <a:r>
              <a:rPr lang="en-US" sz="2800" err="1">
                <a:latin typeface="Arial"/>
              </a:rPr>
              <a:t>trong</a:t>
            </a:r>
            <a:r>
              <a:rPr lang="en-US" sz="2800">
                <a:latin typeface="Arial"/>
              </a:rPr>
              <a:t> </a:t>
            </a:r>
            <a:r>
              <a:rPr lang="en-US" sz="2800">
                <a:latin typeface="Arial"/>
              </a:rPr>
              <a:t>các </a:t>
            </a:r>
            <a:r>
              <a:rPr lang="vi-VN" sz="2800">
                <a:latin typeface="Arial"/>
              </a:rPr>
              <a:t>đ</a:t>
            </a:r>
            <a:r>
              <a:rPr lang="en-US" sz="2800">
                <a:latin typeface="Arial"/>
              </a:rPr>
              <a:t>ề </a:t>
            </a:r>
            <a:r>
              <a:rPr lang="en-US" sz="2800" dirty="0" err="1">
                <a:latin typeface="Arial"/>
              </a:rPr>
              <a:t>sau</a:t>
            </a:r>
            <a:r>
              <a:rPr lang="en-US" sz="2800" dirty="0">
                <a:latin typeface="Arial"/>
              </a:rPr>
              <a:t>;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>
                <a:latin typeface="Arial"/>
              </a:rPr>
              <a:t>Tả một </a:t>
            </a:r>
            <a:r>
              <a:rPr lang="en-US" sz="2800" err="1">
                <a:latin typeface="Arial"/>
              </a:rPr>
              <a:t>em</a:t>
            </a:r>
            <a:r>
              <a:rPr lang="en-US" sz="2800">
                <a:latin typeface="Arial"/>
              </a:rPr>
              <a:t> </a:t>
            </a:r>
            <a:r>
              <a:rPr lang="en-US" sz="2800">
                <a:latin typeface="Arial"/>
              </a:rPr>
              <a:t>bé </a:t>
            </a:r>
            <a:r>
              <a:rPr lang="vi-VN" sz="2800">
                <a:latin typeface="Arial"/>
              </a:rPr>
              <a:t>đ</a:t>
            </a:r>
            <a:r>
              <a:rPr lang="en-US" sz="2800">
                <a:latin typeface="Arial"/>
              </a:rPr>
              <a:t>ang tuổi tập nói </a:t>
            </a:r>
            <a:r>
              <a:rPr lang="en-US" sz="2800">
                <a:latin typeface="Arial"/>
              </a:rPr>
              <a:t>, </a:t>
            </a:r>
            <a:r>
              <a:rPr lang="en-US" sz="2800">
                <a:latin typeface="Arial"/>
              </a:rPr>
              <a:t>tập </a:t>
            </a:r>
            <a:r>
              <a:rPr lang="vi-VN" sz="2800">
                <a:latin typeface="Arial"/>
              </a:rPr>
              <a:t>đ</a:t>
            </a:r>
            <a:r>
              <a:rPr lang="en-US" sz="2800">
                <a:latin typeface="Arial"/>
              </a:rPr>
              <a:t>i</a:t>
            </a:r>
            <a:r>
              <a:rPr lang="en-US" sz="2800" dirty="0">
                <a:latin typeface="Arial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>
                <a:latin typeface="Arial"/>
              </a:rPr>
              <a:t>Tả một ng</a:t>
            </a:r>
            <a:r>
              <a:rPr lang="vi-VN" sz="2800">
                <a:latin typeface="Arial"/>
              </a:rPr>
              <a:t>ư</a:t>
            </a:r>
            <a:r>
              <a:rPr lang="en-US" sz="2800">
                <a:latin typeface="Arial"/>
              </a:rPr>
              <a:t>ời thân </a:t>
            </a:r>
            <a:r>
              <a:rPr lang="en-US" sz="2800">
                <a:latin typeface="Arial"/>
              </a:rPr>
              <a:t>( </a:t>
            </a:r>
            <a:r>
              <a:rPr lang="en-US" sz="2800">
                <a:latin typeface="Arial"/>
              </a:rPr>
              <a:t>ông</a:t>
            </a:r>
            <a:r>
              <a:rPr lang="en-US" sz="2800">
                <a:latin typeface="Arial"/>
              </a:rPr>
              <a:t>, </a:t>
            </a:r>
            <a:r>
              <a:rPr lang="en-US" sz="2800">
                <a:latin typeface="Arial"/>
              </a:rPr>
              <a:t>bà, </a:t>
            </a:r>
            <a:r>
              <a:rPr lang="en-US" sz="2800" dirty="0">
                <a:latin typeface="Arial"/>
              </a:rPr>
              <a:t>cha</a:t>
            </a:r>
            <a:r>
              <a:rPr lang="en-US" sz="2800">
                <a:latin typeface="Arial"/>
              </a:rPr>
              <a:t>, </a:t>
            </a:r>
            <a:r>
              <a:rPr lang="en-US" sz="2800">
                <a:latin typeface="Arial"/>
              </a:rPr>
              <a:t>mẹ, </a:t>
            </a:r>
            <a:r>
              <a:rPr lang="en-US" sz="2800" dirty="0" err="1">
                <a:latin typeface="Arial"/>
              </a:rPr>
              <a:t>anh</a:t>
            </a:r>
            <a:r>
              <a:rPr lang="en-US" sz="2800" dirty="0">
                <a:latin typeface="Arial"/>
              </a:rPr>
              <a:t> ,</a:t>
            </a:r>
            <a:r>
              <a:rPr lang="en-US" sz="2800" dirty="0" err="1">
                <a:latin typeface="Arial"/>
              </a:rPr>
              <a:t>em</a:t>
            </a:r>
            <a:r>
              <a:rPr lang="en-US" sz="2800">
                <a:latin typeface="Arial"/>
              </a:rPr>
              <a:t>…) </a:t>
            </a:r>
            <a:r>
              <a:rPr lang="en-US" sz="2800">
                <a:latin typeface="Arial"/>
              </a:rPr>
              <a:t>của </a:t>
            </a:r>
            <a:r>
              <a:rPr lang="en-US" sz="2800" dirty="0" err="1">
                <a:latin typeface="Arial"/>
              </a:rPr>
              <a:t>em</a:t>
            </a:r>
            <a:r>
              <a:rPr lang="en-US" sz="2800" dirty="0">
                <a:latin typeface="Arial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>
                <a:latin typeface="Arial"/>
              </a:rPr>
              <a:t>Tả một ng</a:t>
            </a:r>
            <a:r>
              <a:rPr lang="vi-VN" sz="2800">
                <a:latin typeface="Arial"/>
              </a:rPr>
              <a:t>ư</a:t>
            </a:r>
            <a:r>
              <a:rPr lang="en-US" sz="2800">
                <a:latin typeface="Arial"/>
              </a:rPr>
              <a:t>ời bạn học của </a:t>
            </a:r>
            <a:r>
              <a:rPr lang="en-US" sz="2800" dirty="0" err="1">
                <a:latin typeface="Arial"/>
              </a:rPr>
              <a:t>em</a:t>
            </a:r>
            <a:r>
              <a:rPr lang="en-US" sz="2800" dirty="0">
                <a:latin typeface="Arial"/>
              </a:rPr>
              <a:t>.</a:t>
            </a:r>
          </a:p>
          <a:p>
            <a:pPr marL="457200" indent="-457200">
              <a:spcBef>
                <a:spcPct val="50000"/>
              </a:spcBef>
              <a:buFontTx/>
              <a:buAutoNum type="arabicPeriod"/>
              <a:defRPr/>
            </a:pPr>
            <a:r>
              <a:rPr lang="en-US" sz="2800">
                <a:latin typeface="Arial"/>
              </a:rPr>
              <a:t>Tả một ng</a:t>
            </a:r>
            <a:r>
              <a:rPr lang="vi-VN" sz="2800">
                <a:latin typeface="Arial"/>
              </a:rPr>
              <a:t>ư</a:t>
            </a:r>
            <a:r>
              <a:rPr lang="en-US" sz="2800">
                <a:latin typeface="Arial"/>
              </a:rPr>
              <a:t>ời </a:t>
            </a:r>
            <a:r>
              <a:rPr lang="en-US" sz="2800" err="1">
                <a:latin typeface="Arial"/>
              </a:rPr>
              <a:t>lao</a:t>
            </a:r>
            <a:r>
              <a:rPr lang="en-US" sz="2800">
                <a:latin typeface="Arial"/>
              </a:rPr>
              <a:t> </a:t>
            </a:r>
            <a:r>
              <a:rPr lang="vi-VN" sz="2800">
                <a:latin typeface="Arial"/>
              </a:rPr>
              <a:t>đ</a:t>
            </a:r>
            <a:r>
              <a:rPr lang="en-US" sz="2800">
                <a:latin typeface="Arial"/>
              </a:rPr>
              <a:t>ộng </a:t>
            </a:r>
            <a:r>
              <a:rPr lang="en-US" sz="2800">
                <a:latin typeface="Arial"/>
              </a:rPr>
              <a:t>( </a:t>
            </a:r>
            <a:r>
              <a:rPr lang="en-US" sz="2800">
                <a:latin typeface="Arial"/>
              </a:rPr>
              <a:t>công nhân,nông dân</a:t>
            </a:r>
            <a:r>
              <a:rPr lang="en-US" sz="2800">
                <a:latin typeface="Arial"/>
              </a:rPr>
              <a:t>, </a:t>
            </a:r>
            <a:r>
              <a:rPr lang="en-US" sz="2800">
                <a:latin typeface="Arial"/>
              </a:rPr>
              <a:t>thợ thủ công</a:t>
            </a:r>
            <a:r>
              <a:rPr lang="en-US" sz="2800">
                <a:latin typeface="Arial"/>
              </a:rPr>
              <a:t>, </a:t>
            </a:r>
            <a:r>
              <a:rPr lang="en-US" sz="2800">
                <a:latin typeface="Arial"/>
              </a:rPr>
              <a:t>bác sĩ, </a:t>
            </a:r>
            <a:r>
              <a:rPr lang="en-US" sz="2800">
                <a:latin typeface="Arial"/>
              </a:rPr>
              <a:t>y </a:t>
            </a:r>
            <a:r>
              <a:rPr lang="en-US" sz="2800">
                <a:latin typeface="Arial"/>
              </a:rPr>
              <a:t>tá, cô giáo </a:t>
            </a:r>
            <a:r>
              <a:rPr lang="en-US" sz="2800">
                <a:latin typeface="Arial"/>
              </a:rPr>
              <a:t>, </a:t>
            </a:r>
            <a:r>
              <a:rPr lang="en-US" sz="2800">
                <a:latin typeface="Arial"/>
              </a:rPr>
              <a:t>thầy giáo</a:t>
            </a:r>
            <a:r>
              <a:rPr lang="en-US" sz="2800">
                <a:latin typeface="Arial"/>
              </a:rPr>
              <a:t>…) </a:t>
            </a:r>
            <a:r>
              <a:rPr lang="vi-VN" sz="2800">
                <a:latin typeface="Arial"/>
              </a:rPr>
              <a:t>đ</a:t>
            </a:r>
            <a:r>
              <a:rPr lang="en-US" sz="2800">
                <a:latin typeface="Arial"/>
              </a:rPr>
              <a:t>ang làm việc</a:t>
            </a:r>
            <a:r>
              <a:rPr lang="en-US" sz="2800" dirty="0">
                <a:latin typeface="Arial"/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05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 nodeType="clickPar">
                      <p:stCondLst>
                        <p:cond delay="indefinite"/>
                      </p:stCondLst>
                      <p:childTnLst>
                        <p:par>
                          <p:cTn id="1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205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05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205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05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05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u="sng" smtClean="0">
                <a:solidFill>
                  <a:srgbClr val="FFFF00"/>
                </a:solidFill>
                <a:latin typeface="Arial" charset="0"/>
              </a:rPr>
              <a:t>KẾT QUẢ BÀI VIẾT</a:t>
            </a:r>
          </a:p>
        </p:txBody>
      </p:sp>
      <p:graphicFrame>
        <p:nvGraphicFramePr>
          <p:cNvPr id="3122" name="Group 50"/>
          <p:cNvGraphicFramePr>
            <a:graphicFrameLocks noGrp="1"/>
          </p:cNvGraphicFramePr>
          <p:nvPr>
            <p:ph type="tbl" idx="1"/>
          </p:nvPr>
        </p:nvGraphicFramePr>
        <p:xfrm>
          <a:off x="381000" y="2362200"/>
          <a:ext cx="8229600" cy="1371600"/>
        </p:xfrm>
        <a:graphic>
          <a:graphicData uri="http://schemas.openxmlformats.org/drawingml/2006/table">
            <a:tbl>
              <a:tblPr/>
              <a:tblGrid>
                <a:gridCol w="1646238"/>
                <a:gridCol w="1644650"/>
                <a:gridCol w="1647825"/>
                <a:gridCol w="1644650"/>
                <a:gridCol w="1646237"/>
              </a:tblGrid>
              <a:tr h="67468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</a:rPr>
                        <a:t>  §iÓm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9 - 10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 7 - 8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5 - 6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</a:rPr>
                        <a:t>D­íi TB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69691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.VnTime" pitchFamily="34" charset="0"/>
                        </a:rPr>
                        <a:t>   Bµi</a:t>
                      </a:r>
                    </a:p>
                  </a:txBody>
                  <a:tcPr horzOverflow="overflow">
                    <a:lnL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 2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 36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12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</a:rPr>
                        <a:t>     0</a:t>
                      </a:r>
                    </a:p>
                  </a:txBody>
                  <a:tcPr horzOverflow="overflow">
                    <a:lnL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175" cap="flat" cmpd="sng" algn="ctr">
                      <a:solidFill>
                        <a:srgbClr val="66FF33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4" grpId="0" autoUpdateAnimBg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457200"/>
            <a:ext cx="7772400" cy="1143000"/>
          </a:xfrm>
        </p:spPr>
        <p:txBody>
          <a:bodyPr/>
          <a:lstStyle/>
          <a:p>
            <a:pPr eaLnBrk="1" hangingPunct="1"/>
            <a:r>
              <a:rPr lang="en-US" u="sng" smtClean="0">
                <a:solidFill>
                  <a:srgbClr val="FFFF00"/>
                </a:solidFill>
                <a:latin typeface="Arial" charset="0"/>
              </a:rPr>
              <a:t>CHỮA LỖI CHÍNH TẢ 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609600" y="1905000"/>
            <a:ext cx="3810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rgbClr val="66FF33"/>
                </a:solidFill>
                <a:latin typeface="Arial" charset="0"/>
              </a:rPr>
              <a:t>Lỗi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Vững trại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Ngọng ngựu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Mạnh khẻo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Tập chung nghe dảng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924050"/>
            <a:ext cx="3810000" cy="411480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4000" smtClean="0">
                <a:solidFill>
                  <a:srgbClr val="66FF33"/>
                </a:solidFill>
                <a:latin typeface="Arial" charset="0"/>
              </a:rPr>
              <a:t>Sửa lại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</a:rPr>
              <a:t>V</a:t>
            </a:r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ững chãi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Ngọng nghịu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Mạnh khoẻ</a:t>
            </a:r>
          </a:p>
          <a:p>
            <a:pPr eaLnBrk="1" hangingPunct="1"/>
            <a:r>
              <a:rPr lang="en-US" sz="3000" smtClean="0">
                <a:solidFill>
                  <a:schemeClr val="bg1"/>
                </a:solidFill>
                <a:latin typeface="Arial" charset="0"/>
              </a:rPr>
              <a:t>Tập trung nghe giảng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1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1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12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12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 nodeType="clickPar">
                      <p:stCondLst>
                        <p:cond delay="indefinite"/>
                      </p:stCondLst>
                      <p:childTnLst>
                        <p:par>
                          <p:cTn id="3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12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2" dur="500"/>
                                        <p:tgtEl>
                                          <p:spTgt spid="512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500"/>
                                        <p:tgtEl>
                                          <p:spTgt spid="512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500"/>
                                        <p:tgtEl>
                                          <p:spTgt spid="512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 nodeType="clickPar">
                      <p:stCondLst>
                        <p:cond delay="indefinite"/>
                      </p:stCondLst>
                      <p:childTnLst>
                        <p:par>
                          <p:cTn id="5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500"/>
                                        <p:tgtEl>
                                          <p:spTgt spid="512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 nodeType="clickPar">
                      <p:stCondLst>
                        <p:cond delay="indefinite"/>
                      </p:stCondLst>
                      <p:childTnLst>
                        <p:par>
                          <p:cTn id="5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500"/>
                                        <p:tgtEl>
                                          <p:spTgt spid="512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2" grpId="0" autoUpdateAnimBg="0"/>
      <p:bldP spid="5123" grpId="0" build="p" autoUpdateAnimBg="0"/>
      <p:bldP spid="5124" grpId="0" build="p" autoUpdateAnimBg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762000" y="838200"/>
            <a:ext cx="8001000" cy="3932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u="sng">
                <a:solidFill>
                  <a:srgbClr val="FFFF00"/>
                </a:solidFill>
                <a:latin typeface="Arial" charset="0"/>
              </a:rPr>
              <a:t>CHỮA LỖI VỀ DÙNG TỪ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1. Mặt Nhung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ỏ hồng   toát ra   mồ hôi.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2. Khuôn mặt bạn         trái xoan.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3. Nh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có    sự thúc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ẩy,  b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ớc chân chập chững bỗng  nhanh 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n làm thân hình bé nhỏ bỗng lắc l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nh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một con lật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ật.</a:t>
            </a:r>
          </a:p>
        </p:txBody>
      </p:sp>
      <p:sp>
        <p:nvSpPr>
          <p:cNvPr id="12291" name="Line 3"/>
          <p:cNvSpPr>
            <a:spLocks noChangeShapeType="1"/>
          </p:cNvSpPr>
          <p:nvPr/>
        </p:nvSpPr>
        <p:spPr bwMode="auto">
          <a:xfrm>
            <a:off x="4648200" y="2366963"/>
            <a:ext cx="1219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2" name="Text Box 4"/>
          <p:cNvSpPr txBox="1">
            <a:spLocks noChangeArrowheads="1"/>
          </p:cNvSpPr>
          <p:nvPr/>
        </p:nvSpPr>
        <p:spPr bwMode="auto">
          <a:xfrm>
            <a:off x="4500563" y="1752600"/>
            <a:ext cx="1524000" cy="1077913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lấm tấm</a:t>
            </a:r>
          </a:p>
        </p:txBody>
      </p:sp>
      <p:sp>
        <p:nvSpPr>
          <p:cNvPr id="12293" name="Line 5"/>
          <p:cNvSpPr>
            <a:spLocks noChangeShapeType="1"/>
          </p:cNvSpPr>
          <p:nvPr/>
        </p:nvSpPr>
        <p:spPr bwMode="auto">
          <a:xfrm>
            <a:off x="3786188" y="3124200"/>
            <a:ext cx="8382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4" name="Text Box 6"/>
          <p:cNvSpPr txBox="1">
            <a:spLocks noChangeArrowheads="1"/>
          </p:cNvSpPr>
          <p:nvPr/>
        </p:nvSpPr>
        <p:spPr bwMode="auto">
          <a:xfrm>
            <a:off x="3776663" y="2481263"/>
            <a:ext cx="914400" cy="1077912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hình</a:t>
            </a:r>
          </a:p>
        </p:txBody>
      </p:sp>
      <p:sp>
        <p:nvSpPr>
          <p:cNvPr id="12295" name="Line 7"/>
          <p:cNvSpPr>
            <a:spLocks noChangeShapeType="1"/>
          </p:cNvSpPr>
          <p:nvPr/>
        </p:nvSpPr>
        <p:spPr bwMode="auto">
          <a:xfrm>
            <a:off x="2438400" y="3819525"/>
            <a:ext cx="3810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838200" y="4267200"/>
            <a:ext cx="914400" cy="0"/>
          </a:xfrm>
          <a:prstGeom prst="line">
            <a:avLst/>
          </a:prstGeom>
          <a:noFill/>
          <a:ln w="38100">
            <a:solidFill>
              <a:srgbClr val="FFFF00"/>
            </a:solidFill>
            <a:round/>
            <a:headEnd/>
            <a:tailEnd/>
          </a:ln>
        </p:spPr>
        <p:txBody>
          <a:bodyPr/>
          <a:lstStyle/>
          <a:p>
            <a:endParaRPr lang="en-US"/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2433638" y="3209925"/>
            <a:ext cx="381000" cy="579438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1</a:t>
            </a:r>
          </a:p>
        </p:txBody>
      </p:sp>
      <p:sp>
        <p:nvSpPr>
          <p:cNvPr id="12299" name="Text Box 11"/>
          <p:cNvSpPr txBox="1">
            <a:spLocks noChangeArrowheads="1"/>
          </p:cNvSpPr>
          <p:nvPr/>
        </p:nvSpPr>
        <p:spPr bwMode="auto">
          <a:xfrm>
            <a:off x="3224213" y="3221038"/>
            <a:ext cx="1781175" cy="584200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khích lệ,</a:t>
            </a:r>
          </a:p>
        </p:txBody>
      </p:sp>
      <p:sp>
        <p:nvSpPr>
          <p:cNvPr id="12300" name="Text Box 12"/>
          <p:cNvSpPr txBox="1">
            <a:spLocks noChangeArrowheads="1"/>
          </p:cNvSpPr>
          <p:nvPr/>
        </p:nvSpPr>
        <p:spPr bwMode="auto">
          <a:xfrm>
            <a:off x="681038" y="3687763"/>
            <a:ext cx="1147762" cy="579437"/>
          </a:xfrm>
          <a:prstGeom prst="rect">
            <a:avLst/>
          </a:prstGeom>
          <a:solidFill>
            <a:srgbClr val="0000CC"/>
          </a:soli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 sz="3200">
              <a:solidFill>
                <a:schemeClr val="bg1"/>
              </a:solidFill>
              <a:latin typeface="Arial" charset="0"/>
            </a:endParaRPr>
          </a:p>
        </p:txBody>
      </p:sp>
      <p:sp>
        <p:nvSpPr>
          <p:cNvPr id="12303" name="Text Box 15"/>
          <p:cNvSpPr txBox="1">
            <a:spLocks noChangeArrowheads="1"/>
          </p:cNvSpPr>
          <p:nvPr/>
        </p:nvSpPr>
        <p:spPr bwMode="auto">
          <a:xfrm>
            <a:off x="762000" y="3219450"/>
            <a:ext cx="83058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3. Nh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có  sự khích lệ,  b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ớc chân chập chững   nhanh 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n làm thân hình bé nhỏ của bé bỗng lắc l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nh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ư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 một con lật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ật.</a:t>
            </a:r>
          </a:p>
          <a:p>
            <a:pPr>
              <a:spcBef>
                <a:spcPct val="50000"/>
              </a:spcBef>
            </a:pPr>
            <a:endParaRPr lang="en-US" sz="3200">
              <a:latin typeface="Arial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1229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1229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1229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6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 nodeType="clickPar">
                      <p:stCondLst>
                        <p:cond delay="indefinite"/>
                      </p:stCondLst>
                      <p:childTnLst>
                        <p:par>
                          <p:cTn id="2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122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 nodeType="clickPar">
                      <p:stCondLst>
                        <p:cond delay="indefinite"/>
                      </p:stCondLst>
                      <p:childTnLst>
                        <p:par>
                          <p:cTn id="3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0" dur="500"/>
                                        <p:tgtEl>
                                          <p:spTgt spid="122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229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22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6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47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/>
                                        <p:tgtEl>
                                          <p:spTgt spid="122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 nodeType="clickPar">
                      <p:stCondLst>
                        <p:cond delay="indefinite"/>
                      </p:stCondLst>
                      <p:childTnLst>
                        <p:par>
                          <p:cTn id="5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54" dur="500"/>
                                        <p:tgtEl>
                                          <p:spTgt spid="122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 nodeType="clickPar">
                      <p:stCondLst>
                        <p:cond delay="indefinite"/>
                      </p:stCondLst>
                      <p:childTnLst>
                        <p:par>
                          <p:cTn id="5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7" presetID="53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8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/>
                                        <p:tgtEl>
                                          <p:spTgt spid="122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60" dur="500"/>
                                        <p:tgtEl>
                                          <p:spTgt spid="122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2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63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"/>
                                        <p:tgtEl>
                                          <p:spTgt spid="122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 nodeType="clickPar">
                      <p:stCondLst>
                        <p:cond delay="indefinite"/>
                      </p:stCondLst>
                      <p:childTnLst>
                        <p:par>
                          <p:cTn id="6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8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0" dur="5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1000"/>
                                        <p:tgtEl>
                                          <p:spTgt spid="123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4" presetID="2" presetClass="exit" presetSubtype="4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75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"/>
                                        <p:tgtEl>
                                          <p:spTgt spid="122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 nodeType="clickPar">
                      <p:stCondLst>
                        <p:cond delay="indefinite"/>
                      </p:stCondLst>
                      <p:childTnLst>
                        <p:par>
                          <p:cTn id="7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 nodeType="clickPar">
                      <p:stCondLst>
                        <p:cond delay="indefinite"/>
                      </p:stCondLst>
                      <p:childTnLst>
                        <p:par>
                          <p:cTn id="8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6" dur="1000"/>
                                        <p:tgtEl>
                                          <p:spTgt spid="1229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7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9" dur="1000"/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1229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1" presetID="10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6" dur="2000"/>
                                        <p:tgtEl>
                                          <p:spTgt spid="123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290" grpId="0" build="allAtOnce" autoUpdateAnimBg="0"/>
      <p:bldP spid="12291" grpId="0" animBg="1"/>
      <p:bldP spid="12292" grpId="0" animBg="1"/>
      <p:bldP spid="12293" grpId="0" animBg="1"/>
      <p:bldP spid="12293" grpId="1" animBg="1"/>
      <p:bldP spid="12294" grpId="0" animBg="1"/>
      <p:bldP spid="12294" grpId="1" animBg="1"/>
      <p:bldP spid="12295" grpId="0" animBg="1"/>
      <p:bldP spid="12295" grpId="1" animBg="1"/>
      <p:bldP spid="12296" grpId="0" animBg="1"/>
      <p:bldP spid="12296" grpId="1" animBg="1"/>
      <p:bldP spid="12298" grpId="0" animBg="1"/>
      <p:bldP spid="12298" grpId="1" animBg="1"/>
      <p:bldP spid="12299" grpId="0" animBg="1"/>
      <p:bldP spid="12299" grpId="1" animBg="1"/>
      <p:bldP spid="12300" grpId="0" animBg="1"/>
      <p:bldP spid="12303" grpId="0"/>
      <p:bldP spid="12303" grpId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533400" y="457200"/>
            <a:ext cx="8001000" cy="6678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u="sng">
                <a:solidFill>
                  <a:srgbClr val="FFFF00"/>
                </a:solidFill>
                <a:latin typeface="Arial" charset="0"/>
              </a:rPr>
              <a:t>CHỮA CÁCH DIỄN ĐẠT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Bạn Dũng rất lễ phép và không nói bậy bao giờ lúc nào Dũng cũng coi việc học h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n bất cứ thứ gì.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Đôi mắt mẹ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ã mờ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i nên lúc nào cũng phải mở to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ôi mắt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ể nhìn cho rõ.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Em sẽ học tập thật giỏi </a:t>
            </a:r>
            <a:r>
              <a:rPr lang="vi-VN" sz="32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200">
                <a:solidFill>
                  <a:schemeClr val="bg1"/>
                </a:solidFill>
                <a:latin typeface="Arial" charset="0"/>
              </a:rPr>
              <a:t>ể ông khỏi phụ lòng.</a:t>
            </a:r>
          </a:p>
          <a:p>
            <a:pPr>
              <a:spcBef>
                <a:spcPct val="50000"/>
              </a:spcBef>
            </a:pPr>
            <a:r>
              <a:rPr lang="en-US" sz="3200">
                <a:solidFill>
                  <a:schemeClr val="bg1"/>
                </a:solidFill>
                <a:latin typeface="Arial" charset="0"/>
              </a:rPr>
              <a:t>Mới những ngày lớp một là một cô bé tí tẹo hay khóc nhè, bây giờ là cô lớp phó chững chạc.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0" y="279400"/>
            <a:ext cx="9067800" cy="3632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457200" indent="-457200">
              <a:spcBef>
                <a:spcPct val="50000"/>
              </a:spcBef>
            </a:pPr>
            <a:r>
              <a:rPr lang="en-US" sz="2800">
                <a:latin typeface="Arial" charset="0"/>
              </a:rPr>
              <a:t>                     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Thứ n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m ngày 21 tháng 1 n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m 2010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>
                <a:solidFill>
                  <a:srgbClr val="FFFF00"/>
                </a:solidFill>
                <a:latin typeface="Arial" charset="0"/>
              </a:rPr>
              <a:t>                                     Tập làm v</a:t>
            </a:r>
            <a:r>
              <a:rPr lang="vi-VN" sz="2800">
                <a:solidFill>
                  <a:srgbClr val="FFFF00"/>
                </a:solidFill>
                <a:latin typeface="Arial" charset="0"/>
              </a:rPr>
              <a:t>ă</a:t>
            </a:r>
            <a:r>
              <a:rPr lang="en-US" sz="2800">
                <a:solidFill>
                  <a:srgbClr val="FFFF00"/>
                </a:solidFill>
                <a:latin typeface="Arial" charset="0"/>
              </a:rPr>
              <a:t>n</a:t>
            </a:r>
          </a:p>
          <a:p>
            <a:pPr marL="457200" indent="-457200">
              <a:spcBef>
                <a:spcPct val="50000"/>
              </a:spcBef>
            </a:pPr>
            <a:r>
              <a:rPr lang="en-US" sz="2800">
                <a:latin typeface="Arial" charset="0"/>
              </a:rPr>
              <a:t>                               </a:t>
            </a:r>
            <a:r>
              <a:rPr lang="en-US" sz="3600">
                <a:solidFill>
                  <a:srgbClr val="66FF33"/>
                </a:solidFill>
                <a:latin typeface="Arial" charset="0"/>
              </a:rPr>
              <a:t>Trả bài v</a:t>
            </a:r>
            <a:r>
              <a:rPr lang="vi-VN" sz="3600">
                <a:solidFill>
                  <a:srgbClr val="66FF33"/>
                </a:solidFill>
                <a:latin typeface="Arial" charset="0"/>
              </a:rPr>
              <a:t>ă</a:t>
            </a:r>
            <a:r>
              <a:rPr lang="en-US" sz="3600">
                <a:solidFill>
                  <a:srgbClr val="66FF33"/>
                </a:solidFill>
                <a:latin typeface="Arial" charset="0"/>
              </a:rPr>
              <a:t>n tả ng</a:t>
            </a:r>
            <a:r>
              <a:rPr lang="vi-VN" sz="3600">
                <a:solidFill>
                  <a:srgbClr val="66FF33"/>
                </a:solidFill>
                <a:latin typeface="Arial" charset="0"/>
              </a:rPr>
              <a:t>ư</a:t>
            </a:r>
            <a:r>
              <a:rPr lang="en-US" sz="3600">
                <a:solidFill>
                  <a:srgbClr val="66FF33"/>
                </a:solidFill>
                <a:latin typeface="Arial" charset="0"/>
              </a:rPr>
              <a:t>ời</a:t>
            </a:r>
          </a:p>
          <a:p>
            <a:pPr marL="457200" indent="-45720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Arial" charset="0"/>
              </a:rPr>
              <a:t>    I - Sửa lỗi chung</a:t>
            </a:r>
          </a:p>
          <a:p>
            <a:pPr marL="457200" indent="-457200">
              <a:spcBef>
                <a:spcPct val="50000"/>
              </a:spcBef>
            </a:pPr>
            <a:r>
              <a:rPr lang="en-US" sz="3600">
                <a:solidFill>
                  <a:schemeClr val="bg1"/>
                </a:solidFill>
                <a:latin typeface="Arial" charset="0"/>
              </a:rPr>
              <a:t>    II- Viết lại </a:t>
            </a:r>
            <a:r>
              <a:rPr lang="vi-VN" sz="3600">
                <a:solidFill>
                  <a:schemeClr val="bg1"/>
                </a:solidFill>
                <a:latin typeface="Arial" charset="0"/>
              </a:rPr>
              <a:t>đ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oạn v</a:t>
            </a:r>
            <a:r>
              <a:rPr lang="vi-VN" sz="3600">
                <a:solidFill>
                  <a:schemeClr val="bg1"/>
                </a:solidFill>
                <a:latin typeface="Arial" charset="0"/>
              </a:rPr>
              <a:t>ă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n cho hay h</a:t>
            </a:r>
            <a:r>
              <a:rPr lang="vi-VN" sz="3600">
                <a:solidFill>
                  <a:schemeClr val="bg1"/>
                </a:solidFill>
                <a:latin typeface="Arial" charset="0"/>
              </a:rPr>
              <a:t>ơ</a:t>
            </a:r>
            <a:r>
              <a:rPr lang="en-US" sz="3600">
                <a:solidFill>
                  <a:schemeClr val="bg1"/>
                </a:solidFill>
                <a:latin typeface="Arial" charset="0"/>
              </a:rPr>
              <a:t>n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7" dur="500"/>
                                        <p:tgtEl>
                                          <p:spTgt spid="245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1" dur="500"/>
                                        <p:tgtEl>
                                          <p:spTgt spid="245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245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 nodeType="afterGroup">
                            <p:stCondLst>
                              <p:cond delay="1500"/>
                            </p:stCondLst>
                            <p:childTnLst>
                              <p:par>
                                <p:cTn id="17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9" dur="500"/>
                                        <p:tgtEl>
                                          <p:spTgt spid="245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2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3" dur="500"/>
                                        <p:tgtEl>
                                          <p:spTgt spid="245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18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94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WordArt 2"/>
          <p:cNvSpPr>
            <a:spLocks noChangeArrowheads="1" noChangeShapeType="1" noTextEdit="1"/>
          </p:cNvSpPr>
          <p:nvPr/>
        </p:nvSpPr>
        <p:spPr bwMode="auto">
          <a:xfrm>
            <a:off x="925513" y="2374900"/>
            <a:ext cx="7483475" cy="1358900"/>
          </a:xfrm>
          <a:prstGeom prst="rect">
            <a:avLst/>
          </a:prstGeom>
        </p:spPr>
        <p:txBody>
          <a:bodyPr wrap="none" fromWordArt="1">
            <a:prstTxWarp prst="textWave1">
              <a:avLst>
                <a:gd name="adj1" fmla="val 13005"/>
                <a:gd name="adj2" fmla="val 0"/>
              </a:avLst>
            </a:prstTxWarp>
          </a:bodyPr>
          <a:lstStyle/>
          <a:p>
            <a:pPr algn="ctr"/>
            <a:r>
              <a:rPr lang="en-US" sz="3600" b="1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rial"/>
                <a:cs typeface="Arial"/>
              </a:rPr>
              <a:t>Kính chúc các thầy, cô giáo mạnh khỏe!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300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32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0" dur="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animClr clrSpc="rgb" dir="cw">
                                      <p:cBhvr>
                                        <p:cTn id="11" dur="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rgbClr val="FF3300"/>
                                      </p:to>
                                    </p:animClr>
                                    <p:set>
                                      <p:cBhvr>
                                        <p:cTn id="12" dur="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13" dur="50" fill="hold"/>
                                        <p:tgtEl>
                                          <p:spTgt spid="25602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  <p:animRot by="120000">
                                      <p:cBhvr>
                                        <p:cTn id="14" dur="5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5" dur="100" fill="hold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16" dur="1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17" dur="100" fill="hold">
                                          <p:stCondLst>
                                            <p:cond delay="3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18" dur="1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2560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2" grpId="0" animBg="1"/>
      <p:bldP spid="25602" grpId="1" animBg="1"/>
    </p:bld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Cascade">
  <a:themeElements>
    <a:clrScheme name="Cascade 4">
      <a:dk1>
        <a:srgbClr val="FFFFCC"/>
      </a:dk1>
      <a:lt1>
        <a:srgbClr val="FFFFFF"/>
      </a:lt1>
      <a:dk2>
        <a:srgbClr val="000066"/>
      </a:dk2>
      <a:lt2>
        <a:srgbClr val="FFFFFF"/>
      </a:lt2>
      <a:accent1>
        <a:srgbClr val="0078F0"/>
      </a:accent1>
      <a:accent2>
        <a:srgbClr val="CCECFF"/>
      </a:accent2>
      <a:accent3>
        <a:srgbClr val="AAAAB8"/>
      </a:accent3>
      <a:accent4>
        <a:srgbClr val="DADADA"/>
      </a:accent4>
      <a:accent5>
        <a:srgbClr val="AABEF6"/>
      </a:accent5>
      <a:accent6>
        <a:srgbClr val="B9D6E7"/>
      </a:accent6>
      <a:hlink>
        <a:srgbClr val="3399FF"/>
      </a:hlink>
      <a:folHlink>
        <a:srgbClr val="FFCC00"/>
      </a:folHlink>
    </a:clrScheme>
    <a:fontScheme name="Cascade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ascade 1">
        <a:dk1>
          <a:srgbClr val="C0C0C0"/>
        </a:dk1>
        <a:lt1>
          <a:srgbClr val="FFFFFF"/>
        </a:lt1>
        <a:dk2>
          <a:srgbClr val="000000"/>
        </a:dk2>
        <a:lt2>
          <a:srgbClr val="FFFFFF"/>
        </a:lt2>
        <a:accent1>
          <a:srgbClr val="FF3300"/>
        </a:accent1>
        <a:accent2>
          <a:srgbClr val="666699"/>
        </a:accent2>
        <a:accent3>
          <a:srgbClr val="AAAAAA"/>
        </a:accent3>
        <a:accent4>
          <a:srgbClr val="DADADA"/>
        </a:accent4>
        <a:accent5>
          <a:srgbClr val="FFADAA"/>
        </a:accent5>
        <a:accent6>
          <a:srgbClr val="5C5C8A"/>
        </a:accent6>
        <a:hlink>
          <a:srgbClr val="FFFF99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2">
        <a:dk1>
          <a:srgbClr val="CC99FF"/>
        </a:dk1>
        <a:lt1>
          <a:srgbClr val="FFFFFF"/>
        </a:lt1>
        <a:dk2>
          <a:srgbClr val="400040"/>
        </a:dk2>
        <a:lt2>
          <a:srgbClr val="FFFFFF"/>
        </a:lt2>
        <a:accent1>
          <a:srgbClr val="FF66FF"/>
        </a:accent1>
        <a:accent2>
          <a:srgbClr val="CC00CC"/>
        </a:accent2>
        <a:accent3>
          <a:srgbClr val="AFAAAF"/>
        </a:accent3>
        <a:accent4>
          <a:srgbClr val="DADADA"/>
        </a:accent4>
        <a:accent5>
          <a:srgbClr val="FFB8FF"/>
        </a:accent5>
        <a:accent6>
          <a:srgbClr val="B900B9"/>
        </a:accent6>
        <a:hlink>
          <a:srgbClr val="FF7C80"/>
        </a:hlink>
        <a:folHlink>
          <a:srgbClr val="9900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3">
        <a:dk1>
          <a:srgbClr val="CC99FF"/>
        </a:dk1>
        <a:lt1>
          <a:srgbClr val="FFFFFF"/>
        </a:lt1>
        <a:dk2>
          <a:srgbClr val="34022D"/>
        </a:dk2>
        <a:lt2>
          <a:srgbClr val="FFFFFF"/>
        </a:lt2>
        <a:accent1>
          <a:srgbClr val="775EC8"/>
        </a:accent1>
        <a:accent2>
          <a:srgbClr val="9933FF"/>
        </a:accent2>
        <a:accent3>
          <a:srgbClr val="AEAAAD"/>
        </a:accent3>
        <a:accent4>
          <a:srgbClr val="DADADA"/>
        </a:accent4>
        <a:accent5>
          <a:srgbClr val="BDB6E0"/>
        </a:accent5>
        <a:accent6>
          <a:srgbClr val="8A2DE7"/>
        </a:accent6>
        <a:hlink>
          <a:srgbClr val="993366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4">
        <a:dk1>
          <a:srgbClr val="FFFFCC"/>
        </a:dk1>
        <a:lt1>
          <a:srgbClr val="FFFFFF"/>
        </a:lt1>
        <a:dk2>
          <a:srgbClr val="000066"/>
        </a:dk2>
        <a:lt2>
          <a:srgbClr val="FFFFFF"/>
        </a:lt2>
        <a:accent1>
          <a:srgbClr val="0078F0"/>
        </a:accent1>
        <a:accent2>
          <a:srgbClr val="CCECFF"/>
        </a:accent2>
        <a:accent3>
          <a:srgbClr val="AAAAB8"/>
        </a:accent3>
        <a:accent4>
          <a:srgbClr val="DADADA"/>
        </a:accent4>
        <a:accent5>
          <a:srgbClr val="AABEF6"/>
        </a:accent5>
        <a:accent6>
          <a:srgbClr val="B9D6E7"/>
        </a:accent6>
        <a:hlink>
          <a:srgbClr val="3399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5">
        <a:dk1>
          <a:srgbClr val="00FFFF"/>
        </a:dk1>
        <a:lt1>
          <a:srgbClr val="FFFFFF"/>
        </a:lt1>
        <a:dk2>
          <a:srgbClr val="4E009C"/>
        </a:dk2>
        <a:lt2>
          <a:srgbClr val="FFFFFF"/>
        </a:lt2>
        <a:accent1>
          <a:srgbClr val="00A8A4"/>
        </a:accent1>
        <a:accent2>
          <a:srgbClr val="3399FF"/>
        </a:accent2>
        <a:accent3>
          <a:srgbClr val="B2AACB"/>
        </a:accent3>
        <a:accent4>
          <a:srgbClr val="DADADA"/>
        </a:accent4>
        <a:accent5>
          <a:srgbClr val="AAD1CF"/>
        </a:accent5>
        <a:accent6>
          <a:srgbClr val="2D8AE7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6">
        <a:dk1>
          <a:srgbClr val="CCCC33"/>
        </a:dk1>
        <a:lt1>
          <a:srgbClr val="FFFFFF"/>
        </a:lt1>
        <a:dk2>
          <a:srgbClr val="003300"/>
        </a:dk2>
        <a:lt2>
          <a:srgbClr val="FFFFCC"/>
        </a:lt2>
        <a:accent1>
          <a:srgbClr val="008000"/>
        </a:accent1>
        <a:accent2>
          <a:srgbClr val="669900"/>
        </a:accent2>
        <a:accent3>
          <a:srgbClr val="AAADAA"/>
        </a:accent3>
        <a:accent4>
          <a:srgbClr val="DADADA"/>
        </a:accent4>
        <a:accent5>
          <a:srgbClr val="AAC0AA"/>
        </a:accent5>
        <a:accent6>
          <a:srgbClr val="5C8A00"/>
        </a:accent6>
        <a:hlink>
          <a:srgbClr val="FFCC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7">
        <a:dk1>
          <a:srgbClr val="CCCC99"/>
        </a:dk1>
        <a:lt1>
          <a:srgbClr val="FFFFFF"/>
        </a:lt1>
        <a:dk2>
          <a:srgbClr val="800000"/>
        </a:dk2>
        <a:lt2>
          <a:srgbClr val="FFFFFF"/>
        </a:lt2>
        <a:accent1>
          <a:srgbClr val="CC9900"/>
        </a:accent1>
        <a:accent2>
          <a:srgbClr val="996633"/>
        </a:accent2>
        <a:accent3>
          <a:srgbClr val="C0AAAA"/>
        </a:accent3>
        <a:accent4>
          <a:srgbClr val="DADADA"/>
        </a:accent4>
        <a:accent5>
          <a:srgbClr val="E2CAAA"/>
        </a:accent5>
        <a:accent6>
          <a:srgbClr val="8A5C2D"/>
        </a:accent6>
        <a:hlink>
          <a:srgbClr val="FFFFCC"/>
        </a:hlink>
        <a:folHlink>
          <a:srgbClr val="DDD8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ascade 8">
        <a:dk1>
          <a:srgbClr val="204162"/>
        </a:dk1>
        <a:lt1>
          <a:srgbClr val="FFFFFF"/>
        </a:lt1>
        <a:dk2>
          <a:srgbClr val="204162"/>
        </a:dk2>
        <a:lt2>
          <a:srgbClr val="003300"/>
        </a:lt2>
        <a:accent1>
          <a:srgbClr val="99CC00"/>
        </a:accent1>
        <a:accent2>
          <a:srgbClr val="336633"/>
        </a:accent2>
        <a:accent3>
          <a:srgbClr val="FFFFFF"/>
        </a:accent3>
        <a:accent4>
          <a:srgbClr val="1A3653"/>
        </a:accent4>
        <a:accent5>
          <a:srgbClr val="CAE2AA"/>
        </a:accent5>
        <a:accent6>
          <a:srgbClr val="2D5C2D"/>
        </a:accent6>
        <a:hlink>
          <a:srgbClr val="6666FF"/>
        </a:hlink>
        <a:folHlink>
          <a:srgbClr val="C5C24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ascade 9">
        <a:dk1>
          <a:srgbClr val="000000"/>
        </a:dk1>
        <a:lt1>
          <a:srgbClr val="FFFFFF"/>
        </a:lt1>
        <a:dk2>
          <a:srgbClr val="1C1C34"/>
        </a:dk2>
        <a:lt2>
          <a:srgbClr val="000066"/>
        </a:lt2>
        <a:accent1>
          <a:srgbClr val="DDDDDD"/>
        </a:accent1>
        <a:accent2>
          <a:srgbClr val="6699CC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5C8AB9"/>
        </a:accent6>
        <a:hlink>
          <a:srgbClr val="005A58"/>
        </a:hlink>
        <a:folHlink>
          <a:srgbClr val="8080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109</TotalTime>
  <Words>428</Words>
  <Application>Microsoft PowerPoint</Application>
  <PresentationFormat>On-screen Show (4:3)</PresentationFormat>
  <Paragraphs>51</Paragraphs>
  <Slides>8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8</vt:i4>
      </vt:variant>
    </vt:vector>
  </HeadingPairs>
  <TitlesOfParts>
    <vt:vector size="15" baseType="lpstr">
      <vt:lpstr>.VnTime</vt:lpstr>
      <vt:lpstr>Arial</vt:lpstr>
      <vt:lpstr>Times New Roman</vt:lpstr>
      <vt:lpstr>Calibri</vt:lpstr>
      <vt:lpstr>Wingdings</vt:lpstr>
      <vt:lpstr>Default Design</vt:lpstr>
      <vt:lpstr>Cascade</vt:lpstr>
      <vt:lpstr>Slide 1</vt:lpstr>
      <vt:lpstr>Slide 2</vt:lpstr>
      <vt:lpstr>KẾT QUẢ BÀI VIẾT</vt:lpstr>
      <vt:lpstr>CHỮA LỖI CHÍNH TẢ </vt:lpstr>
      <vt:lpstr>Slide 5</vt:lpstr>
      <vt:lpstr>Slide 6</vt:lpstr>
      <vt:lpstr>Slide 7</vt:lpstr>
      <vt:lpstr>Slide 8</vt:lpstr>
    </vt:vector>
  </TitlesOfParts>
  <Company>CMC_Corp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NTD</dc:creator>
  <cp:lastModifiedBy>CSTeam</cp:lastModifiedBy>
  <cp:revision>6</cp:revision>
  <dcterms:created xsi:type="dcterms:W3CDTF">2010-01-19T15:21:37Z</dcterms:created>
  <dcterms:modified xsi:type="dcterms:W3CDTF">2016-06-30T03:13:06Z</dcterms:modified>
</cp:coreProperties>
</file>