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emf" ContentType="image/x-emf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Default Extension="wav" ContentType="audio/wav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5" r:id="rId2"/>
  </p:sldMasterIdLst>
  <p:notesMasterIdLst>
    <p:notesMasterId r:id="rId28"/>
  </p:notesMasterIdLst>
  <p:sldIdLst>
    <p:sldId id="293" r:id="rId3"/>
    <p:sldId id="264" r:id="rId4"/>
    <p:sldId id="295" r:id="rId5"/>
    <p:sldId id="292" r:id="rId6"/>
    <p:sldId id="305" r:id="rId7"/>
    <p:sldId id="306" r:id="rId8"/>
    <p:sldId id="297" r:id="rId9"/>
    <p:sldId id="276" r:id="rId10"/>
    <p:sldId id="291" r:id="rId11"/>
    <p:sldId id="287" r:id="rId12"/>
    <p:sldId id="307" r:id="rId13"/>
    <p:sldId id="286" r:id="rId14"/>
    <p:sldId id="278" r:id="rId15"/>
    <p:sldId id="282" r:id="rId16"/>
    <p:sldId id="299" r:id="rId17"/>
    <p:sldId id="283" r:id="rId18"/>
    <p:sldId id="300" r:id="rId19"/>
    <p:sldId id="281" r:id="rId20"/>
    <p:sldId id="301" r:id="rId21"/>
    <p:sldId id="279" r:id="rId22"/>
    <p:sldId id="302" r:id="rId23"/>
    <p:sldId id="280" r:id="rId24"/>
    <p:sldId id="303" r:id="rId25"/>
    <p:sldId id="284" r:id="rId26"/>
    <p:sldId id="304" r:id="rId2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imgSz="1024x768" encoding="windows-1252"/>
  <p:showPr showNarration="1">
    <p:present/>
    <p:sldAll/>
    <p:penClr>
      <a:srgbClr val="FF0000"/>
    </p:penClr>
  </p:showPr>
  <p:clrMru>
    <a:srgbClr val="66CCFF"/>
    <a:srgbClr val="0033CC"/>
    <a:srgbClr val="009900"/>
    <a:srgbClr val="0000FF"/>
    <a:srgbClr val="FF3300"/>
    <a:srgbClr val="993300"/>
    <a:srgbClr val="000099"/>
    <a:srgbClr val="00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2192" autoAdjust="0"/>
    <p:restoredTop sz="90133" autoAdjust="0"/>
  </p:normalViewPr>
  <p:slideViewPr>
    <p:cSldViewPr>
      <p:cViewPr>
        <p:scale>
          <a:sx n="66" d="100"/>
          <a:sy n="66" d="100"/>
        </p:scale>
        <p:origin x="-69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70.wmf"/><Relationship Id="rId1" Type="http://schemas.openxmlformats.org/officeDocument/2006/relationships/image" Target="../media/image69.e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0.wmf"/><Relationship Id="rId2" Type="http://schemas.openxmlformats.org/officeDocument/2006/relationships/image" Target="../media/image72.wmf"/><Relationship Id="rId1" Type="http://schemas.openxmlformats.org/officeDocument/2006/relationships/image" Target="../media/image71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3.e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76.emf"/><Relationship Id="rId2" Type="http://schemas.openxmlformats.org/officeDocument/2006/relationships/image" Target="../media/image75.emf"/><Relationship Id="rId1" Type="http://schemas.openxmlformats.org/officeDocument/2006/relationships/image" Target="../media/image74.emf"/><Relationship Id="rId4" Type="http://schemas.openxmlformats.org/officeDocument/2006/relationships/image" Target="../media/image77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8.emf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80.emf"/><Relationship Id="rId1" Type="http://schemas.openxmlformats.org/officeDocument/2006/relationships/image" Target="../media/image79.e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83.emf"/><Relationship Id="rId2" Type="http://schemas.openxmlformats.org/officeDocument/2006/relationships/image" Target="../media/image82.emf"/><Relationship Id="rId1" Type="http://schemas.openxmlformats.org/officeDocument/2006/relationships/image" Target="../media/image81.emf"/></Relationships>
</file>

<file path=ppt/drawings/_rels/vmlDrawing17.vml.rels><?xml version="1.0" encoding="UTF-8" standalone="yes"?>
<Relationships xmlns="http://schemas.openxmlformats.org/package/2006/relationships"><Relationship Id="rId2" Type="http://schemas.openxmlformats.org/officeDocument/2006/relationships/image" Target="../media/image85.emf"/><Relationship Id="rId1" Type="http://schemas.openxmlformats.org/officeDocument/2006/relationships/image" Target="../media/image84.e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88.emf"/><Relationship Id="rId2" Type="http://schemas.openxmlformats.org/officeDocument/2006/relationships/image" Target="../media/image87.emf"/><Relationship Id="rId1" Type="http://schemas.openxmlformats.org/officeDocument/2006/relationships/image" Target="../media/image86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7" Type="http://schemas.openxmlformats.org/officeDocument/2006/relationships/image" Target="../media/image13.emf"/><Relationship Id="rId2" Type="http://schemas.openxmlformats.org/officeDocument/2006/relationships/image" Target="../media/image8.emf"/><Relationship Id="rId1" Type="http://schemas.openxmlformats.org/officeDocument/2006/relationships/image" Target="../media/image7.emf"/><Relationship Id="rId6" Type="http://schemas.openxmlformats.org/officeDocument/2006/relationships/image" Target="../media/image12.emf"/><Relationship Id="rId5" Type="http://schemas.openxmlformats.org/officeDocument/2006/relationships/image" Target="../media/image11.emf"/><Relationship Id="rId4" Type="http://schemas.openxmlformats.org/officeDocument/2006/relationships/image" Target="../media/image10.e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21.emf"/><Relationship Id="rId3" Type="http://schemas.openxmlformats.org/officeDocument/2006/relationships/image" Target="../media/image16.emf"/><Relationship Id="rId7" Type="http://schemas.openxmlformats.org/officeDocument/2006/relationships/image" Target="../media/image20.emf"/><Relationship Id="rId2" Type="http://schemas.openxmlformats.org/officeDocument/2006/relationships/image" Target="../media/image15.emf"/><Relationship Id="rId1" Type="http://schemas.openxmlformats.org/officeDocument/2006/relationships/image" Target="../media/image14.emf"/><Relationship Id="rId6" Type="http://schemas.openxmlformats.org/officeDocument/2006/relationships/image" Target="../media/image19.emf"/><Relationship Id="rId5" Type="http://schemas.openxmlformats.org/officeDocument/2006/relationships/image" Target="../media/image18.emf"/><Relationship Id="rId10" Type="http://schemas.openxmlformats.org/officeDocument/2006/relationships/image" Target="../media/image23.emf"/><Relationship Id="rId4" Type="http://schemas.openxmlformats.org/officeDocument/2006/relationships/image" Target="../media/image17.emf"/><Relationship Id="rId9" Type="http://schemas.openxmlformats.org/officeDocument/2006/relationships/image" Target="../media/image22.e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34.emf"/><Relationship Id="rId3" Type="http://schemas.openxmlformats.org/officeDocument/2006/relationships/image" Target="../media/image29.emf"/><Relationship Id="rId7" Type="http://schemas.openxmlformats.org/officeDocument/2006/relationships/image" Target="../media/image33.emf"/><Relationship Id="rId2" Type="http://schemas.openxmlformats.org/officeDocument/2006/relationships/image" Target="../media/image28.emf"/><Relationship Id="rId1" Type="http://schemas.openxmlformats.org/officeDocument/2006/relationships/image" Target="../media/image27.emf"/><Relationship Id="rId6" Type="http://schemas.openxmlformats.org/officeDocument/2006/relationships/image" Target="../media/image32.emf"/><Relationship Id="rId5" Type="http://schemas.openxmlformats.org/officeDocument/2006/relationships/image" Target="../media/image31.emf"/><Relationship Id="rId10" Type="http://schemas.openxmlformats.org/officeDocument/2006/relationships/image" Target="../media/image36.emf"/><Relationship Id="rId4" Type="http://schemas.openxmlformats.org/officeDocument/2006/relationships/image" Target="../media/image30.emf"/><Relationship Id="rId9" Type="http://schemas.openxmlformats.org/officeDocument/2006/relationships/image" Target="../media/image35.e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44.emf"/><Relationship Id="rId3" Type="http://schemas.openxmlformats.org/officeDocument/2006/relationships/image" Target="../media/image39.emf"/><Relationship Id="rId7" Type="http://schemas.openxmlformats.org/officeDocument/2006/relationships/image" Target="../media/image43.emf"/><Relationship Id="rId2" Type="http://schemas.openxmlformats.org/officeDocument/2006/relationships/image" Target="../media/image38.emf"/><Relationship Id="rId1" Type="http://schemas.openxmlformats.org/officeDocument/2006/relationships/image" Target="../media/image37.emf"/><Relationship Id="rId6" Type="http://schemas.openxmlformats.org/officeDocument/2006/relationships/image" Target="../media/image42.emf"/><Relationship Id="rId5" Type="http://schemas.openxmlformats.org/officeDocument/2006/relationships/image" Target="../media/image41.emf"/><Relationship Id="rId10" Type="http://schemas.openxmlformats.org/officeDocument/2006/relationships/image" Target="../media/image46.emf"/><Relationship Id="rId4" Type="http://schemas.openxmlformats.org/officeDocument/2006/relationships/image" Target="../media/image40.emf"/><Relationship Id="rId9" Type="http://schemas.openxmlformats.org/officeDocument/2006/relationships/image" Target="../media/image45.e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53.emf"/><Relationship Id="rId2" Type="http://schemas.openxmlformats.org/officeDocument/2006/relationships/image" Target="../media/image52.emf"/><Relationship Id="rId1" Type="http://schemas.openxmlformats.org/officeDocument/2006/relationships/image" Target="../media/image51.emf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61.emf"/><Relationship Id="rId3" Type="http://schemas.openxmlformats.org/officeDocument/2006/relationships/image" Target="../media/image56.emf"/><Relationship Id="rId7" Type="http://schemas.openxmlformats.org/officeDocument/2006/relationships/image" Target="../media/image60.emf"/><Relationship Id="rId2" Type="http://schemas.openxmlformats.org/officeDocument/2006/relationships/image" Target="../media/image55.emf"/><Relationship Id="rId1" Type="http://schemas.openxmlformats.org/officeDocument/2006/relationships/image" Target="../media/image54.emf"/><Relationship Id="rId6" Type="http://schemas.openxmlformats.org/officeDocument/2006/relationships/image" Target="../media/image59.emf"/><Relationship Id="rId5" Type="http://schemas.openxmlformats.org/officeDocument/2006/relationships/image" Target="../media/image58.emf"/><Relationship Id="rId4" Type="http://schemas.openxmlformats.org/officeDocument/2006/relationships/image" Target="../media/image57.emf"/><Relationship Id="rId9" Type="http://schemas.openxmlformats.org/officeDocument/2006/relationships/image" Target="../media/image62.e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68.wmf"/><Relationship Id="rId1" Type="http://schemas.openxmlformats.org/officeDocument/2006/relationships/image" Target="../media/image6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0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fld id="{239749DF-0E9E-4A9B-BDE2-7D54F20969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C9440E-F688-4923-B979-EE201699B7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CDF92B-DBD0-4556-ADA0-D087FF97DD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BDFC20-3105-4F4A-A003-660FA7DFF7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random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48B5BA-9810-4B76-B8A0-257A897102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random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8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6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906 h 1906"/>
                <a:gd name="T4" fmla="*/ 5740 w 5740"/>
                <a:gd name="T5" fmla="*/ 1906 h 1906"/>
                <a:gd name="T6" fmla="*/ 5740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285707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85708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14A750-0832-4461-A0AA-F73C806A9F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random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6ECA79-DFCC-433E-83A5-0235094307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spd="slow">
    <p:random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80688E-6560-404A-8C57-CF2E6F25B5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spd="slow">
    <p:random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6CAB61-5321-41B9-A57C-4C5A0C98A9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spd="slow">
    <p:random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1752C8-6FB1-478C-B7B7-A1E91DD4A1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spd="slow">
    <p:random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B9247C-DAF9-422A-A6A3-B8298732A6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spd="slow">
    <p:random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B16549-1043-41D5-804D-7B7384E08E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spd="slow"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F18919-C8AA-4351-ACB2-673B2D3596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random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F48C6E-08AE-4A12-956B-CFB2CB9EC1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spd="slow">
    <p:random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80C794-DF4D-47B1-B437-B98764E435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spd="slow">
    <p:random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FC0135-7841-47A1-A82A-5F14EFF17A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spd="slow">
    <p:random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690377-2BA2-44DA-B198-40201A5069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spd="slow"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11E45E-9F88-42B6-ACEC-B87B5EEC80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743BC5-4B69-450B-B326-D693857D07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ADEB3E-65C5-4FBB-A303-F09A383AC9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9D4D50-2C16-466F-B859-995B602881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68407B-5B7D-4818-ACB7-0FC466CA1E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7191BA-6DCC-4162-A482-0EF4606A0F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62CAC5-CA2E-4D76-A0F9-A57EF4F9A2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pPr>
              <a:defRPr/>
            </a:pPr>
            <a:fld id="{D925BECB-A591-4F17-B465-5D480560C9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729" r:id="rId2"/>
    <p:sldLayoutId id="2147483730" r:id="rId3"/>
    <p:sldLayoutId id="2147483731" r:id="rId4"/>
    <p:sldLayoutId id="2147483732" r:id="rId5"/>
    <p:sldLayoutId id="2147483733" r:id="rId6"/>
    <p:sldLayoutId id="2147483734" r:id="rId7"/>
    <p:sldLayoutId id="2147483735" r:id="rId8"/>
    <p:sldLayoutId id="2147483736" r:id="rId9"/>
    <p:sldLayoutId id="2147483737" r:id="rId10"/>
    <p:sldLayoutId id="2147483738" r:id="rId11"/>
    <p:sldLayoutId id="2147483739" r:id="rId12"/>
  </p:sldLayoutIdLst>
  <p:transition spd="slow">
    <p:random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674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4675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fld id="{D64DFC8E-264D-4B7E-86C5-545C5F752C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20484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20488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284678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84679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84680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62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84682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284683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58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906 h 1906"/>
                <a:gd name="T4" fmla="*/ 5740 w 5740"/>
                <a:gd name="T5" fmla="*/ 1906 h 1906"/>
                <a:gd name="T6" fmla="*/ 5740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284685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84686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4687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50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</p:sldLayoutIdLst>
  <p:transition spd="slow">
    <p:random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5" Type="http://schemas.openxmlformats.org/officeDocument/2006/relationships/oleObject" Target="../embeddings/oleObject42.bin"/><Relationship Id="rId4" Type="http://schemas.openxmlformats.org/officeDocument/2006/relationships/oleObject" Target="../embeddings/oleObject41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4.bin"/><Relationship Id="rId13" Type="http://schemas.openxmlformats.org/officeDocument/2006/relationships/oleObject" Target="../embeddings/oleObject49.bin"/><Relationship Id="rId3" Type="http://schemas.openxmlformats.org/officeDocument/2006/relationships/audio" Target="../media/audio1.wav"/><Relationship Id="rId7" Type="http://schemas.openxmlformats.org/officeDocument/2006/relationships/oleObject" Target="../embeddings/oleObject43.bin"/><Relationship Id="rId12" Type="http://schemas.openxmlformats.org/officeDocument/2006/relationships/oleObject" Target="../embeddings/oleObject48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51.bin"/><Relationship Id="rId1" Type="http://schemas.openxmlformats.org/officeDocument/2006/relationships/vmlDrawing" Target="../drawings/vmlDrawing8.vml"/><Relationship Id="rId6" Type="http://schemas.openxmlformats.org/officeDocument/2006/relationships/slide" Target="slide13.xml"/><Relationship Id="rId11" Type="http://schemas.openxmlformats.org/officeDocument/2006/relationships/oleObject" Target="../embeddings/oleObject47.bin"/><Relationship Id="rId5" Type="http://schemas.openxmlformats.org/officeDocument/2006/relationships/image" Target="../media/image64.gif"/><Relationship Id="rId15" Type="http://schemas.openxmlformats.org/officeDocument/2006/relationships/oleObject" Target="../embeddings/oleObject50.bin"/><Relationship Id="rId10" Type="http://schemas.openxmlformats.org/officeDocument/2006/relationships/oleObject" Target="../embeddings/oleObject46.bin"/><Relationship Id="rId4" Type="http://schemas.openxmlformats.org/officeDocument/2006/relationships/image" Target="../media/image63.gif"/><Relationship Id="rId9" Type="http://schemas.openxmlformats.org/officeDocument/2006/relationships/oleObject" Target="../embeddings/oleObject45.bin"/><Relationship Id="rId14" Type="http://schemas.openxmlformats.org/officeDocument/2006/relationships/image" Target="../media/image65.gi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6.png"/><Relationship Id="rId1" Type="http://schemas.openxmlformats.org/officeDocument/2006/relationships/slideLayout" Target="../slideLayouts/slideLayout1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53.bin"/><Relationship Id="rId5" Type="http://schemas.openxmlformats.org/officeDocument/2006/relationships/slide" Target="slide8.xml"/><Relationship Id="rId4" Type="http://schemas.openxmlformats.org/officeDocument/2006/relationships/oleObject" Target="../embeddings/oleObject52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gi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7" Type="http://schemas.openxmlformats.org/officeDocument/2006/relationships/oleObject" Target="../embeddings/oleObject5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54.bin"/><Relationship Id="rId5" Type="http://schemas.openxmlformats.org/officeDocument/2006/relationships/image" Target="../media/image6.gif"/><Relationship Id="rId4" Type="http://schemas.openxmlformats.org/officeDocument/2006/relationships/audio" Target="../media/audio3.wav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6.bin"/><Relationship Id="rId7" Type="http://schemas.openxmlformats.org/officeDocument/2006/relationships/oleObject" Target="../embeddings/oleObject5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57.bin"/><Relationship Id="rId5" Type="http://schemas.openxmlformats.org/officeDocument/2006/relationships/slide" Target="slide8.xml"/><Relationship Id="rId4" Type="http://schemas.openxmlformats.org/officeDocument/2006/relationships/image" Target="../media/image6.gi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59.bin"/><Relationship Id="rId5" Type="http://schemas.openxmlformats.org/officeDocument/2006/relationships/image" Target="../media/image6.gif"/><Relationship Id="rId4" Type="http://schemas.openxmlformats.org/officeDocument/2006/relationships/audio" Target="../media/audio3.wav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slide" Target="slide8.xml"/><Relationship Id="rId3" Type="http://schemas.openxmlformats.org/officeDocument/2006/relationships/image" Target="../media/image6.gif"/><Relationship Id="rId7" Type="http://schemas.openxmlformats.org/officeDocument/2006/relationships/oleObject" Target="../embeddings/oleObject6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62.bin"/><Relationship Id="rId5" Type="http://schemas.openxmlformats.org/officeDocument/2006/relationships/oleObject" Target="../embeddings/oleObject61.bin"/><Relationship Id="rId4" Type="http://schemas.openxmlformats.org/officeDocument/2006/relationships/oleObject" Target="../embeddings/oleObject60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7" Type="http://schemas.openxmlformats.org/officeDocument/2006/relationships/image" Target="../media/image6.gi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4.wmf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gi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6" Type="http://schemas.openxmlformats.org/officeDocument/2006/relationships/slide" Target="slide8.xml"/><Relationship Id="rId5" Type="http://schemas.openxmlformats.org/officeDocument/2006/relationships/oleObject" Target="../embeddings/oleObject64.bin"/><Relationship Id="rId4" Type="http://schemas.openxmlformats.org/officeDocument/2006/relationships/slide" Target="slide1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7" Type="http://schemas.openxmlformats.org/officeDocument/2006/relationships/oleObject" Target="../embeddings/oleObject6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65.bin"/><Relationship Id="rId5" Type="http://schemas.openxmlformats.org/officeDocument/2006/relationships/image" Target="../media/image6.gif"/><Relationship Id="rId4" Type="http://schemas.openxmlformats.org/officeDocument/2006/relationships/audio" Target="../media/audio3.wav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7" Type="http://schemas.openxmlformats.org/officeDocument/2006/relationships/slide" Target="slide8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6" Type="http://schemas.openxmlformats.org/officeDocument/2006/relationships/oleObject" Target="../embeddings/oleObject69.bin"/><Relationship Id="rId5" Type="http://schemas.openxmlformats.org/officeDocument/2006/relationships/oleObject" Target="../embeddings/oleObject68.bin"/><Relationship Id="rId4" Type="http://schemas.openxmlformats.org/officeDocument/2006/relationships/oleObject" Target="../embeddings/oleObject67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7" Type="http://schemas.openxmlformats.org/officeDocument/2006/relationships/oleObject" Target="../embeddings/oleObject7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6" Type="http://schemas.openxmlformats.org/officeDocument/2006/relationships/oleObject" Target="../embeddings/oleObject70.bin"/><Relationship Id="rId5" Type="http://schemas.openxmlformats.org/officeDocument/2006/relationships/image" Target="../media/image6.gif"/><Relationship Id="rId4" Type="http://schemas.openxmlformats.org/officeDocument/2006/relationships/audio" Target="../media/audio3.wav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7" Type="http://schemas.openxmlformats.org/officeDocument/2006/relationships/slide" Target="slide8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8.vml"/><Relationship Id="rId6" Type="http://schemas.openxmlformats.org/officeDocument/2006/relationships/oleObject" Target="../embeddings/oleObject74.bin"/><Relationship Id="rId5" Type="http://schemas.openxmlformats.org/officeDocument/2006/relationships/oleObject" Target="../embeddings/oleObject73.bin"/><Relationship Id="rId4" Type="http://schemas.openxmlformats.org/officeDocument/2006/relationships/oleObject" Target="../embeddings/oleObject72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6.bin"/><Relationship Id="rId5" Type="http://schemas.openxmlformats.org/officeDocument/2006/relationships/oleObject" Target="../embeddings/oleObject5.bin"/><Relationship Id="rId4" Type="http://schemas.openxmlformats.org/officeDocument/2006/relationships/oleObject" Target="../embeddings/oleObject4.bin"/><Relationship Id="rId9" Type="http://schemas.openxmlformats.org/officeDocument/2006/relationships/oleObject" Target="../embeddings/oleObject9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13" Type="http://schemas.openxmlformats.org/officeDocument/2006/relationships/oleObject" Target="../embeddings/oleObject16.bin"/><Relationship Id="rId18" Type="http://schemas.openxmlformats.org/officeDocument/2006/relationships/image" Target="../media/image25.wmf"/><Relationship Id="rId3" Type="http://schemas.openxmlformats.org/officeDocument/2006/relationships/slideLayout" Target="../slideLayouts/slideLayout19.xml"/><Relationship Id="rId7" Type="http://schemas.openxmlformats.org/officeDocument/2006/relationships/oleObject" Target="../embeddings/oleObject10.bin"/><Relationship Id="rId12" Type="http://schemas.openxmlformats.org/officeDocument/2006/relationships/oleObject" Target="../embeddings/oleObject15.bin"/><Relationship Id="rId17" Type="http://schemas.openxmlformats.org/officeDocument/2006/relationships/image" Target="../media/image24.gif"/><Relationship Id="rId2" Type="http://schemas.openxmlformats.org/officeDocument/2006/relationships/audio" Target="file:///D:\giao%20an%20dien%20tu\luyen%20tap%20tinh%20chat%20co%20ban%20cua%20phan%20so\Vao%20rung%20hoa.wav" TargetMode="External"/><Relationship Id="rId16" Type="http://schemas.openxmlformats.org/officeDocument/2006/relationships/oleObject" Target="../embeddings/oleObject19.bin"/><Relationship Id="rId1" Type="http://schemas.openxmlformats.org/officeDocument/2006/relationships/vmlDrawing" Target="../drawings/vmlDrawing4.vml"/><Relationship Id="rId6" Type="http://schemas.openxmlformats.org/officeDocument/2006/relationships/slide" Target="slide13.xml"/><Relationship Id="rId11" Type="http://schemas.openxmlformats.org/officeDocument/2006/relationships/oleObject" Target="../embeddings/oleObject14.bin"/><Relationship Id="rId5" Type="http://schemas.openxmlformats.org/officeDocument/2006/relationships/audio" Target="../media/audio2.wav"/><Relationship Id="rId15" Type="http://schemas.openxmlformats.org/officeDocument/2006/relationships/oleObject" Target="../embeddings/oleObject18.bin"/><Relationship Id="rId10" Type="http://schemas.openxmlformats.org/officeDocument/2006/relationships/oleObject" Target="../embeddings/oleObject13.bin"/><Relationship Id="rId19" Type="http://schemas.openxmlformats.org/officeDocument/2006/relationships/image" Target="../media/image26.png"/><Relationship Id="rId4" Type="http://schemas.openxmlformats.org/officeDocument/2006/relationships/audio" Target="../media/audio1.wav"/><Relationship Id="rId9" Type="http://schemas.openxmlformats.org/officeDocument/2006/relationships/oleObject" Target="../embeddings/oleObject12.bin"/><Relationship Id="rId14" Type="http://schemas.openxmlformats.org/officeDocument/2006/relationships/oleObject" Target="../embeddings/oleObject17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4.bin"/><Relationship Id="rId13" Type="http://schemas.openxmlformats.org/officeDocument/2006/relationships/oleObject" Target="../embeddings/oleObject28.bin"/><Relationship Id="rId3" Type="http://schemas.openxmlformats.org/officeDocument/2006/relationships/audio" Target="../media/audio1.wav"/><Relationship Id="rId7" Type="http://schemas.openxmlformats.org/officeDocument/2006/relationships/oleObject" Target="../embeddings/oleObject23.bin"/><Relationship Id="rId12" Type="http://schemas.openxmlformats.org/officeDocument/2006/relationships/slide" Target="slide1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2.bin"/><Relationship Id="rId11" Type="http://schemas.openxmlformats.org/officeDocument/2006/relationships/oleObject" Target="../embeddings/oleObject27.bin"/><Relationship Id="rId5" Type="http://schemas.openxmlformats.org/officeDocument/2006/relationships/oleObject" Target="../embeddings/oleObject21.bin"/><Relationship Id="rId10" Type="http://schemas.openxmlformats.org/officeDocument/2006/relationships/oleObject" Target="../embeddings/oleObject26.bin"/><Relationship Id="rId4" Type="http://schemas.openxmlformats.org/officeDocument/2006/relationships/oleObject" Target="../embeddings/oleObject20.bin"/><Relationship Id="rId9" Type="http://schemas.openxmlformats.org/officeDocument/2006/relationships/oleObject" Target="../embeddings/oleObject25.bin"/><Relationship Id="rId14" Type="http://schemas.openxmlformats.org/officeDocument/2006/relationships/oleObject" Target="../embeddings/oleObject29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4.bin"/><Relationship Id="rId13" Type="http://schemas.openxmlformats.org/officeDocument/2006/relationships/oleObject" Target="../embeddings/oleObject39.bin"/><Relationship Id="rId3" Type="http://schemas.openxmlformats.org/officeDocument/2006/relationships/slide" Target="slide13.xml"/><Relationship Id="rId7" Type="http://schemas.openxmlformats.org/officeDocument/2006/relationships/oleObject" Target="../embeddings/oleObject33.bin"/><Relationship Id="rId12" Type="http://schemas.openxmlformats.org/officeDocument/2006/relationships/oleObject" Target="../embeddings/oleObject3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32.bin"/><Relationship Id="rId11" Type="http://schemas.openxmlformats.org/officeDocument/2006/relationships/oleObject" Target="../embeddings/oleObject37.bin"/><Relationship Id="rId5" Type="http://schemas.openxmlformats.org/officeDocument/2006/relationships/oleObject" Target="../embeddings/oleObject31.bin"/><Relationship Id="rId10" Type="http://schemas.openxmlformats.org/officeDocument/2006/relationships/oleObject" Target="../embeddings/oleObject36.bin"/><Relationship Id="rId4" Type="http://schemas.openxmlformats.org/officeDocument/2006/relationships/oleObject" Target="../embeddings/oleObject30.bin"/><Relationship Id="rId9" Type="http://schemas.openxmlformats.org/officeDocument/2006/relationships/oleObject" Target="../embeddings/oleObject35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slide" Target="slide20.xml"/><Relationship Id="rId13" Type="http://schemas.openxmlformats.org/officeDocument/2006/relationships/image" Target="../media/image26.png"/><Relationship Id="rId3" Type="http://schemas.openxmlformats.org/officeDocument/2006/relationships/image" Target="../media/image47.emf"/><Relationship Id="rId7" Type="http://schemas.openxmlformats.org/officeDocument/2006/relationships/slide" Target="slide14.xml"/><Relationship Id="rId12" Type="http://schemas.openxmlformats.org/officeDocument/2006/relationships/slide" Target="slide24.xml"/><Relationship Id="rId2" Type="http://schemas.openxmlformats.org/officeDocument/2006/relationships/slideLayout" Target="../slideLayouts/slideLayout19.xml"/><Relationship Id="rId1" Type="http://schemas.openxmlformats.org/officeDocument/2006/relationships/audio" Target="file:///D:\giao%20an%20dien%20tu\luyen%20tap%20tinh%20chat%20co%20ban%20cua%20phan%20so\Bing%20bong%20sing%20my%20song.wav" TargetMode="External"/><Relationship Id="rId6" Type="http://schemas.openxmlformats.org/officeDocument/2006/relationships/slide" Target="slide13.xml"/><Relationship Id="rId11" Type="http://schemas.openxmlformats.org/officeDocument/2006/relationships/slide" Target="slide16.xml"/><Relationship Id="rId5" Type="http://schemas.openxmlformats.org/officeDocument/2006/relationships/image" Target="../media/image6.gif"/><Relationship Id="rId10" Type="http://schemas.openxmlformats.org/officeDocument/2006/relationships/slide" Target="slide18.xml"/><Relationship Id="rId4" Type="http://schemas.openxmlformats.org/officeDocument/2006/relationships/image" Target="../media/image48.wmf"/><Relationship Id="rId9" Type="http://schemas.openxmlformats.org/officeDocument/2006/relationships/slide" Target="slide2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slide" Target="slide16.xml"/><Relationship Id="rId3" Type="http://schemas.openxmlformats.org/officeDocument/2006/relationships/image" Target="../media/image49.emf"/><Relationship Id="rId7" Type="http://schemas.openxmlformats.org/officeDocument/2006/relationships/slide" Target="slide14.xml"/><Relationship Id="rId12" Type="http://schemas.openxmlformats.org/officeDocument/2006/relationships/slide" Target="slide24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9.xml"/><Relationship Id="rId6" Type="http://schemas.openxmlformats.org/officeDocument/2006/relationships/slide" Target="slide13.xml"/><Relationship Id="rId11" Type="http://schemas.openxmlformats.org/officeDocument/2006/relationships/slide" Target="slide20.xml"/><Relationship Id="rId5" Type="http://schemas.openxmlformats.org/officeDocument/2006/relationships/image" Target="../media/image6.gif"/><Relationship Id="rId10" Type="http://schemas.openxmlformats.org/officeDocument/2006/relationships/slide" Target="slide18.xml"/><Relationship Id="rId4" Type="http://schemas.openxmlformats.org/officeDocument/2006/relationships/image" Target="../media/image48.wmf"/><Relationship Id="rId9" Type="http://schemas.openxmlformats.org/officeDocument/2006/relationships/slide" Target="slide2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emf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19.xml"/><Relationship Id="rId6" Type="http://schemas.openxmlformats.org/officeDocument/2006/relationships/slide" Target="slide20.xml"/><Relationship Id="rId5" Type="http://schemas.openxmlformats.org/officeDocument/2006/relationships/image" Target="../media/image6.gif"/><Relationship Id="rId4" Type="http://schemas.openxmlformats.org/officeDocument/2006/relationships/image" Target="../media/image48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2286000" y="0"/>
            <a:ext cx="4191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lIns="100973" tIns="50487" rIns="100973" bIns="50487" anchor="ctr"/>
          <a:lstStyle/>
          <a:p>
            <a:pPr algn="ctr">
              <a:defRPr/>
            </a:pPr>
            <a:r>
              <a:rPr lang="en-US" sz="3600" b="0" u="sng">
                <a:solidFill>
                  <a:srgbClr val="D60093"/>
                </a:solidFill>
              </a:rPr>
              <a:t>KIỂM TRA BÀI CŨ</a:t>
            </a:r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228600" y="1447800"/>
            <a:ext cx="86868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0033CC"/>
                </a:solidFill>
              </a:rPr>
              <a:t>      </a:t>
            </a:r>
            <a:r>
              <a:rPr lang="en-US" sz="2400" u="sng">
                <a:solidFill>
                  <a:srgbClr val="008000"/>
                </a:solidFill>
              </a:rPr>
              <a:t>Câu 1</a:t>
            </a:r>
            <a:r>
              <a:rPr lang="en-US" sz="2400">
                <a:solidFill>
                  <a:srgbClr val="008000"/>
                </a:solidFill>
              </a:rPr>
              <a:t>:  </a:t>
            </a:r>
            <a:r>
              <a:rPr lang="en-US" sz="2400"/>
              <a:t>Vẽ s</a:t>
            </a:r>
            <a:r>
              <a:rPr lang="vi-VN" sz="2400"/>
              <a:t>ơ</a:t>
            </a:r>
            <a:r>
              <a:rPr lang="en-US" sz="2400"/>
              <a:t> </a:t>
            </a:r>
            <a:r>
              <a:rPr lang="vi-VN" sz="2400"/>
              <a:t>đ</a:t>
            </a:r>
            <a:r>
              <a:rPr lang="en-US" sz="2400"/>
              <a:t>ồ t</a:t>
            </a:r>
            <a:r>
              <a:rPr lang="vi-VN" sz="2400"/>
              <a:t>ư</a:t>
            </a:r>
            <a:r>
              <a:rPr lang="en-US" sz="2400"/>
              <a:t> duy biểu thị: </a:t>
            </a:r>
          </a:p>
          <a:p>
            <a:pPr>
              <a:spcBef>
                <a:spcPct val="50000"/>
              </a:spcBef>
            </a:pPr>
            <a:r>
              <a:rPr lang="en-US" sz="2400">
                <a:solidFill>
                  <a:srgbClr val="FF3300"/>
                </a:solidFill>
              </a:rPr>
              <a:t>                    TÍNH CHẤT C</a:t>
            </a:r>
            <a:r>
              <a:rPr lang="vi-VN" sz="2400">
                <a:solidFill>
                  <a:srgbClr val="FF3300"/>
                </a:solidFill>
              </a:rPr>
              <a:t>Ơ</a:t>
            </a:r>
            <a:r>
              <a:rPr lang="en-US" sz="2400">
                <a:solidFill>
                  <a:srgbClr val="FF3300"/>
                </a:solidFill>
              </a:rPr>
              <a:t> BẢN CỦA PHÂN SỐ</a:t>
            </a:r>
          </a:p>
        </p:txBody>
      </p:sp>
      <p:sp>
        <p:nvSpPr>
          <p:cNvPr id="320540" name="Rectangle 28"/>
          <p:cNvSpPr>
            <a:spLocks noChangeArrowheads="1"/>
          </p:cNvSpPr>
          <p:nvPr/>
        </p:nvSpPr>
        <p:spPr bwMode="auto">
          <a:xfrm>
            <a:off x="2743200" y="4513263"/>
            <a:ext cx="533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>
                <a:solidFill>
                  <a:srgbClr val="993300"/>
                </a:solidFill>
              </a:rPr>
              <a:t>12</a:t>
            </a:r>
          </a:p>
        </p:txBody>
      </p:sp>
      <p:sp>
        <p:nvSpPr>
          <p:cNvPr id="320541" name="Rectangle 29"/>
          <p:cNvSpPr>
            <a:spLocks noChangeArrowheads="1"/>
          </p:cNvSpPr>
          <p:nvPr/>
        </p:nvSpPr>
        <p:spPr bwMode="auto">
          <a:xfrm>
            <a:off x="7467600" y="3784600"/>
            <a:ext cx="533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>
                <a:solidFill>
                  <a:srgbClr val="993300"/>
                </a:solidFill>
              </a:rPr>
              <a:t>1</a:t>
            </a:r>
          </a:p>
        </p:txBody>
      </p:sp>
      <p:sp>
        <p:nvSpPr>
          <p:cNvPr id="320542" name="Text Box 30"/>
          <p:cNvSpPr txBox="1">
            <a:spLocks noChangeArrowheads="1"/>
          </p:cNvSpPr>
          <p:nvPr/>
        </p:nvSpPr>
        <p:spPr bwMode="auto">
          <a:xfrm>
            <a:off x="228600" y="3225800"/>
            <a:ext cx="8839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0033CC"/>
                </a:solidFill>
              </a:rPr>
              <a:t>      </a:t>
            </a:r>
            <a:r>
              <a:rPr lang="en-US" sz="2400" u="sng">
                <a:solidFill>
                  <a:srgbClr val="008000"/>
                </a:solidFill>
              </a:rPr>
              <a:t>Câu 2</a:t>
            </a:r>
            <a:r>
              <a:rPr lang="en-US" sz="2400">
                <a:solidFill>
                  <a:srgbClr val="008000"/>
                </a:solidFill>
              </a:rPr>
              <a:t>:</a:t>
            </a:r>
            <a:r>
              <a:rPr lang="en-US" sz="2400"/>
              <a:t> Điền số thích hợp vào ô vuông:</a:t>
            </a:r>
          </a:p>
        </p:txBody>
      </p:sp>
      <p:graphicFrame>
        <p:nvGraphicFramePr>
          <p:cNvPr id="320543" name="Object 31"/>
          <p:cNvGraphicFramePr>
            <a:graphicFrameLocks noChangeAspect="1"/>
          </p:cNvGraphicFramePr>
          <p:nvPr/>
        </p:nvGraphicFramePr>
        <p:xfrm>
          <a:off x="914400" y="3784600"/>
          <a:ext cx="7234238" cy="1320800"/>
        </p:xfrm>
        <a:graphic>
          <a:graphicData uri="http://schemas.openxmlformats.org/presentationml/2006/ole">
            <p:oleObj spid="_x0000_s1026" name="Equation" r:id="rId4" imgW="2124090" imgH="419190" progId="Equation.3">
              <p:embed/>
            </p:oleObj>
          </a:graphicData>
        </a:graphic>
      </p:graphicFrame>
      <p:sp>
        <p:nvSpPr>
          <p:cNvPr id="320544" name="Rectangle 32"/>
          <p:cNvSpPr>
            <a:spLocks noChangeArrowheads="1"/>
          </p:cNvSpPr>
          <p:nvPr/>
        </p:nvSpPr>
        <p:spPr bwMode="auto">
          <a:xfrm>
            <a:off x="2743200" y="4521200"/>
            <a:ext cx="533400" cy="533400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3200">
              <a:solidFill>
                <a:srgbClr val="993300"/>
              </a:solidFill>
            </a:endParaRPr>
          </a:p>
        </p:txBody>
      </p:sp>
      <p:sp>
        <p:nvSpPr>
          <p:cNvPr id="320545" name="Rectangle 33"/>
          <p:cNvSpPr>
            <a:spLocks noChangeArrowheads="1"/>
          </p:cNvSpPr>
          <p:nvPr/>
        </p:nvSpPr>
        <p:spPr bwMode="auto">
          <a:xfrm>
            <a:off x="7467600" y="3784600"/>
            <a:ext cx="533400" cy="533400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3200">
              <a:solidFill>
                <a:srgbClr val="993300"/>
              </a:solidFill>
            </a:endParaRP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05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05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205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205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205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205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3205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205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7" dur="500"/>
                                        <p:tgtEl>
                                          <p:spTgt spid="32054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2" dur="500"/>
                                        <p:tgtEl>
                                          <p:spTgt spid="32054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0540" grpId="0"/>
      <p:bldP spid="320541" grpId="0"/>
      <p:bldP spid="320542" grpId="0"/>
      <p:bldP spid="320544" grpId="0" animBg="1"/>
      <p:bldP spid="32054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3" name="Text Box 4"/>
          <p:cNvSpPr txBox="1">
            <a:spLocks noChangeArrowheads="1"/>
          </p:cNvSpPr>
          <p:nvPr/>
        </p:nvSpPr>
        <p:spPr bwMode="auto">
          <a:xfrm>
            <a:off x="76200" y="-76200"/>
            <a:ext cx="9067800" cy="246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u="sng">
                <a:solidFill>
                  <a:srgbClr val="000000"/>
                </a:solidFill>
              </a:rPr>
              <a:t>Bài 4:</a:t>
            </a:r>
            <a:r>
              <a:rPr lang="en-US" sz="2800">
                <a:solidFill>
                  <a:srgbClr val="000000"/>
                </a:solidFill>
              </a:rPr>
              <a:t>                                                                                                                        </a:t>
            </a:r>
            <a:r>
              <a:rPr lang="en-US" sz="2800"/>
              <a:t>           </a:t>
            </a:r>
          </a:p>
          <a:p>
            <a:pPr>
              <a:spcBef>
                <a:spcPct val="50000"/>
              </a:spcBef>
            </a:pPr>
            <a:r>
              <a:rPr lang="en-US" sz="2800">
                <a:solidFill>
                  <a:srgbClr val="0000FF"/>
                </a:solidFill>
              </a:rPr>
              <a:t>     Cho biểu thức A=             </a:t>
            </a:r>
          </a:p>
          <a:p>
            <a:pPr>
              <a:spcBef>
                <a:spcPct val="50000"/>
              </a:spcBef>
            </a:pPr>
            <a:endParaRPr lang="en-US" sz="2800">
              <a:solidFill>
                <a:srgbClr val="0000FF"/>
              </a:solidFill>
            </a:endParaRPr>
          </a:p>
          <a:p>
            <a:pPr>
              <a:spcBef>
                <a:spcPct val="50000"/>
              </a:spcBef>
            </a:pPr>
            <a:r>
              <a:rPr lang="en-US" sz="2800">
                <a:solidFill>
                  <a:srgbClr val="0000FF"/>
                </a:solidFill>
              </a:rPr>
              <a:t>         Tìm các số nguyên n </a:t>
            </a:r>
            <a:r>
              <a:rPr lang="vi-VN" sz="2800">
                <a:solidFill>
                  <a:srgbClr val="0000FF"/>
                </a:solidFill>
              </a:rPr>
              <a:t>đ</a:t>
            </a:r>
            <a:r>
              <a:rPr lang="en-US" sz="2800">
                <a:solidFill>
                  <a:srgbClr val="0000FF"/>
                </a:solidFill>
              </a:rPr>
              <a:t>ể A là một số nguyên.</a:t>
            </a:r>
          </a:p>
        </p:txBody>
      </p:sp>
      <p:graphicFrame>
        <p:nvGraphicFramePr>
          <p:cNvPr id="7170" name="Object 5"/>
          <p:cNvGraphicFramePr>
            <a:graphicFrameLocks noChangeAspect="1"/>
          </p:cNvGraphicFramePr>
          <p:nvPr/>
        </p:nvGraphicFramePr>
        <p:xfrm>
          <a:off x="3457575" y="228600"/>
          <a:ext cx="1212850" cy="1295400"/>
        </p:xfrm>
        <a:graphic>
          <a:graphicData uri="http://schemas.openxmlformats.org/presentationml/2006/ole">
            <p:oleObj spid="_x0000_s7170" name="Equation" r:id="rId3" imgW="362070" imgH="380910" progId="Equation.3">
              <p:embed/>
            </p:oleObj>
          </a:graphicData>
        </a:graphic>
      </p:graphicFrame>
      <p:sp>
        <p:nvSpPr>
          <p:cNvPr id="306182" name="Text Box 6"/>
          <p:cNvSpPr txBox="1">
            <a:spLocks noChangeArrowheads="1"/>
          </p:cNvSpPr>
          <p:nvPr/>
        </p:nvSpPr>
        <p:spPr bwMode="auto">
          <a:xfrm>
            <a:off x="304800" y="2528888"/>
            <a:ext cx="2362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u="sng">
                <a:solidFill>
                  <a:srgbClr val="000000"/>
                </a:solidFill>
              </a:rPr>
              <a:t>H</a:t>
            </a:r>
            <a:r>
              <a:rPr lang="vi-VN" sz="2800" u="sng">
                <a:solidFill>
                  <a:srgbClr val="000000"/>
                </a:solidFill>
              </a:rPr>
              <a:t>ư</a:t>
            </a:r>
            <a:r>
              <a:rPr lang="en-US" sz="2800" u="sng">
                <a:solidFill>
                  <a:srgbClr val="000000"/>
                </a:solidFill>
              </a:rPr>
              <a:t>ớng dẫn:</a:t>
            </a:r>
            <a:r>
              <a:rPr lang="en-US" sz="2800">
                <a:solidFill>
                  <a:srgbClr val="000000"/>
                </a:solidFill>
              </a:rPr>
              <a:t>                                                                                                               </a:t>
            </a:r>
            <a:r>
              <a:rPr lang="en-US" sz="2800"/>
              <a:t>           </a:t>
            </a:r>
            <a:endParaRPr lang="en-US" sz="2800" i="1">
              <a:solidFill>
                <a:srgbClr val="0000FF"/>
              </a:solidFill>
            </a:endParaRPr>
          </a:p>
        </p:txBody>
      </p:sp>
      <p:sp>
        <p:nvSpPr>
          <p:cNvPr id="306187" name="Text Box 11"/>
          <p:cNvSpPr txBox="1">
            <a:spLocks noChangeArrowheads="1"/>
          </p:cNvSpPr>
          <p:nvPr/>
        </p:nvSpPr>
        <p:spPr bwMode="auto">
          <a:xfrm>
            <a:off x="304800" y="3124200"/>
            <a:ext cx="8610600" cy="1160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800">
                <a:solidFill>
                  <a:srgbClr val="0000FF"/>
                </a:solidFill>
              </a:rPr>
              <a:t>Để biểu thức A là số nguyên ta có:</a:t>
            </a:r>
          </a:p>
          <a:p>
            <a:pPr algn="just">
              <a:spcBef>
                <a:spcPct val="50000"/>
              </a:spcBef>
            </a:pPr>
            <a:r>
              <a:rPr lang="en-US" sz="2800">
                <a:solidFill>
                  <a:srgbClr val="993300"/>
                </a:solidFill>
              </a:rPr>
              <a:t>3</a:t>
            </a:r>
            <a:r>
              <a:rPr lang="en-US" sz="2800">
                <a:solidFill>
                  <a:srgbClr val="FF3300"/>
                </a:solidFill>
              </a:rPr>
              <a:t> </a:t>
            </a:r>
            <a:r>
              <a:rPr lang="en-US" sz="2800">
                <a:solidFill>
                  <a:srgbClr val="0000FF"/>
                </a:solidFill>
              </a:rPr>
              <a:t> </a:t>
            </a:r>
            <a:r>
              <a:rPr lang="en-US" sz="2800">
                <a:solidFill>
                  <a:srgbClr val="FF3300"/>
                </a:solidFill>
              </a:rPr>
              <a:t>chia hết cho</a:t>
            </a:r>
            <a:r>
              <a:rPr lang="en-US" sz="2800">
                <a:solidFill>
                  <a:srgbClr val="0000FF"/>
                </a:solidFill>
              </a:rPr>
              <a:t> </a:t>
            </a:r>
            <a:r>
              <a:rPr lang="en-US" sz="2800">
                <a:solidFill>
                  <a:srgbClr val="008000"/>
                </a:solidFill>
              </a:rPr>
              <a:t>n + 2</a:t>
            </a:r>
            <a:r>
              <a:rPr lang="en-US" sz="2800">
                <a:solidFill>
                  <a:srgbClr val="0000FF"/>
                </a:solidFill>
              </a:rPr>
              <a:t>    </a:t>
            </a:r>
          </a:p>
        </p:txBody>
      </p:sp>
      <p:sp>
        <p:nvSpPr>
          <p:cNvPr id="306188" name="Text Box 12"/>
          <p:cNvSpPr txBox="1">
            <a:spLocks noChangeArrowheads="1"/>
          </p:cNvSpPr>
          <p:nvPr/>
        </p:nvSpPr>
        <p:spPr bwMode="auto">
          <a:xfrm>
            <a:off x="228600" y="4572000"/>
            <a:ext cx="34290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8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=&gt; n+2 l</a:t>
            </a:r>
            <a:r>
              <a:rPr lang="en-US" sz="2800">
                <a:solidFill>
                  <a:srgbClr val="0000FF"/>
                </a:solidFill>
                <a:cs typeface="Times New Roman" pitchFamily="18" charset="0"/>
              </a:rPr>
              <a:t>à </a:t>
            </a:r>
            <a:r>
              <a:rPr lang="vi-VN" sz="2800">
                <a:solidFill>
                  <a:srgbClr val="0000FF"/>
                </a:solidFill>
                <a:cs typeface="Times New Roman" pitchFamily="18" charset="0"/>
              </a:rPr>
              <a:t>ư</a:t>
            </a:r>
            <a:r>
              <a:rPr lang="en-US" sz="2800">
                <a:solidFill>
                  <a:srgbClr val="0000FF"/>
                </a:solidFill>
                <a:cs typeface="Times New Roman" pitchFamily="18" charset="0"/>
              </a:rPr>
              <a:t>ớc của 3</a:t>
            </a:r>
            <a:endParaRPr lang="en-US" sz="2800">
              <a:solidFill>
                <a:srgbClr val="993300"/>
              </a:solidFill>
              <a:cs typeface="Times New Roman" pitchFamily="18" charset="0"/>
            </a:endParaRPr>
          </a:p>
        </p:txBody>
      </p:sp>
      <p:grpSp>
        <p:nvGrpSpPr>
          <p:cNvPr id="2" name="Group 15"/>
          <p:cNvGrpSpPr>
            <a:grpSpLocks/>
          </p:cNvGrpSpPr>
          <p:nvPr/>
        </p:nvGrpSpPr>
        <p:grpSpPr bwMode="auto">
          <a:xfrm>
            <a:off x="3581400" y="4572000"/>
            <a:ext cx="4038600" cy="519113"/>
            <a:chOff x="2256" y="2880"/>
            <a:chExt cx="2544" cy="327"/>
          </a:xfrm>
        </p:grpSpPr>
        <p:sp>
          <p:nvSpPr>
            <p:cNvPr id="7180" name="Text Box 13"/>
            <p:cNvSpPr txBox="1">
              <a:spLocks noChangeArrowheads="1"/>
            </p:cNvSpPr>
            <p:nvPr/>
          </p:nvSpPr>
          <p:spPr bwMode="auto">
            <a:xfrm>
              <a:off x="2256" y="2880"/>
              <a:ext cx="2544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en-US" sz="2800">
                  <a:solidFill>
                    <a:srgbClr val="0000FF"/>
                  </a:solidFill>
                  <a:cs typeface="Times New Roman" pitchFamily="18" charset="0"/>
                </a:rPr>
                <a:t>=&gt; n+2     </a:t>
              </a:r>
              <a:r>
                <a:rPr lang="en-US" sz="2800">
                  <a:solidFill>
                    <a:srgbClr val="993300"/>
                  </a:solidFill>
                  <a:cs typeface="Times New Roman" pitchFamily="18" charset="0"/>
                </a:rPr>
                <a:t>{-3; -1; 1; 3}</a:t>
              </a:r>
            </a:p>
          </p:txBody>
        </p:sp>
        <p:graphicFrame>
          <p:nvGraphicFramePr>
            <p:cNvPr id="7172" name="Object 14"/>
            <p:cNvGraphicFramePr>
              <a:graphicFrameLocks noChangeAspect="1"/>
            </p:cNvGraphicFramePr>
            <p:nvPr/>
          </p:nvGraphicFramePr>
          <p:xfrm>
            <a:off x="3006" y="2937"/>
            <a:ext cx="240" cy="240"/>
          </p:xfrm>
          <a:graphic>
            <a:graphicData uri="http://schemas.openxmlformats.org/presentationml/2006/ole">
              <p:oleObj spid="_x0000_s7172" name="Equation" r:id="rId4" imgW="114210" imgH="114300" progId="Equation.3">
                <p:embed/>
              </p:oleObj>
            </a:graphicData>
          </a:graphic>
        </p:graphicFrame>
      </p:grpSp>
      <p:grpSp>
        <p:nvGrpSpPr>
          <p:cNvPr id="3" name="Group 19"/>
          <p:cNvGrpSpPr>
            <a:grpSpLocks/>
          </p:cNvGrpSpPr>
          <p:nvPr/>
        </p:nvGrpSpPr>
        <p:grpSpPr bwMode="auto">
          <a:xfrm>
            <a:off x="3581400" y="5257800"/>
            <a:ext cx="4038600" cy="519113"/>
            <a:chOff x="2256" y="3312"/>
            <a:chExt cx="2544" cy="327"/>
          </a:xfrm>
        </p:grpSpPr>
        <p:sp>
          <p:nvSpPr>
            <p:cNvPr id="7179" name="Text Box 17"/>
            <p:cNvSpPr txBox="1">
              <a:spLocks noChangeArrowheads="1"/>
            </p:cNvSpPr>
            <p:nvPr/>
          </p:nvSpPr>
          <p:spPr bwMode="auto">
            <a:xfrm>
              <a:off x="2256" y="3312"/>
              <a:ext cx="2544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en-US" sz="2800">
                  <a:solidFill>
                    <a:srgbClr val="0000FF"/>
                  </a:solidFill>
                  <a:cs typeface="Times New Roman" pitchFamily="18" charset="0"/>
                </a:rPr>
                <a:t>=&gt; n     </a:t>
              </a:r>
              <a:r>
                <a:rPr lang="en-US" sz="2800">
                  <a:solidFill>
                    <a:srgbClr val="993300"/>
                  </a:solidFill>
                  <a:cs typeface="Times New Roman" pitchFamily="18" charset="0"/>
                </a:rPr>
                <a:t>{-5; -3; -1; 1}</a:t>
              </a:r>
            </a:p>
          </p:txBody>
        </p:sp>
        <p:graphicFrame>
          <p:nvGraphicFramePr>
            <p:cNvPr id="7171" name="Object 18"/>
            <p:cNvGraphicFramePr>
              <a:graphicFrameLocks noChangeAspect="1"/>
            </p:cNvGraphicFramePr>
            <p:nvPr/>
          </p:nvGraphicFramePr>
          <p:xfrm>
            <a:off x="2766" y="3369"/>
            <a:ext cx="240" cy="240"/>
          </p:xfrm>
          <a:graphic>
            <a:graphicData uri="http://schemas.openxmlformats.org/presentationml/2006/ole">
              <p:oleObj spid="_x0000_s7171" name="Equation" r:id="rId5" imgW="114210" imgH="114300" progId="Equation.3">
                <p:embed/>
              </p:oleObj>
            </a:graphicData>
          </a:graphic>
        </p:graphicFrame>
      </p:grp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61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61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61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61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61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61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6182" grpId="0"/>
      <p:bldP spid="306187" grpId="0"/>
      <p:bldP spid="30618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3" name="Text Box 4"/>
          <p:cNvSpPr txBox="1">
            <a:spLocks noChangeArrowheads="1"/>
          </p:cNvSpPr>
          <p:nvPr/>
        </p:nvSpPr>
        <p:spPr bwMode="auto">
          <a:xfrm>
            <a:off x="1143000" y="76200"/>
            <a:ext cx="7620000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3200">
                <a:solidFill>
                  <a:srgbClr val="993300"/>
                </a:solidFill>
              </a:rPr>
              <a:t>Trong tiết học hôm nay các em </a:t>
            </a:r>
            <a:r>
              <a:rPr lang="vi-VN" sz="3200">
                <a:solidFill>
                  <a:srgbClr val="993300"/>
                </a:solidFill>
              </a:rPr>
              <a:t>đ</a:t>
            </a:r>
            <a:r>
              <a:rPr lang="en-US" sz="3200">
                <a:solidFill>
                  <a:srgbClr val="993300"/>
                </a:solidFill>
              </a:rPr>
              <a:t>ã ôn tập </a:t>
            </a:r>
            <a:r>
              <a:rPr lang="vi-VN" sz="3200">
                <a:solidFill>
                  <a:srgbClr val="993300"/>
                </a:solidFill>
              </a:rPr>
              <a:t>đư</a:t>
            </a:r>
            <a:r>
              <a:rPr lang="en-US" sz="3200">
                <a:solidFill>
                  <a:srgbClr val="993300"/>
                </a:solidFill>
              </a:rPr>
              <a:t>ợc những kiến thức gì?</a:t>
            </a:r>
          </a:p>
        </p:txBody>
      </p:sp>
      <p:pic>
        <p:nvPicPr>
          <p:cNvPr id="344069" name="Picture 5" descr="13[1]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6200" y="15240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5" name="Picture 6" descr="question02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33400" y="228600"/>
            <a:ext cx="685800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23"/>
          <p:cNvGrpSpPr>
            <a:grpSpLocks/>
          </p:cNvGrpSpPr>
          <p:nvPr/>
        </p:nvGrpSpPr>
        <p:grpSpPr bwMode="auto">
          <a:xfrm>
            <a:off x="700088" y="1295400"/>
            <a:ext cx="7224712" cy="1066800"/>
            <a:chOff x="663" y="816"/>
            <a:chExt cx="4551" cy="672"/>
          </a:xfrm>
        </p:grpSpPr>
        <p:sp>
          <p:nvSpPr>
            <p:cNvPr id="8227" name="Text Box 7"/>
            <p:cNvSpPr txBox="1">
              <a:spLocks noChangeArrowheads="1"/>
            </p:cNvSpPr>
            <p:nvPr/>
          </p:nvSpPr>
          <p:spPr bwMode="auto">
            <a:xfrm>
              <a:off x="894" y="960"/>
              <a:ext cx="4320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en-US" sz="2800">
                  <a:solidFill>
                    <a:srgbClr val="009900"/>
                  </a:solidFill>
                </a:rPr>
                <a:t>là phân số khi </a:t>
              </a:r>
              <a:r>
                <a:rPr lang="en-US" sz="2800">
                  <a:solidFill>
                    <a:srgbClr val="FF3300"/>
                  </a:solidFill>
                </a:rPr>
                <a:t>a </a:t>
              </a:r>
              <a:r>
                <a:rPr lang="en-US" sz="2800">
                  <a:solidFill>
                    <a:srgbClr val="009900"/>
                  </a:solidFill>
                </a:rPr>
                <a:t>và </a:t>
              </a:r>
              <a:r>
                <a:rPr lang="en-US" sz="2800">
                  <a:solidFill>
                    <a:srgbClr val="FF3300"/>
                  </a:solidFill>
                </a:rPr>
                <a:t>b </a:t>
              </a:r>
              <a:r>
                <a:rPr lang="en-US" sz="2800">
                  <a:solidFill>
                    <a:srgbClr val="009900"/>
                  </a:solidFill>
                </a:rPr>
                <a:t> có </a:t>
              </a:r>
              <a:r>
                <a:rPr lang="vi-VN" sz="2800">
                  <a:solidFill>
                    <a:srgbClr val="009900"/>
                  </a:solidFill>
                </a:rPr>
                <a:t>đ</a:t>
              </a:r>
              <a:r>
                <a:rPr lang="en-US" sz="2800">
                  <a:solidFill>
                    <a:srgbClr val="009900"/>
                  </a:solidFill>
                </a:rPr>
                <a:t>iều kiện gì?</a:t>
              </a:r>
            </a:p>
          </p:txBody>
        </p:sp>
        <p:graphicFrame>
          <p:nvGraphicFramePr>
            <p:cNvPr id="8202" name="Object 8">
              <a:hlinkClick r:id="rId6" action="ppaction://hlinksldjump"/>
            </p:cNvPr>
            <p:cNvGraphicFramePr>
              <a:graphicFrameLocks noChangeAspect="1"/>
            </p:cNvGraphicFramePr>
            <p:nvPr/>
          </p:nvGraphicFramePr>
          <p:xfrm>
            <a:off x="663" y="816"/>
            <a:ext cx="201" cy="672"/>
          </p:xfrm>
          <a:graphic>
            <a:graphicData uri="http://schemas.openxmlformats.org/presentationml/2006/ole">
              <p:oleObj spid="_x0000_s8202" name="Equation" r:id="rId7" imgW="142830" imgH="380910" progId="Equation.3">
                <p:embed/>
              </p:oleObj>
            </a:graphicData>
          </a:graphic>
        </p:graphicFrame>
      </p:grpSp>
      <p:grpSp>
        <p:nvGrpSpPr>
          <p:cNvPr id="3" name="Group 25"/>
          <p:cNvGrpSpPr>
            <a:grpSpLocks/>
          </p:cNvGrpSpPr>
          <p:nvPr/>
        </p:nvGrpSpPr>
        <p:grpSpPr bwMode="auto">
          <a:xfrm>
            <a:off x="685800" y="1295400"/>
            <a:ext cx="7239000" cy="1066800"/>
            <a:chOff x="768" y="3408"/>
            <a:chExt cx="4560" cy="672"/>
          </a:xfrm>
        </p:grpSpPr>
        <p:grpSp>
          <p:nvGrpSpPr>
            <p:cNvPr id="8225" name="Group 24"/>
            <p:cNvGrpSpPr>
              <a:grpSpLocks/>
            </p:cNvGrpSpPr>
            <p:nvPr/>
          </p:nvGrpSpPr>
          <p:grpSpPr bwMode="auto">
            <a:xfrm>
              <a:off x="768" y="3408"/>
              <a:ext cx="4560" cy="672"/>
              <a:chOff x="768" y="3408"/>
              <a:chExt cx="4560" cy="672"/>
            </a:xfrm>
          </p:grpSpPr>
          <p:graphicFrame>
            <p:nvGraphicFramePr>
              <p:cNvPr id="8201" name="Object 10">
                <a:hlinkClick r:id="rId6" action="ppaction://hlinksldjump"/>
              </p:cNvPr>
              <p:cNvGraphicFramePr>
                <a:graphicFrameLocks noChangeAspect="1"/>
              </p:cNvGraphicFramePr>
              <p:nvPr/>
            </p:nvGraphicFramePr>
            <p:xfrm>
              <a:off x="768" y="3408"/>
              <a:ext cx="201" cy="672"/>
            </p:xfrm>
            <a:graphic>
              <a:graphicData uri="http://schemas.openxmlformats.org/presentationml/2006/ole">
                <p:oleObj spid="_x0000_s8201" name="Equation" r:id="rId8" imgW="142830" imgH="380910" progId="Equation.3">
                  <p:embed/>
                </p:oleObj>
              </a:graphicData>
            </a:graphic>
          </p:graphicFrame>
          <p:sp>
            <p:nvSpPr>
              <p:cNvPr id="8226" name="Text Box 9"/>
              <p:cNvSpPr txBox="1">
                <a:spLocks noChangeArrowheads="1"/>
              </p:cNvSpPr>
              <p:nvPr/>
            </p:nvSpPr>
            <p:spPr bwMode="auto">
              <a:xfrm>
                <a:off x="1008" y="3552"/>
                <a:ext cx="432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just">
                  <a:spcBef>
                    <a:spcPct val="50000"/>
                  </a:spcBef>
                </a:pPr>
                <a:r>
                  <a:rPr lang="en-US" sz="2800">
                    <a:solidFill>
                      <a:srgbClr val="0000FF"/>
                    </a:solidFill>
                  </a:rPr>
                  <a:t>là phân số khi a,b    Z và</a:t>
                </a:r>
                <a:r>
                  <a:rPr lang="en-US" sz="2800"/>
                  <a:t> </a:t>
                </a:r>
                <a:r>
                  <a:rPr lang="en-US" sz="2800">
                    <a:solidFill>
                      <a:srgbClr val="FF3300"/>
                    </a:solidFill>
                  </a:rPr>
                  <a:t>b </a:t>
                </a:r>
                <a:r>
                  <a:rPr lang="en-US" sz="2800">
                    <a:solidFill>
                      <a:srgbClr val="FF3300"/>
                    </a:solidFill>
                    <a:cs typeface="Times New Roman" pitchFamily="18" charset="0"/>
                  </a:rPr>
                  <a:t>≠ 0</a:t>
                </a:r>
              </a:p>
            </p:txBody>
          </p:sp>
        </p:grpSp>
        <p:graphicFrame>
          <p:nvGraphicFramePr>
            <p:cNvPr id="8200" name="Object 11"/>
            <p:cNvGraphicFramePr>
              <a:graphicFrameLocks noChangeAspect="1"/>
            </p:cNvGraphicFramePr>
            <p:nvPr/>
          </p:nvGraphicFramePr>
          <p:xfrm>
            <a:off x="2784" y="3600"/>
            <a:ext cx="249" cy="249"/>
          </p:xfrm>
          <a:graphic>
            <a:graphicData uri="http://schemas.openxmlformats.org/presentationml/2006/ole">
              <p:oleObj spid="_x0000_s8200" name="Equation" r:id="rId9" imgW="114210" imgH="114300" progId="Equation.3">
                <p:embed/>
              </p:oleObj>
            </a:graphicData>
          </a:graphic>
        </p:graphicFrame>
      </p:grpSp>
      <p:pic>
        <p:nvPicPr>
          <p:cNvPr id="344079" name="Picture 15" descr="13[1]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6200" y="22860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5" name="Group 26"/>
          <p:cNvGrpSpPr>
            <a:grpSpLocks/>
          </p:cNvGrpSpPr>
          <p:nvPr/>
        </p:nvGrpSpPr>
        <p:grpSpPr bwMode="auto">
          <a:xfrm>
            <a:off x="533400" y="1981200"/>
            <a:ext cx="8229600" cy="1182688"/>
            <a:chOff x="480" y="1440"/>
            <a:chExt cx="5184" cy="745"/>
          </a:xfrm>
        </p:grpSpPr>
        <p:sp>
          <p:nvSpPr>
            <p:cNvPr id="8224" name="Text Box 17"/>
            <p:cNvSpPr txBox="1">
              <a:spLocks noChangeArrowheads="1"/>
            </p:cNvSpPr>
            <p:nvPr/>
          </p:nvSpPr>
          <p:spPr bwMode="auto">
            <a:xfrm>
              <a:off x="480" y="1584"/>
              <a:ext cx="5184" cy="6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en-US" sz="2800">
                  <a:solidFill>
                    <a:srgbClr val="009900"/>
                  </a:solidFill>
                </a:rPr>
                <a:t>Hai phân số       và       gọi là bằng nhau khi nào?</a:t>
              </a:r>
            </a:p>
          </p:txBody>
        </p:sp>
        <p:graphicFrame>
          <p:nvGraphicFramePr>
            <p:cNvPr id="8198" name="Object 18">
              <a:hlinkClick r:id="rId6" action="ppaction://hlinksldjump"/>
            </p:cNvPr>
            <p:cNvGraphicFramePr>
              <a:graphicFrameLocks noChangeAspect="1"/>
            </p:cNvGraphicFramePr>
            <p:nvPr/>
          </p:nvGraphicFramePr>
          <p:xfrm>
            <a:off x="1920" y="1440"/>
            <a:ext cx="201" cy="672"/>
          </p:xfrm>
          <a:graphic>
            <a:graphicData uri="http://schemas.openxmlformats.org/presentationml/2006/ole">
              <p:oleObj spid="_x0000_s8198" name="Equation" r:id="rId10" imgW="142830" imgH="380910" progId="Equation.3">
                <p:embed/>
              </p:oleObj>
            </a:graphicData>
          </a:graphic>
        </p:graphicFrame>
        <p:graphicFrame>
          <p:nvGraphicFramePr>
            <p:cNvPr id="8199" name="Object 19">
              <a:hlinkClick r:id="rId6" action="ppaction://hlinksldjump"/>
            </p:cNvPr>
            <p:cNvGraphicFramePr>
              <a:graphicFrameLocks noChangeAspect="1"/>
            </p:cNvGraphicFramePr>
            <p:nvPr/>
          </p:nvGraphicFramePr>
          <p:xfrm>
            <a:off x="2567" y="1440"/>
            <a:ext cx="251" cy="672"/>
          </p:xfrm>
          <a:graphic>
            <a:graphicData uri="http://schemas.openxmlformats.org/presentationml/2006/ole">
              <p:oleObj spid="_x0000_s8199" name="Equation" r:id="rId11" imgW="180900" imgH="380910" progId="Equation.3">
                <p:embed/>
              </p:oleObj>
            </a:graphicData>
          </a:graphic>
        </p:graphicFrame>
      </p:grpSp>
      <p:grpSp>
        <p:nvGrpSpPr>
          <p:cNvPr id="6" name="Group 28"/>
          <p:cNvGrpSpPr>
            <a:grpSpLocks/>
          </p:cNvGrpSpPr>
          <p:nvPr/>
        </p:nvGrpSpPr>
        <p:grpSpPr bwMode="auto">
          <a:xfrm>
            <a:off x="533400" y="1981200"/>
            <a:ext cx="8915400" cy="1128713"/>
            <a:chOff x="0" y="2313"/>
            <a:chExt cx="5616" cy="711"/>
          </a:xfrm>
        </p:grpSpPr>
        <p:sp>
          <p:nvSpPr>
            <p:cNvPr id="8223" name="Text Box 20"/>
            <p:cNvSpPr txBox="1">
              <a:spLocks noChangeArrowheads="1"/>
            </p:cNvSpPr>
            <p:nvPr/>
          </p:nvSpPr>
          <p:spPr bwMode="auto">
            <a:xfrm>
              <a:off x="0" y="2448"/>
              <a:ext cx="5616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en-US" sz="2800">
                  <a:solidFill>
                    <a:srgbClr val="0000FF"/>
                  </a:solidFill>
                </a:rPr>
                <a:t>Hai phân số     và      gọi là bằng nhau khi  </a:t>
              </a:r>
              <a:r>
                <a:rPr lang="en-US" sz="2800">
                  <a:solidFill>
                    <a:srgbClr val="FF3300"/>
                  </a:solidFill>
                </a:rPr>
                <a:t>a</a:t>
              </a:r>
              <a:r>
                <a:rPr lang="en-US" sz="2800">
                  <a:solidFill>
                    <a:srgbClr val="0033CC"/>
                  </a:solidFill>
                </a:rPr>
                <a:t>.</a:t>
              </a:r>
              <a:r>
                <a:rPr lang="en-US" sz="2800">
                  <a:solidFill>
                    <a:srgbClr val="FF3300"/>
                  </a:solidFill>
                </a:rPr>
                <a:t>n </a:t>
              </a:r>
              <a:r>
                <a:rPr lang="en-US" sz="2800">
                  <a:solidFill>
                    <a:srgbClr val="0033CC"/>
                  </a:solidFill>
                </a:rPr>
                <a:t>=</a:t>
              </a:r>
              <a:r>
                <a:rPr lang="en-US" sz="2800">
                  <a:solidFill>
                    <a:srgbClr val="FF3300"/>
                  </a:solidFill>
                </a:rPr>
                <a:t> b</a:t>
              </a:r>
              <a:r>
                <a:rPr lang="en-US" sz="2800">
                  <a:solidFill>
                    <a:srgbClr val="0033CC"/>
                  </a:solidFill>
                </a:rPr>
                <a:t>.</a:t>
              </a:r>
              <a:r>
                <a:rPr lang="en-US" sz="2800">
                  <a:solidFill>
                    <a:srgbClr val="FF3300"/>
                  </a:solidFill>
                </a:rPr>
                <a:t>m</a:t>
              </a:r>
            </a:p>
          </p:txBody>
        </p:sp>
        <p:graphicFrame>
          <p:nvGraphicFramePr>
            <p:cNvPr id="8196" name="Object 21">
              <a:hlinkClick r:id="rId6" action="ppaction://hlinksldjump"/>
            </p:cNvPr>
            <p:cNvGraphicFramePr>
              <a:graphicFrameLocks noChangeAspect="1"/>
            </p:cNvGraphicFramePr>
            <p:nvPr/>
          </p:nvGraphicFramePr>
          <p:xfrm>
            <a:off x="1392" y="2352"/>
            <a:ext cx="201" cy="672"/>
          </p:xfrm>
          <a:graphic>
            <a:graphicData uri="http://schemas.openxmlformats.org/presentationml/2006/ole">
              <p:oleObj spid="_x0000_s8196" name="Equation" r:id="rId12" imgW="142830" imgH="380910" progId="Equation.3">
                <p:embed/>
              </p:oleObj>
            </a:graphicData>
          </a:graphic>
        </p:graphicFrame>
        <p:graphicFrame>
          <p:nvGraphicFramePr>
            <p:cNvPr id="8197" name="Object 22">
              <a:hlinkClick r:id="rId6" action="ppaction://hlinksldjump"/>
            </p:cNvPr>
            <p:cNvGraphicFramePr>
              <a:graphicFrameLocks noChangeAspect="1"/>
            </p:cNvGraphicFramePr>
            <p:nvPr/>
          </p:nvGraphicFramePr>
          <p:xfrm>
            <a:off x="1920" y="2313"/>
            <a:ext cx="251" cy="672"/>
          </p:xfrm>
          <a:graphic>
            <a:graphicData uri="http://schemas.openxmlformats.org/presentationml/2006/ole">
              <p:oleObj spid="_x0000_s8197" name="Equation" r:id="rId13" imgW="180900" imgH="380910" progId="Equation.3">
                <p:embed/>
              </p:oleObj>
            </a:graphicData>
          </a:graphic>
        </p:graphicFrame>
      </p:grpSp>
      <p:pic>
        <p:nvPicPr>
          <p:cNvPr id="344093" name="Picture 29" descr="13[1]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6200" y="2986088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4095" name="Text Box 31"/>
          <p:cNvSpPr txBox="1">
            <a:spLocks noChangeArrowheads="1"/>
          </p:cNvSpPr>
          <p:nvPr/>
        </p:nvSpPr>
        <p:spPr bwMode="auto">
          <a:xfrm>
            <a:off x="457200" y="2971800"/>
            <a:ext cx="83058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800">
                <a:solidFill>
                  <a:srgbClr val="009900"/>
                </a:solidFill>
              </a:rPr>
              <a:t>Để viết một phân số thành một phân số bằng nó ta làm thế nào?</a:t>
            </a:r>
          </a:p>
        </p:txBody>
      </p:sp>
      <p:pic>
        <p:nvPicPr>
          <p:cNvPr id="344098" name="Picture 34" descr="Arrow"/>
          <p:cNvPicPr>
            <a:picLocks noChangeAspect="1" noChangeArrowheads="1" noCrop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1371600" y="3824288"/>
            <a:ext cx="609600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4099" name="Text Box 35"/>
          <p:cNvSpPr txBox="1">
            <a:spLocks noChangeArrowheads="1"/>
          </p:cNvSpPr>
          <p:nvPr/>
        </p:nvSpPr>
        <p:spPr bwMode="auto">
          <a:xfrm>
            <a:off x="2057400" y="3762375"/>
            <a:ext cx="64770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800">
                <a:solidFill>
                  <a:srgbClr val="0000FF"/>
                </a:solidFill>
              </a:rPr>
              <a:t>Áùp dụng tính chất c</a:t>
            </a:r>
            <a:r>
              <a:rPr lang="vi-VN" sz="2800">
                <a:solidFill>
                  <a:srgbClr val="0000FF"/>
                </a:solidFill>
              </a:rPr>
              <a:t>ơ</a:t>
            </a:r>
            <a:r>
              <a:rPr lang="en-US" sz="2800">
                <a:solidFill>
                  <a:srgbClr val="0000FF"/>
                </a:solidFill>
              </a:rPr>
              <a:t> bản của phân số.</a:t>
            </a:r>
            <a:endParaRPr lang="en-US" sz="2800">
              <a:solidFill>
                <a:srgbClr val="FF3300"/>
              </a:solidFill>
            </a:endParaRPr>
          </a:p>
        </p:txBody>
      </p:sp>
      <p:pic>
        <p:nvPicPr>
          <p:cNvPr id="344100" name="Picture 36" descr="13[1]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6200" y="54102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7" name="Group 44"/>
          <p:cNvGrpSpPr>
            <a:grpSpLocks/>
          </p:cNvGrpSpPr>
          <p:nvPr/>
        </p:nvGrpSpPr>
        <p:grpSpPr bwMode="auto">
          <a:xfrm>
            <a:off x="457200" y="5181600"/>
            <a:ext cx="6477000" cy="1106488"/>
            <a:chOff x="384" y="2976"/>
            <a:chExt cx="4080" cy="697"/>
          </a:xfrm>
        </p:grpSpPr>
        <p:sp>
          <p:nvSpPr>
            <p:cNvPr id="8222" name="Text Box 37"/>
            <p:cNvSpPr txBox="1">
              <a:spLocks noChangeArrowheads="1"/>
            </p:cNvSpPr>
            <p:nvPr/>
          </p:nvSpPr>
          <p:spPr bwMode="auto">
            <a:xfrm>
              <a:off x="384" y="3072"/>
              <a:ext cx="4080" cy="6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en-US" sz="2800">
                  <a:solidFill>
                    <a:srgbClr val="009900"/>
                  </a:solidFill>
                </a:rPr>
                <a:t>Khi nào phân số      là một số nguyên?</a:t>
              </a:r>
            </a:p>
          </p:txBody>
        </p:sp>
        <p:graphicFrame>
          <p:nvGraphicFramePr>
            <p:cNvPr id="8195" name="Object 41">
              <a:hlinkClick r:id="rId6" action="ppaction://hlinksldjump"/>
            </p:cNvPr>
            <p:cNvGraphicFramePr>
              <a:graphicFrameLocks noChangeAspect="1"/>
            </p:cNvGraphicFramePr>
            <p:nvPr/>
          </p:nvGraphicFramePr>
          <p:xfrm>
            <a:off x="2208" y="2976"/>
            <a:ext cx="201" cy="672"/>
          </p:xfrm>
          <a:graphic>
            <a:graphicData uri="http://schemas.openxmlformats.org/presentationml/2006/ole">
              <p:oleObj spid="_x0000_s8195" name="Equation" r:id="rId15" imgW="142830" imgH="380910" progId="Equation.3">
                <p:embed/>
              </p:oleObj>
            </a:graphicData>
          </a:graphic>
        </p:graphicFrame>
      </p:grpSp>
      <p:grpSp>
        <p:nvGrpSpPr>
          <p:cNvPr id="8" name="Group 45"/>
          <p:cNvGrpSpPr>
            <a:grpSpLocks/>
          </p:cNvGrpSpPr>
          <p:nvPr/>
        </p:nvGrpSpPr>
        <p:grpSpPr bwMode="auto">
          <a:xfrm>
            <a:off x="533400" y="5105400"/>
            <a:ext cx="8458200" cy="1182688"/>
            <a:chOff x="336" y="3504"/>
            <a:chExt cx="5328" cy="745"/>
          </a:xfrm>
        </p:grpSpPr>
        <p:sp>
          <p:nvSpPr>
            <p:cNvPr id="8221" name="Text Box 42"/>
            <p:cNvSpPr txBox="1">
              <a:spLocks noChangeArrowheads="1"/>
            </p:cNvSpPr>
            <p:nvPr/>
          </p:nvSpPr>
          <p:spPr bwMode="auto">
            <a:xfrm>
              <a:off x="336" y="3648"/>
              <a:ext cx="5328" cy="6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en-US" sz="2800">
                  <a:solidFill>
                    <a:srgbClr val="0000FF"/>
                  </a:solidFill>
                </a:rPr>
                <a:t>Phân số      là một số nguyên khi </a:t>
              </a:r>
              <a:r>
                <a:rPr lang="en-US" sz="2800">
                  <a:solidFill>
                    <a:srgbClr val="993300"/>
                  </a:solidFill>
                </a:rPr>
                <a:t>a</a:t>
              </a:r>
              <a:r>
                <a:rPr lang="en-US" sz="2800">
                  <a:solidFill>
                    <a:srgbClr val="0000FF"/>
                  </a:solidFill>
                </a:rPr>
                <a:t> </a:t>
              </a:r>
              <a:r>
                <a:rPr lang="en-US" sz="2800">
                  <a:solidFill>
                    <a:srgbClr val="FF3300"/>
                  </a:solidFill>
                </a:rPr>
                <a:t>chia hết cho</a:t>
              </a:r>
              <a:r>
                <a:rPr lang="en-US" sz="2800">
                  <a:solidFill>
                    <a:srgbClr val="0000FF"/>
                  </a:solidFill>
                </a:rPr>
                <a:t> </a:t>
              </a:r>
              <a:r>
                <a:rPr lang="en-US" sz="2800">
                  <a:solidFill>
                    <a:srgbClr val="993300"/>
                  </a:solidFill>
                </a:rPr>
                <a:t>b</a:t>
              </a:r>
              <a:r>
                <a:rPr lang="en-US" sz="2800">
                  <a:solidFill>
                    <a:srgbClr val="0000FF"/>
                  </a:solidFill>
                </a:rPr>
                <a:t>.</a:t>
              </a:r>
            </a:p>
          </p:txBody>
        </p:sp>
        <p:graphicFrame>
          <p:nvGraphicFramePr>
            <p:cNvPr id="8194" name="Object 43">
              <a:hlinkClick r:id="rId6" action="ppaction://hlinksldjump"/>
            </p:cNvPr>
            <p:cNvGraphicFramePr>
              <a:graphicFrameLocks noChangeAspect="1"/>
            </p:cNvGraphicFramePr>
            <p:nvPr/>
          </p:nvGraphicFramePr>
          <p:xfrm>
            <a:off x="1344" y="3504"/>
            <a:ext cx="201" cy="672"/>
          </p:xfrm>
          <a:graphic>
            <a:graphicData uri="http://schemas.openxmlformats.org/presentationml/2006/ole">
              <p:oleObj spid="_x0000_s8194" name="Equation" r:id="rId16" imgW="142830" imgH="380910" progId="Equation.3">
                <p:embed/>
              </p:oleObj>
            </a:graphicData>
          </a:graphic>
        </p:graphicFrame>
      </p:grpSp>
      <p:sp>
        <p:nvSpPr>
          <p:cNvPr id="344111" name="Text Box 47"/>
          <p:cNvSpPr txBox="1">
            <a:spLocks noChangeArrowheads="1"/>
          </p:cNvSpPr>
          <p:nvPr/>
        </p:nvSpPr>
        <p:spPr bwMode="auto">
          <a:xfrm>
            <a:off x="457200" y="4267200"/>
            <a:ext cx="83058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800">
                <a:solidFill>
                  <a:srgbClr val="009900"/>
                </a:solidFill>
              </a:rPr>
              <a:t>Để viết một phân số có mẫu âm thành một phân số bằng nó và  có mẫu d</a:t>
            </a:r>
            <a:r>
              <a:rPr lang="vi-VN" sz="2800">
                <a:solidFill>
                  <a:srgbClr val="009900"/>
                </a:solidFill>
              </a:rPr>
              <a:t>ươ</a:t>
            </a:r>
            <a:r>
              <a:rPr lang="en-US" sz="2800">
                <a:solidFill>
                  <a:srgbClr val="009900"/>
                </a:solidFill>
              </a:rPr>
              <a:t>ng ta làm thế nào?</a:t>
            </a:r>
          </a:p>
        </p:txBody>
      </p:sp>
      <p:pic>
        <p:nvPicPr>
          <p:cNvPr id="344112" name="Picture 48" descr="13[1]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6200" y="43434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4113" name="Text Box 49"/>
          <p:cNvSpPr txBox="1">
            <a:spLocks noChangeArrowheads="1"/>
          </p:cNvSpPr>
          <p:nvPr/>
        </p:nvSpPr>
        <p:spPr bwMode="auto">
          <a:xfrm>
            <a:off x="0" y="4267200"/>
            <a:ext cx="91440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800">
                <a:solidFill>
                  <a:srgbClr val="0000FF"/>
                </a:solidFill>
              </a:rPr>
              <a:t>    Để viết một phân số có mẫu âm thành một phân số bằng nó và có mẫu d</a:t>
            </a:r>
            <a:r>
              <a:rPr lang="vi-VN" sz="2800">
                <a:solidFill>
                  <a:srgbClr val="0000FF"/>
                </a:solidFill>
              </a:rPr>
              <a:t>ươ</a:t>
            </a:r>
            <a:r>
              <a:rPr lang="en-US" sz="2800">
                <a:solidFill>
                  <a:srgbClr val="0000FF"/>
                </a:solidFill>
              </a:rPr>
              <a:t>ng ta </a:t>
            </a:r>
            <a:r>
              <a:rPr lang="en-US" sz="2800">
                <a:solidFill>
                  <a:srgbClr val="993300"/>
                </a:solidFill>
              </a:rPr>
              <a:t>nhân cả tử và mẫu</a:t>
            </a:r>
            <a:r>
              <a:rPr lang="en-US" sz="2800">
                <a:solidFill>
                  <a:srgbClr val="0000FF"/>
                </a:solidFill>
              </a:rPr>
              <a:t> với </a:t>
            </a:r>
            <a:r>
              <a:rPr lang="en-US" sz="2800">
                <a:solidFill>
                  <a:srgbClr val="FF3300"/>
                </a:solidFill>
              </a:rPr>
              <a:t>(-1)</a:t>
            </a: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4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6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70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3440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3440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5" dur="500"/>
                                        <p:tgtEl>
                                          <p:spTgt spid="34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9" dur="500"/>
                                        <p:tgtEl>
                                          <p:spTgt spid="34409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 nodeType="clickPar">
                      <p:stCondLst>
                        <p:cond delay="indefinite"/>
                      </p:stCondLst>
                      <p:childTnLst>
                        <p:par>
                          <p:cTn id="1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344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344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 nodeType="clickPar">
                      <p:stCondLst>
                        <p:cond delay="indefinite"/>
                      </p:stCondLst>
                      <p:childTnLst>
                        <p:par>
                          <p:cTn id="1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0" presetID="26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31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3441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2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344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44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44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44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344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9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3441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0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3441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441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441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441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441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441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44111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44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1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44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44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44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441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441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441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441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441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441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441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441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 nodeType="clickPar">
                      <p:stCondLst>
                        <p:cond delay="indefinite"/>
                      </p:stCondLst>
                      <p:childTnLst>
                        <p:par>
                          <p:cTn id="1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 nodeType="clickPar">
                      <p:stCondLst>
                        <p:cond delay="indefinite"/>
                      </p:stCondLst>
                      <p:childTnLst>
                        <p:par>
                          <p:cTn id="1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4" presetID="26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75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6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3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4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9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2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4095" grpId="0"/>
      <p:bldP spid="344099" grpId="0"/>
      <p:bldP spid="344111" grpId="0"/>
      <p:bldP spid="344111" grpId="1"/>
      <p:bldP spid="34411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2" name="Group 2"/>
          <p:cNvGrpSpPr>
            <a:grpSpLocks/>
          </p:cNvGrpSpPr>
          <p:nvPr/>
        </p:nvGrpSpPr>
        <p:grpSpPr bwMode="auto">
          <a:xfrm>
            <a:off x="2667000" y="457200"/>
            <a:ext cx="3352800" cy="954088"/>
            <a:chOff x="1680" y="336"/>
            <a:chExt cx="2112" cy="601"/>
          </a:xfrm>
        </p:grpSpPr>
        <p:sp>
          <p:nvSpPr>
            <p:cNvPr id="25610" name="AutoShape 3"/>
            <p:cNvSpPr>
              <a:spLocks noChangeArrowheads="1"/>
            </p:cNvSpPr>
            <p:nvPr/>
          </p:nvSpPr>
          <p:spPr bwMode="auto">
            <a:xfrm>
              <a:off x="1692" y="406"/>
              <a:ext cx="129" cy="244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chemeClr val="bg1"/>
                </a:gs>
                <a:gs pos="100000">
                  <a:srgbClr val="00FF00"/>
                </a:gs>
              </a:gsLst>
              <a:lin ang="5400000" scaled="1"/>
            </a:gradFill>
            <a:ln w="9525" algn="ctr">
              <a:solidFill>
                <a:srgbClr val="00FF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5611" name="Text Box 4"/>
            <p:cNvSpPr txBox="1">
              <a:spLocks noChangeArrowheads="1"/>
            </p:cNvSpPr>
            <p:nvPr/>
          </p:nvSpPr>
          <p:spPr bwMode="auto">
            <a:xfrm>
              <a:off x="1680" y="336"/>
              <a:ext cx="2112" cy="601"/>
            </a:xfrm>
            <a:prstGeom prst="rect">
              <a:avLst/>
            </a:prstGeom>
            <a:gradFill rotWithShape="1">
              <a:gsLst>
                <a:gs pos="0">
                  <a:schemeClr val="tx1"/>
                </a:gs>
                <a:gs pos="100000">
                  <a:srgbClr val="FF9900"/>
                </a:gs>
              </a:gsLst>
              <a:path path="shape">
                <a:fillToRect l="50000" t="50000" r="50000" b="50000"/>
              </a:path>
            </a:gradFill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2800">
                  <a:solidFill>
                    <a:srgbClr val="FF3300"/>
                  </a:solidFill>
                  <a:sym typeface="Wingdings" pitchFamily="2" charset="2"/>
                </a:rPr>
                <a:t> </a:t>
              </a:r>
              <a:r>
                <a:rPr lang="en-US" sz="2800">
                  <a:solidFill>
                    <a:srgbClr val="0000FF"/>
                  </a:solidFill>
                </a:rPr>
                <a:t>Công việc ở nhà :</a:t>
              </a:r>
              <a:endParaRPr lang="en-US" sz="2800" b="0">
                <a:solidFill>
                  <a:srgbClr val="00FF00"/>
                </a:solidFill>
              </a:endParaRPr>
            </a:p>
          </p:txBody>
        </p:sp>
      </p:grpSp>
      <p:pic>
        <p:nvPicPr>
          <p:cNvPr id="25603" name="Picture 5" descr="(2386)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1676400"/>
            <a:ext cx="60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4" name="Picture 6" descr="(2386)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" y="3886200"/>
            <a:ext cx="60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5" name="Text Box 7"/>
          <p:cNvSpPr txBox="1">
            <a:spLocks noChangeArrowheads="1"/>
          </p:cNvSpPr>
          <p:nvPr/>
        </p:nvSpPr>
        <p:spPr bwMode="auto">
          <a:xfrm>
            <a:off x="762000" y="1690688"/>
            <a:ext cx="8153400" cy="523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25000"/>
              </a:spcBef>
            </a:pPr>
            <a:r>
              <a:rPr lang="en-US" sz="2800"/>
              <a:t>Ôn tập lại các kiến thức </a:t>
            </a:r>
            <a:r>
              <a:rPr lang="vi-VN" sz="2800"/>
              <a:t>đ</a:t>
            </a:r>
            <a:r>
              <a:rPr lang="en-US" sz="2800"/>
              <a:t>ã học về phân số.</a:t>
            </a:r>
          </a:p>
        </p:txBody>
      </p:sp>
      <p:sp>
        <p:nvSpPr>
          <p:cNvPr id="25606" name="Text Box 8"/>
          <p:cNvSpPr txBox="1">
            <a:spLocks noChangeArrowheads="1"/>
          </p:cNvSpPr>
          <p:nvPr/>
        </p:nvSpPr>
        <p:spPr bwMode="auto">
          <a:xfrm>
            <a:off x="838200" y="2819400"/>
            <a:ext cx="7391400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25000"/>
              </a:spcBef>
            </a:pPr>
            <a:r>
              <a:rPr lang="en-US" sz="2800"/>
              <a:t>  BTVN: bài 2, bài 4 </a:t>
            </a:r>
          </a:p>
        </p:txBody>
      </p:sp>
      <p:pic>
        <p:nvPicPr>
          <p:cNvPr id="25607" name="Picture 10" descr="(2386)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2743200"/>
            <a:ext cx="60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8" name="Text Box 11"/>
          <p:cNvSpPr txBox="1">
            <a:spLocks noChangeArrowheads="1"/>
          </p:cNvSpPr>
          <p:nvPr/>
        </p:nvSpPr>
        <p:spPr bwMode="auto">
          <a:xfrm>
            <a:off x="914400" y="4114800"/>
            <a:ext cx="8153400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25000"/>
              </a:spcBef>
            </a:pPr>
            <a:endParaRPr lang="en-US" sz="2800"/>
          </a:p>
        </p:txBody>
      </p:sp>
      <p:sp>
        <p:nvSpPr>
          <p:cNvPr id="25609" name="Text Box 12"/>
          <p:cNvSpPr txBox="1">
            <a:spLocks noChangeArrowheads="1"/>
          </p:cNvSpPr>
          <p:nvPr/>
        </p:nvSpPr>
        <p:spPr bwMode="auto">
          <a:xfrm>
            <a:off x="990600" y="3900488"/>
            <a:ext cx="8153400" cy="5191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25000"/>
              </a:spcBef>
            </a:pPr>
            <a:r>
              <a:rPr lang="en-US" sz="2800"/>
              <a:t>Ôn tập rút gọn phân số ở tiểu học.</a:t>
            </a: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20" name="Group 4"/>
          <p:cNvGrpSpPr>
            <a:grpSpLocks/>
          </p:cNvGrpSpPr>
          <p:nvPr/>
        </p:nvGrpSpPr>
        <p:grpSpPr bwMode="auto">
          <a:xfrm>
            <a:off x="228600" y="152400"/>
            <a:ext cx="1066800" cy="762000"/>
            <a:chOff x="384" y="182"/>
            <a:chExt cx="528" cy="408"/>
          </a:xfrm>
        </p:grpSpPr>
        <p:pic>
          <p:nvPicPr>
            <p:cNvPr id="9232" name="Picture 5" descr="hoi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84" y="240"/>
              <a:ext cx="336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233" name="Text Box 6"/>
            <p:cNvSpPr txBox="1">
              <a:spLocks noChangeArrowheads="1"/>
            </p:cNvSpPr>
            <p:nvPr/>
          </p:nvSpPr>
          <p:spPr bwMode="auto">
            <a:xfrm>
              <a:off x="384" y="182"/>
              <a:ext cx="528" cy="4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solidFill>
                    <a:srgbClr val="FF3300"/>
                  </a:solidFill>
                </a:rPr>
                <a:t>         </a:t>
              </a:r>
              <a:r>
                <a:rPr lang="en-US" sz="4400">
                  <a:solidFill>
                    <a:srgbClr val="FF3300"/>
                  </a:solidFill>
                </a:rPr>
                <a:t>1</a:t>
              </a:r>
            </a:p>
          </p:txBody>
        </p:sp>
      </p:grpSp>
      <p:sp>
        <p:nvSpPr>
          <p:cNvPr id="294940" name="AutoShape 2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324600" y="5715000"/>
            <a:ext cx="685800" cy="838200"/>
          </a:xfrm>
          <a:prstGeom prst="actionButtonHelp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2" name="Text Box 29"/>
          <p:cNvSpPr txBox="1">
            <a:spLocks noChangeArrowheads="1"/>
          </p:cNvSpPr>
          <p:nvPr/>
        </p:nvSpPr>
        <p:spPr bwMode="auto">
          <a:xfrm>
            <a:off x="457200" y="1600200"/>
            <a:ext cx="82296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3200" b="0">
                <a:solidFill>
                  <a:srgbClr val="0000FF"/>
                </a:solidFill>
              </a:rPr>
              <a:t>  </a:t>
            </a:r>
            <a:r>
              <a:rPr lang="en-US" sz="2800">
                <a:solidFill>
                  <a:srgbClr val="0000FF"/>
                </a:solidFill>
              </a:rPr>
              <a:t>Tìm </a:t>
            </a:r>
            <a:r>
              <a:rPr lang="vi-VN" sz="2800">
                <a:solidFill>
                  <a:srgbClr val="0000FF"/>
                </a:solidFill>
              </a:rPr>
              <a:t>đ</a:t>
            </a:r>
            <a:r>
              <a:rPr lang="en-US" sz="2800">
                <a:solidFill>
                  <a:srgbClr val="0000FF"/>
                </a:solidFill>
              </a:rPr>
              <a:t>iều kiện của n </a:t>
            </a:r>
            <a:r>
              <a:rPr lang="vi-VN" sz="2800">
                <a:solidFill>
                  <a:srgbClr val="0000FF"/>
                </a:solidFill>
              </a:rPr>
              <a:t>đ</a:t>
            </a:r>
            <a:r>
              <a:rPr lang="en-US" sz="2800">
                <a:solidFill>
                  <a:srgbClr val="0000FF"/>
                </a:solidFill>
              </a:rPr>
              <a:t>ể biểu thức A là phân số?               </a:t>
            </a:r>
            <a:endParaRPr lang="en-US" sz="2800">
              <a:solidFill>
                <a:srgbClr val="0000FF"/>
              </a:solidFill>
              <a:cs typeface="Times New Roman" pitchFamily="18" charset="0"/>
            </a:endParaRPr>
          </a:p>
        </p:txBody>
      </p:sp>
      <p:grpSp>
        <p:nvGrpSpPr>
          <p:cNvPr id="9223" name="Group 35"/>
          <p:cNvGrpSpPr>
            <a:grpSpLocks/>
          </p:cNvGrpSpPr>
          <p:nvPr/>
        </p:nvGrpSpPr>
        <p:grpSpPr bwMode="auto">
          <a:xfrm>
            <a:off x="-76200" y="0"/>
            <a:ext cx="8686800" cy="1328738"/>
            <a:chOff x="-48" y="0"/>
            <a:chExt cx="5472" cy="837"/>
          </a:xfrm>
        </p:grpSpPr>
        <p:sp>
          <p:nvSpPr>
            <p:cNvPr id="9231" name="Text Box 33"/>
            <p:cNvSpPr txBox="1">
              <a:spLocks noChangeArrowheads="1"/>
            </p:cNvSpPr>
            <p:nvPr/>
          </p:nvSpPr>
          <p:spPr bwMode="auto">
            <a:xfrm>
              <a:off x="-48" y="240"/>
              <a:ext cx="5472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600"/>
                <a:t>                Cho biểu thức </a:t>
              </a:r>
              <a:r>
                <a:rPr lang="en-US" sz="2600">
                  <a:solidFill>
                    <a:srgbClr val="0000FF"/>
                  </a:solidFill>
                </a:rPr>
                <a:t>    </a:t>
              </a:r>
            </a:p>
          </p:txBody>
        </p:sp>
        <p:graphicFrame>
          <p:nvGraphicFramePr>
            <p:cNvPr id="9219" name="Object 34"/>
            <p:cNvGraphicFramePr>
              <a:graphicFrameLocks noChangeAspect="1"/>
            </p:cNvGraphicFramePr>
            <p:nvPr/>
          </p:nvGraphicFramePr>
          <p:xfrm>
            <a:off x="2241" y="0"/>
            <a:ext cx="2511" cy="837"/>
          </p:xfrm>
          <a:graphic>
            <a:graphicData uri="http://schemas.openxmlformats.org/presentationml/2006/ole">
              <p:oleObj spid="_x0000_s9219" name="Equation" r:id="rId4" imgW="1180588" imgH="393529" progId="Equation.3">
                <p:embed/>
              </p:oleObj>
            </a:graphicData>
          </a:graphic>
        </p:graphicFrame>
      </p:grpSp>
      <p:sp>
        <p:nvSpPr>
          <p:cNvPr id="294948" name="Text Box 36"/>
          <p:cNvSpPr txBox="1">
            <a:spLocks noChangeArrowheads="1"/>
          </p:cNvSpPr>
          <p:nvPr/>
        </p:nvSpPr>
        <p:spPr bwMode="auto">
          <a:xfrm>
            <a:off x="381000" y="3124200"/>
            <a:ext cx="8229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3200" b="0">
                <a:solidFill>
                  <a:srgbClr val="0000FF"/>
                </a:solidFill>
              </a:rPr>
              <a:t>  </a:t>
            </a:r>
            <a:r>
              <a:rPr lang="en-US" sz="2800">
                <a:solidFill>
                  <a:srgbClr val="0000FF"/>
                </a:solidFill>
              </a:rPr>
              <a:t> Để biểu thức A là phân số ta có:               </a:t>
            </a:r>
            <a:endParaRPr lang="en-US" sz="2800">
              <a:solidFill>
                <a:srgbClr val="0000FF"/>
              </a:solidFill>
              <a:cs typeface="Times New Roman" pitchFamily="18" charset="0"/>
            </a:endParaRPr>
          </a:p>
        </p:txBody>
      </p:sp>
      <p:sp>
        <p:nvSpPr>
          <p:cNvPr id="294949" name="Text Box 37"/>
          <p:cNvSpPr txBox="1">
            <a:spLocks noChangeArrowheads="1"/>
          </p:cNvSpPr>
          <p:nvPr/>
        </p:nvSpPr>
        <p:spPr bwMode="auto">
          <a:xfrm>
            <a:off x="1447800" y="3733800"/>
            <a:ext cx="1981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800">
                <a:solidFill>
                  <a:srgbClr val="0000FF"/>
                </a:solidFill>
              </a:rPr>
              <a:t>n – 3 </a:t>
            </a:r>
            <a:r>
              <a:rPr lang="en-US" sz="28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≠</a:t>
            </a:r>
            <a:r>
              <a:rPr lang="en-US" sz="2800">
                <a:solidFill>
                  <a:srgbClr val="0000FF"/>
                </a:solidFill>
              </a:rPr>
              <a:t> 0</a:t>
            </a:r>
            <a:endParaRPr lang="en-US" sz="2800">
              <a:solidFill>
                <a:srgbClr val="0000FF"/>
              </a:solidFill>
              <a:cs typeface="Times New Roman" pitchFamily="18" charset="0"/>
            </a:endParaRPr>
          </a:p>
        </p:txBody>
      </p:sp>
      <p:sp>
        <p:nvSpPr>
          <p:cNvPr id="294950" name="Text Box 38"/>
          <p:cNvSpPr txBox="1">
            <a:spLocks noChangeArrowheads="1"/>
          </p:cNvSpPr>
          <p:nvPr/>
        </p:nvSpPr>
        <p:spPr bwMode="auto">
          <a:xfrm>
            <a:off x="3048000" y="3733800"/>
            <a:ext cx="1981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800">
                <a:solidFill>
                  <a:srgbClr val="0000FF"/>
                </a:solidFill>
              </a:rPr>
              <a:t>=&gt;    n </a:t>
            </a:r>
            <a:r>
              <a:rPr lang="en-US" sz="28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≠ 3</a:t>
            </a:r>
          </a:p>
        </p:txBody>
      </p:sp>
      <p:sp>
        <p:nvSpPr>
          <p:cNvPr id="294951" name="Text Box 39"/>
          <p:cNvSpPr txBox="1">
            <a:spLocks noChangeArrowheads="1"/>
          </p:cNvSpPr>
          <p:nvPr/>
        </p:nvSpPr>
        <p:spPr bwMode="auto">
          <a:xfrm>
            <a:off x="3581400" y="2362200"/>
            <a:ext cx="1219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u="sng"/>
              <a:t>GIẢI</a:t>
            </a:r>
          </a:p>
        </p:txBody>
      </p:sp>
      <p:sp>
        <p:nvSpPr>
          <p:cNvPr id="9228" name="AutoShape 40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239000" y="5867400"/>
            <a:ext cx="685800" cy="685800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" name="Group 44"/>
          <p:cNvGrpSpPr>
            <a:grpSpLocks/>
          </p:cNvGrpSpPr>
          <p:nvPr/>
        </p:nvGrpSpPr>
        <p:grpSpPr bwMode="auto">
          <a:xfrm>
            <a:off x="152400" y="4419600"/>
            <a:ext cx="8763000" cy="523875"/>
            <a:chOff x="96" y="2784"/>
            <a:chExt cx="5520" cy="330"/>
          </a:xfrm>
        </p:grpSpPr>
        <p:sp>
          <p:nvSpPr>
            <p:cNvPr id="9230" name="Text Box 41"/>
            <p:cNvSpPr txBox="1">
              <a:spLocks noChangeArrowheads="1"/>
            </p:cNvSpPr>
            <p:nvPr/>
          </p:nvSpPr>
          <p:spPr bwMode="auto">
            <a:xfrm>
              <a:off x="96" y="2784"/>
              <a:ext cx="5520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en-US" sz="2800">
                  <a:solidFill>
                    <a:srgbClr val="0000FF"/>
                  </a:solidFill>
                </a:rPr>
                <a:t>Vậy với             và </a:t>
              </a:r>
              <a:r>
                <a:rPr lang="en-US" sz="2800">
                  <a:solidFill>
                    <a:srgbClr val="FF3300"/>
                  </a:solidFill>
                </a:rPr>
                <a:t>n </a:t>
              </a:r>
              <a:r>
                <a:rPr lang="en-US" sz="280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≠</a:t>
              </a:r>
              <a:r>
                <a:rPr lang="en-US" sz="2800">
                  <a:solidFill>
                    <a:srgbClr val="FF3300"/>
                  </a:solidFill>
                  <a:cs typeface="Times New Roman" pitchFamily="18" charset="0"/>
                </a:rPr>
                <a:t> 3</a:t>
              </a:r>
              <a:r>
                <a:rPr lang="en-US" sz="2800">
                  <a:solidFill>
                    <a:srgbClr val="0000FF"/>
                  </a:solidFill>
                  <a:cs typeface="Times New Roman" pitchFamily="18" charset="0"/>
                </a:rPr>
                <a:t> thì biểu thức A là phân số</a:t>
              </a:r>
            </a:p>
          </p:txBody>
        </p:sp>
        <p:graphicFrame>
          <p:nvGraphicFramePr>
            <p:cNvPr id="9218" name="Object 43"/>
            <p:cNvGraphicFramePr>
              <a:graphicFrameLocks noChangeAspect="1"/>
            </p:cNvGraphicFramePr>
            <p:nvPr/>
          </p:nvGraphicFramePr>
          <p:xfrm>
            <a:off x="960" y="2802"/>
            <a:ext cx="624" cy="291"/>
          </p:xfrm>
          <a:graphic>
            <a:graphicData uri="http://schemas.openxmlformats.org/presentationml/2006/ole">
              <p:oleObj spid="_x0000_s9218" name="Equation" r:id="rId6" imgW="380670" imgH="177646" progId="Equation.3">
                <p:embed/>
              </p:oleObj>
            </a:graphicData>
          </a:graphic>
        </p:graphicFrame>
      </p:grp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949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49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49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49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949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949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949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949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949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4940"/>
                  </p:tgtEl>
                </p:cond>
              </p:nextCondLst>
            </p:seq>
          </p:childTnLst>
        </p:cTn>
      </p:par>
    </p:tnLst>
    <p:bldLst>
      <p:bldP spid="294948" grpId="0"/>
      <p:bldP spid="294949" grpId="0"/>
      <p:bldP spid="294950" grpId="0"/>
      <p:bldP spid="29495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626" name="Group 2"/>
          <p:cNvGrpSpPr>
            <a:grpSpLocks/>
          </p:cNvGrpSpPr>
          <p:nvPr/>
        </p:nvGrpSpPr>
        <p:grpSpPr bwMode="auto">
          <a:xfrm>
            <a:off x="228600" y="152400"/>
            <a:ext cx="1066800" cy="762000"/>
            <a:chOff x="384" y="182"/>
            <a:chExt cx="528" cy="408"/>
          </a:xfrm>
        </p:grpSpPr>
        <p:pic>
          <p:nvPicPr>
            <p:cNvPr id="26637" name="Picture 3" descr="hoi"/>
            <p:cNvPicPr>
              <a:picLocks noChangeAspect="1" noChangeArrowheads="1" noCrop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384" y="240"/>
              <a:ext cx="336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6638" name="Text Box 4"/>
            <p:cNvSpPr txBox="1">
              <a:spLocks noChangeArrowheads="1"/>
            </p:cNvSpPr>
            <p:nvPr/>
          </p:nvSpPr>
          <p:spPr bwMode="auto">
            <a:xfrm>
              <a:off x="384" y="182"/>
              <a:ext cx="528" cy="4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solidFill>
                    <a:srgbClr val="FF3300"/>
                  </a:solidFill>
                </a:rPr>
                <a:t>         </a:t>
              </a:r>
              <a:r>
                <a:rPr lang="en-US" sz="4400">
                  <a:solidFill>
                    <a:srgbClr val="FF3300"/>
                  </a:solidFill>
                </a:rPr>
                <a:t>2</a:t>
              </a:r>
            </a:p>
          </p:txBody>
        </p:sp>
      </p:grpSp>
      <p:sp>
        <p:nvSpPr>
          <p:cNvPr id="26627" name="Text Box 5"/>
          <p:cNvSpPr txBox="1">
            <a:spLocks noChangeArrowheads="1"/>
          </p:cNvSpPr>
          <p:nvPr/>
        </p:nvSpPr>
        <p:spPr bwMode="auto">
          <a:xfrm>
            <a:off x="228600" y="381000"/>
            <a:ext cx="8915400" cy="526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3200" b="0">
                <a:solidFill>
                  <a:srgbClr val="0000FF"/>
                </a:solidFill>
              </a:rPr>
              <a:t>          </a:t>
            </a:r>
            <a:r>
              <a:rPr lang="en-US" sz="3200">
                <a:solidFill>
                  <a:srgbClr val="0000FF"/>
                </a:solidFill>
              </a:rPr>
              <a:t>Cho sáu số: -3; -2; 5; 6; 10; -7. Ta có thể lập </a:t>
            </a:r>
            <a:r>
              <a:rPr lang="vi-VN" sz="3200">
                <a:solidFill>
                  <a:srgbClr val="0000FF"/>
                </a:solidFill>
              </a:rPr>
              <a:t>đư</a:t>
            </a:r>
            <a:r>
              <a:rPr lang="en-US" sz="3200">
                <a:solidFill>
                  <a:srgbClr val="0000FF"/>
                </a:solidFill>
              </a:rPr>
              <a:t>ợc bao nhiêu cặp phân số bằng nhau từ bốn trong sáu số trên?</a:t>
            </a:r>
          </a:p>
          <a:p>
            <a:pPr algn="just">
              <a:spcBef>
                <a:spcPct val="50000"/>
              </a:spcBef>
            </a:pPr>
            <a:r>
              <a:rPr lang="en-US" sz="3200">
                <a:solidFill>
                  <a:srgbClr val="0000FF"/>
                </a:solidFill>
              </a:rPr>
              <a:t>   a)    0</a:t>
            </a:r>
          </a:p>
          <a:p>
            <a:pPr algn="just">
              <a:spcBef>
                <a:spcPct val="50000"/>
              </a:spcBef>
            </a:pPr>
            <a:r>
              <a:rPr lang="en-US" sz="3200">
                <a:solidFill>
                  <a:srgbClr val="0000FF"/>
                </a:solidFill>
              </a:rPr>
              <a:t>   b)    2</a:t>
            </a:r>
          </a:p>
          <a:p>
            <a:pPr algn="just">
              <a:spcBef>
                <a:spcPct val="50000"/>
              </a:spcBef>
            </a:pPr>
            <a:r>
              <a:rPr lang="en-US" sz="3200">
                <a:solidFill>
                  <a:srgbClr val="0000FF"/>
                </a:solidFill>
              </a:rPr>
              <a:t>   c)    4</a:t>
            </a:r>
          </a:p>
          <a:p>
            <a:pPr algn="just">
              <a:spcBef>
                <a:spcPct val="50000"/>
              </a:spcBef>
            </a:pPr>
            <a:r>
              <a:rPr lang="en-US" sz="3200">
                <a:solidFill>
                  <a:srgbClr val="0000FF"/>
                </a:solidFill>
              </a:rPr>
              <a:t>   d)    6</a:t>
            </a:r>
          </a:p>
          <a:p>
            <a:pPr algn="just">
              <a:spcBef>
                <a:spcPct val="50000"/>
              </a:spcBef>
            </a:pPr>
            <a:endParaRPr lang="en-US" sz="3200">
              <a:solidFill>
                <a:srgbClr val="FF3300"/>
              </a:solidFill>
            </a:endParaRPr>
          </a:p>
        </p:txBody>
      </p:sp>
      <p:sp>
        <p:nvSpPr>
          <p:cNvPr id="299015" name="AutoShape 7"/>
          <p:cNvSpPr>
            <a:spLocks noChangeArrowheads="1"/>
          </p:cNvSpPr>
          <p:nvPr/>
        </p:nvSpPr>
        <p:spPr bwMode="auto">
          <a:xfrm>
            <a:off x="2209800" y="3352800"/>
            <a:ext cx="2057400" cy="990600"/>
          </a:xfrm>
          <a:prstGeom prst="irregularSeal2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FF3300"/>
                </a:solidFill>
              </a:rPr>
              <a:t>SAI</a:t>
            </a:r>
          </a:p>
        </p:txBody>
      </p:sp>
      <p:sp>
        <p:nvSpPr>
          <p:cNvPr id="299016" name="AutoShape 8"/>
          <p:cNvSpPr>
            <a:spLocks noChangeArrowheads="1"/>
          </p:cNvSpPr>
          <p:nvPr/>
        </p:nvSpPr>
        <p:spPr bwMode="auto">
          <a:xfrm>
            <a:off x="1905000" y="1752600"/>
            <a:ext cx="2057400" cy="990600"/>
          </a:xfrm>
          <a:prstGeom prst="irregularSeal2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>
                <a:solidFill>
                  <a:schemeClr val="bg1"/>
                </a:solidFill>
              </a:rPr>
              <a:t>ĐÚNG</a:t>
            </a:r>
          </a:p>
        </p:txBody>
      </p:sp>
      <p:sp>
        <p:nvSpPr>
          <p:cNvPr id="299017" name="AutoShape 9"/>
          <p:cNvSpPr>
            <a:spLocks noChangeArrowheads="1"/>
          </p:cNvSpPr>
          <p:nvPr/>
        </p:nvSpPr>
        <p:spPr bwMode="auto">
          <a:xfrm>
            <a:off x="2209800" y="2514600"/>
            <a:ext cx="2057400" cy="990600"/>
          </a:xfrm>
          <a:prstGeom prst="irregularSeal2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FF3300"/>
                </a:solidFill>
              </a:rPr>
              <a:t>SAI</a:t>
            </a:r>
          </a:p>
        </p:txBody>
      </p:sp>
      <p:sp>
        <p:nvSpPr>
          <p:cNvPr id="299018" name="AutoShape 10"/>
          <p:cNvSpPr>
            <a:spLocks noChangeArrowheads="1"/>
          </p:cNvSpPr>
          <p:nvPr/>
        </p:nvSpPr>
        <p:spPr bwMode="auto">
          <a:xfrm>
            <a:off x="2209800" y="4191000"/>
            <a:ext cx="2057400" cy="990600"/>
          </a:xfrm>
          <a:prstGeom prst="irregularSeal2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FF3300"/>
                </a:solidFill>
              </a:rPr>
              <a:t>SAI</a:t>
            </a:r>
          </a:p>
        </p:txBody>
      </p:sp>
      <p:sp>
        <p:nvSpPr>
          <p:cNvPr id="299019" name="Oval 11"/>
          <p:cNvSpPr>
            <a:spLocks noChangeArrowheads="1"/>
          </p:cNvSpPr>
          <p:nvPr/>
        </p:nvSpPr>
        <p:spPr bwMode="auto">
          <a:xfrm>
            <a:off x="457200" y="3581400"/>
            <a:ext cx="685800" cy="685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33CC"/>
                </a:solidFill>
              </a:rPr>
              <a:t>c)</a:t>
            </a:r>
          </a:p>
        </p:txBody>
      </p:sp>
      <p:sp>
        <p:nvSpPr>
          <p:cNvPr id="299020" name="Oval 12"/>
          <p:cNvSpPr>
            <a:spLocks noChangeArrowheads="1"/>
          </p:cNvSpPr>
          <p:nvPr/>
        </p:nvSpPr>
        <p:spPr bwMode="auto">
          <a:xfrm>
            <a:off x="457200" y="2819400"/>
            <a:ext cx="685800" cy="685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33CC"/>
                </a:solidFill>
              </a:rPr>
              <a:t>b)</a:t>
            </a:r>
          </a:p>
        </p:txBody>
      </p:sp>
      <p:sp>
        <p:nvSpPr>
          <p:cNvPr id="299021" name="Oval 13"/>
          <p:cNvSpPr>
            <a:spLocks noChangeArrowheads="1"/>
          </p:cNvSpPr>
          <p:nvPr/>
        </p:nvSpPr>
        <p:spPr bwMode="auto">
          <a:xfrm>
            <a:off x="457200" y="2057400"/>
            <a:ext cx="685800" cy="685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33CC"/>
                </a:solidFill>
              </a:rPr>
              <a:t>a)</a:t>
            </a:r>
          </a:p>
        </p:txBody>
      </p:sp>
      <p:sp>
        <p:nvSpPr>
          <p:cNvPr id="299022" name="Oval 14"/>
          <p:cNvSpPr>
            <a:spLocks noChangeArrowheads="1"/>
          </p:cNvSpPr>
          <p:nvPr/>
        </p:nvSpPr>
        <p:spPr bwMode="auto">
          <a:xfrm>
            <a:off x="457200" y="4267200"/>
            <a:ext cx="685800" cy="685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33CC"/>
                </a:solidFill>
              </a:rPr>
              <a:t>d)</a:t>
            </a:r>
          </a:p>
        </p:txBody>
      </p:sp>
      <p:sp>
        <p:nvSpPr>
          <p:cNvPr id="26636" name="AutoShape 16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848600" y="5638800"/>
            <a:ext cx="685800" cy="838200"/>
          </a:xfrm>
          <a:prstGeom prst="actionButtonHelp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990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2000"/>
                                        <p:tgtEl>
                                          <p:spTgt spid="2990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99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9019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2990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 nodeType="clickPar">
                      <p:stCondLst>
                        <p:cond delay="0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2000"/>
                                        <p:tgtEl>
                                          <p:spTgt spid="2990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99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9020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990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 nodeType="clickPar">
                      <p:stCondLst>
                        <p:cond delay="0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9021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2990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 nodeType="clickPar">
                      <p:stCondLst>
                        <p:cond delay="0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2000"/>
                                        <p:tgtEl>
                                          <p:spTgt spid="2990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99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9022"/>
                  </p:tgtEl>
                </p:cond>
              </p:nextCondLst>
            </p:seq>
          </p:childTnLst>
        </p:cTn>
      </p:par>
    </p:tnLst>
    <p:bldLst>
      <p:bldP spid="299015" grpId="0" animBg="1"/>
      <p:bldP spid="299015" grpId="1" animBg="1"/>
      <p:bldP spid="299016" grpId="0" animBg="1"/>
      <p:bldP spid="299017" grpId="0" animBg="1"/>
      <p:bldP spid="299017" grpId="1" animBg="1"/>
      <p:bldP spid="299018" grpId="0" animBg="1"/>
      <p:bldP spid="299018" grpId="1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650" name="Group 2"/>
          <p:cNvGrpSpPr>
            <a:grpSpLocks/>
          </p:cNvGrpSpPr>
          <p:nvPr/>
        </p:nvGrpSpPr>
        <p:grpSpPr bwMode="auto">
          <a:xfrm>
            <a:off x="228600" y="152400"/>
            <a:ext cx="1066800" cy="762000"/>
            <a:chOff x="384" y="182"/>
            <a:chExt cx="528" cy="408"/>
          </a:xfrm>
        </p:grpSpPr>
        <p:pic>
          <p:nvPicPr>
            <p:cNvPr id="27654" name="Picture 3" descr="hoi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84" y="240"/>
              <a:ext cx="336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7655" name="Text Box 4"/>
            <p:cNvSpPr txBox="1">
              <a:spLocks noChangeArrowheads="1"/>
            </p:cNvSpPr>
            <p:nvPr/>
          </p:nvSpPr>
          <p:spPr bwMode="auto">
            <a:xfrm>
              <a:off x="384" y="182"/>
              <a:ext cx="528" cy="4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solidFill>
                    <a:srgbClr val="FF3300"/>
                  </a:solidFill>
                </a:rPr>
                <a:t>         </a:t>
              </a:r>
              <a:r>
                <a:rPr lang="en-US" sz="4400">
                  <a:solidFill>
                    <a:srgbClr val="FF3300"/>
                  </a:solidFill>
                </a:rPr>
                <a:t>2</a:t>
              </a:r>
            </a:p>
          </p:txBody>
        </p:sp>
      </p:grpSp>
      <p:sp>
        <p:nvSpPr>
          <p:cNvPr id="27651" name="Text Box 5"/>
          <p:cNvSpPr txBox="1">
            <a:spLocks noChangeArrowheads="1"/>
          </p:cNvSpPr>
          <p:nvPr/>
        </p:nvSpPr>
        <p:spPr bwMode="auto">
          <a:xfrm>
            <a:off x="228600" y="381000"/>
            <a:ext cx="8915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3200" b="0">
                <a:solidFill>
                  <a:srgbClr val="0000FF"/>
                </a:solidFill>
              </a:rPr>
              <a:t>          </a:t>
            </a:r>
            <a:r>
              <a:rPr lang="en-US" sz="2800">
                <a:solidFill>
                  <a:srgbClr val="0000FF"/>
                </a:solidFill>
              </a:rPr>
              <a:t>Cho sáu số: -3; -2; 5; 6; 10; -7</a:t>
            </a:r>
            <a:endParaRPr lang="en-US" sz="2800">
              <a:solidFill>
                <a:srgbClr val="FF3300"/>
              </a:solidFill>
            </a:endParaRPr>
          </a:p>
        </p:txBody>
      </p:sp>
      <p:sp>
        <p:nvSpPr>
          <p:cNvPr id="329743" name="Text Box 15"/>
          <p:cNvSpPr txBox="1">
            <a:spLocks noChangeArrowheads="1"/>
          </p:cNvSpPr>
          <p:nvPr/>
        </p:nvSpPr>
        <p:spPr bwMode="auto">
          <a:xfrm>
            <a:off x="228600" y="1295400"/>
            <a:ext cx="891540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800">
                <a:solidFill>
                  <a:srgbClr val="0000FF"/>
                </a:solidFill>
              </a:rPr>
              <a:t>Trong sáu số </a:t>
            </a:r>
            <a:r>
              <a:rPr lang="vi-VN" sz="2800">
                <a:solidFill>
                  <a:srgbClr val="0000FF"/>
                </a:solidFill>
              </a:rPr>
              <a:t>đ</a:t>
            </a:r>
            <a:r>
              <a:rPr lang="en-US" sz="2800">
                <a:solidFill>
                  <a:srgbClr val="0000FF"/>
                </a:solidFill>
              </a:rPr>
              <a:t>ã cho, ta không lập </a:t>
            </a:r>
            <a:r>
              <a:rPr lang="vi-VN" sz="2800">
                <a:solidFill>
                  <a:srgbClr val="0000FF"/>
                </a:solidFill>
              </a:rPr>
              <a:t>đư</a:t>
            </a:r>
            <a:r>
              <a:rPr lang="en-US" sz="2800">
                <a:solidFill>
                  <a:srgbClr val="0000FF"/>
                </a:solidFill>
              </a:rPr>
              <a:t>ợc tích dạng </a:t>
            </a:r>
            <a:r>
              <a:rPr lang="en-US" sz="2800">
                <a:solidFill>
                  <a:srgbClr val="FF3300"/>
                </a:solidFill>
              </a:rPr>
              <a:t>a.d=b.c</a:t>
            </a:r>
            <a:r>
              <a:rPr lang="en-US" sz="2800">
                <a:solidFill>
                  <a:srgbClr val="0000FF"/>
                </a:solidFill>
              </a:rPr>
              <a:t> . Vậy không có phân số nào thỏa </a:t>
            </a:r>
            <a:r>
              <a:rPr lang="vi-VN" sz="2800">
                <a:solidFill>
                  <a:srgbClr val="0000FF"/>
                </a:solidFill>
              </a:rPr>
              <a:t>đ</a:t>
            </a:r>
            <a:r>
              <a:rPr lang="en-US" sz="2800">
                <a:solidFill>
                  <a:srgbClr val="0000FF"/>
                </a:solidFill>
              </a:rPr>
              <a:t>iều kiện của </a:t>
            </a:r>
            <a:r>
              <a:rPr lang="vi-VN" sz="2800">
                <a:solidFill>
                  <a:srgbClr val="0000FF"/>
                </a:solidFill>
              </a:rPr>
              <a:t>đ</a:t>
            </a:r>
            <a:r>
              <a:rPr lang="en-US" sz="2800">
                <a:solidFill>
                  <a:srgbClr val="0000FF"/>
                </a:solidFill>
              </a:rPr>
              <a:t>ề bài.</a:t>
            </a:r>
            <a:endParaRPr lang="en-US" sz="2800">
              <a:solidFill>
                <a:srgbClr val="FF3300"/>
              </a:solidFill>
            </a:endParaRPr>
          </a:p>
        </p:txBody>
      </p:sp>
      <p:sp>
        <p:nvSpPr>
          <p:cNvPr id="27653" name="AutoShape 16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077200" y="5867400"/>
            <a:ext cx="685800" cy="685800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297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974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4" name="Group 2"/>
          <p:cNvGrpSpPr>
            <a:grpSpLocks/>
          </p:cNvGrpSpPr>
          <p:nvPr/>
        </p:nvGrpSpPr>
        <p:grpSpPr bwMode="auto">
          <a:xfrm>
            <a:off x="228600" y="152400"/>
            <a:ext cx="1066800" cy="736600"/>
            <a:chOff x="384" y="182"/>
            <a:chExt cx="528" cy="394"/>
          </a:xfrm>
        </p:grpSpPr>
        <p:pic>
          <p:nvPicPr>
            <p:cNvPr id="10256" name="Picture 3" descr="hoi"/>
            <p:cNvPicPr>
              <a:picLocks noChangeAspect="1" noChangeArrowheads="1" noCrop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384" y="240"/>
              <a:ext cx="336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257" name="Text Box 4"/>
            <p:cNvSpPr txBox="1">
              <a:spLocks noChangeArrowheads="1"/>
            </p:cNvSpPr>
            <p:nvPr/>
          </p:nvSpPr>
          <p:spPr bwMode="auto">
            <a:xfrm>
              <a:off x="384" y="182"/>
              <a:ext cx="528" cy="3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>
                  <a:solidFill>
                    <a:srgbClr val="FF3300"/>
                  </a:solidFill>
                </a:rPr>
                <a:t>         </a:t>
              </a:r>
              <a:r>
                <a:rPr lang="en-US" sz="4000">
                  <a:solidFill>
                    <a:srgbClr val="FF3300"/>
                  </a:solidFill>
                </a:rPr>
                <a:t>3</a:t>
              </a:r>
            </a:p>
          </p:txBody>
        </p:sp>
      </p:grpSp>
      <p:sp>
        <p:nvSpPr>
          <p:cNvPr id="300041" name="AutoShape 9"/>
          <p:cNvSpPr>
            <a:spLocks noChangeArrowheads="1"/>
          </p:cNvSpPr>
          <p:nvPr/>
        </p:nvSpPr>
        <p:spPr bwMode="auto">
          <a:xfrm>
            <a:off x="6858000" y="2514600"/>
            <a:ext cx="2057400" cy="990600"/>
          </a:xfrm>
          <a:prstGeom prst="irregularSeal2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>
                <a:solidFill>
                  <a:srgbClr val="FF3300"/>
                </a:solidFill>
              </a:rPr>
              <a:t>SAI</a:t>
            </a:r>
          </a:p>
        </p:txBody>
      </p:sp>
      <p:sp>
        <p:nvSpPr>
          <p:cNvPr id="300042" name="AutoShape 10"/>
          <p:cNvSpPr>
            <a:spLocks noChangeArrowheads="1"/>
          </p:cNvSpPr>
          <p:nvPr/>
        </p:nvSpPr>
        <p:spPr bwMode="auto">
          <a:xfrm>
            <a:off x="1981200" y="2667000"/>
            <a:ext cx="2057400" cy="990600"/>
          </a:xfrm>
          <a:prstGeom prst="irregularSeal2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>
                <a:solidFill>
                  <a:schemeClr val="bg1"/>
                </a:solidFill>
              </a:rPr>
              <a:t>ĐÚNG</a:t>
            </a:r>
          </a:p>
        </p:txBody>
      </p:sp>
      <p:sp>
        <p:nvSpPr>
          <p:cNvPr id="300045" name="Oval 13"/>
          <p:cNvSpPr>
            <a:spLocks noChangeArrowheads="1"/>
          </p:cNvSpPr>
          <p:nvPr/>
        </p:nvSpPr>
        <p:spPr bwMode="auto">
          <a:xfrm>
            <a:off x="5029200" y="2743200"/>
            <a:ext cx="685800" cy="685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>
                <a:solidFill>
                  <a:srgbClr val="0033CC"/>
                </a:solidFill>
              </a:rPr>
              <a:t>b)</a:t>
            </a:r>
          </a:p>
        </p:txBody>
      </p:sp>
      <p:sp>
        <p:nvSpPr>
          <p:cNvPr id="300047" name="Oval 15"/>
          <p:cNvSpPr>
            <a:spLocks noChangeArrowheads="1"/>
          </p:cNvSpPr>
          <p:nvPr/>
        </p:nvSpPr>
        <p:spPr bwMode="auto">
          <a:xfrm>
            <a:off x="228600" y="2743200"/>
            <a:ext cx="685800" cy="685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>
                <a:solidFill>
                  <a:srgbClr val="0033CC"/>
                </a:solidFill>
              </a:rPr>
              <a:t>a)</a:t>
            </a:r>
          </a:p>
        </p:txBody>
      </p:sp>
      <p:sp>
        <p:nvSpPr>
          <p:cNvPr id="10249" name="AutoShape 18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848600" y="5638800"/>
            <a:ext cx="685800" cy="838200"/>
          </a:xfrm>
          <a:prstGeom prst="actionButtonHelp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grpSp>
        <p:nvGrpSpPr>
          <p:cNvPr id="10250" name="Group 27"/>
          <p:cNvGrpSpPr>
            <a:grpSpLocks/>
          </p:cNvGrpSpPr>
          <p:nvPr/>
        </p:nvGrpSpPr>
        <p:grpSpPr bwMode="auto">
          <a:xfrm>
            <a:off x="-76200" y="131763"/>
            <a:ext cx="9525000" cy="1104900"/>
            <a:chOff x="-144" y="1920"/>
            <a:chExt cx="6000" cy="696"/>
          </a:xfrm>
        </p:grpSpPr>
        <p:sp>
          <p:nvSpPr>
            <p:cNvPr id="10255" name="Text Box 28"/>
            <p:cNvSpPr txBox="1">
              <a:spLocks noChangeArrowheads="1"/>
            </p:cNvSpPr>
            <p:nvPr/>
          </p:nvSpPr>
          <p:spPr bwMode="auto">
            <a:xfrm>
              <a:off x="-144" y="2092"/>
              <a:ext cx="6000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/>
                <a:t>                  Có thể có phân số                                          sao cho:                    </a:t>
              </a:r>
              <a:endParaRPr lang="en-US" sz="2400">
                <a:solidFill>
                  <a:srgbClr val="0000FF"/>
                </a:solidFill>
              </a:endParaRPr>
            </a:p>
          </p:txBody>
        </p:sp>
        <p:graphicFrame>
          <p:nvGraphicFramePr>
            <p:cNvPr id="10243" name="Object 29"/>
            <p:cNvGraphicFramePr>
              <a:graphicFrameLocks noChangeAspect="1"/>
            </p:cNvGraphicFramePr>
            <p:nvPr/>
          </p:nvGraphicFramePr>
          <p:xfrm>
            <a:off x="2640" y="1920"/>
            <a:ext cx="2064" cy="696"/>
          </p:xfrm>
          <a:graphic>
            <a:graphicData uri="http://schemas.openxmlformats.org/presentationml/2006/ole">
              <p:oleObj spid="_x0000_s10243" name="Equation" r:id="rId6" imgW="1167893" imgH="393529" progId="Equation.3">
                <p:embed/>
              </p:oleObj>
            </a:graphicData>
          </a:graphic>
        </p:graphicFrame>
      </p:grpSp>
      <p:graphicFrame>
        <p:nvGraphicFramePr>
          <p:cNvPr id="10242" name="Object 33"/>
          <p:cNvGraphicFramePr>
            <a:graphicFrameLocks noChangeAspect="1"/>
          </p:cNvGraphicFramePr>
          <p:nvPr/>
        </p:nvGraphicFramePr>
        <p:xfrm>
          <a:off x="304800" y="889000"/>
          <a:ext cx="8856663" cy="1219200"/>
        </p:xfrm>
        <a:graphic>
          <a:graphicData uri="http://schemas.openxmlformats.org/presentationml/2006/ole">
            <p:oleObj spid="_x0000_s10242" name="Equation" r:id="rId7" imgW="3124170" imgH="419190" progId="Equation.3">
              <p:embed/>
            </p:oleObj>
          </a:graphicData>
        </a:graphic>
      </p:graphicFrame>
      <p:sp>
        <p:nvSpPr>
          <p:cNvPr id="10251" name="Text Box 34"/>
          <p:cNvSpPr txBox="1">
            <a:spLocks noChangeArrowheads="1"/>
          </p:cNvSpPr>
          <p:nvPr/>
        </p:nvSpPr>
        <p:spPr bwMode="auto">
          <a:xfrm>
            <a:off x="1295400" y="815975"/>
            <a:ext cx="1295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>
                <a:solidFill>
                  <a:srgbClr val="FF3300"/>
                </a:solidFill>
              </a:rPr>
              <a:t>.m</a:t>
            </a:r>
          </a:p>
        </p:txBody>
      </p:sp>
      <p:sp>
        <p:nvSpPr>
          <p:cNvPr id="10252" name="Text Box 35"/>
          <p:cNvSpPr txBox="1">
            <a:spLocks noChangeArrowheads="1"/>
          </p:cNvSpPr>
          <p:nvPr/>
        </p:nvSpPr>
        <p:spPr bwMode="auto">
          <a:xfrm>
            <a:off x="1295400" y="1401763"/>
            <a:ext cx="1295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>
                <a:solidFill>
                  <a:srgbClr val="993300"/>
                </a:solidFill>
              </a:rPr>
              <a:t>.n</a:t>
            </a:r>
          </a:p>
        </p:txBody>
      </p:sp>
      <p:sp>
        <p:nvSpPr>
          <p:cNvPr id="10253" name="Text Box 39"/>
          <p:cNvSpPr txBox="1">
            <a:spLocks noChangeArrowheads="1"/>
          </p:cNvSpPr>
          <p:nvPr/>
        </p:nvSpPr>
        <p:spPr bwMode="auto">
          <a:xfrm>
            <a:off x="990600" y="2819400"/>
            <a:ext cx="1905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800">
                <a:solidFill>
                  <a:srgbClr val="0000FF"/>
                </a:solidFill>
              </a:rPr>
              <a:t>Có</a:t>
            </a:r>
            <a:endParaRPr lang="en-US" sz="2400">
              <a:solidFill>
                <a:srgbClr val="FF3300"/>
              </a:solidFill>
            </a:endParaRPr>
          </a:p>
        </p:txBody>
      </p:sp>
      <p:sp>
        <p:nvSpPr>
          <p:cNvPr id="10254" name="Text Box 40"/>
          <p:cNvSpPr txBox="1">
            <a:spLocks noChangeArrowheads="1"/>
          </p:cNvSpPr>
          <p:nvPr/>
        </p:nvSpPr>
        <p:spPr bwMode="auto">
          <a:xfrm>
            <a:off x="5715000" y="2743200"/>
            <a:ext cx="1905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800">
                <a:solidFill>
                  <a:srgbClr val="0000FF"/>
                </a:solidFill>
              </a:rPr>
              <a:t>Không</a:t>
            </a:r>
            <a:endParaRPr lang="en-US" sz="2400">
              <a:solidFill>
                <a:srgbClr val="FF3300"/>
              </a:solidFill>
            </a:endParaRP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000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2000"/>
                                        <p:tgtEl>
                                          <p:spTgt spid="3000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0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0045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3000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 nodeType="clickPar">
                      <p:stCondLst>
                        <p:cond delay="0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0047"/>
                  </p:tgtEl>
                </p:cond>
              </p:nextCondLst>
            </p:seq>
          </p:childTnLst>
        </p:cTn>
      </p:par>
    </p:tnLst>
    <p:bldLst>
      <p:bldP spid="300041" grpId="0" animBg="1"/>
      <p:bldP spid="300041" grpId="1" animBg="1"/>
      <p:bldP spid="30004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69" name="Group 23"/>
          <p:cNvGrpSpPr>
            <a:grpSpLocks/>
          </p:cNvGrpSpPr>
          <p:nvPr/>
        </p:nvGrpSpPr>
        <p:grpSpPr bwMode="auto">
          <a:xfrm>
            <a:off x="-152400" y="228600"/>
            <a:ext cx="9525000" cy="1104900"/>
            <a:chOff x="-144" y="1920"/>
            <a:chExt cx="6000" cy="696"/>
          </a:xfrm>
        </p:grpSpPr>
        <p:sp>
          <p:nvSpPr>
            <p:cNvPr id="11278" name="Text Box 24"/>
            <p:cNvSpPr txBox="1">
              <a:spLocks noChangeArrowheads="1"/>
            </p:cNvSpPr>
            <p:nvPr/>
          </p:nvSpPr>
          <p:spPr bwMode="auto">
            <a:xfrm>
              <a:off x="-144" y="2092"/>
              <a:ext cx="6000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/>
                <a:t>                  Có thể có phân số                                          sao cho:                    </a:t>
              </a:r>
              <a:endParaRPr lang="en-US" sz="2400">
                <a:solidFill>
                  <a:srgbClr val="0000FF"/>
                </a:solidFill>
              </a:endParaRPr>
            </a:p>
          </p:txBody>
        </p:sp>
        <p:graphicFrame>
          <p:nvGraphicFramePr>
            <p:cNvPr id="11268" name="Object 25"/>
            <p:cNvGraphicFramePr>
              <a:graphicFrameLocks noChangeAspect="1"/>
            </p:cNvGraphicFramePr>
            <p:nvPr/>
          </p:nvGraphicFramePr>
          <p:xfrm>
            <a:off x="2640" y="1920"/>
            <a:ext cx="2064" cy="696"/>
          </p:xfrm>
          <a:graphic>
            <a:graphicData uri="http://schemas.openxmlformats.org/presentationml/2006/ole">
              <p:oleObj spid="_x0000_s11268" name="Equation" r:id="rId3" imgW="1167893" imgH="393529" progId="Equation.3">
                <p:embed/>
              </p:oleObj>
            </a:graphicData>
          </a:graphic>
        </p:graphicFrame>
      </p:grpSp>
      <p:grpSp>
        <p:nvGrpSpPr>
          <p:cNvPr id="11270" name="Group 2"/>
          <p:cNvGrpSpPr>
            <a:grpSpLocks/>
          </p:cNvGrpSpPr>
          <p:nvPr/>
        </p:nvGrpSpPr>
        <p:grpSpPr bwMode="auto">
          <a:xfrm>
            <a:off x="152400" y="228600"/>
            <a:ext cx="1066800" cy="736600"/>
            <a:chOff x="384" y="182"/>
            <a:chExt cx="528" cy="394"/>
          </a:xfrm>
        </p:grpSpPr>
        <p:pic>
          <p:nvPicPr>
            <p:cNvPr id="11276" name="Picture 3" descr="hoi"/>
            <p:cNvPicPr>
              <a:picLocks noChangeAspect="1" noChangeArrowheads="1" noCrop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384" y="240"/>
              <a:ext cx="336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277" name="Text Box 4"/>
            <p:cNvSpPr txBox="1">
              <a:spLocks noChangeArrowheads="1"/>
            </p:cNvSpPr>
            <p:nvPr/>
          </p:nvSpPr>
          <p:spPr bwMode="auto">
            <a:xfrm>
              <a:off x="384" y="182"/>
              <a:ext cx="528" cy="3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>
                  <a:solidFill>
                    <a:srgbClr val="FF3300"/>
                  </a:solidFill>
                </a:rPr>
                <a:t>         </a:t>
              </a:r>
              <a:r>
                <a:rPr lang="en-US" sz="4000">
                  <a:solidFill>
                    <a:srgbClr val="FF3300"/>
                  </a:solidFill>
                </a:rPr>
                <a:t>3</a:t>
              </a:r>
            </a:p>
          </p:txBody>
        </p:sp>
      </p:grpSp>
      <p:sp>
        <p:nvSpPr>
          <p:cNvPr id="11271" name="AutoShape 22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077200" y="5867400"/>
            <a:ext cx="685800" cy="685800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graphicFrame>
        <p:nvGraphicFramePr>
          <p:cNvPr id="11266" name="Object 26"/>
          <p:cNvGraphicFramePr>
            <a:graphicFrameLocks noChangeAspect="1"/>
          </p:cNvGraphicFramePr>
          <p:nvPr/>
        </p:nvGraphicFramePr>
        <p:xfrm>
          <a:off x="493713" y="985838"/>
          <a:ext cx="8856662" cy="1219200"/>
        </p:xfrm>
        <a:graphic>
          <a:graphicData uri="http://schemas.openxmlformats.org/presentationml/2006/ole">
            <p:oleObj spid="_x0000_s11266" name="Equation" r:id="rId6" imgW="3124170" imgH="419190" progId="Equation.3">
              <p:embed/>
            </p:oleObj>
          </a:graphicData>
        </a:graphic>
      </p:graphicFrame>
      <p:sp>
        <p:nvSpPr>
          <p:cNvPr id="11272" name="Text Box 27"/>
          <p:cNvSpPr txBox="1">
            <a:spLocks noChangeArrowheads="1"/>
          </p:cNvSpPr>
          <p:nvPr/>
        </p:nvSpPr>
        <p:spPr bwMode="auto">
          <a:xfrm>
            <a:off x="1447800" y="968375"/>
            <a:ext cx="1295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>
                <a:solidFill>
                  <a:srgbClr val="FF3300"/>
                </a:solidFill>
              </a:rPr>
              <a:t>.m</a:t>
            </a:r>
          </a:p>
        </p:txBody>
      </p:sp>
      <p:sp>
        <p:nvSpPr>
          <p:cNvPr id="11273" name="Text Box 28"/>
          <p:cNvSpPr txBox="1">
            <a:spLocks noChangeArrowheads="1"/>
          </p:cNvSpPr>
          <p:nvPr/>
        </p:nvSpPr>
        <p:spPr bwMode="auto">
          <a:xfrm>
            <a:off x="1447800" y="1554163"/>
            <a:ext cx="1295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>
                <a:solidFill>
                  <a:srgbClr val="993300"/>
                </a:solidFill>
              </a:rPr>
              <a:t>.n</a:t>
            </a:r>
          </a:p>
        </p:txBody>
      </p:sp>
      <p:sp>
        <p:nvSpPr>
          <p:cNvPr id="331805" name="Text Box 29"/>
          <p:cNvSpPr txBox="1">
            <a:spLocks noChangeArrowheads="1"/>
          </p:cNvSpPr>
          <p:nvPr/>
        </p:nvSpPr>
        <p:spPr bwMode="auto">
          <a:xfrm>
            <a:off x="3581400" y="2476500"/>
            <a:ext cx="1905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800" b="0">
                <a:solidFill>
                  <a:srgbClr val="0000FF"/>
                </a:solidFill>
              </a:rPr>
              <a:t>   </a:t>
            </a:r>
            <a:r>
              <a:rPr lang="en-US" sz="2400" u="sng">
                <a:solidFill>
                  <a:srgbClr val="0000FF"/>
                </a:solidFill>
              </a:rPr>
              <a:t>Trả lời</a:t>
            </a:r>
            <a:endParaRPr lang="en-US" sz="2400" u="sng">
              <a:solidFill>
                <a:srgbClr val="FF3300"/>
              </a:solidFill>
            </a:endParaRPr>
          </a:p>
        </p:txBody>
      </p:sp>
      <p:sp>
        <p:nvSpPr>
          <p:cNvPr id="331806" name="Text Box 30"/>
          <p:cNvSpPr txBox="1">
            <a:spLocks noChangeArrowheads="1"/>
          </p:cNvSpPr>
          <p:nvPr/>
        </p:nvSpPr>
        <p:spPr bwMode="auto">
          <a:xfrm>
            <a:off x="304800" y="3421063"/>
            <a:ext cx="8229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800" b="0">
                <a:solidFill>
                  <a:srgbClr val="0000FF"/>
                </a:solidFill>
              </a:rPr>
              <a:t>        </a:t>
            </a:r>
            <a:r>
              <a:rPr lang="en-US" sz="2400">
                <a:solidFill>
                  <a:srgbClr val="0000FF"/>
                </a:solidFill>
              </a:rPr>
              <a:t>Khi a=0 ta có:</a:t>
            </a:r>
            <a:endParaRPr lang="en-US" sz="2400">
              <a:solidFill>
                <a:srgbClr val="FF3300"/>
              </a:solidFill>
            </a:endParaRPr>
          </a:p>
        </p:txBody>
      </p:sp>
      <p:graphicFrame>
        <p:nvGraphicFramePr>
          <p:cNvPr id="331807" name="Object 31"/>
          <p:cNvGraphicFramePr>
            <a:graphicFrameLocks noChangeAspect="1"/>
          </p:cNvGraphicFramePr>
          <p:nvPr/>
        </p:nvGraphicFramePr>
        <p:xfrm>
          <a:off x="3665538" y="3195638"/>
          <a:ext cx="2811462" cy="1168400"/>
        </p:xfrm>
        <a:graphic>
          <a:graphicData uri="http://schemas.openxmlformats.org/presentationml/2006/ole">
            <p:oleObj spid="_x0000_s11267" name="Equation" r:id="rId7" imgW="875920" imgH="393529" progId="Equation.3">
              <p:embed/>
            </p:oleObj>
          </a:graphicData>
        </a:graphic>
      </p:graphicFrame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318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318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318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1805" grpId="0"/>
      <p:bldP spid="33180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291" name="Group 2"/>
          <p:cNvGrpSpPr>
            <a:grpSpLocks/>
          </p:cNvGrpSpPr>
          <p:nvPr/>
        </p:nvGrpSpPr>
        <p:grpSpPr bwMode="auto">
          <a:xfrm>
            <a:off x="228600" y="152400"/>
            <a:ext cx="1066800" cy="762000"/>
            <a:chOff x="384" y="182"/>
            <a:chExt cx="528" cy="408"/>
          </a:xfrm>
        </p:grpSpPr>
        <p:pic>
          <p:nvPicPr>
            <p:cNvPr id="12302" name="Picture 3" descr="hoi"/>
            <p:cNvPicPr>
              <a:picLocks noChangeAspect="1" noChangeArrowheads="1" noCrop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384" y="240"/>
              <a:ext cx="336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2303" name="Text Box 4"/>
            <p:cNvSpPr txBox="1">
              <a:spLocks noChangeArrowheads="1"/>
            </p:cNvSpPr>
            <p:nvPr/>
          </p:nvSpPr>
          <p:spPr bwMode="auto">
            <a:xfrm>
              <a:off x="384" y="182"/>
              <a:ext cx="528" cy="4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solidFill>
                    <a:srgbClr val="FF3300"/>
                  </a:solidFill>
                </a:rPr>
                <a:t>         </a:t>
              </a:r>
              <a:r>
                <a:rPr lang="en-US" sz="4400">
                  <a:solidFill>
                    <a:srgbClr val="FF3300"/>
                  </a:solidFill>
                </a:rPr>
                <a:t>4</a:t>
              </a:r>
            </a:p>
          </p:txBody>
        </p:sp>
      </p:grpSp>
      <p:sp>
        <p:nvSpPr>
          <p:cNvPr id="12292" name="Text Box 5"/>
          <p:cNvSpPr txBox="1">
            <a:spLocks noChangeArrowheads="1"/>
          </p:cNvSpPr>
          <p:nvPr/>
        </p:nvSpPr>
        <p:spPr bwMode="auto">
          <a:xfrm>
            <a:off x="228600" y="381000"/>
            <a:ext cx="8915400" cy="570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3200" b="0">
                <a:solidFill>
                  <a:srgbClr val="0000FF"/>
                </a:solidFill>
              </a:rPr>
              <a:t>          </a:t>
            </a:r>
            <a:r>
              <a:rPr lang="en-US" sz="3200">
                <a:solidFill>
                  <a:srgbClr val="0000FF"/>
                </a:solidFill>
              </a:rPr>
              <a:t>Cho                                   </a:t>
            </a:r>
          </a:p>
          <a:p>
            <a:pPr algn="just">
              <a:spcBef>
                <a:spcPct val="50000"/>
              </a:spcBef>
            </a:pPr>
            <a:r>
              <a:rPr lang="en-US" sz="3200">
                <a:solidFill>
                  <a:srgbClr val="0000FF"/>
                </a:solidFill>
              </a:rPr>
              <a:t>    </a:t>
            </a:r>
          </a:p>
          <a:p>
            <a:pPr algn="just">
              <a:spcBef>
                <a:spcPct val="50000"/>
              </a:spcBef>
            </a:pPr>
            <a:r>
              <a:rPr lang="en-US" sz="3200">
                <a:solidFill>
                  <a:srgbClr val="0000FF"/>
                </a:solidFill>
              </a:rPr>
              <a:t> Tổng x + y + z bằng:</a:t>
            </a:r>
          </a:p>
          <a:p>
            <a:pPr algn="just">
              <a:spcBef>
                <a:spcPct val="50000"/>
              </a:spcBef>
            </a:pPr>
            <a:r>
              <a:rPr lang="en-US" sz="3200">
                <a:solidFill>
                  <a:srgbClr val="0000FF"/>
                </a:solidFill>
              </a:rPr>
              <a:t>     a)    9</a:t>
            </a:r>
          </a:p>
          <a:p>
            <a:pPr algn="just">
              <a:spcBef>
                <a:spcPct val="50000"/>
              </a:spcBef>
            </a:pPr>
            <a:r>
              <a:rPr lang="en-US" sz="3200">
                <a:solidFill>
                  <a:srgbClr val="0000FF"/>
                </a:solidFill>
              </a:rPr>
              <a:t>     b)    15</a:t>
            </a:r>
          </a:p>
          <a:p>
            <a:pPr algn="just">
              <a:spcBef>
                <a:spcPct val="50000"/>
              </a:spcBef>
            </a:pPr>
            <a:r>
              <a:rPr lang="en-US" sz="3200">
                <a:solidFill>
                  <a:srgbClr val="0000FF"/>
                </a:solidFill>
              </a:rPr>
              <a:t>     c)    1</a:t>
            </a:r>
          </a:p>
          <a:p>
            <a:pPr algn="just">
              <a:spcBef>
                <a:spcPct val="50000"/>
              </a:spcBef>
            </a:pPr>
            <a:r>
              <a:rPr lang="en-US" sz="3200">
                <a:solidFill>
                  <a:srgbClr val="0000FF"/>
                </a:solidFill>
              </a:rPr>
              <a:t>     d)    -7</a:t>
            </a:r>
          </a:p>
          <a:p>
            <a:pPr algn="just">
              <a:spcBef>
                <a:spcPct val="50000"/>
              </a:spcBef>
            </a:pPr>
            <a:endParaRPr lang="en-US" sz="3200">
              <a:solidFill>
                <a:srgbClr val="FF3300"/>
              </a:solidFill>
            </a:endParaRPr>
          </a:p>
        </p:txBody>
      </p:sp>
      <p:graphicFrame>
        <p:nvGraphicFramePr>
          <p:cNvPr id="12290" name="Object 6"/>
          <p:cNvGraphicFramePr>
            <a:graphicFrameLocks noChangeAspect="1"/>
          </p:cNvGraphicFramePr>
          <p:nvPr/>
        </p:nvGraphicFramePr>
        <p:xfrm>
          <a:off x="2209800" y="76200"/>
          <a:ext cx="4191000" cy="1355725"/>
        </p:xfrm>
        <a:graphic>
          <a:graphicData uri="http://schemas.openxmlformats.org/presentationml/2006/ole">
            <p:oleObj spid="_x0000_s12290" name="Equation" r:id="rId6" imgW="1286010" imgH="409485" progId="Equation.3">
              <p:embed/>
            </p:oleObj>
          </a:graphicData>
        </a:graphic>
      </p:graphicFrame>
      <p:sp>
        <p:nvSpPr>
          <p:cNvPr id="297992" name="AutoShape 8"/>
          <p:cNvSpPr>
            <a:spLocks noChangeArrowheads="1"/>
          </p:cNvSpPr>
          <p:nvPr/>
        </p:nvSpPr>
        <p:spPr bwMode="auto">
          <a:xfrm>
            <a:off x="2438400" y="3886200"/>
            <a:ext cx="2057400" cy="990600"/>
          </a:xfrm>
          <a:prstGeom prst="irregularSeal2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FF3300"/>
                </a:solidFill>
              </a:rPr>
              <a:t>SAI</a:t>
            </a:r>
          </a:p>
        </p:txBody>
      </p:sp>
      <p:sp>
        <p:nvSpPr>
          <p:cNvPr id="297993" name="AutoShape 9"/>
          <p:cNvSpPr>
            <a:spLocks noChangeArrowheads="1"/>
          </p:cNvSpPr>
          <p:nvPr/>
        </p:nvSpPr>
        <p:spPr bwMode="auto">
          <a:xfrm>
            <a:off x="2057400" y="2209800"/>
            <a:ext cx="2057400" cy="990600"/>
          </a:xfrm>
          <a:prstGeom prst="irregularSeal2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>
                <a:solidFill>
                  <a:schemeClr val="bg1"/>
                </a:solidFill>
              </a:rPr>
              <a:t>ĐÚNG</a:t>
            </a:r>
          </a:p>
        </p:txBody>
      </p:sp>
      <p:sp>
        <p:nvSpPr>
          <p:cNvPr id="297994" name="AutoShape 10"/>
          <p:cNvSpPr>
            <a:spLocks noChangeArrowheads="1"/>
          </p:cNvSpPr>
          <p:nvPr/>
        </p:nvSpPr>
        <p:spPr bwMode="auto">
          <a:xfrm>
            <a:off x="2362200" y="3048000"/>
            <a:ext cx="2057400" cy="990600"/>
          </a:xfrm>
          <a:prstGeom prst="irregularSeal2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FF3300"/>
                </a:solidFill>
              </a:rPr>
              <a:t>SAI</a:t>
            </a:r>
          </a:p>
        </p:txBody>
      </p:sp>
      <p:sp>
        <p:nvSpPr>
          <p:cNvPr id="297995" name="AutoShape 11"/>
          <p:cNvSpPr>
            <a:spLocks noChangeArrowheads="1"/>
          </p:cNvSpPr>
          <p:nvPr/>
        </p:nvSpPr>
        <p:spPr bwMode="auto">
          <a:xfrm>
            <a:off x="2362200" y="4724400"/>
            <a:ext cx="2057400" cy="990600"/>
          </a:xfrm>
          <a:prstGeom prst="irregularSeal2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FF3300"/>
                </a:solidFill>
              </a:rPr>
              <a:t>SAI</a:t>
            </a:r>
          </a:p>
        </p:txBody>
      </p:sp>
      <p:sp>
        <p:nvSpPr>
          <p:cNvPr id="297996" name="Oval 12"/>
          <p:cNvSpPr>
            <a:spLocks noChangeArrowheads="1"/>
          </p:cNvSpPr>
          <p:nvPr/>
        </p:nvSpPr>
        <p:spPr bwMode="auto">
          <a:xfrm>
            <a:off x="609600" y="4038600"/>
            <a:ext cx="685800" cy="685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33CC"/>
                </a:solidFill>
              </a:rPr>
              <a:t>c)</a:t>
            </a:r>
          </a:p>
        </p:txBody>
      </p:sp>
      <p:sp>
        <p:nvSpPr>
          <p:cNvPr id="297997" name="Oval 13"/>
          <p:cNvSpPr>
            <a:spLocks noChangeArrowheads="1"/>
          </p:cNvSpPr>
          <p:nvPr/>
        </p:nvSpPr>
        <p:spPr bwMode="auto">
          <a:xfrm>
            <a:off x="609600" y="3276600"/>
            <a:ext cx="685800" cy="685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33CC"/>
                </a:solidFill>
              </a:rPr>
              <a:t>b)</a:t>
            </a:r>
          </a:p>
        </p:txBody>
      </p:sp>
      <p:sp>
        <p:nvSpPr>
          <p:cNvPr id="297998" name="Oval 14"/>
          <p:cNvSpPr>
            <a:spLocks noChangeArrowheads="1"/>
          </p:cNvSpPr>
          <p:nvPr/>
        </p:nvSpPr>
        <p:spPr bwMode="auto">
          <a:xfrm>
            <a:off x="609600" y="2514600"/>
            <a:ext cx="685800" cy="685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33CC"/>
                </a:solidFill>
              </a:rPr>
              <a:t>a)</a:t>
            </a:r>
          </a:p>
        </p:txBody>
      </p:sp>
      <p:sp>
        <p:nvSpPr>
          <p:cNvPr id="297999" name="Oval 15"/>
          <p:cNvSpPr>
            <a:spLocks noChangeArrowheads="1"/>
          </p:cNvSpPr>
          <p:nvPr/>
        </p:nvSpPr>
        <p:spPr bwMode="auto">
          <a:xfrm>
            <a:off x="609600" y="4800600"/>
            <a:ext cx="685800" cy="685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33CC"/>
                </a:solidFill>
              </a:rPr>
              <a:t>d)</a:t>
            </a:r>
          </a:p>
        </p:txBody>
      </p:sp>
      <p:sp>
        <p:nvSpPr>
          <p:cNvPr id="12301" name="AutoShape 16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848600" y="5638800"/>
            <a:ext cx="685800" cy="838200"/>
          </a:xfrm>
          <a:prstGeom prst="actionButtonHelp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9799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2000"/>
                                        <p:tgtEl>
                                          <p:spTgt spid="2979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97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7996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2979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 nodeType="clickPar">
                      <p:stCondLst>
                        <p:cond delay="0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2000"/>
                                        <p:tgtEl>
                                          <p:spTgt spid="2979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97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7997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979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 nodeType="clickPar">
                      <p:stCondLst>
                        <p:cond delay="0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7998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29799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 nodeType="clickPar">
                      <p:stCondLst>
                        <p:cond delay="0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2000"/>
                                        <p:tgtEl>
                                          <p:spTgt spid="2979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97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7999"/>
                  </p:tgtEl>
                </p:cond>
              </p:nextCondLst>
            </p:seq>
          </p:childTnLst>
        </p:cTn>
      </p:par>
    </p:tnLst>
    <p:bldLst>
      <p:bldP spid="297992" grpId="0" animBg="1"/>
      <p:bldP spid="297992" grpId="1" animBg="1"/>
      <p:bldP spid="297993" grpId="0" animBg="1"/>
      <p:bldP spid="297994" grpId="0" animBg="1"/>
      <p:bldP spid="297994" grpId="1" animBg="1"/>
      <p:bldP spid="297995" grpId="0" animBg="1"/>
      <p:bldP spid="297995" grpId="1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18" name="Group 2"/>
          <p:cNvGrpSpPr>
            <a:grpSpLocks/>
          </p:cNvGrpSpPr>
          <p:nvPr/>
        </p:nvGrpSpPr>
        <p:grpSpPr bwMode="auto">
          <a:xfrm>
            <a:off x="228600" y="152400"/>
            <a:ext cx="1066800" cy="762000"/>
            <a:chOff x="384" y="182"/>
            <a:chExt cx="528" cy="408"/>
          </a:xfrm>
        </p:grpSpPr>
        <p:pic>
          <p:nvPicPr>
            <p:cNvPr id="13322" name="Picture 3" descr="hoi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84" y="240"/>
              <a:ext cx="336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3323" name="Text Box 4"/>
            <p:cNvSpPr txBox="1">
              <a:spLocks noChangeArrowheads="1"/>
            </p:cNvSpPr>
            <p:nvPr/>
          </p:nvSpPr>
          <p:spPr bwMode="auto">
            <a:xfrm>
              <a:off x="384" y="182"/>
              <a:ext cx="528" cy="4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solidFill>
                    <a:srgbClr val="FF3300"/>
                  </a:solidFill>
                </a:rPr>
                <a:t>         </a:t>
              </a:r>
              <a:r>
                <a:rPr lang="en-US" sz="4400">
                  <a:solidFill>
                    <a:srgbClr val="FF3300"/>
                  </a:solidFill>
                </a:rPr>
                <a:t>4</a:t>
              </a:r>
            </a:p>
          </p:txBody>
        </p:sp>
      </p:grpSp>
      <p:sp>
        <p:nvSpPr>
          <p:cNvPr id="13319" name="Text Box 5"/>
          <p:cNvSpPr txBox="1">
            <a:spLocks noChangeArrowheads="1"/>
          </p:cNvSpPr>
          <p:nvPr/>
        </p:nvSpPr>
        <p:spPr bwMode="auto">
          <a:xfrm>
            <a:off x="228600" y="381000"/>
            <a:ext cx="8915400" cy="2043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3200" b="0">
                <a:solidFill>
                  <a:srgbClr val="0000FF"/>
                </a:solidFill>
              </a:rPr>
              <a:t>          </a:t>
            </a:r>
            <a:r>
              <a:rPr lang="en-US" sz="3200">
                <a:solidFill>
                  <a:srgbClr val="0000FF"/>
                </a:solidFill>
              </a:rPr>
              <a:t>Cho                                   </a:t>
            </a:r>
          </a:p>
          <a:p>
            <a:pPr algn="just">
              <a:spcBef>
                <a:spcPct val="50000"/>
              </a:spcBef>
            </a:pPr>
            <a:r>
              <a:rPr lang="en-US" sz="3200">
                <a:solidFill>
                  <a:srgbClr val="0000FF"/>
                </a:solidFill>
              </a:rPr>
              <a:t>    </a:t>
            </a:r>
          </a:p>
          <a:p>
            <a:pPr algn="just">
              <a:spcBef>
                <a:spcPct val="50000"/>
              </a:spcBef>
            </a:pPr>
            <a:r>
              <a:rPr lang="en-US" sz="3200">
                <a:solidFill>
                  <a:srgbClr val="0000FF"/>
                </a:solidFill>
              </a:rPr>
              <a:t> </a:t>
            </a:r>
            <a:endParaRPr lang="en-US" sz="3200">
              <a:solidFill>
                <a:srgbClr val="FF3300"/>
              </a:solidFill>
            </a:endParaRPr>
          </a:p>
        </p:txBody>
      </p:sp>
      <p:graphicFrame>
        <p:nvGraphicFramePr>
          <p:cNvPr id="13314" name="Object 6"/>
          <p:cNvGraphicFramePr>
            <a:graphicFrameLocks noChangeAspect="1"/>
          </p:cNvGraphicFramePr>
          <p:nvPr/>
        </p:nvGraphicFramePr>
        <p:xfrm>
          <a:off x="2209800" y="76200"/>
          <a:ext cx="4191000" cy="1355725"/>
        </p:xfrm>
        <a:graphic>
          <a:graphicData uri="http://schemas.openxmlformats.org/presentationml/2006/ole">
            <p:oleObj spid="_x0000_s13314" name="Equation" r:id="rId4" imgW="1286010" imgH="409485" progId="Equation.3">
              <p:embed/>
            </p:oleObj>
          </a:graphicData>
        </a:graphic>
      </p:graphicFrame>
      <p:graphicFrame>
        <p:nvGraphicFramePr>
          <p:cNvPr id="332818" name="Object 18"/>
          <p:cNvGraphicFramePr>
            <a:graphicFrameLocks noChangeAspect="1"/>
          </p:cNvGraphicFramePr>
          <p:nvPr/>
        </p:nvGraphicFramePr>
        <p:xfrm>
          <a:off x="106363" y="1447800"/>
          <a:ext cx="4148137" cy="1273175"/>
        </p:xfrm>
        <a:graphic>
          <a:graphicData uri="http://schemas.openxmlformats.org/presentationml/2006/ole">
            <p:oleObj spid="_x0000_s13315" name="Equation" r:id="rId5" imgW="1276290" imgH="380910" progId="Equation.3">
              <p:embed/>
            </p:oleObj>
          </a:graphicData>
        </a:graphic>
      </p:graphicFrame>
      <p:graphicFrame>
        <p:nvGraphicFramePr>
          <p:cNvPr id="332819" name="Object 19"/>
          <p:cNvGraphicFramePr>
            <a:graphicFrameLocks noChangeAspect="1"/>
          </p:cNvGraphicFramePr>
          <p:nvPr/>
        </p:nvGraphicFramePr>
        <p:xfrm>
          <a:off x="4475163" y="1447800"/>
          <a:ext cx="3944937" cy="1355725"/>
        </p:xfrm>
        <a:graphic>
          <a:graphicData uri="http://schemas.openxmlformats.org/presentationml/2006/ole">
            <p:oleObj spid="_x0000_s13316" name="Equation" r:id="rId6" imgW="1209600" imgH="409485" progId="Equation.3">
              <p:embed/>
            </p:oleObj>
          </a:graphicData>
        </a:graphic>
      </p:graphicFrame>
      <p:graphicFrame>
        <p:nvGraphicFramePr>
          <p:cNvPr id="332820" name="Object 20"/>
          <p:cNvGraphicFramePr>
            <a:graphicFrameLocks noChangeAspect="1"/>
          </p:cNvGraphicFramePr>
          <p:nvPr/>
        </p:nvGraphicFramePr>
        <p:xfrm>
          <a:off x="331788" y="2743200"/>
          <a:ext cx="3902075" cy="1274763"/>
        </p:xfrm>
        <a:graphic>
          <a:graphicData uri="http://schemas.openxmlformats.org/presentationml/2006/ole">
            <p:oleObj spid="_x0000_s13317" name="Equation" r:id="rId7" imgW="1200150" imgH="380910" progId="Equation.3">
              <p:embed/>
            </p:oleObj>
          </a:graphicData>
        </a:graphic>
      </p:graphicFrame>
      <p:sp>
        <p:nvSpPr>
          <p:cNvPr id="332821" name="Text Box 21"/>
          <p:cNvSpPr txBox="1">
            <a:spLocks noChangeArrowheads="1"/>
          </p:cNvSpPr>
          <p:nvPr/>
        </p:nvSpPr>
        <p:spPr bwMode="auto">
          <a:xfrm>
            <a:off x="304800" y="4065588"/>
            <a:ext cx="86106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3200">
                <a:solidFill>
                  <a:srgbClr val="0000FF"/>
                </a:solidFill>
              </a:rPr>
              <a:t>=&gt; x + y + z = 4 + (-3) + 8 = </a:t>
            </a:r>
            <a:r>
              <a:rPr lang="en-US" sz="3200">
                <a:solidFill>
                  <a:srgbClr val="FF3300"/>
                </a:solidFill>
              </a:rPr>
              <a:t>9</a:t>
            </a:r>
            <a:endParaRPr lang="en-US" sz="3200">
              <a:solidFill>
                <a:srgbClr val="FF3300"/>
              </a:solidFill>
              <a:cs typeface="Times New Roman" pitchFamily="18" charset="0"/>
            </a:endParaRPr>
          </a:p>
        </p:txBody>
      </p:sp>
      <p:sp>
        <p:nvSpPr>
          <p:cNvPr id="13321" name="AutoShape 22">
            <a:hlinkClick r:id="rId8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077200" y="5867400"/>
            <a:ext cx="685800" cy="685800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32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328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32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328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282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3" name="Text Box 5"/>
          <p:cNvSpPr txBox="1">
            <a:spLocks noChangeArrowheads="1"/>
          </p:cNvSpPr>
          <p:nvPr/>
        </p:nvSpPr>
        <p:spPr bwMode="auto">
          <a:xfrm>
            <a:off x="2743200" y="228600"/>
            <a:ext cx="40386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u="sng">
                <a:solidFill>
                  <a:srgbClr val="0033CC"/>
                </a:solidFill>
              </a:rPr>
              <a:t>LUYỆN TẬP</a:t>
            </a:r>
          </a:p>
        </p:txBody>
      </p:sp>
      <p:sp>
        <p:nvSpPr>
          <p:cNvPr id="252934" name="WordArt 6"/>
          <p:cNvSpPr>
            <a:spLocks noChangeArrowheads="1" noChangeShapeType="1" noTextEdit="1"/>
          </p:cNvSpPr>
          <p:nvPr/>
        </p:nvSpPr>
        <p:spPr bwMode="auto">
          <a:xfrm>
            <a:off x="1447800" y="838200"/>
            <a:ext cx="6096000" cy="685800"/>
          </a:xfrm>
          <a:prstGeom prst="rect">
            <a:avLst/>
          </a:prstGeom>
        </p:spPr>
        <p:txBody>
          <a:bodyPr wrap="none" fromWordArt="1">
            <a:prstTxWarp prst="textCanDown">
              <a:avLst>
                <a:gd name="adj" fmla="val 0"/>
              </a:avLst>
            </a:prstTxWarp>
          </a:bodyPr>
          <a:lstStyle/>
          <a:p>
            <a:pPr algn="ctr"/>
            <a:r>
              <a:rPr lang="vi-VN" sz="2000" kern="10">
                <a:ln w="9525" cap="sq">
                  <a:solidFill>
                    <a:srgbClr val="000099"/>
                  </a:solidFill>
                  <a:round/>
                  <a:headEnd type="none" w="sm" len="sm"/>
                  <a:tailEnd type="none" w="sm" len="sm"/>
                </a:ln>
                <a:solidFill>
                  <a:srgbClr val="FF3300"/>
                </a:solidFill>
                <a:latin typeface="Arial"/>
                <a:cs typeface="Arial"/>
              </a:rPr>
              <a:t>TÍNH CHẤT CƠ BẢN CỦA PHÂN SỐ</a:t>
            </a:r>
            <a:endParaRPr lang="en-US" sz="2000" kern="10">
              <a:ln w="9525" cap="sq">
                <a:solidFill>
                  <a:srgbClr val="000099"/>
                </a:solidFill>
                <a:round/>
                <a:headEnd type="none" w="sm" len="sm"/>
                <a:tailEnd type="none" w="sm" len="sm"/>
              </a:ln>
              <a:solidFill>
                <a:srgbClr val="FF3300"/>
              </a:solidFill>
              <a:latin typeface="Arial"/>
              <a:cs typeface="Arial"/>
            </a:endParaRPr>
          </a:p>
        </p:txBody>
      </p:sp>
      <p:sp>
        <p:nvSpPr>
          <p:cNvPr id="252945" name="Text Box 17"/>
          <p:cNvSpPr txBox="1">
            <a:spLocks noChangeArrowheads="1"/>
          </p:cNvSpPr>
          <p:nvPr/>
        </p:nvSpPr>
        <p:spPr bwMode="auto">
          <a:xfrm>
            <a:off x="838200" y="4437063"/>
            <a:ext cx="66294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400"/>
          </a:p>
        </p:txBody>
      </p:sp>
      <p:pic>
        <p:nvPicPr>
          <p:cNvPr id="252943" name="Picture 15" descr="FRUIT03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2071688"/>
            <a:ext cx="2057400" cy="1433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2944" name="Picture 16" descr="FRUIT03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743200" y="2209800"/>
            <a:ext cx="2286000" cy="1387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52946" name="Object 18"/>
          <p:cNvGraphicFramePr>
            <a:graphicFrameLocks noChangeAspect="1"/>
          </p:cNvGraphicFramePr>
          <p:nvPr>
            <p:ph/>
          </p:nvPr>
        </p:nvGraphicFramePr>
        <p:xfrm>
          <a:off x="1143000" y="3505200"/>
          <a:ext cx="2362200" cy="1811338"/>
        </p:xfrm>
        <a:graphic>
          <a:graphicData uri="http://schemas.openxmlformats.org/presentationml/2006/ole">
            <p:oleObj spid="_x0000_s2050" name="Equation" r:id="rId5" imgW="914490" imgH="380910" progId="Equation.3">
              <p:embed/>
            </p:oleObj>
          </a:graphicData>
        </a:graphic>
      </p:graphicFrame>
      <p:pic>
        <p:nvPicPr>
          <p:cNvPr id="252951" name="Picture 23" descr="TIME01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096000" y="1828800"/>
            <a:ext cx="2081213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2953" name="Text Box 25"/>
          <p:cNvSpPr txBox="1">
            <a:spLocks noChangeArrowheads="1"/>
          </p:cNvSpPr>
          <p:nvPr/>
        </p:nvSpPr>
        <p:spPr bwMode="auto">
          <a:xfrm>
            <a:off x="4572000" y="5135563"/>
            <a:ext cx="4343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800" b="0">
                <a:solidFill>
                  <a:srgbClr val="0000FF"/>
                </a:solidFill>
              </a:rPr>
              <a:t>        </a:t>
            </a:r>
            <a:r>
              <a:rPr lang="en-US" sz="2800">
                <a:solidFill>
                  <a:srgbClr val="0000FF"/>
                </a:solidFill>
              </a:rPr>
              <a:t>15 phút =        giờ</a:t>
            </a:r>
            <a:endParaRPr lang="en-US" sz="2800">
              <a:solidFill>
                <a:srgbClr val="FF3300"/>
              </a:solidFill>
            </a:endParaRPr>
          </a:p>
        </p:txBody>
      </p:sp>
      <p:pic>
        <p:nvPicPr>
          <p:cNvPr id="252954" name="Picture 26" descr="hoi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019175" y="3733800"/>
            <a:ext cx="60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2955" name="Picture 27" descr="hoi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239000" y="5105400"/>
            <a:ext cx="533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29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29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529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529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2" presetClass="entr" presetSubtype="4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2529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2529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2529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6" dur="500"/>
                                        <p:tgtEl>
                                          <p:spTgt spid="2529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9" dur="500"/>
                                        <p:tgtEl>
                                          <p:spTgt spid="2529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2529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5" dur="500"/>
                                        <p:tgtEl>
                                          <p:spTgt spid="2529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8" dur="500"/>
                                        <p:tgtEl>
                                          <p:spTgt spid="2529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2933" grpId="0"/>
      <p:bldP spid="252934" grpId="0" animBg="1"/>
      <p:bldP spid="252945" grpId="0"/>
      <p:bldP spid="25295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674" name="Group 5"/>
          <p:cNvGrpSpPr>
            <a:grpSpLocks/>
          </p:cNvGrpSpPr>
          <p:nvPr/>
        </p:nvGrpSpPr>
        <p:grpSpPr bwMode="auto">
          <a:xfrm>
            <a:off x="228600" y="152400"/>
            <a:ext cx="1066800" cy="762000"/>
            <a:chOff x="384" y="182"/>
            <a:chExt cx="528" cy="408"/>
          </a:xfrm>
        </p:grpSpPr>
        <p:pic>
          <p:nvPicPr>
            <p:cNvPr id="28685" name="Picture 6" descr="hoi"/>
            <p:cNvPicPr>
              <a:picLocks noChangeAspect="1" noChangeArrowheads="1" noCrop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384" y="240"/>
              <a:ext cx="336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8686" name="Text Box 7"/>
            <p:cNvSpPr txBox="1">
              <a:spLocks noChangeArrowheads="1"/>
            </p:cNvSpPr>
            <p:nvPr/>
          </p:nvSpPr>
          <p:spPr bwMode="auto">
            <a:xfrm>
              <a:off x="384" y="182"/>
              <a:ext cx="528" cy="4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solidFill>
                    <a:srgbClr val="FF3300"/>
                  </a:solidFill>
                </a:rPr>
                <a:t>         </a:t>
              </a:r>
              <a:r>
                <a:rPr lang="en-US" sz="4400">
                  <a:solidFill>
                    <a:srgbClr val="FF3300"/>
                  </a:solidFill>
                </a:rPr>
                <a:t>5</a:t>
              </a:r>
            </a:p>
          </p:txBody>
        </p:sp>
      </p:grpSp>
      <p:sp>
        <p:nvSpPr>
          <p:cNvPr id="28675" name="Text Box 8"/>
          <p:cNvSpPr txBox="1">
            <a:spLocks noChangeArrowheads="1"/>
          </p:cNvSpPr>
          <p:nvPr/>
        </p:nvSpPr>
        <p:spPr bwMode="auto">
          <a:xfrm>
            <a:off x="228600" y="381000"/>
            <a:ext cx="8915400" cy="521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3200" b="0">
                <a:solidFill>
                  <a:srgbClr val="0000FF"/>
                </a:solidFill>
              </a:rPr>
              <a:t>          </a:t>
            </a:r>
            <a:r>
              <a:rPr lang="en-US" sz="3200">
                <a:solidFill>
                  <a:srgbClr val="0000FF"/>
                </a:solidFill>
              </a:rPr>
              <a:t>Cho sáu số: 3; -2; 5; 6; 10; -7. Ta có thể lập </a:t>
            </a:r>
            <a:r>
              <a:rPr lang="vi-VN" sz="3200">
                <a:solidFill>
                  <a:srgbClr val="0000FF"/>
                </a:solidFill>
              </a:rPr>
              <a:t>đư</a:t>
            </a:r>
            <a:r>
              <a:rPr lang="en-US" sz="3200">
                <a:solidFill>
                  <a:srgbClr val="0000FF"/>
                </a:solidFill>
              </a:rPr>
              <a:t>ợc bao nhiêu cặp phân số bằng nhau từ bốn trong sáu số trên?</a:t>
            </a:r>
          </a:p>
          <a:p>
            <a:pPr algn="just">
              <a:spcBef>
                <a:spcPct val="50000"/>
              </a:spcBef>
            </a:pPr>
            <a:r>
              <a:rPr lang="en-US" sz="3200">
                <a:solidFill>
                  <a:srgbClr val="0000FF"/>
                </a:solidFill>
              </a:rPr>
              <a:t>   a)    4</a:t>
            </a:r>
          </a:p>
          <a:p>
            <a:pPr algn="just">
              <a:spcBef>
                <a:spcPct val="50000"/>
              </a:spcBef>
            </a:pPr>
            <a:r>
              <a:rPr lang="en-US" sz="3200">
                <a:solidFill>
                  <a:srgbClr val="0000FF"/>
                </a:solidFill>
              </a:rPr>
              <a:t>   b)    2</a:t>
            </a:r>
          </a:p>
          <a:p>
            <a:pPr algn="just">
              <a:spcBef>
                <a:spcPct val="50000"/>
              </a:spcBef>
            </a:pPr>
            <a:r>
              <a:rPr lang="en-US" sz="3200">
                <a:solidFill>
                  <a:srgbClr val="0000FF"/>
                </a:solidFill>
              </a:rPr>
              <a:t>   c)    0</a:t>
            </a:r>
          </a:p>
          <a:p>
            <a:pPr algn="just">
              <a:spcBef>
                <a:spcPct val="50000"/>
              </a:spcBef>
            </a:pPr>
            <a:r>
              <a:rPr lang="en-US" sz="3200">
                <a:solidFill>
                  <a:srgbClr val="0000FF"/>
                </a:solidFill>
              </a:rPr>
              <a:t>   d)    6</a:t>
            </a:r>
          </a:p>
          <a:p>
            <a:pPr algn="just">
              <a:spcBef>
                <a:spcPct val="50000"/>
              </a:spcBef>
            </a:pPr>
            <a:endParaRPr lang="en-US" sz="3200">
              <a:solidFill>
                <a:srgbClr val="FF3300"/>
              </a:solidFill>
            </a:endParaRPr>
          </a:p>
        </p:txBody>
      </p:sp>
      <p:sp>
        <p:nvSpPr>
          <p:cNvPr id="295946" name="AutoShape 10"/>
          <p:cNvSpPr>
            <a:spLocks noChangeArrowheads="1"/>
          </p:cNvSpPr>
          <p:nvPr/>
        </p:nvSpPr>
        <p:spPr bwMode="auto">
          <a:xfrm>
            <a:off x="2057400" y="3200400"/>
            <a:ext cx="2057400" cy="990600"/>
          </a:xfrm>
          <a:prstGeom prst="irregularSeal2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FF3300"/>
                </a:solidFill>
              </a:rPr>
              <a:t>SAI</a:t>
            </a:r>
          </a:p>
        </p:txBody>
      </p:sp>
      <p:sp>
        <p:nvSpPr>
          <p:cNvPr id="295947" name="AutoShape 11"/>
          <p:cNvSpPr>
            <a:spLocks noChangeArrowheads="1"/>
          </p:cNvSpPr>
          <p:nvPr/>
        </p:nvSpPr>
        <p:spPr bwMode="auto">
          <a:xfrm>
            <a:off x="1828800" y="1828800"/>
            <a:ext cx="2057400" cy="990600"/>
          </a:xfrm>
          <a:prstGeom prst="irregularSeal2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>
                <a:solidFill>
                  <a:schemeClr val="bg1"/>
                </a:solidFill>
              </a:rPr>
              <a:t>ĐÚNG</a:t>
            </a:r>
          </a:p>
        </p:txBody>
      </p:sp>
      <p:sp>
        <p:nvSpPr>
          <p:cNvPr id="295948" name="AutoShape 12"/>
          <p:cNvSpPr>
            <a:spLocks noChangeArrowheads="1"/>
          </p:cNvSpPr>
          <p:nvPr/>
        </p:nvSpPr>
        <p:spPr bwMode="auto">
          <a:xfrm>
            <a:off x="2057400" y="2514600"/>
            <a:ext cx="2057400" cy="990600"/>
          </a:xfrm>
          <a:prstGeom prst="irregularSeal2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FF3300"/>
                </a:solidFill>
              </a:rPr>
              <a:t>SAI</a:t>
            </a:r>
          </a:p>
        </p:txBody>
      </p:sp>
      <p:sp>
        <p:nvSpPr>
          <p:cNvPr id="295949" name="AutoShape 13"/>
          <p:cNvSpPr>
            <a:spLocks noChangeArrowheads="1"/>
          </p:cNvSpPr>
          <p:nvPr/>
        </p:nvSpPr>
        <p:spPr bwMode="auto">
          <a:xfrm>
            <a:off x="2057400" y="4114800"/>
            <a:ext cx="2057400" cy="990600"/>
          </a:xfrm>
          <a:prstGeom prst="irregularSeal2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FF3300"/>
                </a:solidFill>
              </a:rPr>
              <a:t>SAI</a:t>
            </a:r>
          </a:p>
        </p:txBody>
      </p:sp>
      <p:sp>
        <p:nvSpPr>
          <p:cNvPr id="295950" name="Oval 14"/>
          <p:cNvSpPr>
            <a:spLocks noChangeArrowheads="1"/>
          </p:cNvSpPr>
          <p:nvPr/>
        </p:nvSpPr>
        <p:spPr bwMode="auto">
          <a:xfrm>
            <a:off x="381000" y="3505200"/>
            <a:ext cx="685800" cy="685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33CC"/>
                </a:solidFill>
              </a:rPr>
              <a:t>c)</a:t>
            </a:r>
          </a:p>
        </p:txBody>
      </p:sp>
      <p:sp>
        <p:nvSpPr>
          <p:cNvPr id="295951" name="Oval 15"/>
          <p:cNvSpPr>
            <a:spLocks noChangeArrowheads="1"/>
          </p:cNvSpPr>
          <p:nvPr/>
        </p:nvSpPr>
        <p:spPr bwMode="auto">
          <a:xfrm>
            <a:off x="381000" y="2776538"/>
            <a:ext cx="685800" cy="685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33CC"/>
                </a:solidFill>
              </a:rPr>
              <a:t>b)</a:t>
            </a:r>
          </a:p>
        </p:txBody>
      </p:sp>
      <p:sp>
        <p:nvSpPr>
          <p:cNvPr id="295952" name="Oval 16"/>
          <p:cNvSpPr>
            <a:spLocks noChangeArrowheads="1"/>
          </p:cNvSpPr>
          <p:nvPr/>
        </p:nvSpPr>
        <p:spPr bwMode="auto">
          <a:xfrm>
            <a:off x="381000" y="2057400"/>
            <a:ext cx="685800" cy="685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33CC"/>
                </a:solidFill>
              </a:rPr>
              <a:t>a)</a:t>
            </a:r>
          </a:p>
        </p:txBody>
      </p:sp>
      <p:sp>
        <p:nvSpPr>
          <p:cNvPr id="295953" name="Oval 17"/>
          <p:cNvSpPr>
            <a:spLocks noChangeArrowheads="1"/>
          </p:cNvSpPr>
          <p:nvPr/>
        </p:nvSpPr>
        <p:spPr bwMode="auto">
          <a:xfrm>
            <a:off x="381000" y="4267200"/>
            <a:ext cx="685800" cy="685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33CC"/>
                </a:solidFill>
              </a:rPr>
              <a:t>d)</a:t>
            </a:r>
          </a:p>
        </p:txBody>
      </p:sp>
      <p:sp>
        <p:nvSpPr>
          <p:cNvPr id="28684" name="AutoShape 18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848600" y="5638800"/>
            <a:ext cx="685800" cy="838200"/>
          </a:xfrm>
          <a:prstGeom prst="actionButtonHelp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959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2000"/>
                                        <p:tgtEl>
                                          <p:spTgt spid="2959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95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5950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2959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 nodeType="clickPar">
                      <p:stCondLst>
                        <p:cond delay="0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2000"/>
                                        <p:tgtEl>
                                          <p:spTgt spid="2959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95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5951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959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 nodeType="clickPar">
                      <p:stCondLst>
                        <p:cond delay="0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5952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2959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 nodeType="clickPar">
                      <p:stCondLst>
                        <p:cond delay="0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2000"/>
                                        <p:tgtEl>
                                          <p:spTgt spid="2959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95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5953"/>
                  </p:tgtEl>
                </p:cond>
              </p:nextCondLst>
            </p:seq>
          </p:childTnLst>
        </p:cTn>
      </p:par>
    </p:tnLst>
    <p:bldLst>
      <p:bldP spid="295946" grpId="0" animBg="1"/>
      <p:bldP spid="295946" grpId="1" animBg="1"/>
      <p:bldP spid="295947" grpId="0" animBg="1"/>
      <p:bldP spid="295948" grpId="0" animBg="1"/>
      <p:bldP spid="295948" grpId="1" animBg="1"/>
      <p:bldP spid="295949" grpId="0" animBg="1"/>
      <p:bldP spid="295949" grpId="1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39" name="Group 2"/>
          <p:cNvGrpSpPr>
            <a:grpSpLocks/>
          </p:cNvGrpSpPr>
          <p:nvPr/>
        </p:nvGrpSpPr>
        <p:grpSpPr bwMode="auto">
          <a:xfrm>
            <a:off x="228600" y="152400"/>
            <a:ext cx="1066800" cy="762000"/>
            <a:chOff x="384" y="182"/>
            <a:chExt cx="528" cy="408"/>
          </a:xfrm>
        </p:grpSpPr>
        <p:pic>
          <p:nvPicPr>
            <p:cNvPr id="14343" name="Picture 3" descr="hoi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84" y="240"/>
              <a:ext cx="336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4344" name="Text Box 4"/>
            <p:cNvSpPr txBox="1">
              <a:spLocks noChangeArrowheads="1"/>
            </p:cNvSpPr>
            <p:nvPr/>
          </p:nvSpPr>
          <p:spPr bwMode="auto">
            <a:xfrm>
              <a:off x="384" y="182"/>
              <a:ext cx="528" cy="4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solidFill>
                    <a:srgbClr val="FF3300"/>
                  </a:solidFill>
                </a:rPr>
                <a:t>         </a:t>
              </a:r>
              <a:r>
                <a:rPr lang="en-US" sz="4400">
                  <a:solidFill>
                    <a:srgbClr val="FF3300"/>
                  </a:solidFill>
                </a:rPr>
                <a:t>5</a:t>
              </a:r>
            </a:p>
          </p:txBody>
        </p:sp>
      </p:grpSp>
      <p:sp>
        <p:nvSpPr>
          <p:cNvPr id="14340" name="Text Box 5"/>
          <p:cNvSpPr txBox="1">
            <a:spLocks noChangeArrowheads="1"/>
          </p:cNvSpPr>
          <p:nvPr/>
        </p:nvSpPr>
        <p:spPr bwMode="auto">
          <a:xfrm>
            <a:off x="228600" y="381000"/>
            <a:ext cx="8915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3200" b="0">
                <a:solidFill>
                  <a:srgbClr val="0000FF"/>
                </a:solidFill>
              </a:rPr>
              <a:t>          </a:t>
            </a:r>
            <a:r>
              <a:rPr lang="en-US" sz="3200">
                <a:solidFill>
                  <a:srgbClr val="0000FF"/>
                </a:solidFill>
              </a:rPr>
              <a:t>Cho sáu số: 3; -2; 5; 6; 10; -7. </a:t>
            </a:r>
            <a:endParaRPr lang="en-US" sz="3200">
              <a:solidFill>
                <a:srgbClr val="FF3300"/>
              </a:solidFill>
            </a:endParaRPr>
          </a:p>
        </p:txBody>
      </p:sp>
      <p:sp>
        <p:nvSpPr>
          <p:cNvPr id="333839" name="Text Box 15"/>
          <p:cNvSpPr txBox="1">
            <a:spLocks noChangeArrowheads="1"/>
          </p:cNvSpPr>
          <p:nvPr/>
        </p:nvSpPr>
        <p:spPr bwMode="auto">
          <a:xfrm>
            <a:off x="457200" y="1219200"/>
            <a:ext cx="8305800" cy="158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800">
                <a:solidFill>
                  <a:srgbClr val="0000FF"/>
                </a:solidFill>
              </a:rPr>
              <a:t>Ta có:  3.10 = 5.6</a:t>
            </a:r>
          </a:p>
          <a:p>
            <a:pPr algn="just">
              <a:spcBef>
                <a:spcPct val="50000"/>
              </a:spcBef>
            </a:pPr>
            <a:r>
              <a:rPr lang="en-US" sz="2800">
                <a:solidFill>
                  <a:srgbClr val="0000FF"/>
                </a:solidFill>
              </a:rPr>
              <a:t>Từ </a:t>
            </a:r>
            <a:r>
              <a:rPr lang="vi-VN" sz="2800">
                <a:solidFill>
                  <a:srgbClr val="0000FF"/>
                </a:solidFill>
              </a:rPr>
              <a:t>đ</a:t>
            </a:r>
            <a:r>
              <a:rPr lang="en-US" sz="2800">
                <a:solidFill>
                  <a:srgbClr val="0000FF"/>
                </a:solidFill>
              </a:rPr>
              <a:t>ẳng thức trên ta lập </a:t>
            </a:r>
            <a:r>
              <a:rPr lang="vi-VN" sz="2800">
                <a:solidFill>
                  <a:srgbClr val="0000FF"/>
                </a:solidFill>
              </a:rPr>
              <a:t>đư</a:t>
            </a:r>
            <a:r>
              <a:rPr lang="en-US" sz="2800">
                <a:solidFill>
                  <a:srgbClr val="0000FF"/>
                </a:solidFill>
              </a:rPr>
              <a:t>ợc  bốn cặp phân số bằng nhau:</a:t>
            </a:r>
            <a:endParaRPr lang="en-US" sz="2800">
              <a:solidFill>
                <a:srgbClr val="FF3300"/>
              </a:solidFill>
            </a:endParaRPr>
          </a:p>
        </p:txBody>
      </p:sp>
      <p:graphicFrame>
        <p:nvGraphicFramePr>
          <p:cNvPr id="333840" name="Object 16">
            <a:hlinkClick r:id="rId4" action="ppaction://hlinksldjump"/>
          </p:cNvPr>
          <p:cNvGraphicFramePr>
            <a:graphicFrameLocks noChangeAspect="1"/>
          </p:cNvGraphicFramePr>
          <p:nvPr/>
        </p:nvGraphicFramePr>
        <p:xfrm>
          <a:off x="700088" y="2971800"/>
          <a:ext cx="7072312" cy="1296988"/>
        </p:xfrm>
        <a:graphic>
          <a:graphicData uri="http://schemas.openxmlformats.org/presentationml/2006/ole">
            <p:oleObj spid="_x0000_s14338" name="Equation" r:id="rId5" imgW="2781270" imgH="380910" progId="Equation.3">
              <p:embed/>
            </p:oleObj>
          </a:graphicData>
        </a:graphic>
      </p:graphicFrame>
      <p:sp>
        <p:nvSpPr>
          <p:cNvPr id="14342" name="AutoShape 17">
            <a:hlinkClick r:id="rId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077200" y="5867400"/>
            <a:ext cx="685800" cy="685800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38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38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338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338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3839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64" name="Group 2"/>
          <p:cNvGrpSpPr>
            <a:grpSpLocks/>
          </p:cNvGrpSpPr>
          <p:nvPr/>
        </p:nvGrpSpPr>
        <p:grpSpPr bwMode="auto">
          <a:xfrm>
            <a:off x="228600" y="152400"/>
            <a:ext cx="1066800" cy="762000"/>
            <a:chOff x="384" y="182"/>
            <a:chExt cx="528" cy="408"/>
          </a:xfrm>
        </p:grpSpPr>
        <p:pic>
          <p:nvPicPr>
            <p:cNvPr id="15375" name="Picture 3" descr="hoi"/>
            <p:cNvPicPr>
              <a:picLocks noChangeAspect="1" noChangeArrowheads="1" noCrop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384" y="240"/>
              <a:ext cx="336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5376" name="Text Box 4"/>
            <p:cNvSpPr txBox="1">
              <a:spLocks noChangeArrowheads="1"/>
            </p:cNvSpPr>
            <p:nvPr/>
          </p:nvSpPr>
          <p:spPr bwMode="auto">
            <a:xfrm>
              <a:off x="384" y="182"/>
              <a:ext cx="528" cy="4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solidFill>
                    <a:srgbClr val="FF3300"/>
                  </a:solidFill>
                </a:rPr>
                <a:t>         </a:t>
              </a:r>
              <a:r>
                <a:rPr lang="en-US" sz="4400">
                  <a:solidFill>
                    <a:srgbClr val="FF3300"/>
                  </a:solidFill>
                </a:rPr>
                <a:t>6</a:t>
              </a:r>
            </a:p>
          </p:txBody>
        </p:sp>
      </p:grp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228600" y="381000"/>
            <a:ext cx="8915400" cy="6002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  <a:spcBef>
                <a:spcPct val="50000"/>
              </a:spcBef>
            </a:pPr>
            <a:r>
              <a:rPr lang="en-US" sz="3200" b="0">
                <a:solidFill>
                  <a:srgbClr val="0000FF"/>
                </a:solidFill>
              </a:rPr>
              <a:t>          </a:t>
            </a:r>
            <a:r>
              <a:rPr lang="en-US" sz="3200">
                <a:solidFill>
                  <a:srgbClr val="0000FF"/>
                </a:solidFill>
              </a:rPr>
              <a:t>Cho phân số           . Khi bớt </a:t>
            </a:r>
            <a:r>
              <a:rPr lang="vi-VN" sz="3200">
                <a:solidFill>
                  <a:srgbClr val="0000FF"/>
                </a:solidFill>
              </a:rPr>
              <a:t>đ</a:t>
            </a:r>
            <a:r>
              <a:rPr lang="en-US" sz="3200">
                <a:solidFill>
                  <a:srgbClr val="0000FF"/>
                </a:solidFill>
              </a:rPr>
              <a:t>i cùng một số nguyên ở cả tử và mẫu ta sẽ </a:t>
            </a:r>
            <a:r>
              <a:rPr lang="vi-VN" sz="3200">
                <a:solidFill>
                  <a:srgbClr val="0000FF"/>
                </a:solidFill>
              </a:rPr>
              <a:t>đư</a:t>
            </a:r>
            <a:r>
              <a:rPr lang="en-US" sz="3200">
                <a:solidFill>
                  <a:srgbClr val="0000FF"/>
                </a:solidFill>
              </a:rPr>
              <a:t>ợc một phânsố bằng phân số          . Số nguyên cần tìm là:</a:t>
            </a:r>
          </a:p>
          <a:p>
            <a:pPr algn="just">
              <a:spcBef>
                <a:spcPct val="50000"/>
              </a:spcBef>
            </a:pPr>
            <a:r>
              <a:rPr lang="en-US" sz="3200">
                <a:solidFill>
                  <a:srgbClr val="0000FF"/>
                </a:solidFill>
              </a:rPr>
              <a:t>   a)   5</a:t>
            </a:r>
          </a:p>
          <a:p>
            <a:pPr algn="just">
              <a:spcBef>
                <a:spcPct val="50000"/>
              </a:spcBef>
            </a:pPr>
            <a:r>
              <a:rPr lang="en-US" sz="3200">
                <a:solidFill>
                  <a:srgbClr val="0000FF"/>
                </a:solidFill>
              </a:rPr>
              <a:t>   b)    -5</a:t>
            </a:r>
          </a:p>
          <a:p>
            <a:pPr algn="just">
              <a:spcBef>
                <a:spcPct val="50000"/>
              </a:spcBef>
            </a:pPr>
            <a:r>
              <a:rPr lang="en-US" sz="3200">
                <a:solidFill>
                  <a:srgbClr val="0000FF"/>
                </a:solidFill>
              </a:rPr>
              <a:t>   c)    7</a:t>
            </a:r>
          </a:p>
          <a:p>
            <a:pPr algn="just">
              <a:spcBef>
                <a:spcPct val="50000"/>
              </a:spcBef>
            </a:pPr>
            <a:r>
              <a:rPr lang="en-US" sz="3200">
                <a:solidFill>
                  <a:srgbClr val="0000FF"/>
                </a:solidFill>
              </a:rPr>
              <a:t>   d)    -7                                                                                                                                    </a:t>
            </a:r>
            <a:endParaRPr lang="en-US" sz="3200">
              <a:solidFill>
                <a:srgbClr val="FF3300"/>
              </a:solidFill>
            </a:endParaRPr>
          </a:p>
        </p:txBody>
      </p:sp>
      <p:graphicFrame>
        <p:nvGraphicFramePr>
          <p:cNvPr id="15362" name="Object 6"/>
          <p:cNvGraphicFramePr>
            <a:graphicFrameLocks noChangeAspect="1"/>
          </p:cNvGraphicFramePr>
          <p:nvPr/>
        </p:nvGraphicFramePr>
        <p:xfrm>
          <a:off x="4495800" y="0"/>
          <a:ext cx="552450" cy="1169988"/>
        </p:xfrm>
        <a:graphic>
          <a:graphicData uri="http://schemas.openxmlformats.org/presentationml/2006/ole">
            <p:oleObj spid="_x0000_s15362" name="Equation" r:id="rId6" imgW="190620" imgH="380910" progId="Equation.3">
              <p:embed/>
            </p:oleObj>
          </a:graphicData>
        </a:graphic>
      </p:graphicFrame>
      <p:graphicFrame>
        <p:nvGraphicFramePr>
          <p:cNvPr id="15363" name="Object 7"/>
          <p:cNvGraphicFramePr>
            <a:graphicFrameLocks noChangeAspect="1"/>
          </p:cNvGraphicFramePr>
          <p:nvPr/>
        </p:nvGraphicFramePr>
        <p:xfrm>
          <a:off x="5943600" y="1828800"/>
          <a:ext cx="414338" cy="1169988"/>
        </p:xfrm>
        <a:graphic>
          <a:graphicData uri="http://schemas.openxmlformats.org/presentationml/2006/ole">
            <p:oleObj spid="_x0000_s15363" name="Equation" r:id="rId7" imgW="142830" imgH="380910" progId="Equation.3">
              <p:embed/>
            </p:oleObj>
          </a:graphicData>
        </a:graphic>
      </p:graphicFrame>
      <p:sp>
        <p:nvSpPr>
          <p:cNvPr id="296969" name="AutoShape 9"/>
          <p:cNvSpPr>
            <a:spLocks noChangeArrowheads="1"/>
          </p:cNvSpPr>
          <p:nvPr/>
        </p:nvSpPr>
        <p:spPr bwMode="auto">
          <a:xfrm>
            <a:off x="2286000" y="3276600"/>
            <a:ext cx="2057400" cy="990600"/>
          </a:xfrm>
          <a:prstGeom prst="irregularSeal2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FF3300"/>
                </a:solidFill>
              </a:rPr>
              <a:t>SAI</a:t>
            </a:r>
          </a:p>
        </p:txBody>
      </p:sp>
      <p:sp>
        <p:nvSpPr>
          <p:cNvPr id="296970" name="AutoShape 10"/>
          <p:cNvSpPr>
            <a:spLocks noChangeArrowheads="1"/>
          </p:cNvSpPr>
          <p:nvPr/>
        </p:nvSpPr>
        <p:spPr bwMode="auto">
          <a:xfrm>
            <a:off x="2209800" y="4114800"/>
            <a:ext cx="2057400" cy="990600"/>
          </a:xfrm>
          <a:prstGeom prst="irregularSeal2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>
                <a:solidFill>
                  <a:schemeClr val="bg1"/>
                </a:solidFill>
              </a:rPr>
              <a:t>ĐÚNG</a:t>
            </a:r>
          </a:p>
        </p:txBody>
      </p:sp>
      <p:sp>
        <p:nvSpPr>
          <p:cNvPr id="296971" name="AutoShape 11"/>
          <p:cNvSpPr>
            <a:spLocks noChangeArrowheads="1"/>
          </p:cNvSpPr>
          <p:nvPr/>
        </p:nvSpPr>
        <p:spPr bwMode="auto">
          <a:xfrm>
            <a:off x="2438400" y="4800600"/>
            <a:ext cx="2057400" cy="990600"/>
          </a:xfrm>
          <a:prstGeom prst="irregularSeal2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FF3300"/>
                </a:solidFill>
              </a:rPr>
              <a:t>SAI</a:t>
            </a:r>
          </a:p>
        </p:txBody>
      </p:sp>
      <p:sp>
        <p:nvSpPr>
          <p:cNvPr id="296972" name="AutoShape 12"/>
          <p:cNvSpPr>
            <a:spLocks noChangeArrowheads="1"/>
          </p:cNvSpPr>
          <p:nvPr/>
        </p:nvSpPr>
        <p:spPr bwMode="auto">
          <a:xfrm>
            <a:off x="2438400" y="5638800"/>
            <a:ext cx="2057400" cy="990600"/>
          </a:xfrm>
          <a:prstGeom prst="irregularSeal2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FF3300"/>
                </a:solidFill>
              </a:rPr>
              <a:t>SAI</a:t>
            </a:r>
          </a:p>
        </p:txBody>
      </p:sp>
      <p:sp>
        <p:nvSpPr>
          <p:cNvPr id="296973" name="Oval 13"/>
          <p:cNvSpPr>
            <a:spLocks noChangeArrowheads="1"/>
          </p:cNvSpPr>
          <p:nvPr/>
        </p:nvSpPr>
        <p:spPr bwMode="auto">
          <a:xfrm>
            <a:off x="428625" y="3505200"/>
            <a:ext cx="685800" cy="685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33CC"/>
                </a:solidFill>
              </a:rPr>
              <a:t>a)</a:t>
            </a:r>
          </a:p>
        </p:txBody>
      </p:sp>
      <p:sp>
        <p:nvSpPr>
          <p:cNvPr id="296974" name="Oval 14"/>
          <p:cNvSpPr>
            <a:spLocks noChangeArrowheads="1"/>
          </p:cNvSpPr>
          <p:nvPr/>
        </p:nvSpPr>
        <p:spPr bwMode="auto">
          <a:xfrm>
            <a:off x="442913" y="4967288"/>
            <a:ext cx="685800" cy="685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33CC"/>
                </a:solidFill>
              </a:rPr>
              <a:t>c)</a:t>
            </a:r>
          </a:p>
        </p:txBody>
      </p:sp>
      <p:sp>
        <p:nvSpPr>
          <p:cNvPr id="296975" name="Oval 15"/>
          <p:cNvSpPr>
            <a:spLocks noChangeArrowheads="1"/>
          </p:cNvSpPr>
          <p:nvPr/>
        </p:nvSpPr>
        <p:spPr bwMode="auto">
          <a:xfrm>
            <a:off x="428625" y="4238625"/>
            <a:ext cx="685800" cy="685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33CC"/>
                </a:solidFill>
              </a:rPr>
              <a:t>b)</a:t>
            </a:r>
          </a:p>
        </p:txBody>
      </p:sp>
      <p:sp>
        <p:nvSpPr>
          <p:cNvPr id="296976" name="Oval 16"/>
          <p:cNvSpPr>
            <a:spLocks noChangeArrowheads="1"/>
          </p:cNvSpPr>
          <p:nvPr/>
        </p:nvSpPr>
        <p:spPr bwMode="auto">
          <a:xfrm>
            <a:off x="457200" y="5695950"/>
            <a:ext cx="685800" cy="685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33CC"/>
                </a:solidFill>
              </a:rPr>
              <a:t>d)</a:t>
            </a:r>
          </a:p>
        </p:txBody>
      </p:sp>
      <p:sp>
        <p:nvSpPr>
          <p:cNvPr id="15374" name="AutoShape 17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848600" y="5638800"/>
            <a:ext cx="685800" cy="838200"/>
          </a:xfrm>
          <a:prstGeom prst="actionButtonHelp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969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2000"/>
                                        <p:tgtEl>
                                          <p:spTgt spid="2969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96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6973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2969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 nodeType="clickPar">
                      <p:stCondLst>
                        <p:cond delay="0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2000"/>
                                        <p:tgtEl>
                                          <p:spTgt spid="2969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96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6974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969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 nodeType="clickPar">
                      <p:stCondLst>
                        <p:cond delay="0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6975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2969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 nodeType="clickPar">
                      <p:stCondLst>
                        <p:cond delay="0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2000"/>
                                        <p:tgtEl>
                                          <p:spTgt spid="2969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96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6976"/>
                  </p:tgtEl>
                </p:cond>
              </p:nextCondLst>
            </p:seq>
          </p:childTnLst>
        </p:cTn>
      </p:par>
    </p:tnLst>
    <p:bldLst>
      <p:bldP spid="296969" grpId="0" animBg="1"/>
      <p:bldP spid="296969" grpId="1" animBg="1"/>
      <p:bldP spid="296970" grpId="0" animBg="1"/>
      <p:bldP spid="296971" grpId="0" animBg="1"/>
      <p:bldP spid="296971" grpId="1" animBg="1"/>
      <p:bldP spid="296972" grpId="0" animBg="1"/>
      <p:bldP spid="296972" grpId="1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389" name="Group 2"/>
          <p:cNvGrpSpPr>
            <a:grpSpLocks/>
          </p:cNvGrpSpPr>
          <p:nvPr/>
        </p:nvGrpSpPr>
        <p:grpSpPr bwMode="auto">
          <a:xfrm>
            <a:off x="228600" y="152400"/>
            <a:ext cx="1066800" cy="762000"/>
            <a:chOff x="384" y="182"/>
            <a:chExt cx="528" cy="408"/>
          </a:xfrm>
        </p:grpSpPr>
        <p:pic>
          <p:nvPicPr>
            <p:cNvPr id="16393" name="Picture 3" descr="hoi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84" y="240"/>
              <a:ext cx="336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6394" name="Text Box 4"/>
            <p:cNvSpPr txBox="1">
              <a:spLocks noChangeArrowheads="1"/>
            </p:cNvSpPr>
            <p:nvPr/>
          </p:nvSpPr>
          <p:spPr bwMode="auto">
            <a:xfrm>
              <a:off x="384" y="182"/>
              <a:ext cx="528" cy="4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solidFill>
                    <a:srgbClr val="FF3300"/>
                  </a:solidFill>
                </a:rPr>
                <a:t>         </a:t>
              </a:r>
              <a:r>
                <a:rPr lang="en-US" sz="4400">
                  <a:solidFill>
                    <a:srgbClr val="FF3300"/>
                  </a:solidFill>
                </a:rPr>
                <a:t>6</a:t>
              </a:r>
            </a:p>
          </p:txBody>
        </p:sp>
      </p:grpSp>
      <p:sp>
        <p:nvSpPr>
          <p:cNvPr id="16390" name="Text Box 5"/>
          <p:cNvSpPr txBox="1">
            <a:spLocks noChangeArrowheads="1"/>
          </p:cNvSpPr>
          <p:nvPr/>
        </p:nvSpPr>
        <p:spPr bwMode="auto">
          <a:xfrm>
            <a:off x="228600" y="381000"/>
            <a:ext cx="8915400" cy="2217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  <a:spcBef>
                <a:spcPct val="50000"/>
              </a:spcBef>
            </a:pPr>
            <a:r>
              <a:rPr lang="en-US" sz="3200" b="0">
                <a:solidFill>
                  <a:srgbClr val="0000FF"/>
                </a:solidFill>
              </a:rPr>
              <a:t>          </a:t>
            </a:r>
            <a:r>
              <a:rPr lang="en-US" sz="3200">
                <a:solidFill>
                  <a:srgbClr val="0000FF"/>
                </a:solidFill>
              </a:rPr>
              <a:t>Cho phân số           . Khi bớt </a:t>
            </a:r>
            <a:r>
              <a:rPr lang="vi-VN" sz="3200">
                <a:solidFill>
                  <a:srgbClr val="0000FF"/>
                </a:solidFill>
              </a:rPr>
              <a:t>đ</a:t>
            </a:r>
            <a:r>
              <a:rPr lang="en-US" sz="3200">
                <a:solidFill>
                  <a:srgbClr val="0000FF"/>
                </a:solidFill>
              </a:rPr>
              <a:t>i cùng một số nguyên ở cả tử và mẫu ta sẽ </a:t>
            </a:r>
            <a:r>
              <a:rPr lang="vi-VN" sz="3200">
                <a:solidFill>
                  <a:srgbClr val="0000FF"/>
                </a:solidFill>
              </a:rPr>
              <a:t>đư</a:t>
            </a:r>
            <a:r>
              <a:rPr lang="en-US" sz="3200">
                <a:solidFill>
                  <a:srgbClr val="0000FF"/>
                </a:solidFill>
              </a:rPr>
              <a:t>ợc một phân số bằng phân số          . </a:t>
            </a:r>
            <a:endParaRPr lang="en-US" sz="3200">
              <a:solidFill>
                <a:srgbClr val="FF3300"/>
              </a:solidFill>
            </a:endParaRPr>
          </a:p>
        </p:txBody>
      </p:sp>
      <p:graphicFrame>
        <p:nvGraphicFramePr>
          <p:cNvPr id="16386" name="Object 6"/>
          <p:cNvGraphicFramePr>
            <a:graphicFrameLocks noChangeAspect="1"/>
          </p:cNvGraphicFramePr>
          <p:nvPr/>
        </p:nvGraphicFramePr>
        <p:xfrm>
          <a:off x="4648200" y="0"/>
          <a:ext cx="552450" cy="1169988"/>
        </p:xfrm>
        <a:graphic>
          <a:graphicData uri="http://schemas.openxmlformats.org/presentationml/2006/ole">
            <p:oleObj spid="_x0000_s16386" name="Equation" r:id="rId4" imgW="190620" imgH="380910" progId="Equation.3">
              <p:embed/>
            </p:oleObj>
          </a:graphicData>
        </a:graphic>
      </p:graphicFrame>
      <p:graphicFrame>
        <p:nvGraphicFramePr>
          <p:cNvPr id="16387" name="Object 7"/>
          <p:cNvGraphicFramePr>
            <a:graphicFrameLocks noChangeAspect="1"/>
          </p:cNvGraphicFramePr>
          <p:nvPr/>
        </p:nvGraphicFramePr>
        <p:xfrm>
          <a:off x="5715000" y="1752600"/>
          <a:ext cx="414338" cy="1169988"/>
        </p:xfrm>
        <a:graphic>
          <a:graphicData uri="http://schemas.openxmlformats.org/presentationml/2006/ole">
            <p:oleObj spid="_x0000_s16387" name="Equation" r:id="rId5" imgW="142830" imgH="380910" progId="Equation.3">
              <p:embed/>
            </p:oleObj>
          </a:graphicData>
        </a:graphic>
      </p:graphicFrame>
      <p:graphicFrame>
        <p:nvGraphicFramePr>
          <p:cNvPr id="334866" name="Object 18"/>
          <p:cNvGraphicFramePr>
            <a:graphicFrameLocks noChangeAspect="1"/>
          </p:cNvGraphicFramePr>
          <p:nvPr/>
        </p:nvGraphicFramePr>
        <p:xfrm>
          <a:off x="676275" y="2855913"/>
          <a:ext cx="3860800" cy="1354137"/>
        </p:xfrm>
        <a:graphic>
          <a:graphicData uri="http://schemas.openxmlformats.org/presentationml/2006/ole">
            <p:oleObj spid="_x0000_s16388" name="Equation" r:id="rId6" imgW="1180980" imgH="409485" progId="Equation.3">
              <p:embed/>
            </p:oleObj>
          </a:graphicData>
        </a:graphic>
      </p:graphicFrame>
      <p:sp>
        <p:nvSpPr>
          <p:cNvPr id="334867" name="Text Box 19"/>
          <p:cNvSpPr txBox="1">
            <a:spLocks noChangeArrowheads="1"/>
          </p:cNvSpPr>
          <p:nvPr/>
        </p:nvSpPr>
        <p:spPr bwMode="auto">
          <a:xfrm>
            <a:off x="457200" y="4419600"/>
            <a:ext cx="7543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800">
                <a:solidFill>
                  <a:srgbClr val="0000FF"/>
                </a:solidFill>
              </a:rPr>
              <a:t>Vậy số nguyên cần tìm là </a:t>
            </a:r>
            <a:r>
              <a:rPr lang="en-US" sz="2800">
                <a:solidFill>
                  <a:srgbClr val="FF3300"/>
                </a:solidFill>
              </a:rPr>
              <a:t>-5</a:t>
            </a:r>
          </a:p>
        </p:txBody>
      </p:sp>
      <p:sp>
        <p:nvSpPr>
          <p:cNvPr id="16392" name="AutoShape 20">
            <a:hlinkClick r:id="rId7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077200" y="5867400"/>
            <a:ext cx="685800" cy="685800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48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48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348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348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4867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412" name="Group 2"/>
          <p:cNvGrpSpPr>
            <a:grpSpLocks/>
          </p:cNvGrpSpPr>
          <p:nvPr/>
        </p:nvGrpSpPr>
        <p:grpSpPr bwMode="auto">
          <a:xfrm>
            <a:off x="228600" y="152400"/>
            <a:ext cx="1066800" cy="762000"/>
            <a:chOff x="384" y="182"/>
            <a:chExt cx="528" cy="408"/>
          </a:xfrm>
        </p:grpSpPr>
        <p:pic>
          <p:nvPicPr>
            <p:cNvPr id="17423" name="Picture 3" descr="hoi"/>
            <p:cNvPicPr>
              <a:picLocks noChangeAspect="1" noChangeArrowheads="1" noCrop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384" y="240"/>
              <a:ext cx="336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7424" name="Text Box 4"/>
            <p:cNvSpPr txBox="1">
              <a:spLocks noChangeArrowheads="1"/>
            </p:cNvSpPr>
            <p:nvPr/>
          </p:nvSpPr>
          <p:spPr bwMode="auto">
            <a:xfrm>
              <a:off x="384" y="182"/>
              <a:ext cx="528" cy="4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solidFill>
                    <a:srgbClr val="FF3300"/>
                  </a:solidFill>
                </a:rPr>
                <a:t>         </a:t>
              </a:r>
              <a:r>
                <a:rPr lang="en-US" sz="4400">
                  <a:solidFill>
                    <a:srgbClr val="FF3300"/>
                  </a:solidFill>
                </a:rPr>
                <a:t>7</a:t>
              </a:r>
            </a:p>
          </p:txBody>
        </p:sp>
      </p:grpSp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228600" y="381000"/>
            <a:ext cx="8915400" cy="6002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  <a:spcBef>
                <a:spcPct val="50000"/>
              </a:spcBef>
            </a:pPr>
            <a:r>
              <a:rPr lang="en-US" sz="3200" b="0">
                <a:solidFill>
                  <a:srgbClr val="0000FF"/>
                </a:solidFill>
              </a:rPr>
              <a:t>          </a:t>
            </a:r>
            <a:r>
              <a:rPr lang="en-US" sz="3200">
                <a:solidFill>
                  <a:srgbClr val="0000FF"/>
                </a:solidFill>
              </a:rPr>
              <a:t>Cho phân số          . Khi cộng thêm cùng một số nguyên ở cả tử và mẫu ta sẽ </a:t>
            </a:r>
            <a:r>
              <a:rPr lang="vi-VN" sz="3200">
                <a:solidFill>
                  <a:srgbClr val="0000FF"/>
                </a:solidFill>
              </a:rPr>
              <a:t>đư</a:t>
            </a:r>
            <a:r>
              <a:rPr lang="en-US" sz="3200">
                <a:solidFill>
                  <a:srgbClr val="0000FF"/>
                </a:solidFill>
              </a:rPr>
              <a:t>ợc một phân số bằng phân số      . Số nguyên cần tìm là:</a:t>
            </a:r>
          </a:p>
          <a:p>
            <a:pPr algn="just">
              <a:spcBef>
                <a:spcPct val="50000"/>
              </a:spcBef>
            </a:pPr>
            <a:r>
              <a:rPr lang="en-US" sz="3200">
                <a:solidFill>
                  <a:srgbClr val="0000FF"/>
                </a:solidFill>
              </a:rPr>
              <a:t>   a)    6</a:t>
            </a:r>
          </a:p>
          <a:p>
            <a:pPr algn="just">
              <a:spcBef>
                <a:spcPct val="50000"/>
              </a:spcBef>
            </a:pPr>
            <a:r>
              <a:rPr lang="en-US" sz="3200">
                <a:solidFill>
                  <a:srgbClr val="0000FF"/>
                </a:solidFill>
              </a:rPr>
              <a:t>   b)    -6</a:t>
            </a:r>
          </a:p>
          <a:p>
            <a:pPr algn="just">
              <a:spcBef>
                <a:spcPct val="50000"/>
              </a:spcBef>
            </a:pPr>
            <a:r>
              <a:rPr lang="en-US" sz="3200">
                <a:solidFill>
                  <a:srgbClr val="0000FF"/>
                </a:solidFill>
              </a:rPr>
              <a:t>   c)    3</a:t>
            </a:r>
          </a:p>
          <a:p>
            <a:pPr algn="just">
              <a:spcBef>
                <a:spcPct val="50000"/>
              </a:spcBef>
            </a:pPr>
            <a:r>
              <a:rPr lang="en-US" sz="3200">
                <a:solidFill>
                  <a:srgbClr val="0000FF"/>
                </a:solidFill>
              </a:rPr>
              <a:t>   d)    -3                                                                                                                                    </a:t>
            </a:r>
            <a:endParaRPr lang="en-US" sz="3200">
              <a:solidFill>
                <a:srgbClr val="FF3300"/>
              </a:solidFill>
            </a:endParaRPr>
          </a:p>
        </p:txBody>
      </p:sp>
      <p:graphicFrame>
        <p:nvGraphicFramePr>
          <p:cNvPr id="17410" name="Object 6"/>
          <p:cNvGraphicFramePr>
            <a:graphicFrameLocks noChangeAspect="1"/>
          </p:cNvGraphicFramePr>
          <p:nvPr/>
        </p:nvGraphicFramePr>
        <p:xfrm>
          <a:off x="4572000" y="0"/>
          <a:ext cx="620713" cy="1169988"/>
        </p:xfrm>
        <a:graphic>
          <a:graphicData uri="http://schemas.openxmlformats.org/presentationml/2006/ole">
            <p:oleObj spid="_x0000_s17410" name="Equation" r:id="rId6" imgW="218970" imgH="380910" progId="Equation.3">
              <p:embed/>
            </p:oleObj>
          </a:graphicData>
        </a:graphic>
      </p:graphicFrame>
      <p:graphicFrame>
        <p:nvGraphicFramePr>
          <p:cNvPr id="17411" name="Object 7"/>
          <p:cNvGraphicFramePr>
            <a:graphicFrameLocks noChangeAspect="1"/>
          </p:cNvGraphicFramePr>
          <p:nvPr/>
        </p:nvGraphicFramePr>
        <p:xfrm>
          <a:off x="7543800" y="1676400"/>
          <a:ext cx="379413" cy="1169988"/>
        </p:xfrm>
        <a:graphic>
          <a:graphicData uri="http://schemas.openxmlformats.org/presentationml/2006/ole">
            <p:oleObj spid="_x0000_s17411" name="Equation" r:id="rId7" imgW="133380" imgH="380910" progId="Equation.3">
              <p:embed/>
            </p:oleObj>
          </a:graphicData>
        </a:graphic>
      </p:graphicFrame>
      <p:sp>
        <p:nvSpPr>
          <p:cNvPr id="301065" name="AutoShape 9"/>
          <p:cNvSpPr>
            <a:spLocks noChangeArrowheads="1"/>
          </p:cNvSpPr>
          <p:nvPr/>
        </p:nvSpPr>
        <p:spPr bwMode="auto">
          <a:xfrm>
            <a:off x="2971800" y="3200400"/>
            <a:ext cx="2057400" cy="990600"/>
          </a:xfrm>
          <a:prstGeom prst="irregularSeal2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FF3300"/>
                </a:solidFill>
              </a:rPr>
              <a:t>SAI</a:t>
            </a:r>
          </a:p>
        </p:txBody>
      </p:sp>
      <p:sp>
        <p:nvSpPr>
          <p:cNvPr id="301066" name="AutoShape 10"/>
          <p:cNvSpPr>
            <a:spLocks noChangeArrowheads="1"/>
          </p:cNvSpPr>
          <p:nvPr/>
        </p:nvSpPr>
        <p:spPr bwMode="auto">
          <a:xfrm>
            <a:off x="2743200" y="3886200"/>
            <a:ext cx="2057400" cy="990600"/>
          </a:xfrm>
          <a:prstGeom prst="irregularSeal2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>
                <a:solidFill>
                  <a:schemeClr val="bg1"/>
                </a:solidFill>
              </a:rPr>
              <a:t>ĐÚNG</a:t>
            </a:r>
          </a:p>
        </p:txBody>
      </p:sp>
      <p:sp>
        <p:nvSpPr>
          <p:cNvPr id="301067" name="AutoShape 11"/>
          <p:cNvSpPr>
            <a:spLocks noChangeArrowheads="1"/>
          </p:cNvSpPr>
          <p:nvPr/>
        </p:nvSpPr>
        <p:spPr bwMode="auto">
          <a:xfrm>
            <a:off x="2819400" y="4648200"/>
            <a:ext cx="2057400" cy="990600"/>
          </a:xfrm>
          <a:prstGeom prst="irregularSeal2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FF3300"/>
                </a:solidFill>
              </a:rPr>
              <a:t>SAI</a:t>
            </a:r>
          </a:p>
        </p:txBody>
      </p:sp>
      <p:sp>
        <p:nvSpPr>
          <p:cNvPr id="301068" name="AutoShape 12"/>
          <p:cNvSpPr>
            <a:spLocks noChangeArrowheads="1"/>
          </p:cNvSpPr>
          <p:nvPr/>
        </p:nvSpPr>
        <p:spPr bwMode="auto">
          <a:xfrm>
            <a:off x="2971800" y="5410200"/>
            <a:ext cx="2057400" cy="990600"/>
          </a:xfrm>
          <a:prstGeom prst="irregularSeal2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FF3300"/>
                </a:solidFill>
              </a:rPr>
              <a:t>SAI</a:t>
            </a:r>
          </a:p>
        </p:txBody>
      </p:sp>
      <p:sp>
        <p:nvSpPr>
          <p:cNvPr id="301069" name="Oval 13"/>
          <p:cNvSpPr>
            <a:spLocks noChangeArrowheads="1"/>
          </p:cNvSpPr>
          <p:nvPr/>
        </p:nvSpPr>
        <p:spPr bwMode="auto">
          <a:xfrm>
            <a:off x="457200" y="3429000"/>
            <a:ext cx="685800" cy="685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33CC"/>
                </a:solidFill>
              </a:rPr>
              <a:t>a)</a:t>
            </a:r>
          </a:p>
        </p:txBody>
      </p:sp>
      <p:sp>
        <p:nvSpPr>
          <p:cNvPr id="301070" name="Oval 14"/>
          <p:cNvSpPr>
            <a:spLocks noChangeArrowheads="1"/>
          </p:cNvSpPr>
          <p:nvPr/>
        </p:nvSpPr>
        <p:spPr bwMode="auto">
          <a:xfrm>
            <a:off x="457200" y="4953000"/>
            <a:ext cx="685800" cy="685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33CC"/>
                </a:solidFill>
              </a:rPr>
              <a:t>c)</a:t>
            </a:r>
          </a:p>
        </p:txBody>
      </p:sp>
      <p:sp>
        <p:nvSpPr>
          <p:cNvPr id="301071" name="Oval 15"/>
          <p:cNvSpPr>
            <a:spLocks noChangeArrowheads="1"/>
          </p:cNvSpPr>
          <p:nvPr/>
        </p:nvSpPr>
        <p:spPr bwMode="auto">
          <a:xfrm>
            <a:off x="457200" y="4191000"/>
            <a:ext cx="685800" cy="685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33CC"/>
                </a:solidFill>
              </a:rPr>
              <a:t>b)</a:t>
            </a:r>
          </a:p>
        </p:txBody>
      </p:sp>
      <p:sp>
        <p:nvSpPr>
          <p:cNvPr id="301072" name="Oval 16"/>
          <p:cNvSpPr>
            <a:spLocks noChangeArrowheads="1"/>
          </p:cNvSpPr>
          <p:nvPr/>
        </p:nvSpPr>
        <p:spPr bwMode="auto">
          <a:xfrm>
            <a:off x="457200" y="5715000"/>
            <a:ext cx="685800" cy="685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33CC"/>
                </a:solidFill>
              </a:rPr>
              <a:t>d)</a:t>
            </a:r>
          </a:p>
        </p:txBody>
      </p:sp>
      <p:sp>
        <p:nvSpPr>
          <p:cNvPr id="17422" name="AutoShape 17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848600" y="5638800"/>
            <a:ext cx="685800" cy="838200"/>
          </a:xfrm>
          <a:prstGeom prst="actionButtonHelp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010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2000"/>
                                        <p:tgtEl>
                                          <p:spTgt spid="3010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1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1069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3010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 nodeType="clickPar">
                      <p:stCondLst>
                        <p:cond delay="0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2000"/>
                                        <p:tgtEl>
                                          <p:spTgt spid="3010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1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1070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3010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 nodeType="clickPar">
                      <p:stCondLst>
                        <p:cond delay="0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1071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3010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 nodeType="clickPar">
                      <p:stCondLst>
                        <p:cond delay="0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2000"/>
                                        <p:tgtEl>
                                          <p:spTgt spid="3010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1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1072"/>
                  </p:tgtEl>
                </p:cond>
              </p:nextCondLst>
            </p:seq>
          </p:childTnLst>
        </p:cTn>
      </p:par>
    </p:tnLst>
    <p:bldLst>
      <p:bldP spid="301065" grpId="0" animBg="1"/>
      <p:bldP spid="301065" grpId="1" animBg="1"/>
      <p:bldP spid="301066" grpId="0" animBg="1"/>
      <p:bldP spid="301067" grpId="0" animBg="1"/>
      <p:bldP spid="301067" grpId="1" animBg="1"/>
      <p:bldP spid="301068" grpId="0" animBg="1"/>
      <p:bldP spid="301068" grpId="1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437" name="Group 2"/>
          <p:cNvGrpSpPr>
            <a:grpSpLocks/>
          </p:cNvGrpSpPr>
          <p:nvPr/>
        </p:nvGrpSpPr>
        <p:grpSpPr bwMode="auto">
          <a:xfrm>
            <a:off x="228600" y="152400"/>
            <a:ext cx="1066800" cy="762000"/>
            <a:chOff x="384" y="182"/>
            <a:chExt cx="528" cy="408"/>
          </a:xfrm>
        </p:grpSpPr>
        <p:pic>
          <p:nvPicPr>
            <p:cNvPr id="18441" name="Picture 3" descr="hoi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84" y="240"/>
              <a:ext cx="336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8442" name="Text Box 4"/>
            <p:cNvSpPr txBox="1">
              <a:spLocks noChangeArrowheads="1"/>
            </p:cNvSpPr>
            <p:nvPr/>
          </p:nvSpPr>
          <p:spPr bwMode="auto">
            <a:xfrm>
              <a:off x="384" y="182"/>
              <a:ext cx="528" cy="4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solidFill>
                    <a:srgbClr val="FF3300"/>
                  </a:solidFill>
                </a:rPr>
                <a:t>         </a:t>
              </a:r>
              <a:r>
                <a:rPr lang="en-US" sz="4400">
                  <a:solidFill>
                    <a:srgbClr val="FF3300"/>
                  </a:solidFill>
                </a:rPr>
                <a:t>7</a:t>
              </a:r>
            </a:p>
          </p:txBody>
        </p:sp>
      </p:grpSp>
      <p:sp>
        <p:nvSpPr>
          <p:cNvPr id="18438" name="Text Box 5"/>
          <p:cNvSpPr txBox="1">
            <a:spLocks noChangeArrowheads="1"/>
          </p:cNvSpPr>
          <p:nvPr/>
        </p:nvSpPr>
        <p:spPr bwMode="auto">
          <a:xfrm>
            <a:off x="228600" y="381000"/>
            <a:ext cx="8915400" cy="2217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  <a:spcBef>
                <a:spcPct val="50000"/>
              </a:spcBef>
            </a:pPr>
            <a:r>
              <a:rPr lang="en-US" sz="3200" b="0">
                <a:solidFill>
                  <a:srgbClr val="0000FF"/>
                </a:solidFill>
              </a:rPr>
              <a:t>          </a:t>
            </a:r>
            <a:r>
              <a:rPr lang="en-US" sz="3200">
                <a:solidFill>
                  <a:srgbClr val="0000FF"/>
                </a:solidFill>
              </a:rPr>
              <a:t>Cho phân số          . Khi cộng thêm cùng một số nguyên ở cả tử và mẫu ta sẽ </a:t>
            </a:r>
            <a:r>
              <a:rPr lang="vi-VN" sz="3200">
                <a:solidFill>
                  <a:srgbClr val="0000FF"/>
                </a:solidFill>
              </a:rPr>
              <a:t>đư</a:t>
            </a:r>
            <a:r>
              <a:rPr lang="en-US" sz="3200">
                <a:solidFill>
                  <a:srgbClr val="0000FF"/>
                </a:solidFill>
              </a:rPr>
              <a:t>ợc một phân số bằng phân số      . </a:t>
            </a:r>
            <a:endParaRPr lang="en-US" sz="3200">
              <a:solidFill>
                <a:srgbClr val="FF3300"/>
              </a:solidFill>
            </a:endParaRPr>
          </a:p>
        </p:txBody>
      </p:sp>
      <p:graphicFrame>
        <p:nvGraphicFramePr>
          <p:cNvPr id="18434" name="Object 6"/>
          <p:cNvGraphicFramePr>
            <a:graphicFrameLocks noChangeAspect="1"/>
          </p:cNvGraphicFramePr>
          <p:nvPr/>
        </p:nvGraphicFramePr>
        <p:xfrm>
          <a:off x="4572000" y="228600"/>
          <a:ext cx="620713" cy="1169988"/>
        </p:xfrm>
        <a:graphic>
          <a:graphicData uri="http://schemas.openxmlformats.org/presentationml/2006/ole">
            <p:oleObj spid="_x0000_s18434" name="Equation" r:id="rId4" imgW="218970" imgH="380910" progId="Equation.3">
              <p:embed/>
            </p:oleObj>
          </a:graphicData>
        </a:graphic>
      </p:graphicFrame>
      <p:graphicFrame>
        <p:nvGraphicFramePr>
          <p:cNvPr id="18435" name="Object 17"/>
          <p:cNvGraphicFramePr>
            <a:graphicFrameLocks noChangeAspect="1"/>
          </p:cNvGraphicFramePr>
          <p:nvPr/>
        </p:nvGraphicFramePr>
        <p:xfrm>
          <a:off x="6781800" y="1676400"/>
          <a:ext cx="379413" cy="1169988"/>
        </p:xfrm>
        <a:graphic>
          <a:graphicData uri="http://schemas.openxmlformats.org/presentationml/2006/ole">
            <p:oleObj spid="_x0000_s18435" name="Equation" r:id="rId5" imgW="133380" imgH="380910" progId="Equation.3">
              <p:embed/>
            </p:oleObj>
          </a:graphicData>
        </a:graphic>
      </p:graphicFrame>
      <p:graphicFrame>
        <p:nvGraphicFramePr>
          <p:cNvPr id="335890" name="Object 18"/>
          <p:cNvGraphicFramePr>
            <a:graphicFrameLocks noChangeAspect="1"/>
          </p:cNvGraphicFramePr>
          <p:nvPr/>
        </p:nvGraphicFramePr>
        <p:xfrm>
          <a:off x="838200" y="3124200"/>
          <a:ext cx="3860800" cy="1354138"/>
        </p:xfrm>
        <a:graphic>
          <a:graphicData uri="http://schemas.openxmlformats.org/presentationml/2006/ole">
            <p:oleObj spid="_x0000_s18436" name="Equation" r:id="rId6" imgW="1180980" imgH="409485" progId="Equation.3">
              <p:embed/>
            </p:oleObj>
          </a:graphicData>
        </a:graphic>
      </p:graphicFrame>
      <p:sp>
        <p:nvSpPr>
          <p:cNvPr id="335893" name="Text Box 21"/>
          <p:cNvSpPr txBox="1">
            <a:spLocks noChangeArrowheads="1"/>
          </p:cNvSpPr>
          <p:nvPr/>
        </p:nvSpPr>
        <p:spPr bwMode="auto">
          <a:xfrm>
            <a:off x="533400" y="4953000"/>
            <a:ext cx="7543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800">
                <a:solidFill>
                  <a:srgbClr val="0000FF"/>
                </a:solidFill>
              </a:rPr>
              <a:t>Vậy số nguyên cần tìm là </a:t>
            </a:r>
            <a:r>
              <a:rPr lang="en-US" sz="2800">
                <a:solidFill>
                  <a:srgbClr val="FF3300"/>
                </a:solidFill>
              </a:rPr>
              <a:t>-6</a:t>
            </a:r>
          </a:p>
        </p:txBody>
      </p:sp>
      <p:sp>
        <p:nvSpPr>
          <p:cNvPr id="18440" name="AutoShape 22">
            <a:hlinkClick r:id="rId7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077200" y="5867400"/>
            <a:ext cx="685800" cy="685800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58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58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358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358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589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1" name="Text Box 4"/>
          <p:cNvSpPr txBox="1">
            <a:spLocks noChangeArrowheads="1"/>
          </p:cNvSpPr>
          <p:nvPr/>
        </p:nvSpPr>
        <p:spPr bwMode="auto">
          <a:xfrm>
            <a:off x="152400" y="304800"/>
            <a:ext cx="8686800" cy="167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600">
                <a:solidFill>
                  <a:srgbClr val="0033CC"/>
                </a:solidFill>
              </a:rPr>
              <a:t>    </a:t>
            </a:r>
            <a:r>
              <a:rPr lang="en-US" sz="2600" u="sng">
                <a:solidFill>
                  <a:srgbClr val="008000"/>
                </a:solidFill>
              </a:rPr>
              <a:t>Bài 1:</a:t>
            </a:r>
            <a:r>
              <a:rPr lang="en-US" sz="2600"/>
              <a:t> Cho</a:t>
            </a:r>
          </a:p>
          <a:p>
            <a:pPr>
              <a:spcBef>
                <a:spcPct val="50000"/>
              </a:spcBef>
            </a:pPr>
            <a:r>
              <a:rPr lang="en-US" sz="2600">
                <a:solidFill>
                  <a:srgbClr val="0000FF"/>
                </a:solidFill>
              </a:rPr>
              <a:t> </a:t>
            </a:r>
          </a:p>
          <a:p>
            <a:pPr>
              <a:spcBef>
                <a:spcPct val="50000"/>
              </a:spcBef>
            </a:pPr>
            <a:r>
              <a:rPr lang="en-US" sz="2600">
                <a:solidFill>
                  <a:srgbClr val="0000FF"/>
                </a:solidFill>
              </a:rPr>
              <a:t>                  Tính </a:t>
            </a:r>
            <a:r>
              <a:rPr lang="en-US" sz="2600">
                <a:solidFill>
                  <a:srgbClr val="993300"/>
                </a:solidFill>
              </a:rPr>
              <a:t>x + y + z</a:t>
            </a:r>
          </a:p>
        </p:txBody>
      </p:sp>
      <p:sp>
        <p:nvSpPr>
          <p:cNvPr id="324615" name="Text Box 7"/>
          <p:cNvSpPr txBox="1">
            <a:spLocks noChangeArrowheads="1"/>
          </p:cNvSpPr>
          <p:nvPr/>
        </p:nvSpPr>
        <p:spPr bwMode="auto">
          <a:xfrm>
            <a:off x="4114800" y="1752600"/>
            <a:ext cx="1219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u="sng"/>
              <a:t>GIẢI</a:t>
            </a:r>
          </a:p>
        </p:txBody>
      </p:sp>
      <p:graphicFrame>
        <p:nvGraphicFramePr>
          <p:cNvPr id="3074" name="Object 11"/>
          <p:cNvGraphicFramePr>
            <a:graphicFrameLocks noChangeAspect="1"/>
          </p:cNvGraphicFramePr>
          <p:nvPr/>
        </p:nvGraphicFramePr>
        <p:xfrm>
          <a:off x="2209800" y="76200"/>
          <a:ext cx="3733800" cy="1208088"/>
        </p:xfrm>
        <a:graphic>
          <a:graphicData uri="http://schemas.openxmlformats.org/presentationml/2006/ole">
            <p:oleObj spid="_x0000_s3074" name="Equation" r:id="rId3" imgW="1286010" imgH="409485" progId="Equation.3">
              <p:embed/>
            </p:oleObj>
          </a:graphicData>
        </a:graphic>
      </p:graphicFrame>
      <p:graphicFrame>
        <p:nvGraphicFramePr>
          <p:cNvPr id="324621" name="Object 13"/>
          <p:cNvGraphicFramePr>
            <a:graphicFrameLocks noChangeAspect="1"/>
          </p:cNvGraphicFramePr>
          <p:nvPr/>
        </p:nvGraphicFramePr>
        <p:xfrm>
          <a:off x="838200" y="3429000"/>
          <a:ext cx="1611313" cy="1181100"/>
        </p:xfrm>
        <a:graphic>
          <a:graphicData uri="http://schemas.openxmlformats.org/presentationml/2006/ole">
            <p:oleObj spid="_x0000_s3075" name="Equation" r:id="rId4" imgW="561870" imgH="409485" progId="Equation.DSMT4">
              <p:embed/>
            </p:oleObj>
          </a:graphicData>
        </a:graphic>
      </p:graphicFrame>
      <p:graphicFrame>
        <p:nvGraphicFramePr>
          <p:cNvPr id="324622" name="Object 14"/>
          <p:cNvGraphicFramePr>
            <a:graphicFrameLocks noChangeAspect="1"/>
          </p:cNvGraphicFramePr>
          <p:nvPr/>
        </p:nvGraphicFramePr>
        <p:xfrm>
          <a:off x="762000" y="4495800"/>
          <a:ext cx="1790700" cy="1111250"/>
        </p:xfrm>
        <a:graphic>
          <a:graphicData uri="http://schemas.openxmlformats.org/presentationml/2006/ole">
            <p:oleObj spid="_x0000_s3076" name="Equation" r:id="rId5" imgW="628560" imgH="380910" progId="Equation.DSMT4">
              <p:embed/>
            </p:oleObj>
          </a:graphicData>
        </a:graphic>
      </p:graphicFrame>
      <p:sp>
        <p:nvSpPr>
          <p:cNvPr id="324623" name="Text Box 15"/>
          <p:cNvSpPr txBox="1">
            <a:spLocks noChangeArrowheads="1"/>
          </p:cNvSpPr>
          <p:nvPr/>
        </p:nvSpPr>
        <p:spPr bwMode="auto">
          <a:xfrm>
            <a:off x="228600" y="5715000"/>
            <a:ext cx="8610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3200">
                <a:solidFill>
                  <a:srgbClr val="0000FF"/>
                </a:solidFill>
              </a:rPr>
              <a:t>=&gt; x + y + z = 5 + (-3) + 10 = </a:t>
            </a:r>
            <a:r>
              <a:rPr lang="en-US" sz="3200">
                <a:solidFill>
                  <a:srgbClr val="FF3300"/>
                </a:solidFill>
              </a:rPr>
              <a:t>12</a:t>
            </a:r>
            <a:endParaRPr lang="en-US" sz="3200">
              <a:solidFill>
                <a:srgbClr val="FF3300"/>
              </a:solidFill>
              <a:cs typeface="Times New Roman" pitchFamily="18" charset="0"/>
            </a:endParaRPr>
          </a:p>
        </p:txBody>
      </p:sp>
      <p:graphicFrame>
        <p:nvGraphicFramePr>
          <p:cNvPr id="324624" name="Object 16"/>
          <p:cNvGraphicFramePr>
            <a:graphicFrameLocks noChangeAspect="1"/>
          </p:cNvGraphicFramePr>
          <p:nvPr/>
        </p:nvGraphicFramePr>
        <p:xfrm>
          <a:off x="838200" y="2209800"/>
          <a:ext cx="1790700" cy="1109663"/>
        </p:xfrm>
        <a:graphic>
          <a:graphicData uri="http://schemas.openxmlformats.org/presentationml/2006/ole">
            <p:oleObj spid="_x0000_s3077" name="Equation" r:id="rId6" imgW="628560" imgH="380910" progId="Equation.DSMT4">
              <p:embed/>
            </p:oleObj>
          </a:graphicData>
        </a:graphic>
      </p:graphicFrame>
      <p:graphicFrame>
        <p:nvGraphicFramePr>
          <p:cNvPr id="324625" name="Object 17"/>
          <p:cNvGraphicFramePr>
            <a:graphicFrameLocks noChangeAspect="1"/>
          </p:cNvGraphicFramePr>
          <p:nvPr/>
        </p:nvGraphicFramePr>
        <p:xfrm>
          <a:off x="2819400" y="2209800"/>
          <a:ext cx="3973513" cy="1109663"/>
        </p:xfrm>
        <a:graphic>
          <a:graphicData uri="http://schemas.openxmlformats.org/presentationml/2006/ole">
            <p:oleObj spid="_x0000_s3078" name="Equation" r:id="rId7" imgW="1400220" imgH="380910" progId="Equation.DSMT4">
              <p:embed/>
            </p:oleObj>
          </a:graphicData>
        </a:graphic>
      </p:graphicFrame>
      <p:graphicFrame>
        <p:nvGraphicFramePr>
          <p:cNvPr id="324626" name="Object 18"/>
          <p:cNvGraphicFramePr>
            <a:graphicFrameLocks noChangeAspect="1"/>
          </p:cNvGraphicFramePr>
          <p:nvPr/>
        </p:nvGraphicFramePr>
        <p:xfrm>
          <a:off x="2895600" y="3276600"/>
          <a:ext cx="2971800" cy="1109663"/>
        </p:xfrm>
        <a:graphic>
          <a:graphicData uri="http://schemas.openxmlformats.org/presentationml/2006/ole">
            <p:oleObj spid="_x0000_s3079" name="Equation" r:id="rId8" imgW="1047870" imgH="380910" progId="Equation.DSMT4">
              <p:embed/>
            </p:oleObj>
          </a:graphicData>
        </a:graphic>
      </p:graphicFrame>
      <p:graphicFrame>
        <p:nvGraphicFramePr>
          <p:cNvPr id="324627" name="Object 19"/>
          <p:cNvGraphicFramePr>
            <a:graphicFrameLocks noChangeAspect="1"/>
          </p:cNvGraphicFramePr>
          <p:nvPr/>
        </p:nvGraphicFramePr>
        <p:xfrm>
          <a:off x="2819400" y="4495800"/>
          <a:ext cx="4010025" cy="1111250"/>
        </p:xfrm>
        <a:graphic>
          <a:graphicData uri="http://schemas.openxmlformats.org/presentationml/2006/ole">
            <p:oleObj spid="_x0000_s3080" name="Equation" r:id="rId9" imgW="1409670" imgH="380910" progId="Equation.DSMT4">
              <p:embed/>
            </p:oleObj>
          </a:graphicData>
        </a:graphic>
      </p:graphicFrame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46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46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246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246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246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3246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3246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324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324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4615" grpId="0"/>
      <p:bldP spid="32462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3453" name="Group 109"/>
          <p:cNvGraphicFramePr>
            <a:graphicFrameLocks noGrp="1"/>
          </p:cNvGraphicFramePr>
          <p:nvPr/>
        </p:nvGraphicFramePr>
        <p:xfrm>
          <a:off x="838200" y="1219200"/>
          <a:ext cx="7315200" cy="4876800"/>
        </p:xfrm>
        <a:graphic>
          <a:graphicData uri="http://schemas.openxmlformats.org/drawingml/2006/table">
            <a:tbl>
              <a:tblPr/>
              <a:tblGrid>
                <a:gridCol w="1828800"/>
                <a:gridCol w="1828800"/>
                <a:gridCol w="1828800"/>
                <a:gridCol w="1828800"/>
              </a:tblGrid>
              <a:tr h="1625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</a:tr>
              <a:tr h="1625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</a:tr>
              <a:tr h="1625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098" name="Object 30">
            <a:hlinkClick r:id="rId6" action="ppaction://hlinksldjump"/>
          </p:cNvPr>
          <p:cNvGraphicFramePr>
            <a:graphicFrameLocks noChangeAspect="1"/>
          </p:cNvGraphicFramePr>
          <p:nvPr/>
        </p:nvGraphicFramePr>
        <p:xfrm>
          <a:off x="1371600" y="1447800"/>
          <a:ext cx="581025" cy="1169988"/>
        </p:xfrm>
        <a:graphic>
          <a:graphicData uri="http://schemas.openxmlformats.org/presentationml/2006/ole">
            <p:oleObj spid="_x0000_s4098" name="Equation" r:id="rId7" imgW="247590" imgH="380910" progId="Equation.3">
              <p:embed/>
            </p:oleObj>
          </a:graphicData>
        </a:graphic>
      </p:graphicFrame>
      <p:graphicFrame>
        <p:nvGraphicFramePr>
          <p:cNvPr id="4099" name="Object 31">
            <a:hlinkClick r:id="rId6" action="ppaction://hlinksldjump"/>
          </p:cNvPr>
          <p:cNvGraphicFramePr>
            <a:graphicFrameLocks noChangeAspect="1"/>
          </p:cNvGraphicFramePr>
          <p:nvPr/>
        </p:nvGraphicFramePr>
        <p:xfrm>
          <a:off x="3065463" y="1371600"/>
          <a:ext cx="1068387" cy="1282700"/>
        </p:xfrm>
        <a:graphic>
          <a:graphicData uri="http://schemas.openxmlformats.org/presentationml/2006/ole">
            <p:oleObj spid="_x0000_s4099" name="Equation" r:id="rId8" imgW="457110" imgH="419190" progId="Equation.3">
              <p:embed/>
            </p:oleObj>
          </a:graphicData>
        </a:graphic>
      </p:graphicFrame>
      <p:graphicFrame>
        <p:nvGraphicFramePr>
          <p:cNvPr id="4100" name="Object 32">
            <a:hlinkClick r:id="rId6" action="ppaction://hlinksldjump"/>
          </p:cNvPr>
          <p:cNvGraphicFramePr>
            <a:graphicFrameLocks noChangeAspect="1"/>
          </p:cNvGraphicFramePr>
          <p:nvPr/>
        </p:nvGraphicFramePr>
        <p:xfrm>
          <a:off x="5008563" y="1447800"/>
          <a:ext cx="522287" cy="1169988"/>
        </p:xfrm>
        <a:graphic>
          <a:graphicData uri="http://schemas.openxmlformats.org/presentationml/2006/ole">
            <p:oleObj spid="_x0000_s4100" name="Equation" r:id="rId9" imgW="218970" imgH="380910" progId="Equation.3">
              <p:embed/>
            </p:oleObj>
          </a:graphicData>
        </a:graphic>
      </p:graphicFrame>
      <p:graphicFrame>
        <p:nvGraphicFramePr>
          <p:cNvPr id="4101" name="Object 33">
            <a:hlinkClick r:id="rId6" action="ppaction://hlinksldjump"/>
          </p:cNvPr>
          <p:cNvGraphicFramePr>
            <a:graphicFrameLocks noChangeAspect="1"/>
          </p:cNvGraphicFramePr>
          <p:nvPr/>
        </p:nvGraphicFramePr>
        <p:xfrm>
          <a:off x="1371600" y="2819400"/>
          <a:ext cx="998538" cy="1379538"/>
        </p:xfrm>
        <a:graphic>
          <a:graphicData uri="http://schemas.openxmlformats.org/presentationml/2006/ole">
            <p:oleObj spid="_x0000_s4101" name="Equation" r:id="rId10" imgW="380970" imgH="409485" progId="Equation.3">
              <p:embed/>
            </p:oleObj>
          </a:graphicData>
        </a:graphic>
      </p:graphicFrame>
      <p:graphicFrame>
        <p:nvGraphicFramePr>
          <p:cNvPr id="4102" name="Object 35">
            <a:hlinkClick r:id="rId6" action="ppaction://hlinksldjump"/>
          </p:cNvPr>
          <p:cNvGraphicFramePr>
            <a:graphicFrameLocks noChangeAspect="1"/>
          </p:cNvGraphicFramePr>
          <p:nvPr/>
        </p:nvGraphicFramePr>
        <p:xfrm>
          <a:off x="4976813" y="2962275"/>
          <a:ext cx="804862" cy="1296988"/>
        </p:xfrm>
        <a:graphic>
          <a:graphicData uri="http://schemas.openxmlformats.org/presentationml/2006/ole">
            <p:oleObj spid="_x0000_s4102" name="Equation" r:id="rId11" imgW="304830" imgH="380910" progId="Equation.3">
              <p:embed/>
            </p:oleObj>
          </a:graphicData>
        </a:graphic>
      </p:graphicFrame>
      <p:graphicFrame>
        <p:nvGraphicFramePr>
          <p:cNvPr id="4103" name="Object 36">
            <a:hlinkClick r:id="rId6" action="ppaction://hlinksldjump"/>
          </p:cNvPr>
          <p:cNvGraphicFramePr>
            <a:graphicFrameLocks noChangeAspect="1"/>
          </p:cNvGraphicFramePr>
          <p:nvPr/>
        </p:nvGraphicFramePr>
        <p:xfrm>
          <a:off x="6958013" y="2962275"/>
          <a:ext cx="385762" cy="1296988"/>
        </p:xfrm>
        <a:graphic>
          <a:graphicData uri="http://schemas.openxmlformats.org/presentationml/2006/ole">
            <p:oleObj spid="_x0000_s4103" name="Equation" r:id="rId12" imgW="142830" imgH="380910" progId="Equation.3">
              <p:embed/>
            </p:oleObj>
          </a:graphicData>
        </a:graphic>
      </p:graphicFrame>
      <p:graphicFrame>
        <p:nvGraphicFramePr>
          <p:cNvPr id="4104" name="Object 37">
            <a:hlinkClick r:id="rId6" action="ppaction://hlinksldjump"/>
          </p:cNvPr>
          <p:cNvGraphicFramePr>
            <a:graphicFrameLocks noChangeAspect="1"/>
          </p:cNvGraphicFramePr>
          <p:nvPr/>
        </p:nvGraphicFramePr>
        <p:xfrm>
          <a:off x="6862763" y="1498600"/>
          <a:ext cx="347662" cy="1168400"/>
        </p:xfrm>
        <a:graphic>
          <a:graphicData uri="http://schemas.openxmlformats.org/presentationml/2006/ole">
            <p:oleObj spid="_x0000_s4104" name="Equation" r:id="rId13" imgW="142830" imgH="380910" progId="Equation.3">
              <p:embed/>
            </p:oleObj>
          </a:graphicData>
        </a:graphic>
      </p:graphicFrame>
      <p:graphicFrame>
        <p:nvGraphicFramePr>
          <p:cNvPr id="4105" name="Object 38">
            <a:hlinkClick r:id="rId6" action="ppaction://hlinksldjump"/>
          </p:cNvPr>
          <p:cNvGraphicFramePr>
            <a:graphicFrameLocks noChangeAspect="1"/>
          </p:cNvGraphicFramePr>
          <p:nvPr/>
        </p:nvGraphicFramePr>
        <p:xfrm>
          <a:off x="5105400" y="4572000"/>
          <a:ext cx="642938" cy="1296988"/>
        </p:xfrm>
        <a:graphic>
          <a:graphicData uri="http://schemas.openxmlformats.org/presentationml/2006/ole">
            <p:oleObj spid="_x0000_s4105" name="Equation" r:id="rId14" imgW="247590" imgH="380910" progId="Equation.3">
              <p:embed/>
            </p:oleObj>
          </a:graphicData>
        </a:graphic>
      </p:graphicFrame>
      <p:sp>
        <p:nvSpPr>
          <p:cNvPr id="4130" name="Text Box 39">
            <a:hlinkClick r:id="rId6" action="ppaction://hlinksldjump"/>
          </p:cNvPr>
          <p:cNvSpPr txBox="1">
            <a:spLocks noChangeArrowheads="1"/>
          </p:cNvSpPr>
          <p:nvPr/>
        </p:nvSpPr>
        <p:spPr bwMode="auto">
          <a:xfrm>
            <a:off x="2843213" y="3267075"/>
            <a:ext cx="1447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>
                <a:solidFill>
                  <a:srgbClr val="993300"/>
                </a:solidFill>
              </a:rPr>
              <a:t>45 phút</a:t>
            </a:r>
            <a:endParaRPr lang="en-US" sz="2400" u="sng">
              <a:solidFill>
                <a:srgbClr val="993300"/>
              </a:solidFill>
            </a:endParaRPr>
          </a:p>
        </p:txBody>
      </p:sp>
      <p:grpSp>
        <p:nvGrpSpPr>
          <p:cNvPr id="4131" name="Group 40"/>
          <p:cNvGrpSpPr>
            <a:grpSpLocks/>
          </p:cNvGrpSpPr>
          <p:nvPr/>
        </p:nvGrpSpPr>
        <p:grpSpPr bwMode="auto">
          <a:xfrm>
            <a:off x="1371600" y="4572000"/>
            <a:ext cx="1143000" cy="1296988"/>
            <a:chOff x="3264" y="3120"/>
            <a:chExt cx="720" cy="817"/>
          </a:xfrm>
        </p:grpSpPr>
        <p:sp>
          <p:nvSpPr>
            <p:cNvPr id="4180" name="Text Box 41">
              <a:hlinkClick r:id="rId6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3552" y="3312"/>
              <a:ext cx="432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400">
                  <a:solidFill>
                    <a:srgbClr val="993300"/>
                  </a:solidFill>
                </a:rPr>
                <a:t>giờ</a:t>
              </a:r>
            </a:p>
          </p:txBody>
        </p:sp>
        <p:graphicFrame>
          <p:nvGraphicFramePr>
            <p:cNvPr id="4107" name="Object 42"/>
            <p:cNvGraphicFramePr>
              <a:graphicFrameLocks noChangeAspect="1"/>
            </p:cNvGraphicFramePr>
            <p:nvPr/>
          </p:nvGraphicFramePr>
          <p:xfrm>
            <a:off x="3264" y="3120"/>
            <a:ext cx="243" cy="817"/>
          </p:xfrm>
          <a:graphic>
            <a:graphicData uri="http://schemas.openxmlformats.org/presentationml/2006/ole">
              <p:oleObj spid="_x0000_s4107" name="Equation" r:id="rId15" imgW="142830" imgH="380910" progId="Equation.3">
                <p:embed/>
              </p:oleObj>
            </a:graphicData>
          </a:graphic>
        </p:graphicFrame>
      </p:grpSp>
      <p:sp>
        <p:nvSpPr>
          <p:cNvPr id="4132" name="Text Box 43">
            <a:hlinkClick r:id="rId6" action="ppaction://hlinksldjump"/>
          </p:cNvPr>
          <p:cNvSpPr txBox="1">
            <a:spLocks noChangeArrowheads="1"/>
          </p:cNvSpPr>
          <p:nvPr/>
        </p:nvSpPr>
        <p:spPr bwMode="auto">
          <a:xfrm>
            <a:off x="6553200" y="4953000"/>
            <a:ext cx="1447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>
                <a:solidFill>
                  <a:srgbClr val="993300"/>
                </a:solidFill>
              </a:rPr>
              <a:t>40 phút</a:t>
            </a:r>
            <a:endParaRPr lang="en-US" sz="2400" u="sng">
              <a:solidFill>
                <a:srgbClr val="993300"/>
              </a:solidFill>
            </a:endParaRPr>
          </a:p>
        </p:txBody>
      </p:sp>
      <p:grpSp>
        <p:nvGrpSpPr>
          <p:cNvPr id="4133" name="Group 44"/>
          <p:cNvGrpSpPr>
            <a:grpSpLocks/>
          </p:cNvGrpSpPr>
          <p:nvPr/>
        </p:nvGrpSpPr>
        <p:grpSpPr bwMode="auto">
          <a:xfrm>
            <a:off x="3124200" y="4495800"/>
            <a:ext cx="1143000" cy="1296988"/>
            <a:chOff x="2064" y="2208"/>
            <a:chExt cx="720" cy="817"/>
          </a:xfrm>
        </p:grpSpPr>
        <p:graphicFrame>
          <p:nvGraphicFramePr>
            <p:cNvPr id="4106" name="Object 45"/>
            <p:cNvGraphicFramePr>
              <a:graphicFrameLocks noChangeAspect="1"/>
            </p:cNvGraphicFramePr>
            <p:nvPr/>
          </p:nvGraphicFramePr>
          <p:xfrm>
            <a:off x="2064" y="2208"/>
            <a:ext cx="243" cy="817"/>
          </p:xfrm>
          <a:graphic>
            <a:graphicData uri="http://schemas.openxmlformats.org/presentationml/2006/ole">
              <p:oleObj spid="_x0000_s4106" name="Equation" r:id="rId16" imgW="142830" imgH="380910" progId="Equation.3">
                <p:embed/>
              </p:oleObj>
            </a:graphicData>
          </a:graphic>
        </p:graphicFrame>
        <p:sp>
          <p:nvSpPr>
            <p:cNvPr id="4179" name="Text Box 46">
              <a:hlinkClick r:id="rId6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2352" y="2448"/>
              <a:ext cx="432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400">
                  <a:solidFill>
                    <a:srgbClr val="993300"/>
                  </a:solidFill>
                </a:rPr>
                <a:t>giờ</a:t>
              </a:r>
            </a:p>
          </p:txBody>
        </p:sp>
      </p:grpSp>
      <p:grpSp>
        <p:nvGrpSpPr>
          <p:cNvPr id="4134" name="Group 98"/>
          <p:cNvGrpSpPr>
            <a:grpSpLocks/>
          </p:cNvGrpSpPr>
          <p:nvPr/>
        </p:nvGrpSpPr>
        <p:grpSpPr bwMode="auto">
          <a:xfrm>
            <a:off x="-304800" y="0"/>
            <a:ext cx="9601200" cy="1447800"/>
            <a:chOff x="240" y="1680"/>
            <a:chExt cx="5520" cy="1776"/>
          </a:xfrm>
        </p:grpSpPr>
        <p:sp>
          <p:nvSpPr>
            <p:cNvPr id="4177" name="AutoShape 99"/>
            <p:cNvSpPr>
              <a:spLocks noChangeArrowheads="1"/>
            </p:cNvSpPr>
            <p:nvPr/>
          </p:nvSpPr>
          <p:spPr bwMode="auto">
            <a:xfrm>
              <a:off x="240" y="1680"/>
              <a:ext cx="5520" cy="1776"/>
            </a:xfrm>
            <a:prstGeom prst="roundRect">
              <a:avLst>
                <a:gd name="adj" fmla="val 16667"/>
              </a:avLst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4178" name="Text Box 100"/>
            <p:cNvSpPr txBox="1">
              <a:spLocks noChangeArrowheads="1"/>
            </p:cNvSpPr>
            <p:nvPr/>
          </p:nvSpPr>
          <p:spPr bwMode="auto">
            <a:xfrm>
              <a:off x="432" y="1775"/>
              <a:ext cx="5184" cy="6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en-US" sz="2800" b="0">
                  <a:solidFill>
                    <a:srgbClr val="0033CC"/>
                  </a:solidFill>
                </a:rPr>
                <a:t> </a:t>
              </a:r>
              <a:r>
                <a:rPr lang="en-US" sz="2800" u="sng"/>
                <a:t>Bài 2:</a:t>
              </a:r>
              <a:r>
                <a:rPr lang="en-US" sz="2800" b="0">
                  <a:solidFill>
                    <a:srgbClr val="0033CC"/>
                  </a:solidFill>
                </a:rPr>
                <a:t> </a:t>
              </a:r>
              <a:r>
                <a:rPr lang="en-US" sz="2400"/>
                <a:t>Tìm các cặp giá trị bằng nhau trong bảng sau:</a:t>
              </a:r>
            </a:p>
          </p:txBody>
        </p:sp>
      </p:grpSp>
      <p:sp>
        <p:nvSpPr>
          <p:cNvPr id="313445" name="AutoShape 101"/>
          <p:cNvSpPr>
            <a:spLocks noChangeArrowheads="1"/>
          </p:cNvSpPr>
          <p:nvPr/>
        </p:nvSpPr>
        <p:spPr bwMode="auto">
          <a:xfrm>
            <a:off x="4114800" y="-152400"/>
            <a:ext cx="4333875" cy="1676400"/>
          </a:xfrm>
          <a:prstGeom prst="cloudCallout">
            <a:avLst>
              <a:gd name="adj1" fmla="val 39597"/>
              <a:gd name="adj2" fmla="val 288542"/>
            </a:avLst>
          </a:prstGeom>
          <a:solidFill>
            <a:srgbClr val="837AFE"/>
          </a:solidFill>
          <a:ln w="38100" cap="sq">
            <a:solidFill>
              <a:srgbClr val="000099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 algn="ctr" eaLnBrk="0" hangingPunct="0">
              <a:defRPr/>
            </a:pPr>
            <a:r>
              <a:rPr lang="en-US" sz="360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Thảo luận</a:t>
            </a:r>
          </a:p>
          <a:p>
            <a:pPr algn="ctr" eaLnBrk="0" hangingPunct="0">
              <a:defRPr/>
            </a:pPr>
            <a:r>
              <a:rPr lang="en-US" sz="3600" b="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(3phút)</a:t>
            </a:r>
          </a:p>
        </p:txBody>
      </p:sp>
      <p:grpSp>
        <p:nvGrpSpPr>
          <p:cNvPr id="5" name="Group 102"/>
          <p:cNvGrpSpPr>
            <a:grpSpLocks/>
          </p:cNvGrpSpPr>
          <p:nvPr/>
        </p:nvGrpSpPr>
        <p:grpSpPr bwMode="auto">
          <a:xfrm>
            <a:off x="4800600" y="304800"/>
            <a:ext cx="2868613" cy="2584450"/>
            <a:chOff x="150" y="288"/>
            <a:chExt cx="1728" cy="1628"/>
          </a:xfrm>
        </p:grpSpPr>
        <p:pic>
          <p:nvPicPr>
            <p:cNvPr id="4175" name="Picture 103" descr="images629337_20_1"/>
            <p:cNvPicPr>
              <a:picLocks noChangeAspect="1" noChangeArrowheads="1" noCrop="1"/>
            </p:cNvPicPr>
            <p:nvPr/>
          </p:nvPicPr>
          <p:blipFill>
            <a:blip r:embed="rId17"/>
            <a:srcRect/>
            <a:stretch>
              <a:fillRect/>
            </a:stretch>
          </p:blipFill>
          <p:spPr bwMode="auto">
            <a:xfrm>
              <a:off x="288" y="288"/>
              <a:ext cx="1440" cy="14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176" name="Text Box 104"/>
            <p:cNvSpPr txBox="1">
              <a:spLocks noChangeArrowheads="1"/>
            </p:cNvSpPr>
            <p:nvPr/>
          </p:nvSpPr>
          <p:spPr bwMode="auto">
            <a:xfrm>
              <a:off x="150" y="1548"/>
              <a:ext cx="1728" cy="36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200">
                  <a:solidFill>
                    <a:srgbClr val="FF3300"/>
                  </a:solidFill>
                </a:rPr>
                <a:t>HẾT GIỜ</a:t>
              </a:r>
            </a:p>
          </p:txBody>
        </p:sp>
      </p:grpSp>
      <p:pic>
        <p:nvPicPr>
          <p:cNvPr id="313449" name="Picture 32" descr="j0232133"/>
          <p:cNvPicPr>
            <a:picLocks noChangeAspect="1" noChangeArrowheads="1"/>
          </p:cNvPicPr>
          <p:nvPr/>
        </p:nvPicPr>
        <p:blipFill>
          <a:blip r:embed="rId18"/>
          <a:srcRect/>
          <a:stretch>
            <a:fillRect/>
          </a:stretch>
        </p:blipFill>
        <p:spPr bwMode="auto">
          <a:xfrm>
            <a:off x="7696200" y="5562600"/>
            <a:ext cx="1039813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3450" name="Vao rung hoa.wav">
            <a:hlinkClick r:id="" action="ppaction://media"/>
          </p:cNvPr>
          <p:cNvPicPr>
            <a:picLocks noRot="1" noChangeAspect="1" noChangeArrowheads="1"/>
          </p:cNvPicPr>
          <p:nvPr>
            <a:audioFile r:link="rId2"/>
          </p:nvPr>
        </p:nvPicPr>
        <p:blipFill>
          <a:blip r:embed="rId19"/>
          <a:srcRect/>
          <a:stretch>
            <a:fillRect/>
          </a:stretch>
        </p:blipFill>
        <p:spPr bwMode="auto">
          <a:xfrm>
            <a:off x="4267200" y="37338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6" name="Group 146"/>
          <p:cNvGrpSpPr>
            <a:grpSpLocks/>
          </p:cNvGrpSpPr>
          <p:nvPr/>
        </p:nvGrpSpPr>
        <p:grpSpPr bwMode="auto">
          <a:xfrm>
            <a:off x="914400" y="1143000"/>
            <a:ext cx="533400" cy="550863"/>
            <a:chOff x="645" y="461"/>
            <a:chExt cx="336" cy="347"/>
          </a:xfrm>
        </p:grpSpPr>
        <p:sp>
          <p:nvSpPr>
            <p:cNvPr id="4173" name="Text Box 147"/>
            <p:cNvSpPr txBox="1">
              <a:spLocks noChangeArrowheads="1"/>
            </p:cNvSpPr>
            <p:nvPr/>
          </p:nvSpPr>
          <p:spPr bwMode="auto">
            <a:xfrm>
              <a:off x="645" y="461"/>
              <a:ext cx="336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>
                  <a:solidFill>
                    <a:srgbClr val="0000FF"/>
                  </a:solidFill>
                </a:rPr>
                <a:t>1</a:t>
              </a:r>
            </a:p>
          </p:txBody>
        </p:sp>
        <p:sp>
          <p:nvSpPr>
            <p:cNvPr id="4174" name="Oval 148"/>
            <p:cNvSpPr>
              <a:spLocks noChangeArrowheads="1"/>
            </p:cNvSpPr>
            <p:nvPr/>
          </p:nvSpPr>
          <p:spPr bwMode="auto">
            <a:xfrm>
              <a:off x="670" y="524"/>
              <a:ext cx="224" cy="284"/>
            </a:xfrm>
            <a:prstGeom prst="ellips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</p:grpSp>
      <p:grpSp>
        <p:nvGrpSpPr>
          <p:cNvPr id="7" name="Group 149"/>
          <p:cNvGrpSpPr>
            <a:grpSpLocks/>
          </p:cNvGrpSpPr>
          <p:nvPr/>
        </p:nvGrpSpPr>
        <p:grpSpPr bwMode="auto">
          <a:xfrm>
            <a:off x="2667000" y="1143000"/>
            <a:ext cx="533400" cy="550863"/>
            <a:chOff x="645" y="461"/>
            <a:chExt cx="336" cy="347"/>
          </a:xfrm>
        </p:grpSpPr>
        <p:sp>
          <p:nvSpPr>
            <p:cNvPr id="4171" name="Text Box 150"/>
            <p:cNvSpPr txBox="1">
              <a:spLocks noChangeArrowheads="1"/>
            </p:cNvSpPr>
            <p:nvPr/>
          </p:nvSpPr>
          <p:spPr bwMode="auto">
            <a:xfrm>
              <a:off x="645" y="461"/>
              <a:ext cx="336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>
                  <a:solidFill>
                    <a:srgbClr val="0000FF"/>
                  </a:solidFill>
                </a:rPr>
                <a:t>2</a:t>
              </a:r>
            </a:p>
          </p:txBody>
        </p:sp>
        <p:sp>
          <p:nvSpPr>
            <p:cNvPr id="4172" name="Oval 151"/>
            <p:cNvSpPr>
              <a:spLocks noChangeArrowheads="1"/>
            </p:cNvSpPr>
            <p:nvPr/>
          </p:nvSpPr>
          <p:spPr bwMode="auto">
            <a:xfrm>
              <a:off x="670" y="524"/>
              <a:ext cx="224" cy="284"/>
            </a:xfrm>
            <a:prstGeom prst="ellips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</p:grpSp>
      <p:grpSp>
        <p:nvGrpSpPr>
          <p:cNvPr id="8" name="Group 152"/>
          <p:cNvGrpSpPr>
            <a:grpSpLocks/>
          </p:cNvGrpSpPr>
          <p:nvPr/>
        </p:nvGrpSpPr>
        <p:grpSpPr bwMode="auto">
          <a:xfrm>
            <a:off x="4495800" y="1143000"/>
            <a:ext cx="533400" cy="550863"/>
            <a:chOff x="645" y="461"/>
            <a:chExt cx="336" cy="347"/>
          </a:xfrm>
        </p:grpSpPr>
        <p:sp>
          <p:nvSpPr>
            <p:cNvPr id="4169" name="Text Box 153"/>
            <p:cNvSpPr txBox="1">
              <a:spLocks noChangeArrowheads="1"/>
            </p:cNvSpPr>
            <p:nvPr/>
          </p:nvSpPr>
          <p:spPr bwMode="auto">
            <a:xfrm>
              <a:off x="645" y="461"/>
              <a:ext cx="336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>
                  <a:solidFill>
                    <a:srgbClr val="0000FF"/>
                  </a:solidFill>
                </a:rPr>
                <a:t>3</a:t>
              </a:r>
            </a:p>
          </p:txBody>
        </p:sp>
        <p:sp>
          <p:nvSpPr>
            <p:cNvPr id="4170" name="Oval 154"/>
            <p:cNvSpPr>
              <a:spLocks noChangeArrowheads="1"/>
            </p:cNvSpPr>
            <p:nvPr/>
          </p:nvSpPr>
          <p:spPr bwMode="auto">
            <a:xfrm>
              <a:off x="670" y="524"/>
              <a:ext cx="224" cy="284"/>
            </a:xfrm>
            <a:prstGeom prst="ellips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</p:grpSp>
      <p:grpSp>
        <p:nvGrpSpPr>
          <p:cNvPr id="9" name="Group 155"/>
          <p:cNvGrpSpPr>
            <a:grpSpLocks/>
          </p:cNvGrpSpPr>
          <p:nvPr/>
        </p:nvGrpSpPr>
        <p:grpSpPr bwMode="auto">
          <a:xfrm>
            <a:off x="6324600" y="1143000"/>
            <a:ext cx="533400" cy="550863"/>
            <a:chOff x="645" y="461"/>
            <a:chExt cx="336" cy="347"/>
          </a:xfrm>
        </p:grpSpPr>
        <p:sp>
          <p:nvSpPr>
            <p:cNvPr id="4167" name="Text Box 156"/>
            <p:cNvSpPr txBox="1">
              <a:spLocks noChangeArrowheads="1"/>
            </p:cNvSpPr>
            <p:nvPr/>
          </p:nvSpPr>
          <p:spPr bwMode="auto">
            <a:xfrm>
              <a:off x="645" y="461"/>
              <a:ext cx="336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>
                  <a:solidFill>
                    <a:srgbClr val="0000FF"/>
                  </a:solidFill>
                </a:rPr>
                <a:t>4</a:t>
              </a:r>
            </a:p>
          </p:txBody>
        </p:sp>
        <p:sp>
          <p:nvSpPr>
            <p:cNvPr id="4168" name="Oval 157"/>
            <p:cNvSpPr>
              <a:spLocks noChangeArrowheads="1"/>
            </p:cNvSpPr>
            <p:nvPr/>
          </p:nvSpPr>
          <p:spPr bwMode="auto">
            <a:xfrm>
              <a:off x="670" y="524"/>
              <a:ext cx="224" cy="284"/>
            </a:xfrm>
            <a:prstGeom prst="ellips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</p:grpSp>
      <p:grpSp>
        <p:nvGrpSpPr>
          <p:cNvPr id="10" name="Group 158"/>
          <p:cNvGrpSpPr>
            <a:grpSpLocks/>
          </p:cNvGrpSpPr>
          <p:nvPr/>
        </p:nvGrpSpPr>
        <p:grpSpPr bwMode="auto">
          <a:xfrm>
            <a:off x="990600" y="2819400"/>
            <a:ext cx="533400" cy="550863"/>
            <a:chOff x="645" y="461"/>
            <a:chExt cx="336" cy="347"/>
          </a:xfrm>
        </p:grpSpPr>
        <p:sp>
          <p:nvSpPr>
            <p:cNvPr id="4165" name="Text Box 159"/>
            <p:cNvSpPr txBox="1">
              <a:spLocks noChangeArrowheads="1"/>
            </p:cNvSpPr>
            <p:nvPr/>
          </p:nvSpPr>
          <p:spPr bwMode="auto">
            <a:xfrm>
              <a:off x="645" y="461"/>
              <a:ext cx="336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>
                  <a:solidFill>
                    <a:srgbClr val="0000FF"/>
                  </a:solidFill>
                </a:rPr>
                <a:t>5</a:t>
              </a:r>
            </a:p>
          </p:txBody>
        </p:sp>
        <p:sp>
          <p:nvSpPr>
            <p:cNvPr id="4166" name="Oval 160"/>
            <p:cNvSpPr>
              <a:spLocks noChangeArrowheads="1"/>
            </p:cNvSpPr>
            <p:nvPr/>
          </p:nvSpPr>
          <p:spPr bwMode="auto">
            <a:xfrm>
              <a:off x="670" y="524"/>
              <a:ext cx="224" cy="284"/>
            </a:xfrm>
            <a:prstGeom prst="ellips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</p:grpSp>
      <p:grpSp>
        <p:nvGrpSpPr>
          <p:cNvPr id="11" name="Group 161"/>
          <p:cNvGrpSpPr>
            <a:grpSpLocks/>
          </p:cNvGrpSpPr>
          <p:nvPr/>
        </p:nvGrpSpPr>
        <p:grpSpPr bwMode="auto">
          <a:xfrm>
            <a:off x="2743200" y="2819400"/>
            <a:ext cx="533400" cy="550863"/>
            <a:chOff x="645" y="461"/>
            <a:chExt cx="336" cy="347"/>
          </a:xfrm>
        </p:grpSpPr>
        <p:sp>
          <p:nvSpPr>
            <p:cNvPr id="4163" name="Text Box 162"/>
            <p:cNvSpPr txBox="1">
              <a:spLocks noChangeArrowheads="1"/>
            </p:cNvSpPr>
            <p:nvPr/>
          </p:nvSpPr>
          <p:spPr bwMode="auto">
            <a:xfrm>
              <a:off x="645" y="461"/>
              <a:ext cx="336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>
                  <a:solidFill>
                    <a:srgbClr val="0000FF"/>
                  </a:solidFill>
                </a:rPr>
                <a:t>6</a:t>
              </a:r>
            </a:p>
          </p:txBody>
        </p:sp>
        <p:sp>
          <p:nvSpPr>
            <p:cNvPr id="4164" name="Oval 163"/>
            <p:cNvSpPr>
              <a:spLocks noChangeArrowheads="1"/>
            </p:cNvSpPr>
            <p:nvPr/>
          </p:nvSpPr>
          <p:spPr bwMode="auto">
            <a:xfrm>
              <a:off x="670" y="524"/>
              <a:ext cx="224" cy="284"/>
            </a:xfrm>
            <a:prstGeom prst="ellips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</p:grpSp>
      <p:grpSp>
        <p:nvGrpSpPr>
          <p:cNvPr id="12" name="Group 164"/>
          <p:cNvGrpSpPr>
            <a:grpSpLocks/>
          </p:cNvGrpSpPr>
          <p:nvPr/>
        </p:nvGrpSpPr>
        <p:grpSpPr bwMode="auto">
          <a:xfrm>
            <a:off x="4495800" y="2819400"/>
            <a:ext cx="533400" cy="550863"/>
            <a:chOff x="645" y="461"/>
            <a:chExt cx="336" cy="347"/>
          </a:xfrm>
        </p:grpSpPr>
        <p:sp>
          <p:nvSpPr>
            <p:cNvPr id="4161" name="Text Box 165"/>
            <p:cNvSpPr txBox="1">
              <a:spLocks noChangeArrowheads="1"/>
            </p:cNvSpPr>
            <p:nvPr/>
          </p:nvSpPr>
          <p:spPr bwMode="auto">
            <a:xfrm>
              <a:off x="645" y="461"/>
              <a:ext cx="336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>
                  <a:solidFill>
                    <a:srgbClr val="0000FF"/>
                  </a:solidFill>
                </a:rPr>
                <a:t>7</a:t>
              </a:r>
            </a:p>
          </p:txBody>
        </p:sp>
        <p:sp>
          <p:nvSpPr>
            <p:cNvPr id="4162" name="Oval 166"/>
            <p:cNvSpPr>
              <a:spLocks noChangeArrowheads="1"/>
            </p:cNvSpPr>
            <p:nvPr/>
          </p:nvSpPr>
          <p:spPr bwMode="auto">
            <a:xfrm>
              <a:off x="670" y="524"/>
              <a:ext cx="224" cy="284"/>
            </a:xfrm>
            <a:prstGeom prst="ellips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</p:grpSp>
      <p:grpSp>
        <p:nvGrpSpPr>
          <p:cNvPr id="13" name="Group 167"/>
          <p:cNvGrpSpPr>
            <a:grpSpLocks/>
          </p:cNvGrpSpPr>
          <p:nvPr/>
        </p:nvGrpSpPr>
        <p:grpSpPr bwMode="auto">
          <a:xfrm>
            <a:off x="6324600" y="2819400"/>
            <a:ext cx="533400" cy="550863"/>
            <a:chOff x="645" y="461"/>
            <a:chExt cx="336" cy="347"/>
          </a:xfrm>
        </p:grpSpPr>
        <p:sp>
          <p:nvSpPr>
            <p:cNvPr id="4159" name="Text Box 168"/>
            <p:cNvSpPr txBox="1">
              <a:spLocks noChangeArrowheads="1"/>
            </p:cNvSpPr>
            <p:nvPr/>
          </p:nvSpPr>
          <p:spPr bwMode="auto">
            <a:xfrm>
              <a:off x="645" y="461"/>
              <a:ext cx="336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>
                  <a:solidFill>
                    <a:srgbClr val="0000FF"/>
                  </a:solidFill>
                </a:rPr>
                <a:t>8</a:t>
              </a:r>
            </a:p>
          </p:txBody>
        </p:sp>
        <p:sp>
          <p:nvSpPr>
            <p:cNvPr id="4160" name="Oval 169"/>
            <p:cNvSpPr>
              <a:spLocks noChangeArrowheads="1"/>
            </p:cNvSpPr>
            <p:nvPr/>
          </p:nvSpPr>
          <p:spPr bwMode="auto">
            <a:xfrm>
              <a:off x="670" y="524"/>
              <a:ext cx="224" cy="284"/>
            </a:xfrm>
            <a:prstGeom prst="ellips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</p:grpSp>
      <p:grpSp>
        <p:nvGrpSpPr>
          <p:cNvPr id="14" name="Group 170"/>
          <p:cNvGrpSpPr>
            <a:grpSpLocks/>
          </p:cNvGrpSpPr>
          <p:nvPr/>
        </p:nvGrpSpPr>
        <p:grpSpPr bwMode="auto">
          <a:xfrm>
            <a:off x="838200" y="4343400"/>
            <a:ext cx="533400" cy="550863"/>
            <a:chOff x="645" y="461"/>
            <a:chExt cx="336" cy="347"/>
          </a:xfrm>
        </p:grpSpPr>
        <p:sp>
          <p:nvSpPr>
            <p:cNvPr id="4157" name="Text Box 171"/>
            <p:cNvSpPr txBox="1">
              <a:spLocks noChangeArrowheads="1"/>
            </p:cNvSpPr>
            <p:nvPr/>
          </p:nvSpPr>
          <p:spPr bwMode="auto">
            <a:xfrm>
              <a:off x="645" y="461"/>
              <a:ext cx="336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>
                  <a:solidFill>
                    <a:srgbClr val="0000FF"/>
                  </a:solidFill>
                </a:rPr>
                <a:t>9</a:t>
              </a:r>
            </a:p>
          </p:txBody>
        </p:sp>
        <p:sp>
          <p:nvSpPr>
            <p:cNvPr id="4158" name="Oval 172"/>
            <p:cNvSpPr>
              <a:spLocks noChangeArrowheads="1"/>
            </p:cNvSpPr>
            <p:nvPr/>
          </p:nvSpPr>
          <p:spPr bwMode="auto">
            <a:xfrm>
              <a:off x="670" y="524"/>
              <a:ext cx="224" cy="284"/>
            </a:xfrm>
            <a:prstGeom prst="ellips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</p:grpSp>
      <p:grpSp>
        <p:nvGrpSpPr>
          <p:cNvPr id="15" name="Group 173"/>
          <p:cNvGrpSpPr>
            <a:grpSpLocks/>
          </p:cNvGrpSpPr>
          <p:nvPr/>
        </p:nvGrpSpPr>
        <p:grpSpPr bwMode="auto">
          <a:xfrm>
            <a:off x="2514600" y="4373563"/>
            <a:ext cx="838200" cy="550862"/>
            <a:chOff x="645" y="461"/>
            <a:chExt cx="336" cy="347"/>
          </a:xfrm>
        </p:grpSpPr>
        <p:sp>
          <p:nvSpPr>
            <p:cNvPr id="4155" name="Text Box 174"/>
            <p:cNvSpPr txBox="1">
              <a:spLocks noChangeArrowheads="1"/>
            </p:cNvSpPr>
            <p:nvPr/>
          </p:nvSpPr>
          <p:spPr bwMode="auto">
            <a:xfrm>
              <a:off x="645" y="461"/>
              <a:ext cx="336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>
                  <a:solidFill>
                    <a:srgbClr val="0000FF"/>
                  </a:solidFill>
                </a:rPr>
                <a:t>10</a:t>
              </a:r>
            </a:p>
          </p:txBody>
        </p:sp>
        <p:sp>
          <p:nvSpPr>
            <p:cNvPr id="4156" name="Oval 175"/>
            <p:cNvSpPr>
              <a:spLocks noChangeArrowheads="1"/>
            </p:cNvSpPr>
            <p:nvPr/>
          </p:nvSpPr>
          <p:spPr bwMode="auto">
            <a:xfrm>
              <a:off x="670" y="524"/>
              <a:ext cx="224" cy="284"/>
            </a:xfrm>
            <a:prstGeom prst="ellips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</p:grpSp>
      <p:grpSp>
        <p:nvGrpSpPr>
          <p:cNvPr id="16" name="Group 176"/>
          <p:cNvGrpSpPr>
            <a:grpSpLocks/>
          </p:cNvGrpSpPr>
          <p:nvPr/>
        </p:nvGrpSpPr>
        <p:grpSpPr bwMode="auto">
          <a:xfrm>
            <a:off x="4495800" y="4373563"/>
            <a:ext cx="838200" cy="550862"/>
            <a:chOff x="645" y="461"/>
            <a:chExt cx="336" cy="347"/>
          </a:xfrm>
        </p:grpSpPr>
        <p:sp>
          <p:nvSpPr>
            <p:cNvPr id="4153" name="Text Box 177"/>
            <p:cNvSpPr txBox="1">
              <a:spLocks noChangeArrowheads="1"/>
            </p:cNvSpPr>
            <p:nvPr/>
          </p:nvSpPr>
          <p:spPr bwMode="auto">
            <a:xfrm>
              <a:off x="645" y="461"/>
              <a:ext cx="336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>
                  <a:solidFill>
                    <a:srgbClr val="0000FF"/>
                  </a:solidFill>
                </a:rPr>
                <a:t>11</a:t>
              </a:r>
            </a:p>
          </p:txBody>
        </p:sp>
        <p:sp>
          <p:nvSpPr>
            <p:cNvPr id="4154" name="Oval 178"/>
            <p:cNvSpPr>
              <a:spLocks noChangeArrowheads="1"/>
            </p:cNvSpPr>
            <p:nvPr/>
          </p:nvSpPr>
          <p:spPr bwMode="auto">
            <a:xfrm>
              <a:off x="670" y="524"/>
              <a:ext cx="224" cy="284"/>
            </a:xfrm>
            <a:prstGeom prst="ellips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</p:grpSp>
      <p:grpSp>
        <p:nvGrpSpPr>
          <p:cNvPr id="17" name="Group 179"/>
          <p:cNvGrpSpPr>
            <a:grpSpLocks/>
          </p:cNvGrpSpPr>
          <p:nvPr/>
        </p:nvGrpSpPr>
        <p:grpSpPr bwMode="auto">
          <a:xfrm>
            <a:off x="6248400" y="4343400"/>
            <a:ext cx="762000" cy="550863"/>
            <a:chOff x="645" y="461"/>
            <a:chExt cx="336" cy="347"/>
          </a:xfrm>
        </p:grpSpPr>
        <p:sp>
          <p:nvSpPr>
            <p:cNvPr id="4151" name="Text Box 180"/>
            <p:cNvSpPr txBox="1">
              <a:spLocks noChangeArrowheads="1"/>
            </p:cNvSpPr>
            <p:nvPr/>
          </p:nvSpPr>
          <p:spPr bwMode="auto">
            <a:xfrm>
              <a:off x="645" y="461"/>
              <a:ext cx="336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>
                  <a:solidFill>
                    <a:srgbClr val="0000FF"/>
                  </a:solidFill>
                </a:rPr>
                <a:t>12</a:t>
              </a:r>
            </a:p>
          </p:txBody>
        </p:sp>
        <p:sp>
          <p:nvSpPr>
            <p:cNvPr id="4152" name="Oval 181"/>
            <p:cNvSpPr>
              <a:spLocks noChangeArrowheads="1"/>
            </p:cNvSpPr>
            <p:nvPr/>
          </p:nvSpPr>
          <p:spPr bwMode="auto">
            <a:xfrm>
              <a:off x="670" y="524"/>
              <a:ext cx="224" cy="284"/>
            </a:xfrm>
            <a:prstGeom prst="ellips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</p:grp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1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7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3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9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5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1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7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3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9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65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1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3134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3134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55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134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134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313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89" dur="74119" fill="hold"/>
                                        <p:tgtEl>
                                          <p:spTgt spid="31345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3" dur="500"/>
                                        <p:tgtEl>
                                          <p:spTgt spid="3134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3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6" dur="500"/>
                                        <p:tgtEl>
                                          <p:spTgt spid="3134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3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9" presetID="1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2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drumroll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02" presetID="4" presetClass="exit" presetSubtype="16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0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105" repeatCount="indefinite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13450"/>
                </p:tgtEl>
              </p:cMediaNode>
            </p:audio>
          </p:childTnLst>
        </p:cTn>
      </p:par>
    </p:tnLst>
    <p:bldLst>
      <p:bldP spid="313445" grpId="0" animBg="1"/>
      <p:bldP spid="313445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36997" name="Group 101"/>
          <p:cNvGraphicFramePr>
            <a:graphicFrameLocks noGrp="1"/>
          </p:cNvGraphicFramePr>
          <p:nvPr/>
        </p:nvGraphicFramePr>
        <p:xfrm>
          <a:off x="1066800" y="76200"/>
          <a:ext cx="7315200" cy="4800600"/>
        </p:xfrm>
        <a:graphic>
          <a:graphicData uri="http://schemas.openxmlformats.org/drawingml/2006/table">
            <a:tbl>
              <a:tblPr/>
              <a:tblGrid>
                <a:gridCol w="1828800"/>
                <a:gridCol w="1828800"/>
                <a:gridCol w="1828800"/>
                <a:gridCol w="1828800"/>
              </a:tblGrid>
              <a:tr h="1600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</a:tr>
              <a:tr h="1600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</a:tr>
              <a:tr h="1600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36926" name="Object 30"/>
          <p:cNvGraphicFramePr>
            <a:graphicFrameLocks noChangeAspect="1"/>
          </p:cNvGraphicFramePr>
          <p:nvPr/>
        </p:nvGraphicFramePr>
        <p:xfrm>
          <a:off x="1704975" y="304800"/>
          <a:ext cx="581025" cy="1169988"/>
        </p:xfrm>
        <a:graphic>
          <a:graphicData uri="http://schemas.openxmlformats.org/presentationml/2006/ole">
            <p:oleObj spid="_x0000_s5122" name="Equation" r:id="rId4" imgW="247590" imgH="380910" progId="Equation.3">
              <p:embed/>
            </p:oleObj>
          </a:graphicData>
        </a:graphic>
      </p:graphicFrame>
      <p:graphicFrame>
        <p:nvGraphicFramePr>
          <p:cNvPr id="336927" name="Object 31"/>
          <p:cNvGraphicFramePr>
            <a:graphicFrameLocks noChangeAspect="1"/>
          </p:cNvGraphicFramePr>
          <p:nvPr/>
        </p:nvGraphicFramePr>
        <p:xfrm>
          <a:off x="3351213" y="241300"/>
          <a:ext cx="1068387" cy="1282700"/>
        </p:xfrm>
        <a:graphic>
          <a:graphicData uri="http://schemas.openxmlformats.org/presentationml/2006/ole">
            <p:oleObj spid="_x0000_s5123" name="Equation" r:id="rId5" imgW="457110" imgH="419190" progId="Equation.3">
              <p:embed/>
            </p:oleObj>
          </a:graphicData>
        </a:graphic>
      </p:graphicFrame>
      <p:graphicFrame>
        <p:nvGraphicFramePr>
          <p:cNvPr id="336928" name="Object 32"/>
          <p:cNvGraphicFramePr>
            <a:graphicFrameLocks noChangeAspect="1"/>
          </p:cNvGraphicFramePr>
          <p:nvPr/>
        </p:nvGraphicFramePr>
        <p:xfrm>
          <a:off x="5345113" y="304800"/>
          <a:ext cx="522287" cy="1169988"/>
        </p:xfrm>
        <a:graphic>
          <a:graphicData uri="http://schemas.openxmlformats.org/presentationml/2006/ole">
            <p:oleObj spid="_x0000_s5124" name="Equation" r:id="rId6" imgW="218970" imgH="380910" progId="Equation.3">
              <p:embed/>
            </p:oleObj>
          </a:graphicData>
        </a:graphic>
      </p:graphicFrame>
      <p:graphicFrame>
        <p:nvGraphicFramePr>
          <p:cNvPr id="336929" name="Object 33"/>
          <p:cNvGraphicFramePr>
            <a:graphicFrameLocks noChangeAspect="1"/>
          </p:cNvGraphicFramePr>
          <p:nvPr/>
        </p:nvGraphicFramePr>
        <p:xfrm>
          <a:off x="1576388" y="1668463"/>
          <a:ext cx="998537" cy="1379537"/>
        </p:xfrm>
        <a:graphic>
          <a:graphicData uri="http://schemas.openxmlformats.org/presentationml/2006/ole">
            <p:oleObj spid="_x0000_s5125" name="Equation" r:id="rId7" imgW="380970" imgH="409485" progId="Equation.3">
              <p:embed/>
            </p:oleObj>
          </a:graphicData>
        </a:graphic>
      </p:graphicFrame>
      <p:graphicFrame>
        <p:nvGraphicFramePr>
          <p:cNvPr id="336931" name="Object 35"/>
          <p:cNvGraphicFramePr>
            <a:graphicFrameLocks noChangeAspect="1"/>
          </p:cNvGraphicFramePr>
          <p:nvPr/>
        </p:nvGraphicFramePr>
        <p:xfrm>
          <a:off x="5105400" y="1751013"/>
          <a:ext cx="804863" cy="1296987"/>
        </p:xfrm>
        <a:graphic>
          <a:graphicData uri="http://schemas.openxmlformats.org/presentationml/2006/ole">
            <p:oleObj spid="_x0000_s5126" name="Equation" r:id="rId8" imgW="304830" imgH="380910" progId="Equation.3">
              <p:embed/>
            </p:oleObj>
          </a:graphicData>
        </a:graphic>
      </p:graphicFrame>
      <p:graphicFrame>
        <p:nvGraphicFramePr>
          <p:cNvPr id="336932" name="Object 36"/>
          <p:cNvGraphicFramePr>
            <a:graphicFrameLocks noChangeAspect="1"/>
          </p:cNvGraphicFramePr>
          <p:nvPr/>
        </p:nvGraphicFramePr>
        <p:xfrm>
          <a:off x="7294563" y="1752600"/>
          <a:ext cx="385762" cy="1296988"/>
        </p:xfrm>
        <a:graphic>
          <a:graphicData uri="http://schemas.openxmlformats.org/presentationml/2006/ole">
            <p:oleObj spid="_x0000_s5127" name="Equation" r:id="rId9" imgW="142830" imgH="380910" progId="Equation.3">
              <p:embed/>
            </p:oleObj>
          </a:graphicData>
        </a:graphic>
      </p:graphicFrame>
      <p:graphicFrame>
        <p:nvGraphicFramePr>
          <p:cNvPr id="336933" name="Object 37"/>
          <p:cNvGraphicFramePr>
            <a:graphicFrameLocks noChangeAspect="1"/>
          </p:cNvGraphicFramePr>
          <p:nvPr/>
        </p:nvGraphicFramePr>
        <p:xfrm>
          <a:off x="7272338" y="304800"/>
          <a:ext cx="347662" cy="1168400"/>
        </p:xfrm>
        <a:graphic>
          <a:graphicData uri="http://schemas.openxmlformats.org/presentationml/2006/ole">
            <p:oleObj spid="_x0000_s5128" name="Equation" r:id="rId10" imgW="142830" imgH="380910" progId="Equation.3">
              <p:embed/>
            </p:oleObj>
          </a:graphicData>
        </a:graphic>
      </p:graphicFrame>
      <p:graphicFrame>
        <p:nvGraphicFramePr>
          <p:cNvPr id="336934" name="Object 38"/>
          <p:cNvGraphicFramePr>
            <a:graphicFrameLocks noChangeAspect="1"/>
          </p:cNvGraphicFramePr>
          <p:nvPr/>
        </p:nvGraphicFramePr>
        <p:xfrm>
          <a:off x="5181600" y="3351213"/>
          <a:ext cx="642938" cy="1296987"/>
        </p:xfrm>
        <a:graphic>
          <a:graphicData uri="http://schemas.openxmlformats.org/presentationml/2006/ole">
            <p:oleObj spid="_x0000_s5129" name="Equation" r:id="rId11" imgW="247590" imgH="380910" progId="Equation.3">
              <p:embed/>
            </p:oleObj>
          </a:graphicData>
        </a:graphic>
      </p:graphicFrame>
      <p:sp>
        <p:nvSpPr>
          <p:cNvPr id="336935" name="Text Box 39"/>
          <p:cNvSpPr txBox="1">
            <a:spLocks noChangeArrowheads="1"/>
          </p:cNvSpPr>
          <p:nvPr/>
        </p:nvSpPr>
        <p:spPr bwMode="auto">
          <a:xfrm>
            <a:off x="3048000" y="2071688"/>
            <a:ext cx="1447800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>
                <a:solidFill>
                  <a:srgbClr val="993300"/>
                </a:solidFill>
              </a:rPr>
              <a:t>45 phút</a:t>
            </a:r>
            <a:endParaRPr lang="en-US" sz="2800" u="sng">
              <a:solidFill>
                <a:srgbClr val="993300"/>
              </a:solidFill>
            </a:endParaRPr>
          </a:p>
        </p:txBody>
      </p:sp>
      <p:grpSp>
        <p:nvGrpSpPr>
          <p:cNvPr id="2" name="Group 40"/>
          <p:cNvGrpSpPr>
            <a:grpSpLocks/>
          </p:cNvGrpSpPr>
          <p:nvPr/>
        </p:nvGrpSpPr>
        <p:grpSpPr bwMode="auto">
          <a:xfrm>
            <a:off x="1600200" y="3427413"/>
            <a:ext cx="1143000" cy="1296987"/>
            <a:chOff x="3264" y="3120"/>
            <a:chExt cx="720" cy="817"/>
          </a:xfrm>
        </p:grpSpPr>
        <p:sp>
          <p:nvSpPr>
            <p:cNvPr id="5203" name="Text Box 41">
              <a:hlinkClick r:id="rId12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3552" y="3312"/>
              <a:ext cx="432" cy="6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800">
                  <a:solidFill>
                    <a:srgbClr val="993300"/>
                  </a:solidFill>
                </a:rPr>
                <a:t>giờ</a:t>
              </a:r>
            </a:p>
          </p:txBody>
        </p:sp>
        <p:graphicFrame>
          <p:nvGraphicFramePr>
            <p:cNvPr id="5131" name="Object 42"/>
            <p:cNvGraphicFramePr>
              <a:graphicFrameLocks noChangeAspect="1"/>
            </p:cNvGraphicFramePr>
            <p:nvPr/>
          </p:nvGraphicFramePr>
          <p:xfrm>
            <a:off x="3264" y="3120"/>
            <a:ext cx="243" cy="817"/>
          </p:xfrm>
          <a:graphic>
            <a:graphicData uri="http://schemas.openxmlformats.org/presentationml/2006/ole">
              <p:oleObj spid="_x0000_s5131" name="Equation" r:id="rId13" imgW="142830" imgH="380910" progId="Equation.3">
                <p:embed/>
              </p:oleObj>
            </a:graphicData>
          </a:graphic>
        </p:graphicFrame>
      </p:grpSp>
      <p:sp>
        <p:nvSpPr>
          <p:cNvPr id="336939" name="Text Box 43"/>
          <p:cNvSpPr txBox="1">
            <a:spLocks noChangeArrowheads="1"/>
          </p:cNvSpPr>
          <p:nvPr/>
        </p:nvSpPr>
        <p:spPr bwMode="auto">
          <a:xfrm>
            <a:off x="6858000" y="3595688"/>
            <a:ext cx="1447800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>
                <a:solidFill>
                  <a:srgbClr val="993300"/>
                </a:solidFill>
              </a:rPr>
              <a:t>40 phút</a:t>
            </a:r>
            <a:endParaRPr lang="en-US" sz="2800" u="sng">
              <a:solidFill>
                <a:srgbClr val="993300"/>
              </a:solidFill>
            </a:endParaRPr>
          </a:p>
        </p:txBody>
      </p:sp>
      <p:grpSp>
        <p:nvGrpSpPr>
          <p:cNvPr id="3" name="Group 44"/>
          <p:cNvGrpSpPr>
            <a:grpSpLocks/>
          </p:cNvGrpSpPr>
          <p:nvPr/>
        </p:nvGrpSpPr>
        <p:grpSpPr bwMode="auto">
          <a:xfrm>
            <a:off x="3352800" y="3351213"/>
            <a:ext cx="1143000" cy="1335087"/>
            <a:chOff x="2064" y="2208"/>
            <a:chExt cx="720" cy="841"/>
          </a:xfrm>
        </p:grpSpPr>
        <p:graphicFrame>
          <p:nvGraphicFramePr>
            <p:cNvPr id="5130" name="Object 45"/>
            <p:cNvGraphicFramePr>
              <a:graphicFrameLocks noChangeAspect="1"/>
            </p:cNvGraphicFramePr>
            <p:nvPr/>
          </p:nvGraphicFramePr>
          <p:xfrm>
            <a:off x="2064" y="2208"/>
            <a:ext cx="243" cy="817"/>
          </p:xfrm>
          <a:graphic>
            <a:graphicData uri="http://schemas.openxmlformats.org/presentationml/2006/ole">
              <p:oleObj spid="_x0000_s5130" name="Equation" r:id="rId14" imgW="142830" imgH="380910" progId="Equation.3">
                <p:embed/>
              </p:oleObj>
            </a:graphicData>
          </a:graphic>
        </p:graphicFrame>
        <p:sp>
          <p:nvSpPr>
            <p:cNvPr id="5202" name="Text Box 46"/>
            <p:cNvSpPr txBox="1">
              <a:spLocks noChangeArrowheads="1"/>
            </p:cNvSpPr>
            <p:nvPr/>
          </p:nvSpPr>
          <p:spPr bwMode="auto">
            <a:xfrm>
              <a:off x="2352" y="2448"/>
              <a:ext cx="432" cy="6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800">
                  <a:solidFill>
                    <a:srgbClr val="993300"/>
                  </a:solidFill>
                </a:rPr>
                <a:t>giờ</a:t>
              </a:r>
            </a:p>
          </p:txBody>
        </p:sp>
      </p:grpSp>
      <p:grpSp>
        <p:nvGrpSpPr>
          <p:cNvPr id="5158" name="Group 329"/>
          <p:cNvGrpSpPr>
            <a:grpSpLocks/>
          </p:cNvGrpSpPr>
          <p:nvPr/>
        </p:nvGrpSpPr>
        <p:grpSpPr bwMode="auto">
          <a:xfrm>
            <a:off x="1066800" y="20638"/>
            <a:ext cx="533400" cy="579437"/>
            <a:chOff x="624" y="445"/>
            <a:chExt cx="336" cy="365"/>
          </a:xfrm>
        </p:grpSpPr>
        <p:sp>
          <p:nvSpPr>
            <p:cNvPr id="5200" name="Text Box 51"/>
            <p:cNvSpPr txBox="1">
              <a:spLocks noChangeArrowheads="1"/>
            </p:cNvSpPr>
            <p:nvPr/>
          </p:nvSpPr>
          <p:spPr bwMode="auto">
            <a:xfrm>
              <a:off x="624" y="445"/>
              <a:ext cx="336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200">
                  <a:solidFill>
                    <a:srgbClr val="0033CC"/>
                  </a:solidFill>
                </a:rPr>
                <a:t>1</a:t>
              </a:r>
            </a:p>
          </p:txBody>
        </p:sp>
        <p:sp>
          <p:nvSpPr>
            <p:cNvPr id="5201" name="Oval 52"/>
            <p:cNvSpPr>
              <a:spLocks noChangeArrowheads="1"/>
            </p:cNvSpPr>
            <p:nvPr/>
          </p:nvSpPr>
          <p:spPr bwMode="auto">
            <a:xfrm>
              <a:off x="649" y="508"/>
              <a:ext cx="224" cy="284"/>
            </a:xfrm>
            <a:prstGeom prst="ellips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159" name="Group 53"/>
          <p:cNvGrpSpPr>
            <a:grpSpLocks/>
          </p:cNvGrpSpPr>
          <p:nvPr/>
        </p:nvGrpSpPr>
        <p:grpSpPr bwMode="auto">
          <a:xfrm>
            <a:off x="2743200" y="0"/>
            <a:ext cx="533400" cy="584200"/>
            <a:chOff x="645" y="461"/>
            <a:chExt cx="336" cy="368"/>
          </a:xfrm>
        </p:grpSpPr>
        <p:sp>
          <p:nvSpPr>
            <p:cNvPr id="5198" name="Text Box 54"/>
            <p:cNvSpPr txBox="1">
              <a:spLocks noChangeArrowheads="1"/>
            </p:cNvSpPr>
            <p:nvPr/>
          </p:nvSpPr>
          <p:spPr bwMode="auto">
            <a:xfrm>
              <a:off x="645" y="461"/>
              <a:ext cx="336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200">
                  <a:solidFill>
                    <a:srgbClr val="0000FF"/>
                  </a:solidFill>
                </a:rPr>
                <a:t>2</a:t>
              </a:r>
            </a:p>
          </p:txBody>
        </p:sp>
        <p:sp>
          <p:nvSpPr>
            <p:cNvPr id="5199" name="Oval 55"/>
            <p:cNvSpPr>
              <a:spLocks noChangeArrowheads="1"/>
            </p:cNvSpPr>
            <p:nvPr/>
          </p:nvSpPr>
          <p:spPr bwMode="auto">
            <a:xfrm>
              <a:off x="670" y="524"/>
              <a:ext cx="224" cy="284"/>
            </a:xfrm>
            <a:prstGeom prst="ellips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160" name="Group 56"/>
          <p:cNvGrpSpPr>
            <a:grpSpLocks/>
          </p:cNvGrpSpPr>
          <p:nvPr/>
        </p:nvGrpSpPr>
        <p:grpSpPr bwMode="auto">
          <a:xfrm>
            <a:off x="4648200" y="0"/>
            <a:ext cx="533400" cy="584200"/>
            <a:chOff x="645" y="461"/>
            <a:chExt cx="336" cy="368"/>
          </a:xfrm>
        </p:grpSpPr>
        <p:sp>
          <p:nvSpPr>
            <p:cNvPr id="5196" name="Text Box 57"/>
            <p:cNvSpPr txBox="1">
              <a:spLocks noChangeArrowheads="1"/>
            </p:cNvSpPr>
            <p:nvPr/>
          </p:nvSpPr>
          <p:spPr bwMode="auto">
            <a:xfrm>
              <a:off x="645" y="461"/>
              <a:ext cx="336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200">
                  <a:solidFill>
                    <a:srgbClr val="0000FF"/>
                  </a:solidFill>
                </a:rPr>
                <a:t>3</a:t>
              </a:r>
            </a:p>
          </p:txBody>
        </p:sp>
        <p:sp>
          <p:nvSpPr>
            <p:cNvPr id="5197" name="Oval 58"/>
            <p:cNvSpPr>
              <a:spLocks noChangeArrowheads="1"/>
            </p:cNvSpPr>
            <p:nvPr/>
          </p:nvSpPr>
          <p:spPr bwMode="auto">
            <a:xfrm>
              <a:off x="670" y="524"/>
              <a:ext cx="224" cy="284"/>
            </a:xfrm>
            <a:prstGeom prst="ellips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161" name="Group 59"/>
          <p:cNvGrpSpPr>
            <a:grpSpLocks/>
          </p:cNvGrpSpPr>
          <p:nvPr/>
        </p:nvGrpSpPr>
        <p:grpSpPr bwMode="auto">
          <a:xfrm>
            <a:off x="6553200" y="0"/>
            <a:ext cx="533400" cy="584200"/>
            <a:chOff x="645" y="461"/>
            <a:chExt cx="336" cy="368"/>
          </a:xfrm>
        </p:grpSpPr>
        <p:sp>
          <p:nvSpPr>
            <p:cNvPr id="5194" name="Text Box 60"/>
            <p:cNvSpPr txBox="1">
              <a:spLocks noChangeArrowheads="1"/>
            </p:cNvSpPr>
            <p:nvPr/>
          </p:nvSpPr>
          <p:spPr bwMode="auto">
            <a:xfrm>
              <a:off x="645" y="461"/>
              <a:ext cx="336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200">
                  <a:solidFill>
                    <a:srgbClr val="0000FF"/>
                  </a:solidFill>
                </a:rPr>
                <a:t>4</a:t>
              </a:r>
            </a:p>
          </p:txBody>
        </p:sp>
        <p:sp>
          <p:nvSpPr>
            <p:cNvPr id="5195" name="Oval 61"/>
            <p:cNvSpPr>
              <a:spLocks noChangeArrowheads="1"/>
            </p:cNvSpPr>
            <p:nvPr/>
          </p:nvSpPr>
          <p:spPr bwMode="auto">
            <a:xfrm>
              <a:off x="670" y="524"/>
              <a:ext cx="224" cy="284"/>
            </a:xfrm>
            <a:prstGeom prst="ellips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162" name="Group 62"/>
          <p:cNvGrpSpPr>
            <a:grpSpLocks/>
          </p:cNvGrpSpPr>
          <p:nvPr/>
        </p:nvGrpSpPr>
        <p:grpSpPr bwMode="auto">
          <a:xfrm>
            <a:off x="1066800" y="1524000"/>
            <a:ext cx="533400" cy="584200"/>
            <a:chOff x="645" y="461"/>
            <a:chExt cx="336" cy="368"/>
          </a:xfrm>
        </p:grpSpPr>
        <p:sp>
          <p:nvSpPr>
            <p:cNvPr id="5192" name="Text Box 63"/>
            <p:cNvSpPr txBox="1">
              <a:spLocks noChangeArrowheads="1"/>
            </p:cNvSpPr>
            <p:nvPr/>
          </p:nvSpPr>
          <p:spPr bwMode="auto">
            <a:xfrm>
              <a:off x="645" y="461"/>
              <a:ext cx="336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200">
                  <a:solidFill>
                    <a:srgbClr val="0000FF"/>
                  </a:solidFill>
                </a:rPr>
                <a:t>5</a:t>
              </a:r>
            </a:p>
          </p:txBody>
        </p:sp>
        <p:sp>
          <p:nvSpPr>
            <p:cNvPr id="5193" name="Oval 64"/>
            <p:cNvSpPr>
              <a:spLocks noChangeArrowheads="1"/>
            </p:cNvSpPr>
            <p:nvPr/>
          </p:nvSpPr>
          <p:spPr bwMode="auto">
            <a:xfrm>
              <a:off x="670" y="524"/>
              <a:ext cx="224" cy="284"/>
            </a:xfrm>
            <a:prstGeom prst="ellips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163" name="Group 65"/>
          <p:cNvGrpSpPr>
            <a:grpSpLocks/>
          </p:cNvGrpSpPr>
          <p:nvPr/>
        </p:nvGrpSpPr>
        <p:grpSpPr bwMode="auto">
          <a:xfrm>
            <a:off x="2819400" y="1524000"/>
            <a:ext cx="533400" cy="584200"/>
            <a:chOff x="645" y="461"/>
            <a:chExt cx="336" cy="368"/>
          </a:xfrm>
        </p:grpSpPr>
        <p:sp>
          <p:nvSpPr>
            <p:cNvPr id="5190" name="Text Box 66"/>
            <p:cNvSpPr txBox="1">
              <a:spLocks noChangeArrowheads="1"/>
            </p:cNvSpPr>
            <p:nvPr/>
          </p:nvSpPr>
          <p:spPr bwMode="auto">
            <a:xfrm>
              <a:off x="645" y="461"/>
              <a:ext cx="336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200">
                  <a:solidFill>
                    <a:srgbClr val="0000FF"/>
                  </a:solidFill>
                </a:rPr>
                <a:t>6</a:t>
              </a:r>
            </a:p>
          </p:txBody>
        </p:sp>
        <p:sp>
          <p:nvSpPr>
            <p:cNvPr id="5191" name="Oval 67"/>
            <p:cNvSpPr>
              <a:spLocks noChangeArrowheads="1"/>
            </p:cNvSpPr>
            <p:nvPr/>
          </p:nvSpPr>
          <p:spPr bwMode="auto">
            <a:xfrm>
              <a:off x="670" y="524"/>
              <a:ext cx="224" cy="284"/>
            </a:xfrm>
            <a:prstGeom prst="ellips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164" name="Group 74"/>
          <p:cNvGrpSpPr>
            <a:grpSpLocks/>
          </p:cNvGrpSpPr>
          <p:nvPr/>
        </p:nvGrpSpPr>
        <p:grpSpPr bwMode="auto">
          <a:xfrm>
            <a:off x="4648200" y="1524000"/>
            <a:ext cx="533400" cy="584200"/>
            <a:chOff x="645" y="461"/>
            <a:chExt cx="336" cy="368"/>
          </a:xfrm>
        </p:grpSpPr>
        <p:sp>
          <p:nvSpPr>
            <p:cNvPr id="5188" name="Text Box 75"/>
            <p:cNvSpPr txBox="1">
              <a:spLocks noChangeArrowheads="1"/>
            </p:cNvSpPr>
            <p:nvPr/>
          </p:nvSpPr>
          <p:spPr bwMode="auto">
            <a:xfrm>
              <a:off x="645" y="461"/>
              <a:ext cx="336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200">
                  <a:solidFill>
                    <a:srgbClr val="0000FF"/>
                  </a:solidFill>
                </a:rPr>
                <a:t>7</a:t>
              </a:r>
            </a:p>
          </p:txBody>
        </p:sp>
        <p:sp>
          <p:nvSpPr>
            <p:cNvPr id="5189" name="Oval 76"/>
            <p:cNvSpPr>
              <a:spLocks noChangeArrowheads="1"/>
            </p:cNvSpPr>
            <p:nvPr/>
          </p:nvSpPr>
          <p:spPr bwMode="auto">
            <a:xfrm>
              <a:off x="670" y="524"/>
              <a:ext cx="224" cy="284"/>
            </a:xfrm>
            <a:prstGeom prst="ellips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165" name="Group 77"/>
          <p:cNvGrpSpPr>
            <a:grpSpLocks/>
          </p:cNvGrpSpPr>
          <p:nvPr/>
        </p:nvGrpSpPr>
        <p:grpSpPr bwMode="auto">
          <a:xfrm>
            <a:off x="2743200" y="3200400"/>
            <a:ext cx="838200" cy="579438"/>
            <a:chOff x="645" y="461"/>
            <a:chExt cx="336" cy="365"/>
          </a:xfrm>
        </p:grpSpPr>
        <p:sp>
          <p:nvSpPr>
            <p:cNvPr id="5186" name="Text Box 78"/>
            <p:cNvSpPr txBox="1">
              <a:spLocks noChangeArrowheads="1"/>
            </p:cNvSpPr>
            <p:nvPr/>
          </p:nvSpPr>
          <p:spPr bwMode="auto">
            <a:xfrm>
              <a:off x="645" y="461"/>
              <a:ext cx="336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200">
                  <a:solidFill>
                    <a:srgbClr val="0000FF"/>
                  </a:solidFill>
                </a:rPr>
                <a:t>10</a:t>
              </a:r>
            </a:p>
          </p:txBody>
        </p:sp>
        <p:sp>
          <p:nvSpPr>
            <p:cNvPr id="5187" name="Oval 79"/>
            <p:cNvSpPr>
              <a:spLocks noChangeArrowheads="1"/>
            </p:cNvSpPr>
            <p:nvPr/>
          </p:nvSpPr>
          <p:spPr bwMode="auto">
            <a:xfrm>
              <a:off x="670" y="524"/>
              <a:ext cx="224" cy="284"/>
            </a:xfrm>
            <a:prstGeom prst="ellips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166" name="Group 80"/>
          <p:cNvGrpSpPr>
            <a:grpSpLocks/>
          </p:cNvGrpSpPr>
          <p:nvPr/>
        </p:nvGrpSpPr>
        <p:grpSpPr bwMode="auto">
          <a:xfrm>
            <a:off x="6477000" y="1554163"/>
            <a:ext cx="838200" cy="579437"/>
            <a:chOff x="645" y="461"/>
            <a:chExt cx="336" cy="365"/>
          </a:xfrm>
        </p:grpSpPr>
        <p:sp>
          <p:nvSpPr>
            <p:cNvPr id="5184" name="Text Box 81"/>
            <p:cNvSpPr txBox="1">
              <a:spLocks noChangeArrowheads="1"/>
            </p:cNvSpPr>
            <p:nvPr/>
          </p:nvSpPr>
          <p:spPr bwMode="auto">
            <a:xfrm>
              <a:off x="645" y="461"/>
              <a:ext cx="336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200">
                  <a:solidFill>
                    <a:srgbClr val="0000FF"/>
                  </a:solidFill>
                </a:rPr>
                <a:t> 8</a:t>
              </a:r>
            </a:p>
          </p:txBody>
        </p:sp>
        <p:sp>
          <p:nvSpPr>
            <p:cNvPr id="5185" name="Oval 82"/>
            <p:cNvSpPr>
              <a:spLocks noChangeArrowheads="1"/>
            </p:cNvSpPr>
            <p:nvPr/>
          </p:nvSpPr>
          <p:spPr bwMode="auto">
            <a:xfrm>
              <a:off x="670" y="524"/>
              <a:ext cx="224" cy="284"/>
            </a:xfrm>
            <a:prstGeom prst="ellips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167" name="Group 86"/>
          <p:cNvGrpSpPr>
            <a:grpSpLocks/>
          </p:cNvGrpSpPr>
          <p:nvPr/>
        </p:nvGrpSpPr>
        <p:grpSpPr bwMode="auto">
          <a:xfrm>
            <a:off x="6324600" y="3200400"/>
            <a:ext cx="838200" cy="584200"/>
            <a:chOff x="645" y="461"/>
            <a:chExt cx="336" cy="368"/>
          </a:xfrm>
        </p:grpSpPr>
        <p:sp>
          <p:nvSpPr>
            <p:cNvPr id="5182" name="Text Box 87"/>
            <p:cNvSpPr txBox="1">
              <a:spLocks noChangeArrowheads="1"/>
            </p:cNvSpPr>
            <p:nvPr/>
          </p:nvSpPr>
          <p:spPr bwMode="auto">
            <a:xfrm>
              <a:off x="645" y="461"/>
              <a:ext cx="336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200">
                  <a:solidFill>
                    <a:srgbClr val="0000FF"/>
                  </a:solidFill>
                </a:rPr>
                <a:t>12</a:t>
              </a:r>
            </a:p>
          </p:txBody>
        </p:sp>
        <p:sp>
          <p:nvSpPr>
            <p:cNvPr id="5183" name="Oval 88"/>
            <p:cNvSpPr>
              <a:spLocks noChangeArrowheads="1"/>
            </p:cNvSpPr>
            <p:nvPr/>
          </p:nvSpPr>
          <p:spPr bwMode="auto">
            <a:xfrm>
              <a:off x="670" y="524"/>
              <a:ext cx="224" cy="284"/>
            </a:xfrm>
            <a:prstGeom prst="ellips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168" name="Group 89"/>
          <p:cNvGrpSpPr>
            <a:grpSpLocks/>
          </p:cNvGrpSpPr>
          <p:nvPr/>
        </p:nvGrpSpPr>
        <p:grpSpPr bwMode="auto">
          <a:xfrm>
            <a:off x="4495800" y="3200400"/>
            <a:ext cx="838200" cy="579438"/>
            <a:chOff x="645" y="461"/>
            <a:chExt cx="336" cy="365"/>
          </a:xfrm>
        </p:grpSpPr>
        <p:sp>
          <p:nvSpPr>
            <p:cNvPr id="5180" name="Text Box 90"/>
            <p:cNvSpPr txBox="1">
              <a:spLocks noChangeArrowheads="1"/>
            </p:cNvSpPr>
            <p:nvPr/>
          </p:nvSpPr>
          <p:spPr bwMode="auto">
            <a:xfrm>
              <a:off x="645" y="461"/>
              <a:ext cx="336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200">
                  <a:solidFill>
                    <a:srgbClr val="0000FF"/>
                  </a:solidFill>
                </a:rPr>
                <a:t>11</a:t>
              </a:r>
            </a:p>
          </p:txBody>
        </p:sp>
        <p:sp>
          <p:nvSpPr>
            <p:cNvPr id="5181" name="Oval 91"/>
            <p:cNvSpPr>
              <a:spLocks noChangeArrowheads="1"/>
            </p:cNvSpPr>
            <p:nvPr/>
          </p:nvSpPr>
          <p:spPr bwMode="auto">
            <a:xfrm>
              <a:off x="670" y="524"/>
              <a:ext cx="224" cy="284"/>
            </a:xfrm>
            <a:prstGeom prst="ellips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169" name="Group 92"/>
          <p:cNvGrpSpPr>
            <a:grpSpLocks/>
          </p:cNvGrpSpPr>
          <p:nvPr/>
        </p:nvGrpSpPr>
        <p:grpSpPr bwMode="auto">
          <a:xfrm>
            <a:off x="990600" y="3200400"/>
            <a:ext cx="762000" cy="579438"/>
            <a:chOff x="645" y="461"/>
            <a:chExt cx="336" cy="365"/>
          </a:xfrm>
        </p:grpSpPr>
        <p:sp>
          <p:nvSpPr>
            <p:cNvPr id="5178" name="Text Box 93"/>
            <p:cNvSpPr txBox="1">
              <a:spLocks noChangeArrowheads="1"/>
            </p:cNvSpPr>
            <p:nvPr/>
          </p:nvSpPr>
          <p:spPr bwMode="auto">
            <a:xfrm>
              <a:off x="645" y="461"/>
              <a:ext cx="336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200">
                  <a:solidFill>
                    <a:srgbClr val="0000FF"/>
                  </a:solidFill>
                </a:rPr>
                <a:t> 9</a:t>
              </a:r>
            </a:p>
          </p:txBody>
        </p:sp>
        <p:sp>
          <p:nvSpPr>
            <p:cNvPr id="5179" name="Oval 94"/>
            <p:cNvSpPr>
              <a:spLocks noChangeArrowheads="1"/>
            </p:cNvSpPr>
            <p:nvPr/>
          </p:nvSpPr>
          <p:spPr bwMode="auto">
            <a:xfrm>
              <a:off x="670" y="524"/>
              <a:ext cx="224" cy="284"/>
            </a:xfrm>
            <a:prstGeom prst="ellips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170" name="Oval 134"/>
          <p:cNvSpPr>
            <a:spLocks noChangeArrowheads="1"/>
          </p:cNvSpPr>
          <p:nvPr/>
        </p:nvSpPr>
        <p:spPr bwMode="auto">
          <a:xfrm>
            <a:off x="838200" y="1600200"/>
            <a:ext cx="914400" cy="99060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7227" name="Text Box 331"/>
          <p:cNvSpPr txBox="1">
            <a:spLocks noChangeArrowheads="1"/>
          </p:cNvSpPr>
          <p:nvPr/>
        </p:nvSpPr>
        <p:spPr bwMode="auto">
          <a:xfrm>
            <a:off x="609600" y="5257800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=</a:t>
            </a:r>
          </a:p>
        </p:txBody>
      </p:sp>
      <p:sp>
        <p:nvSpPr>
          <p:cNvPr id="337228" name="Text Box 332"/>
          <p:cNvSpPr txBox="1">
            <a:spLocks noChangeArrowheads="1"/>
          </p:cNvSpPr>
          <p:nvPr/>
        </p:nvSpPr>
        <p:spPr bwMode="auto">
          <a:xfrm>
            <a:off x="3810000" y="5181600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=</a:t>
            </a:r>
          </a:p>
        </p:txBody>
      </p:sp>
      <p:sp>
        <p:nvSpPr>
          <p:cNvPr id="337229" name="Text Box 333"/>
          <p:cNvSpPr txBox="1">
            <a:spLocks noChangeArrowheads="1"/>
          </p:cNvSpPr>
          <p:nvPr/>
        </p:nvSpPr>
        <p:spPr bwMode="auto">
          <a:xfrm>
            <a:off x="6629400" y="5181600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=</a:t>
            </a:r>
          </a:p>
        </p:txBody>
      </p:sp>
      <p:sp>
        <p:nvSpPr>
          <p:cNvPr id="337230" name="Text Box 334"/>
          <p:cNvSpPr txBox="1">
            <a:spLocks noChangeArrowheads="1"/>
          </p:cNvSpPr>
          <p:nvPr/>
        </p:nvSpPr>
        <p:spPr bwMode="auto">
          <a:xfrm>
            <a:off x="762000" y="5943600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=</a:t>
            </a:r>
          </a:p>
        </p:txBody>
      </p:sp>
      <p:sp>
        <p:nvSpPr>
          <p:cNvPr id="337231" name="Text Box 335"/>
          <p:cNvSpPr txBox="1">
            <a:spLocks noChangeArrowheads="1"/>
          </p:cNvSpPr>
          <p:nvPr/>
        </p:nvSpPr>
        <p:spPr bwMode="auto">
          <a:xfrm>
            <a:off x="3886200" y="5867400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=</a:t>
            </a:r>
          </a:p>
        </p:txBody>
      </p:sp>
      <p:sp>
        <p:nvSpPr>
          <p:cNvPr id="337232" name="Text Box 336"/>
          <p:cNvSpPr txBox="1">
            <a:spLocks noChangeArrowheads="1"/>
          </p:cNvSpPr>
          <p:nvPr/>
        </p:nvSpPr>
        <p:spPr bwMode="auto">
          <a:xfrm>
            <a:off x="6705600" y="5791200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=</a:t>
            </a:r>
          </a:p>
        </p:txBody>
      </p:sp>
      <p:sp>
        <p:nvSpPr>
          <p:cNvPr id="5177" name="WordArt 341"/>
          <p:cNvSpPr>
            <a:spLocks noChangeArrowheads="1" noChangeShapeType="1" noTextEdit="1"/>
          </p:cNvSpPr>
          <p:nvPr/>
        </p:nvSpPr>
        <p:spPr bwMode="auto">
          <a:xfrm rot="5400000">
            <a:off x="-1673225" y="1916113"/>
            <a:ext cx="4489450" cy="914400"/>
          </a:xfrm>
          <a:prstGeom prst="rect">
            <a:avLst/>
          </a:prstGeom>
        </p:spPr>
        <p:txBody>
          <a:bodyPr vert="wordArtVert" wrap="none" fromWordArt="1">
            <a:prstTxWarp prst="textWave4">
              <a:avLst>
                <a:gd name="adj1" fmla="val 13005"/>
                <a:gd name="adj2" fmla="val 0"/>
              </a:avLst>
            </a:prstTxWarp>
          </a:bodyPr>
          <a:lstStyle/>
          <a:p>
            <a:pPr algn="ctr" fontAlgn="auto"/>
            <a:r>
              <a:rPr lang="vi-VN" sz="3600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00FF00"/>
                    </a:gs>
                    <a:gs pos="100000">
                      <a:srgbClr val="00CCFF"/>
                    </a:gs>
                  </a:gsLst>
                  <a:lin ang="0" scaled="1"/>
                </a:gradFill>
                <a:effectLst>
                  <a:outerShdw dist="99190" dir="7788334" algn="ctr" rotWithShape="0">
                    <a:srgbClr val="000080">
                      <a:alpha val="79999"/>
                    </a:srgbClr>
                  </a:outerShdw>
                </a:effectLst>
                <a:latin typeface="Arial"/>
                <a:cs typeface="Arial"/>
              </a:rPr>
              <a:t>AI TINH MẮT HƠN</a:t>
            </a:r>
            <a:endParaRPr lang="en-US" sz="3600" kern="10">
              <a:ln w="9525">
                <a:noFill/>
                <a:round/>
                <a:headEnd/>
                <a:tailEnd/>
              </a:ln>
              <a:gradFill rotWithShape="1">
                <a:gsLst>
                  <a:gs pos="0">
                    <a:srgbClr val="00FF00"/>
                  </a:gs>
                  <a:gs pos="100000">
                    <a:srgbClr val="00CCFF"/>
                  </a:gs>
                </a:gsLst>
                <a:lin ang="0" scaled="1"/>
              </a:gradFill>
              <a:effectLst>
                <a:outerShdw dist="99190" dir="7788334" algn="ctr" rotWithShape="0">
                  <a:srgbClr val="00008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369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2.31214E-7 L -0.17656 0.669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369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8" y="335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2.25434E-6 L -0.46841 0.21665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3369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4" y="108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6926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3369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 nodeType="clickPar">
                      <p:stCondLst>
                        <p:cond delay="0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4.91329E-6 L -0.0665 0.67053 " pathEditMode="relative" rAng="0" ptsTypes="AA">
                                      <p:cBhvr>
                                        <p:cTn id="17" dur="2000" fill="hold"/>
                                        <p:tgtEl>
                                          <p:spTgt spid="3369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3" y="335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9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4.62428E-6 L -0.33542 0.43838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3369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8" y="219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6927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3369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 nodeType="clickPar">
                      <p:stCondLst>
                        <p:cond delay="0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2.31214E-7 L 0.07865 0.6585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3369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" y="329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0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2.60116E-6 L 0.59809 0.44463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3369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9" y="222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6928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3369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 nodeType="clickPar">
                      <p:stCondLst>
                        <p:cond delay="0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2.31214E-7 L -0.75591 0.76948 " pathEditMode="relative" rAng="0" ptsTypes="AA">
                                      <p:cBhvr>
                                        <p:cTn id="39" dur="2000" fill="hold"/>
                                        <p:tgtEl>
                                          <p:spTgt spid="3369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78" y="385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1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4.16185E-6 L -0.42726 0.5496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3369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4" y="275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4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6933"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3369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 nodeType="clickPar">
                      <p:stCondLst>
                        <p:cond delay="0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1.96532E-6 L -0.0625 0.55954 " pathEditMode="relative" rAng="0" ptsTypes="AA">
                                      <p:cBhvr>
                                        <p:cTn id="50" dur="2000" fill="hold"/>
                                        <p:tgtEl>
                                          <p:spTgt spid="3369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" y="28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2" presetID="49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3.98844E-6 L 0.29583 0.29433 " pathEditMode="relative" rAng="0" ptsTypes="AA">
                                      <p:cBhvr>
                                        <p:cTn id="5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8" y="147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5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6935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 nodeType="clickPar">
                      <p:stCondLst>
                        <p:cond delay="0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2.25434E-6 L 0.2375 0.30543 " pathEditMode="relative" rAng="0" ptsTypes="AA">
                                      <p:cBhvr>
                                        <p:cTn id="6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9" y="153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63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2.71676E-6 L 0.0125 0.32647 " pathEditMode="relative" rAng="0" ptsTypes="AA">
                                      <p:cBhvr>
                                        <p:cTn id="64" dur="2000" fill="hold"/>
                                        <p:tgtEl>
                                          <p:spTgt spid="3369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" y="163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6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336935" grpId="0"/>
      <p:bldP spid="336939" grpId="0"/>
      <p:bldP spid="337227" grpId="0"/>
      <p:bldP spid="337228" grpId="0"/>
      <p:bldP spid="337229" grpId="0"/>
      <p:bldP spid="337230" grpId="0"/>
      <p:bldP spid="337231" grpId="0"/>
      <p:bldP spid="33723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994" name="Text Box 2"/>
          <p:cNvSpPr txBox="1">
            <a:spLocks noChangeArrowheads="1"/>
          </p:cNvSpPr>
          <p:nvPr/>
        </p:nvSpPr>
        <p:spPr bwMode="auto">
          <a:xfrm>
            <a:off x="304800" y="0"/>
            <a:ext cx="8229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3200" b="0">
                <a:solidFill>
                  <a:srgbClr val="0000FF"/>
                </a:solidFill>
              </a:rPr>
              <a:t>  </a:t>
            </a:r>
            <a:r>
              <a:rPr lang="en-US" sz="2800">
                <a:solidFill>
                  <a:srgbClr val="0000FF"/>
                </a:solidFill>
              </a:rPr>
              <a:t>Các cặp giá trị bằng nhau là:</a:t>
            </a:r>
            <a:endParaRPr lang="en-US" sz="2800">
              <a:solidFill>
                <a:srgbClr val="0000FF"/>
              </a:solidFill>
              <a:cs typeface="Times New Roman" pitchFamily="18" charset="0"/>
            </a:endParaRPr>
          </a:p>
        </p:txBody>
      </p:sp>
      <p:sp>
        <p:nvSpPr>
          <p:cNvPr id="340995" name="Text Box 3"/>
          <p:cNvSpPr txBox="1">
            <a:spLocks noChangeArrowheads="1"/>
          </p:cNvSpPr>
          <p:nvPr/>
        </p:nvSpPr>
        <p:spPr bwMode="auto">
          <a:xfrm>
            <a:off x="2590800" y="792163"/>
            <a:ext cx="8382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3200" b="0">
                <a:solidFill>
                  <a:srgbClr val="0000FF"/>
                </a:solidFill>
              </a:rPr>
              <a:t>;</a:t>
            </a:r>
            <a:endParaRPr lang="en-US" sz="2800">
              <a:solidFill>
                <a:srgbClr val="0000FF"/>
              </a:solidFill>
              <a:cs typeface="Times New Roman" pitchFamily="18" charset="0"/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533400" y="457200"/>
            <a:ext cx="1481138" cy="1296988"/>
            <a:chOff x="336" y="288"/>
            <a:chExt cx="933" cy="817"/>
          </a:xfrm>
        </p:grpSpPr>
        <p:graphicFrame>
          <p:nvGraphicFramePr>
            <p:cNvPr id="6154" name="Object 5">
              <a:hlinkClick r:id="rId3" action="ppaction://hlinksldjump"/>
            </p:cNvPr>
            <p:cNvGraphicFramePr>
              <a:graphicFrameLocks noChangeAspect="1"/>
            </p:cNvGraphicFramePr>
            <p:nvPr/>
          </p:nvGraphicFramePr>
          <p:xfrm>
            <a:off x="336" y="336"/>
            <a:ext cx="366" cy="737"/>
          </p:xfrm>
          <a:graphic>
            <a:graphicData uri="http://schemas.openxmlformats.org/presentationml/2006/ole">
              <p:oleObj spid="_x0000_s6154" name="Equation" r:id="rId4" imgW="247590" imgH="380910" progId="Equation.3">
                <p:embed/>
              </p:oleObj>
            </a:graphicData>
          </a:graphic>
        </p:graphicFrame>
        <p:graphicFrame>
          <p:nvGraphicFramePr>
            <p:cNvPr id="6155" name="Object 6">
              <a:hlinkClick r:id="rId3" action="ppaction://hlinksldjump"/>
            </p:cNvPr>
            <p:cNvGraphicFramePr>
              <a:graphicFrameLocks noChangeAspect="1"/>
            </p:cNvGraphicFramePr>
            <p:nvPr/>
          </p:nvGraphicFramePr>
          <p:xfrm>
            <a:off x="864" y="288"/>
            <a:ext cx="405" cy="817"/>
          </p:xfrm>
          <a:graphic>
            <a:graphicData uri="http://schemas.openxmlformats.org/presentationml/2006/ole">
              <p:oleObj spid="_x0000_s6155" name="Equation" r:id="rId5" imgW="247590" imgH="380910" progId="Equation.3">
                <p:embed/>
              </p:oleObj>
            </a:graphicData>
          </a:graphic>
        </p:graphicFrame>
        <p:sp>
          <p:nvSpPr>
            <p:cNvPr id="6178" name="Text Box 7"/>
            <p:cNvSpPr txBox="1">
              <a:spLocks noChangeArrowheads="1"/>
            </p:cNvSpPr>
            <p:nvPr/>
          </p:nvSpPr>
          <p:spPr bwMode="auto">
            <a:xfrm>
              <a:off x="672" y="504"/>
              <a:ext cx="528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en-US" sz="3200" b="0">
                  <a:solidFill>
                    <a:srgbClr val="0000FF"/>
                  </a:solidFill>
                </a:rPr>
                <a:t>=</a:t>
              </a:r>
              <a:endParaRPr lang="en-US" sz="2800">
                <a:solidFill>
                  <a:srgbClr val="0000FF"/>
                </a:solidFill>
                <a:cs typeface="Times New Roman" pitchFamily="18" charset="0"/>
              </a:endParaRPr>
            </a:p>
          </p:txBody>
        </p:sp>
      </p:grp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3325813" y="533400"/>
            <a:ext cx="1931987" cy="1358900"/>
            <a:chOff x="2095" y="336"/>
            <a:chExt cx="1217" cy="856"/>
          </a:xfrm>
        </p:grpSpPr>
        <p:graphicFrame>
          <p:nvGraphicFramePr>
            <p:cNvPr id="6152" name="Object 9">
              <a:hlinkClick r:id="rId3" action="ppaction://hlinksldjump"/>
            </p:cNvPr>
            <p:cNvGraphicFramePr>
              <a:graphicFrameLocks noChangeAspect="1"/>
            </p:cNvGraphicFramePr>
            <p:nvPr/>
          </p:nvGraphicFramePr>
          <p:xfrm>
            <a:off x="2095" y="384"/>
            <a:ext cx="673" cy="808"/>
          </p:xfrm>
          <a:graphic>
            <a:graphicData uri="http://schemas.openxmlformats.org/presentationml/2006/ole">
              <p:oleObj spid="_x0000_s6152" name="Equation" r:id="rId6" imgW="457110" imgH="419190" progId="Equation.3">
                <p:embed/>
              </p:oleObj>
            </a:graphicData>
          </a:graphic>
        </p:graphicFrame>
        <p:graphicFrame>
          <p:nvGraphicFramePr>
            <p:cNvPr id="6153" name="Object 10">
              <a:hlinkClick r:id="rId3" action="ppaction://hlinksldjump"/>
            </p:cNvPr>
            <p:cNvGraphicFramePr>
              <a:graphicFrameLocks noChangeAspect="1"/>
            </p:cNvGraphicFramePr>
            <p:nvPr/>
          </p:nvGraphicFramePr>
          <p:xfrm>
            <a:off x="3024" y="336"/>
            <a:ext cx="243" cy="817"/>
          </p:xfrm>
          <a:graphic>
            <a:graphicData uri="http://schemas.openxmlformats.org/presentationml/2006/ole">
              <p:oleObj spid="_x0000_s6153" name="Equation" r:id="rId7" imgW="142830" imgH="380910" progId="Equation.3">
                <p:embed/>
              </p:oleObj>
            </a:graphicData>
          </a:graphic>
        </p:graphicFrame>
        <p:sp>
          <p:nvSpPr>
            <p:cNvPr id="6177" name="Text Box 11"/>
            <p:cNvSpPr txBox="1">
              <a:spLocks noChangeArrowheads="1"/>
            </p:cNvSpPr>
            <p:nvPr/>
          </p:nvSpPr>
          <p:spPr bwMode="auto">
            <a:xfrm>
              <a:off x="2784" y="552"/>
              <a:ext cx="528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en-US" sz="3200" b="0">
                  <a:solidFill>
                    <a:srgbClr val="0000FF"/>
                  </a:solidFill>
                </a:rPr>
                <a:t>=</a:t>
              </a:r>
              <a:endParaRPr lang="en-US" sz="2800">
                <a:solidFill>
                  <a:srgbClr val="0000FF"/>
                </a:solidFill>
                <a:cs typeface="Times New Roman" pitchFamily="18" charset="0"/>
              </a:endParaRPr>
            </a:p>
          </p:txBody>
        </p:sp>
      </p:grp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6400800" y="438150"/>
            <a:ext cx="1928813" cy="1379538"/>
            <a:chOff x="4032" y="276"/>
            <a:chExt cx="1215" cy="869"/>
          </a:xfrm>
        </p:grpSpPr>
        <p:graphicFrame>
          <p:nvGraphicFramePr>
            <p:cNvPr id="6150" name="Object 13">
              <a:hlinkClick r:id="rId3" action="ppaction://hlinksldjump"/>
            </p:cNvPr>
            <p:cNvGraphicFramePr>
              <a:graphicFrameLocks noChangeAspect="1"/>
            </p:cNvGraphicFramePr>
            <p:nvPr/>
          </p:nvGraphicFramePr>
          <p:xfrm>
            <a:off x="4032" y="360"/>
            <a:ext cx="329" cy="737"/>
          </p:xfrm>
          <a:graphic>
            <a:graphicData uri="http://schemas.openxmlformats.org/presentationml/2006/ole">
              <p:oleObj spid="_x0000_s6150" name="Equation" r:id="rId8" imgW="218970" imgH="380910" progId="Equation.3">
                <p:embed/>
              </p:oleObj>
            </a:graphicData>
          </a:graphic>
        </p:graphicFrame>
        <p:graphicFrame>
          <p:nvGraphicFramePr>
            <p:cNvPr id="6151" name="Object 14">
              <a:hlinkClick r:id="rId3" action="ppaction://hlinksldjump"/>
            </p:cNvPr>
            <p:cNvGraphicFramePr>
              <a:graphicFrameLocks noChangeAspect="1"/>
            </p:cNvGraphicFramePr>
            <p:nvPr/>
          </p:nvGraphicFramePr>
          <p:xfrm>
            <a:off x="4618" y="276"/>
            <a:ext cx="629" cy="869"/>
          </p:xfrm>
          <a:graphic>
            <a:graphicData uri="http://schemas.openxmlformats.org/presentationml/2006/ole">
              <p:oleObj spid="_x0000_s6151" name="Equation" r:id="rId9" imgW="380970" imgH="409485" progId="Equation.3">
                <p:embed/>
              </p:oleObj>
            </a:graphicData>
          </a:graphic>
        </p:graphicFrame>
        <p:sp>
          <p:nvSpPr>
            <p:cNvPr id="6176" name="Text Box 15"/>
            <p:cNvSpPr txBox="1">
              <a:spLocks noChangeArrowheads="1"/>
            </p:cNvSpPr>
            <p:nvPr/>
          </p:nvSpPr>
          <p:spPr bwMode="auto">
            <a:xfrm>
              <a:off x="4320" y="528"/>
              <a:ext cx="528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en-US" sz="3200" b="0">
                  <a:solidFill>
                    <a:srgbClr val="0000FF"/>
                  </a:solidFill>
                </a:rPr>
                <a:t>=</a:t>
              </a:r>
              <a:endParaRPr lang="en-US" sz="2800">
                <a:solidFill>
                  <a:srgbClr val="0000FF"/>
                </a:solidFill>
                <a:cs typeface="Times New Roman" pitchFamily="18" charset="0"/>
              </a:endParaRPr>
            </a:p>
          </p:txBody>
        </p:sp>
      </p:grpSp>
      <p:grpSp>
        <p:nvGrpSpPr>
          <p:cNvPr id="5" name="Group 16"/>
          <p:cNvGrpSpPr>
            <a:grpSpLocks/>
          </p:cNvGrpSpPr>
          <p:nvPr/>
        </p:nvGrpSpPr>
        <p:grpSpPr bwMode="auto">
          <a:xfrm>
            <a:off x="685800" y="1981200"/>
            <a:ext cx="1566863" cy="1296988"/>
            <a:chOff x="432" y="1248"/>
            <a:chExt cx="987" cy="817"/>
          </a:xfrm>
        </p:grpSpPr>
        <p:graphicFrame>
          <p:nvGraphicFramePr>
            <p:cNvPr id="6148" name="Object 17">
              <a:hlinkClick r:id="rId3" action="ppaction://hlinksldjump"/>
            </p:cNvPr>
            <p:cNvGraphicFramePr>
              <a:graphicFrameLocks noChangeAspect="1"/>
            </p:cNvGraphicFramePr>
            <p:nvPr/>
          </p:nvGraphicFramePr>
          <p:xfrm>
            <a:off x="912" y="1248"/>
            <a:ext cx="507" cy="817"/>
          </p:xfrm>
          <a:graphic>
            <a:graphicData uri="http://schemas.openxmlformats.org/presentationml/2006/ole">
              <p:oleObj spid="_x0000_s6148" name="Equation" r:id="rId10" imgW="304830" imgH="380910" progId="Equation.3">
                <p:embed/>
              </p:oleObj>
            </a:graphicData>
          </a:graphic>
        </p:graphicFrame>
        <p:graphicFrame>
          <p:nvGraphicFramePr>
            <p:cNvPr id="6149" name="Object 18">
              <a:hlinkClick r:id="rId3" action="ppaction://hlinksldjump"/>
            </p:cNvPr>
            <p:cNvGraphicFramePr>
              <a:graphicFrameLocks noChangeAspect="1"/>
            </p:cNvGraphicFramePr>
            <p:nvPr/>
          </p:nvGraphicFramePr>
          <p:xfrm>
            <a:off x="432" y="1296"/>
            <a:ext cx="219" cy="736"/>
          </p:xfrm>
          <a:graphic>
            <a:graphicData uri="http://schemas.openxmlformats.org/presentationml/2006/ole">
              <p:oleObj spid="_x0000_s6149" name="Equation" r:id="rId11" imgW="142830" imgH="380910" progId="Equation.3">
                <p:embed/>
              </p:oleObj>
            </a:graphicData>
          </a:graphic>
        </p:graphicFrame>
        <p:sp>
          <p:nvSpPr>
            <p:cNvPr id="6175" name="Text Box 19"/>
            <p:cNvSpPr txBox="1">
              <a:spLocks noChangeArrowheads="1"/>
            </p:cNvSpPr>
            <p:nvPr/>
          </p:nvSpPr>
          <p:spPr bwMode="auto">
            <a:xfrm>
              <a:off x="672" y="1459"/>
              <a:ext cx="528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en-US" sz="3200" b="0">
                  <a:solidFill>
                    <a:srgbClr val="0000FF"/>
                  </a:solidFill>
                </a:rPr>
                <a:t>=</a:t>
              </a:r>
              <a:endParaRPr lang="en-US" sz="2800">
                <a:solidFill>
                  <a:srgbClr val="0000FF"/>
                </a:solidFill>
                <a:cs typeface="Times New Roman" pitchFamily="18" charset="0"/>
              </a:endParaRPr>
            </a:p>
          </p:txBody>
        </p:sp>
      </p:grpSp>
      <p:grpSp>
        <p:nvGrpSpPr>
          <p:cNvPr id="6" name="Group 20"/>
          <p:cNvGrpSpPr>
            <a:grpSpLocks/>
          </p:cNvGrpSpPr>
          <p:nvPr/>
        </p:nvGrpSpPr>
        <p:grpSpPr bwMode="auto">
          <a:xfrm>
            <a:off x="2971800" y="2019300"/>
            <a:ext cx="2667000" cy="1296988"/>
            <a:chOff x="1872" y="1272"/>
            <a:chExt cx="1680" cy="817"/>
          </a:xfrm>
        </p:grpSpPr>
        <p:sp>
          <p:nvSpPr>
            <p:cNvPr id="6171" name="Text Box 21">
              <a:hlinkClick r:id="rId3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1872" y="1488"/>
              <a:ext cx="912" cy="6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800">
                  <a:solidFill>
                    <a:srgbClr val="993300"/>
                  </a:solidFill>
                </a:rPr>
                <a:t>45 phút</a:t>
              </a:r>
              <a:endParaRPr lang="en-US" sz="2800" u="sng">
                <a:solidFill>
                  <a:srgbClr val="993300"/>
                </a:solidFill>
              </a:endParaRPr>
            </a:p>
          </p:txBody>
        </p:sp>
        <p:grpSp>
          <p:nvGrpSpPr>
            <p:cNvPr id="6172" name="Group 22"/>
            <p:cNvGrpSpPr>
              <a:grpSpLocks/>
            </p:cNvGrpSpPr>
            <p:nvPr/>
          </p:nvGrpSpPr>
          <p:grpSpPr bwMode="auto">
            <a:xfrm>
              <a:off x="2832" y="1272"/>
              <a:ext cx="720" cy="817"/>
              <a:chOff x="3264" y="3120"/>
              <a:chExt cx="720" cy="817"/>
            </a:xfrm>
          </p:grpSpPr>
          <p:sp>
            <p:nvSpPr>
              <p:cNvPr id="6174" name="Text Box 23">
                <a:hlinkClick r:id="rId3" action="ppaction://hlinksldjump"/>
              </p:cNvPr>
              <p:cNvSpPr txBox="1">
                <a:spLocks noChangeArrowheads="1"/>
              </p:cNvSpPr>
              <p:nvPr/>
            </p:nvSpPr>
            <p:spPr bwMode="auto">
              <a:xfrm>
                <a:off x="3552" y="3312"/>
                <a:ext cx="432" cy="60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800">
                    <a:solidFill>
                      <a:srgbClr val="993300"/>
                    </a:solidFill>
                  </a:rPr>
                  <a:t>giờ</a:t>
                </a:r>
              </a:p>
            </p:txBody>
          </p:sp>
          <p:graphicFrame>
            <p:nvGraphicFramePr>
              <p:cNvPr id="6147" name="Object 24"/>
              <p:cNvGraphicFramePr>
                <a:graphicFrameLocks noChangeAspect="1"/>
              </p:cNvGraphicFramePr>
              <p:nvPr/>
            </p:nvGraphicFramePr>
            <p:xfrm>
              <a:off x="3264" y="3120"/>
              <a:ext cx="243" cy="817"/>
            </p:xfrm>
            <a:graphic>
              <a:graphicData uri="http://schemas.openxmlformats.org/presentationml/2006/ole">
                <p:oleObj spid="_x0000_s6147" name="Equation" r:id="rId12" imgW="142830" imgH="380910" progId="Equation.3">
                  <p:embed/>
                </p:oleObj>
              </a:graphicData>
            </a:graphic>
          </p:graphicFrame>
        </p:grpSp>
        <p:sp>
          <p:nvSpPr>
            <p:cNvPr id="6173" name="Text Box 25"/>
            <p:cNvSpPr txBox="1">
              <a:spLocks noChangeArrowheads="1"/>
            </p:cNvSpPr>
            <p:nvPr/>
          </p:nvSpPr>
          <p:spPr bwMode="auto">
            <a:xfrm>
              <a:off x="2628" y="1488"/>
              <a:ext cx="528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en-US" sz="3200" b="0">
                  <a:solidFill>
                    <a:srgbClr val="0000FF"/>
                  </a:solidFill>
                </a:rPr>
                <a:t>=</a:t>
              </a:r>
              <a:endParaRPr lang="en-US" sz="2800">
                <a:solidFill>
                  <a:srgbClr val="0000FF"/>
                </a:solidFill>
                <a:cs typeface="Times New Roman" pitchFamily="18" charset="0"/>
              </a:endParaRPr>
            </a:p>
          </p:txBody>
        </p:sp>
      </p:grpSp>
      <p:grpSp>
        <p:nvGrpSpPr>
          <p:cNvPr id="8" name="Group 34"/>
          <p:cNvGrpSpPr>
            <a:grpSpLocks/>
          </p:cNvGrpSpPr>
          <p:nvPr/>
        </p:nvGrpSpPr>
        <p:grpSpPr bwMode="auto">
          <a:xfrm>
            <a:off x="6096000" y="1981200"/>
            <a:ext cx="2819400" cy="1335088"/>
            <a:chOff x="2544" y="2208"/>
            <a:chExt cx="1776" cy="841"/>
          </a:xfrm>
        </p:grpSpPr>
        <p:sp>
          <p:nvSpPr>
            <p:cNvPr id="6167" name="Text Box 35">
              <a:hlinkClick r:id="rId3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3408" y="2448"/>
              <a:ext cx="912" cy="6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800">
                  <a:solidFill>
                    <a:srgbClr val="993300"/>
                  </a:solidFill>
                </a:rPr>
                <a:t>40 phút</a:t>
              </a:r>
              <a:endParaRPr lang="en-US" sz="2800" u="sng">
                <a:solidFill>
                  <a:srgbClr val="993300"/>
                </a:solidFill>
              </a:endParaRPr>
            </a:p>
          </p:txBody>
        </p:sp>
        <p:grpSp>
          <p:nvGrpSpPr>
            <p:cNvPr id="6168" name="Group 36"/>
            <p:cNvGrpSpPr>
              <a:grpSpLocks/>
            </p:cNvGrpSpPr>
            <p:nvPr/>
          </p:nvGrpSpPr>
          <p:grpSpPr bwMode="auto">
            <a:xfrm>
              <a:off x="2544" y="2208"/>
              <a:ext cx="720" cy="841"/>
              <a:chOff x="2064" y="2208"/>
              <a:chExt cx="720" cy="841"/>
            </a:xfrm>
          </p:grpSpPr>
          <p:graphicFrame>
            <p:nvGraphicFramePr>
              <p:cNvPr id="6146" name="Object 37"/>
              <p:cNvGraphicFramePr>
                <a:graphicFrameLocks noChangeAspect="1"/>
              </p:cNvGraphicFramePr>
              <p:nvPr/>
            </p:nvGraphicFramePr>
            <p:xfrm>
              <a:off x="2064" y="2208"/>
              <a:ext cx="243" cy="817"/>
            </p:xfrm>
            <a:graphic>
              <a:graphicData uri="http://schemas.openxmlformats.org/presentationml/2006/ole">
                <p:oleObj spid="_x0000_s6146" name="Equation" r:id="rId13" imgW="142830" imgH="380910" progId="Equation.3">
                  <p:embed/>
                </p:oleObj>
              </a:graphicData>
            </a:graphic>
          </p:graphicFrame>
          <p:sp>
            <p:nvSpPr>
              <p:cNvPr id="6170" name="Text Box 38">
                <a:hlinkClick r:id="rId3" action="ppaction://hlinksldjump"/>
              </p:cNvPr>
              <p:cNvSpPr txBox="1">
                <a:spLocks noChangeArrowheads="1"/>
              </p:cNvSpPr>
              <p:nvPr/>
            </p:nvSpPr>
            <p:spPr bwMode="auto">
              <a:xfrm>
                <a:off x="2352" y="2448"/>
                <a:ext cx="432" cy="60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800">
                    <a:solidFill>
                      <a:srgbClr val="993300"/>
                    </a:solidFill>
                  </a:rPr>
                  <a:t>giờ</a:t>
                </a:r>
              </a:p>
            </p:txBody>
          </p:sp>
        </p:grpSp>
        <p:sp>
          <p:nvSpPr>
            <p:cNvPr id="6169" name="Text Box 39"/>
            <p:cNvSpPr txBox="1">
              <a:spLocks noChangeArrowheads="1"/>
            </p:cNvSpPr>
            <p:nvPr/>
          </p:nvSpPr>
          <p:spPr bwMode="auto">
            <a:xfrm>
              <a:off x="3192" y="2424"/>
              <a:ext cx="528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en-US" sz="3200" b="0">
                  <a:solidFill>
                    <a:srgbClr val="0000FF"/>
                  </a:solidFill>
                </a:rPr>
                <a:t>=</a:t>
              </a:r>
              <a:endParaRPr lang="en-US" sz="2800">
                <a:solidFill>
                  <a:srgbClr val="0000FF"/>
                </a:solidFill>
                <a:cs typeface="Times New Roman" pitchFamily="18" charset="0"/>
              </a:endParaRPr>
            </a:p>
          </p:txBody>
        </p:sp>
      </p:grpSp>
      <p:sp>
        <p:nvSpPr>
          <p:cNvPr id="341032" name="Text Box 40"/>
          <p:cNvSpPr txBox="1">
            <a:spLocks noChangeArrowheads="1"/>
          </p:cNvSpPr>
          <p:nvPr/>
        </p:nvSpPr>
        <p:spPr bwMode="auto">
          <a:xfrm>
            <a:off x="5715000" y="838200"/>
            <a:ext cx="838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3200" b="0">
                <a:solidFill>
                  <a:srgbClr val="0000FF"/>
                </a:solidFill>
              </a:rPr>
              <a:t>;</a:t>
            </a:r>
            <a:endParaRPr lang="en-US" sz="2800">
              <a:solidFill>
                <a:srgbClr val="0000FF"/>
              </a:solidFill>
              <a:cs typeface="Times New Roman" pitchFamily="18" charset="0"/>
            </a:endParaRPr>
          </a:p>
        </p:txBody>
      </p:sp>
      <p:sp>
        <p:nvSpPr>
          <p:cNvPr id="341033" name="Text Box 41"/>
          <p:cNvSpPr txBox="1">
            <a:spLocks noChangeArrowheads="1"/>
          </p:cNvSpPr>
          <p:nvPr/>
        </p:nvSpPr>
        <p:spPr bwMode="auto">
          <a:xfrm>
            <a:off x="2590800" y="2286000"/>
            <a:ext cx="838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3200" b="0">
                <a:solidFill>
                  <a:srgbClr val="0000FF"/>
                </a:solidFill>
              </a:rPr>
              <a:t>;</a:t>
            </a:r>
            <a:endParaRPr lang="en-US" sz="2800">
              <a:solidFill>
                <a:srgbClr val="0000FF"/>
              </a:solidFill>
              <a:cs typeface="Times New Roman" pitchFamily="18" charset="0"/>
            </a:endParaRPr>
          </a:p>
        </p:txBody>
      </p:sp>
      <p:sp>
        <p:nvSpPr>
          <p:cNvPr id="341034" name="Text Box 42"/>
          <p:cNvSpPr txBox="1">
            <a:spLocks noChangeArrowheads="1"/>
          </p:cNvSpPr>
          <p:nvPr/>
        </p:nvSpPr>
        <p:spPr bwMode="auto">
          <a:xfrm>
            <a:off x="5715000" y="2286000"/>
            <a:ext cx="838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3200" b="0">
                <a:solidFill>
                  <a:srgbClr val="0000FF"/>
                </a:solidFill>
              </a:rPr>
              <a:t>;</a:t>
            </a:r>
            <a:endParaRPr lang="en-US" sz="2800">
              <a:solidFill>
                <a:srgbClr val="0000FF"/>
              </a:solidFill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3409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409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4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341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34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4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0994" grpId="0"/>
      <p:bldP spid="340995" grpId="0"/>
      <p:bldP spid="341032" grpId="0"/>
      <p:bldP spid="341033" grpId="0"/>
      <p:bldP spid="34103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1143000" y="152400"/>
            <a:ext cx="6477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u="sng"/>
              <a:t>Bài 3</a:t>
            </a:r>
            <a:r>
              <a:rPr lang="en-US" sz="2800"/>
              <a:t>: Trò ch</a:t>
            </a:r>
            <a:r>
              <a:rPr lang="vi-VN" sz="2800"/>
              <a:t>ơ</a:t>
            </a:r>
            <a:r>
              <a:rPr lang="en-US" sz="2800"/>
              <a:t>i</a:t>
            </a:r>
            <a:r>
              <a:rPr lang="en-US" sz="2800">
                <a:solidFill>
                  <a:srgbClr val="FFFF00"/>
                </a:solidFill>
              </a:rPr>
              <a:t> THỎ TÌM CÀRỐT</a:t>
            </a:r>
            <a:r>
              <a:rPr lang="en-US" sz="2800">
                <a:solidFill>
                  <a:srgbClr val="FF3300"/>
                </a:solidFill>
              </a:rPr>
              <a:t> </a:t>
            </a:r>
          </a:p>
        </p:txBody>
      </p:sp>
      <p:graphicFrame>
        <p:nvGraphicFramePr>
          <p:cNvPr id="327683" name="Group 3"/>
          <p:cNvGraphicFramePr>
            <a:graphicFrameLocks noGrp="1"/>
          </p:cNvGraphicFramePr>
          <p:nvPr/>
        </p:nvGraphicFramePr>
        <p:xfrm>
          <a:off x="762000" y="914400"/>
          <a:ext cx="7715250" cy="5791200"/>
        </p:xfrm>
        <a:graphic>
          <a:graphicData uri="http://schemas.openxmlformats.org/drawingml/2006/table">
            <a:tbl>
              <a:tblPr/>
              <a:tblGrid>
                <a:gridCol w="1543050"/>
                <a:gridCol w="1543050"/>
                <a:gridCol w="1543050"/>
                <a:gridCol w="1543050"/>
                <a:gridCol w="1543050"/>
              </a:tblGrid>
              <a:tr h="1158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</a:tr>
              <a:tr h="1157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</a:tr>
              <a:tr h="1158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</a:tr>
              <a:tr h="1157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</a:tr>
              <a:tr h="1158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</a:tr>
            </a:tbl>
          </a:graphicData>
        </a:graphic>
      </p:graphicFrame>
      <p:pic>
        <p:nvPicPr>
          <p:cNvPr id="22569" name="Picture 41" descr="RABT00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3000" y="914400"/>
            <a:ext cx="914400" cy="11430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</p:pic>
      <p:pic>
        <p:nvPicPr>
          <p:cNvPr id="22570" name="Picture 42" descr="VEGTB00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59625" y="5486400"/>
            <a:ext cx="11303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2571" name="Group 43"/>
          <p:cNvGrpSpPr>
            <a:grpSpLocks/>
          </p:cNvGrpSpPr>
          <p:nvPr/>
        </p:nvGrpSpPr>
        <p:grpSpPr bwMode="auto">
          <a:xfrm>
            <a:off x="4038600" y="1143000"/>
            <a:ext cx="1066800" cy="736600"/>
            <a:chOff x="384" y="182"/>
            <a:chExt cx="528" cy="394"/>
          </a:xfrm>
        </p:grpSpPr>
        <p:pic>
          <p:nvPicPr>
            <p:cNvPr id="22619" name="Picture 44" descr="hoi"/>
            <p:cNvPicPr>
              <a:picLocks noChangeAspect="1" noChangeArrowheads="1" noCrop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384" y="240"/>
              <a:ext cx="336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2620" name="Text Box 45"/>
            <p:cNvSpPr txBox="1">
              <a:spLocks noChangeArrowheads="1"/>
            </p:cNvSpPr>
            <p:nvPr/>
          </p:nvSpPr>
          <p:spPr bwMode="auto">
            <a:xfrm>
              <a:off x="384" y="182"/>
              <a:ext cx="528" cy="3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>
                  <a:solidFill>
                    <a:srgbClr val="FF3300"/>
                  </a:solidFill>
                </a:rPr>
                <a:t>         </a:t>
              </a:r>
              <a:r>
                <a:rPr lang="en-US" sz="4000">
                  <a:solidFill>
                    <a:srgbClr val="FF3300"/>
                  </a:solidFill>
                </a:rPr>
                <a:t>1</a:t>
              </a:r>
            </a:p>
          </p:txBody>
        </p:sp>
      </p:grpSp>
      <p:grpSp>
        <p:nvGrpSpPr>
          <p:cNvPr id="22572" name="Group 46"/>
          <p:cNvGrpSpPr>
            <a:grpSpLocks/>
          </p:cNvGrpSpPr>
          <p:nvPr/>
        </p:nvGrpSpPr>
        <p:grpSpPr bwMode="auto">
          <a:xfrm>
            <a:off x="990600" y="2286000"/>
            <a:ext cx="1066800" cy="736600"/>
            <a:chOff x="384" y="182"/>
            <a:chExt cx="528" cy="394"/>
          </a:xfrm>
        </p:grpSpPr>
        <p:pic>
          <p:nvPicPr>
            <p:cNvPr id="22617" name="Picture 47" descr="hoi"/>
            <p:cNvPicPr>
              <a:picLocks noChangeAspect="1" noChangeArrowheads="1" noCrop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384" y="240"/>
              <a:ext cx="336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2618" name="Text Box 48"/>
            <p:cNvSpPr txBox="1">
              <a:spLocks noChangeArrowheads="1"/>
            </p:cNvSpPr>
            <p:nvPr/>
          </p:nvSpPr>
          <p:spPr bwMode="auto">
            <a:xfrm>
              <a:off x="384" y="182"/>
              <a:ext cx="528" cy="3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>
                  <a:solidFill>
                    <a:srgbClr val="FF3300"/>
                  </a:solidFill>
                </a:rPr>
                <a:t>         </a:t>
              </a:r>
              <a:r>
                <a:rPr lang="en-US" sz="4000">
                  <a:solidFill>
                    <a:srgbClr val="FF3300"/>
                  </a:solidFill>
                </a:rPr>
                <a:t>2</a:t>
              </a:r>
            </a:p>
          </p:txBody>
        </p:sp>
      </p:grpSp>
      <p:grpSp>
        <p:nvGrpSpPr>
          <p:cNvPr id="22573" name="Group 49"/>
          <p:cNvGrpSpPr>
            <a:grpSpLocks/>
          </p:cNvGrpSpPr>
          <p:nvPr/>
        </p:nvGrpSpPr>
        <p:grpSpPr bwMode="auto">
          <a:xfrm>
            <a:off x="5638800" y="3352800"/>
            <a:ext cx="1066800" cy="736600"/>
            <a:chOff x="384" y="182"/>
            <a:chExt cx="528" cy="394"/>
          </a:xfrm>
        </p:grpSpPr>
        <p:pic>
          <p:nvPicPr>
            <p:cNvPr id="22615" name="Picture 50" descr="hoi"/>
            <p:cNvPicPr>
              <a:picLocks noChangeAspect="1" noChangeArrowheads="1" noCrop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384" y="240"/>
              <a:ext cx="336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2616" name="Text Box 51"/>
            <p:cNvSpPr txBox="1">
              <a:spLocks noChangeArrowheads="1"/>
            </p:cNvSpPr>
            <p:nvPr/>
          </p:nvSpPr>
          <p:spPr bwMode="auto">
            <a:xfrm>
              <a:off x="384" y="182"/>
              <a:ext cx="528" cy="3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>
                  <a:solidFill>
                    <a:srgbClr val="FF3300"/>
                  </a:solidFill>
                </a:rPr>
                <a:t>         </a:t>
              </a:r>
              <a:r>
                <a:rPr lang="en-US" sz="4000">
                  <a:solidFill>
                    <a:srgbClr val="FF3300"/>
                  </a:solidFill>
                </a:rPr>
                <a:t>3</a:t>
              </a:r>
            </a:p>
          </p:txBody>
        </p:sp>
      </p:grpSp>
      <p:grpSp>
        <p:nvGrpSpPr>
          <p:cNvPr id="22574" name="Group 52"/>
          <p:cNvGrpSpPr>
            <a:grpSpLocks/>
          </p:cNvGrpSpPr>
          <p:nvPr/>
        </p:nvGrpSpPr>
        <p:grpSpPr bwMode="auto">
          <a:xfrm>
            <a:off x="3962400" y="4572000"/>
            <a:ext cx="1066800" cy="736600"/>
            <a:chOff x="384" y="182"/>
            <a:chExt cx="528" cy="394"/>
          </a:xfrm>
        </p:grpSpPr>
        <p:pic>
          <p:nvPicPr>
            <p:cNvPr id="22613" name="Picture 53" descr="hoi"/>
            <p:cNvPicPr>
              <a:picLocks noChangeAspect="1" noChangeArrowheads="1" noCrop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384" y="240"/>
              <a:ext cx="336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2614" name="Text Box 54"/>
            <p:cNvSpPr txBox="1">
              <a:spLocks noChangeArrowheads="1"/>
            </p:cNvSpPr>
            <p:nvPr/>
          </p:nvSpPr>
          <p:spPr bwMode="auto">
            <a:xfrm>
              <a:off x="384" y="182"/>
              <a:ext cx="528" cy="3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>
                  <a:solidFill>
                    <a:srgbClr val="FF3300"/>
                  </a:solidFill>
                </a:rPr>
                <a:t>         </a:t>
              </a:r>
              <a:r>
                <a:rPr lang="en-US" sz="4000">
                  <a:solidFill>
                    <a:srgbClr val="FF3300"/>
                  </a:solidFill>
                </a:rPr>
                <a:t>5</a:t>
              </a:r>
            </a:p>
          </p:txBody>
        </p:sp>
      </p:grpSp>
      <p:grpSp>
        <p:nvGrpSpPr>
          <p:cNvPr id="22575" name="Group 55"/>
          <p:cNvGrpSpPr>
            <a:grpSpLocks/>
          </p:cNvGrpSpPr>
          <p:nvPr/>
        </p:nvGrpSpPr>
        <p:grpSpPr bwMode="auto">
          <a:xfrm>
            <a:off x="7086600" y="4648200"/>
            <a:ext cx="1066800" cy="736600"/>
            <a:chOff x="384" y="182"/>
            <a:chExt cx="528" cy="394"/>
          </a:xfrm>
        </p:grpSpPr>
        <p:pic>
          <p:nvPicPr>
            <p:cNvPr id="22611" name="Picture 56" descr="hoi"/>
            <p:cNvPicPr>
              <a:picLocks noChangeAspect="1" noChangeArrowheads="1" noCrop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384" y="240"/>
              <a:ext cx="336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2612" name="Text Box 57"/>
            <p:cNvSpPr txBox="1">
              <a:spLocks noChangeArrowheads="1"/>
            </p:cNvSpPr>
            <p:nvPr/>
          </p:nvSpPr>
          <p:spPr bwMode="auto">
            <a:xfrm>
              <a:off x="384" y="182"/>
              <a:ext cx="528" cy="3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>
                  <a:solidFill>
                    <a:srgbClr val="FF3300"/>
                  </a:solidFill>
                </a:rPr>
                <a:t>         </a:t>
              </a:r>
              <a:r>
                <a:rPr lang="en-US" sz="4000">
                  <a:solidFill>
                    <a:srgbClr val="FF3300"/>
                  </a:solidFill>
                </a:rPr>
                <a:t>6</a:t>
              </a:r>
            </a:p>
          </p:txBody>
        </p:sp>
      </p:grpSp>
      <p:grpSp>
        <p:nvGrpSpPr>
          <p:cNvPr id="22576" name="Group 58"/>
          <p:cNvGrpSpPr>
            <a:grpSpLocks/>
          </p:cNvGrpSpPr>
          <p:nvPr/>
        </p:nvGrpSpPr>
        <p:grpSpPr bwMode="auto">
          <a:xfrm>
            <a:off x="5562600" y="5791200"/>
            <a:ext cx="1066800" cy="736600"/>
            <a:chOff x="384" y="182"/>
            <a:chExt cx="528" cy="394"/>
          </a:xfrm>
        </p:grpSpPr>
        <p:pic>
          <p:nvPicPr>
            <p:cNvPr id="22609" name="Picture 59" descr="hoi"/>
            <p:cNvPicPr>
              <a:picLocks noChangeAspect="1" noChangeArrowheads="1" noCrop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384" y="240"/>
              <a:ext cx="336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2610" name="Text Box 60"/>
            <p:cNvSpPr txBox="1">
              <a:spLocks noChangeArrowheads="1"/>
            </p:cNvSpPr>
            <p:nvPr/>
          </p:nvSpPr>
          <p:spPr bwMode="auto">
            <a:xfrm>
              <a:off x="384" y="182"/>
              <a:ext cx="528" cy="3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>
                  <a:solidFill>
                    <a:srgbClr val="FF3300"/>
                  </a:solidFill>
                </a:rPr>
                <a:t>         </a:t>
              </a:r>
              <a:r>
                <a:rPr lang="en-US" sz="4000">
                  <a:solidFill>
                    <a:srgbClr val="FF3300"/>
                  </a:solidFill>
                </a:rPr>
                <a:t>7</a:t>
              </a:r>
            </a:p>
          </p:txBody>
        </p:sp>
      </p:grpSp>
      <p:grpSp>
        <p:nvGrpSpPr>
          <p:cNvPr id="22577" name="Group 61"/>
          <p:cNvGrpSpPr>
            <a:grpSpLocks/>
          </p:cNvGrpSpPr>
          <p:nvPr/>
        </p:nvGrpSpPr>
        <p:grpSpPr bwMode="auto">
          <a:xfrm>
            <a:off x="914400" y="4572000"/>
            <a:ext cx="1066800" cy="736600"/>
            <a:chOff x="384" y="182"/>
            <a:chExt cx="528" cy="394"/>
          </a:xfrm>
        </p:grpSpPr>
        <p:pic>
          <p:nvPicPr>
            <p:cNvPr id="22607" name="Picture 62" descr="hoi"/>
            <p:cNvPicPr>
              <a:picLocks noChangeAspect="1" noChangeArrowheads="1" noCrop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384" y="240"/>
              <a:ext cx="336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2608" name="Text Box 63"/>
            <p:cNvSpPr txBox="1">
              <a:spLocks noChangeArrowheads="1"/>
            </p:cNvSpPr>
            <p:nvPr/>
          </p:nvSpPr>
          <p:spPr bwMode="auto">
            <a:xfrm>
              <a:off x="384" y="182"/>
              <a:ext cx="528" cy="3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>
                  <a:solidFill>
                    <a:srgbClr val="FF3300"/>
                  </a:solidFill>
                </a:rPr>
                <a:t>         </a:t>
              </a:r>
              <a:r>
                <a:rPr lang="en-US" sz="4000">
                  <a:solidFill>
                    <a:srgbClr val="FF3300"/>
                  </a:solidFill>
                </a:rPr>
                <a:t>4</a:t>
              </a:r>
            </a:p>
          </p:txBody>
        </p:sp>
      </p:grpSp>
      <p:sp>
        <p:nvSpPr>
          <p:cNvPr id="22578" name="Rectangle 64"/>
          <p:cNvSpPr>
            <a:spLocks noChangeArrowheads="1"/>
          </p:cNvSpPr>
          <p:nvPr/>
        </p:nvSpPr>
        <p:spPr bwMode="auto">
          <a:xfrm>
            <a:off x="5362575" y="2057400"/>
            <a:ext cx="1554163" cy="1152525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22579" name="Rectangle 65"/>
          <p:cNvSpPr>
            <a:spLocks noChangeArrowheads="1"/>
          </p:cNvSpPr>
          <p:nvPr/>
        </p:nvSpPr>
        <p:spPr bwMode="auto">
          <a:xfrm>
            <a:off x="2300288" y="5557838"/>
            <a:ext cx="1554162" cy="1152525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22580" name="Rectangle 66"/>
          <p:cNvSpPr>
            <a:spLocks noChangeArrowheads="1"/>
          </p:cNvSpPr>
          <p:nvPr/>
        </p:nvSpPr>
        <p:spPr bwMode="auto">
          <a:xfrm>
            <a:off x="2300288" y="3219450"/>
            <a:ext cx="1554162" cy="1152525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22581" name="Rectangle 67"/>
          <p:cNvSpPr>
            <a:spLocks noChangeArrowheads="1"/>
          </p:cNvSpPr>
          <p:nvPr/>
        </p:nvSpPr>
        <p:spPr bwMode="auto">
          <a:xfrm>
            <a:off x="762000" y="5557838"/>
            <a:ext cx="1554163" cy="1152525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22582" name="Rectangle 68"/>
          <p:cNvSpPr>
            <a:spLocks noChangeArrowheads="1"/>
          </p:cNvSpPr>
          <p:nvPr/>
        </p:nvSpPr>
        <p:spPr bwMode="auto">
          <a:xfrm>
            <a:off x="6934200" y="914400"/>
            <a:ext cx="1554163" cy="1152525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22583" name="Rectangle 69"/>
          <p:cNvSpPr>
            <a:spLocks noChangeArrowheads="1"/>
          </p:cNvSpPr>
          <p:nvPr/>
        </p:nvSpPr>
        <p:spPr bwMode="auto">
          <a:xfrm>
            <a:off x="5395913" y="4391025"/>
            <a:ext cx="1554162" cy="1152525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22584" name="Rectangle 70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3886200" y="914400"/>
            <a:ext cx="1447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22585" name="Rectangle 71">
            <a:hlinkClick r:id="rId7" action="ppaction://hlinksldjump"/>
          </p:cNvPr>
          <p:cNvSpPr>
            <a:spLocks noChangeArrowheads="1"/>
          </p:cNvSpPr>
          <p:nvPr/>
        </p:nvSpPr>
        <p:spPr bwMode="auto">
          <a:xfrm>
            <a:off x="838200" y="2057400"/>
            <a:ext cx="1447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22586" name="Rectangle 72"/>
          <p:cNvSpPr>
            <a:spLocks noChangeArrowheads="1"/>
          </p:cNvSpPr>
          <p:nvPr/>
        </p:nvSpPr>
        <p:spPr bwMode="auto">
          <a:xfrm>
            <a:off x="2362200" y="914400"/>
            <a:ext cx="1447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22587" name="Rectangle 73"/>
          <p:cNvSpPr>
            <a:spLocks noChangeArrowheads="1"/>
          </p:cNvSpPr>
          <p:nvPr/>
        </p:nvSpPr>
        <p:spPr bwMode="auto">
          <a:xfrm>
            <a:off x="5410200" y="914400"/>
            <a:ext cx="1447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22588" name="Rectangle 74">
            <a:hlinkClick r:id="rId8" action="ppaction://hlinksldjump"/>
          </p:cNvPr>
          <p:cNvSpPr>
            <a:spLocks noChangeArrowheads="1"/>
          </p:cNvSpPr>
          <p:nvPr/>
        </p:nvSpPr>
        <p:spPr bwMode="auto">
          <a:xfrm>
            <a:off x="5410200" y="3276600"/>
            <a:ext cx="1447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22589" name="Rectangle 75"/>
          <p:cNvSpPr>
            <a:spLocks noChangeArrowheads="1"/>
          </p:cNvSpPr>
          <p:nvPr/>
        </p:nvSpPr>
        <p:spPr bwMode="auto">
          <a:xfrm>
            <a:off x="5486400" y="3276600"/>
            <a:ext cx="1447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22590" name="Rectangle 76"/>
          <p:cNvSpPr>
            <a:spLocks noChangeArrowheads="1"/>
          </p:cNvSpPr>
          <p:nvPr/>
        </p:nvSpPr>
        <p:spPr bwMode="auto">
          <a:xfrm>
            <a:off x="6934200" y="2133600"/>
            <a:ext cx="1447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22591" name="Rectangle 77"/>
          <p:cNvSpPr>
            <a:spLocks noChangeArrowheads="1"/>
          </p:cNvSpPr>
          <p:nvPr/>
        </p:nvSpPr>
        <p:spPr bwMode="auto">
          <a:xfrm>
            <a:off x="7010400" y="3276600"/>
            <a:ext cx="1447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22592" name="Rectangle 78">
            <a:hlinkClick r:id="rId9" action="ppaction://hlinksldjump"/>
          </p:cNvPr>
          <p:cNvSpPr>
            <a:spLocks noChangeArrowheads="1"/>
          </p:cNvSpPr>
          <p:nvPr/>
        </p:nvSpPr>
        <p:spPr bwMode="auto">
          <a:xfrm>
            <a:off x="7010400" y="4419600"/>
            <a:ext cx="1447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22593" name="Rectangle 79"/>
          <p:cNvSpPr>
            <a:spLocks noChangeArrowheads="1"/>
          </p:cNvSpPr>
          <p:nvPr/>
        </p:nvSpPr>
        <p:spPr bwMode="auto">
          <a:xfrm>
            <a:off x="6934200" y="5562600"/>
            <a:ext cx="1447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22594" name="Rectangle 80"/>
          <p:cNvSpPr>
            <a:spLocks noChangeArrowheads="1"/>
          </p:cNvSpPr>
          <p:nvPr/>
        </p:nvSpPr>
        <p:spPr bwMode="auto">
          <a:xfrm>
            <a:off x="762000" y="3276600"/>
            <a:ext cx="1447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22595" name="Rectangle 81">
            <a:hlinkClick r:id="rId10" action="ppaction://hlinksldjump"/>
          </p:cNvPr>
          <p:cNvSpPr>
            <a:spLocks noChangeArrowheads="1"/>
          </p:cNvSpPr>
          <p:nvPr/>
        </p:nvSpPr>
        <p:spPr bwMode="auto">
          <a:xfrm>
            <a:off x="838200" y="4419600"/>
            <a:ext cx="1447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22596" name="Rectangle 82"/>
          <p:cNvSpPr>
            <a:spLocks noChangeArrowheads="1"/>
          </p:cNvSpPr>
          <p:nvPr/>
        </p:nvSpPr>
        <p:spPr bwMode="auto">
          <a:xfrm>
            <a:off x="2362200" y="4419600"/>
            <a:ext cx="1447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22597" name="Rectangle 83">
            <a:hlinkClick r:id="rId11" action="ppaction://hlinksldjump"/>
          </p:cNvPr>
          <p:cNvSpPr>
            <a:spLocks noChangeArrowheads="1"/>
          </p:cNvSpPr>
          <p:nvPr/>
        </p:nvSpPr>
        <p:spPr bwMode="auto">
          <a:xfrm>
            <a:off x="3886200" y="4495800"/>
            <a:ext cx="1447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22598" name="Rectangle 84"/>
          <p:cNvSpPr>
            <a:spLocks noChangeArrowheads="1"/>
          </p:cNvSpPr>
          <p:nvPr/>
        </p:nvSpPr>
        <p:spPr bwMode="auto">
          <a:xfrm>
            <a:off x="3886200" y="5562600"/>
            <a:ext cx="1447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22599" name="Rectangle 85">
            <a:hlinkClick r:id="rId12" action="ppaction://hlinksldjump"/>
          </p:cNvPr>
          <p:cNvSpPr>
            <a:spLocks noChangeArrowheads="1"/>
          </p:cNvSpPr>
          <p:nvPr/>
        </p:nvSpPr>
        <p:spPr bwMode="auto">
          <a:xfrm>
            <a:off x="5410200" y="5562600"/>
            <a:ext cx="1447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22600" name="Rectangle 86"/>
          <p:cNvSpPr>
            <a:spLocks noChangeArrowheads="1"/>
          </p:cNvSpPr>
          <p:nvPr/>
        </p:nvSpPr>
        <p:spPr bwMode="auto">
          <a:xfrm>
            <a:off x="2362200" y="2057400"/>
            <a:ext cx="1447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22601" name="Rectangle 87"/>
          <p:cNvSpPr>
            <a:spLocks noChangeArrowheads="1"/>
          </p:cNvSpPr>
          <p:nvPr/>
        </p:nvSpPr>
        <p:spPr bwMode="auto">
          <a:xfrm>
            <a:off x="3886200" y="3276600"/>
            <a:ext cx="1447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pic>
        <p:nvPicPr>
          <p:cNvPr id="327771" name="Bing bong sing my song.wav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13"/>
          <a:srcRect/>
          <a:stretch>
            <a:fillRect/>
          </a:stretch>
        </p:blipFill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603" name="Rectangle 92"/>
          <p:cNvSpPr>
            <a:spLocks noChangeArrowheads="1"/>
          </p:cNvSpPr>
          <p:nvPr/>
        </p:nvSpPr>
        <p:spPr bwMode="auto">
          <a:xfrm>
            <a:off x="2286000" y="2071688"/>
            <a:ext cx="1554163" cy="1152525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grpSp>
        <p:nvGrpSpPr>
          <p:cNvPr id="9" name="Group 88"/>
          <p:cNvGrpSpPr>
            <a:grpSpLocks/>
          </p:cNvGrpSpPr>
          <p:nvPr/>
        </p:nvGrpSpPr>
        <p:grpSpPr bwMode="auto">
          <a:xfrm>
            <a:off x="381000" y="2209800"/>
            <a:ext cx="8763000" cy="2819400"/>
            <a:chOff x="240" y="1680"/>
            <a:chExt cx="5520" cy="1776"/>
          </a:xfrm>
        </p:grpSpPr>
        <p:sp>
          <p:nvSpPr>
            <p:cNvPr id="22605" name="AutoShape 89"/>
            <p:cNvSpPr>
              <a:spLocks noChangeArrowheads="1"/>
            </p:cNvSpPr>
            <p:nvPr/>
          </p:nvSpPr>
          <p:spPr bwMode="auto">
            <a:xfrm>
              <a:off x="240" y="1680"/>
              <a:ext cx="5520" cy="1776"/>
            </a:xfrm>
            <a:prstGeom prst="roundRect">
              <a:avLst>
                <a:gd name="adj" fmla="val 16667"/>
              </a:avLst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22606" name="Text Box 90"/>
            <p:cNvSpPr txBox="1">
              <a:spLocks noChangeArrowheads="1"/>
            </p:cNvSpPr>
            <p:nvPr/>
          </p:nvSpPr>
          <p:spPr bwMode="auto">
            <a:xfrm>
              <a:off x="432" y="1776"/>
              <a:ext cx="5184" cy="12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en-US" sz="2800" b="0">
                  <a:solidFill>
                    <a:srgbClr val="0033CC"/>
                  </a:solidFill>
                </a:rPr>
                <a:t>        </a:t>
              </a:r>
              <a:r>
                <a:rPr lang="en-US" sz="2400">
                  <a:solidFill>
                    <a:srgbClr val="0033CC"/>
                  </a:solidFill>
                </a:rPr>
                <a:t>Em hãy giúp thỏ tìm </a:t>
              </a:r>
              <a:r>
                <a:rPr lang="vi-VN" sz="2400">
                  <a:solidFill>
                    <a:srgbClr val="0033CC"/>
                  </a:solidFill>
                </a:rPr>
                <a:t>đư</a:t>
              </a:r>
              <a:r>
                <a:rPr lang="en-US" sz="2400">
                  <a:solidFill>
                    <a:srgbClr val="0033CC"/>
                  </a:solidFill>
                </a:rPr>
                <a:t>ợc con </a:t>
              </a:r>
              <a:r>
                <a:rPr lang="vi-VN" sz="2400">
                  <a:solidFill>
                    <a:srgbClr val="0033CC"/>
                  </a:solidFill>
                </a:rPr>
                <a:t>đư</a:t>
              </a:r>
              <a:r>
                <a:rPr lang="en-US" sz="2400">
                  <a:solidFill>
                    <a:srgbClr val="0033CC"/>
                  </a:solidFill>
                </a:rPr>
                <a:t>ờng ngắn nhất </a:t>
              </a:r>
              <a:r>
                <a:rPr lang="vi-VN" sz="2400">
                  <a:solidFill>
                    <a:srgbClr val="0033CC"/>
                  </a:solidFill>
                </a:rPr>
                <a:t>đ</a:t>
              </a:r>
              <a:r>
                <a:rPr lang="en-US" sz="2400">
                  <a:solidFill>
                    <a:srgbClr val="0033CC"/>
                  </a:solidFill>
                </a:rPr>
                <a:t>ể </a:t>
              </a:r>
              <a:r>
                <a:rPr lang="vi-VN" sz="2400">
                  <a:solidFill>
                    <a:srgbClr val="0033CC"/>
                  </a:solidFill>
                </a:rPr>
                <a:t>đ</a:t>
              </a:r>
              <a:r>
                <a:rPr lang="en-US" sz="2400">
                  <a:solidFill>
                    <a:srgbClr val="0033CC"/>
                  </a:solidFill>
                </a:rPr>
                <a:t>i </a:t>
              </a:r>
              <a:r>
                <a:rPr lang="vi-VN" sz="2400">
                  <a:solidFill>
                    <a:srgbClr val="0033CC"/>
                  </a:solidFill>
                </a:rPr>
                <a:t>đ</a:t>
              </a:r>
              <a:r>
                <a:rPr lang="en-US" sz="2400">
                  <a:solidFill>
                    <a:srgbClr val="0033CC"/>
                  </a:solidFill>
                </a:rPr>
                <a:t>ến củ càrốt bằng cách trả lời </a:t>
              </a:r>
              <a:r>
                <a:rPr lang="vi-VN" sz="2400">
                  <a:solidFill>
                    <a:srgbClr val="0033CC"/>
                  </a:solidFill>
                </a:rPr>
                <a:t>đ</a:t>
              </a:r>
              <a:r>
                <a:rPr lang="en-US" sz="2400">
                  <a:solidFill>
                    <a:srgbClr val="0033CC"/>
                  </a:solidFill>
                </a:rPr>
                <a:t>úng các câu hỏi em gặp trên </a:t>
              </a:r>
              <a:r>
                <a:rPr lang="vi-VN" sz="2400">
                  <a:solidFill>
                    <a:srgbClr val="0033CC"/>
                  </a:solidFill>
                </a:rPr>
                <a:t>đư</a:t>
              </a:r>
              <a:r>
                <a:rPr lang="en-US" sz="2400">
                  <a:solidFill>
                    <a:srgbClr val="0033CC"/>
                  </a:solidFill>
                </a:rPr>
                <a:t>ờng </a:t>
              </a:r>
              <a:r>
                <a:rPr lang="vi-VN" sz="2400">
                  <a:solidFill>
                    <a:srgbClr val="0033CC"/>
                  </a:solidFill>
                </a:rPr>
                <a:t>đ</a:t>
              </a:r>
              <a:r>
                <a:rPr lang="en-US" sz="2400">
                  <a:solidFill>
                    <a:srgbClr val="0033CC"/>
                  </a:solidFill>
                </a:rPr>
                <a:t>i. </a:t>
              </a:r>
              <a:r>
                <a:rPr lang="en-US" sz="2400">
                  <a:solidFill>
                    <a:srgbClr val="FF3300"/>
                  </a:solidFill>
                </a:rPr>
                <a:t>Nếu trả lời sai, con </a:t>
              </a:r>
              <a:r>
                <a:rPr lang="vi-VN" sz="2400">
                  <a:solidFill>
                    <a:srgbClr val="FF3300"/>
                  </a:solidFill>
                </a:rPr>
                <a:t>đư</a:t>
              </a:r>
              <a:r>
                <a:rPr lang="en-US" sz="2400">
                  <a:solidFill>
                    <a:srgbClr val="FF3300"/>
                  </a:solidFill>
                </a:rPr>
                <a:t>ờng </a:t>
              </a:r>
              <a:r>
                <a:rPr lang="vi-VN" sz="2400">
                  <a:solidFill>
                    <a:srgbClr val="FF3300"/>
                  </a:solidFill>
                </a:rPr>
                <a:t>đ</a:t>
              </a:r>
              <a:r>
                <a:rPr lang="en-US" sz="2400">
                  <a:solidFill>
                    <a:srgbClr val="FF3300"/>
                  </a:solidFill>
                </a:rPr>
                <a:t>ó sẽ bị chặn lại</a:t>
              </a:r>
              <a:r>
                <a:rPr lang="en-US" sz="2400">
                  <a:solidFill>
                    <a:srgbClr val="0033CC"/>
                  </a:solidFill>
                </a:rPr>
                <a:t>. Em hãy cẩn thận kẻo không còn </a:t>
              </a:r>
              <a:r>
                <a:rPr lang="vi-VN" sz="2400">
                  <a:solidFill>
                    <a:srgbClr val="0033CC"/>
                  </a:solidFill>
                </a:rPr>
                <a:t>đư</a:t>
              </a:r>
              <a:r>
                <a:rPr lang="en-US" sz="2400">
                  <a:solidFill>
                    <a:srgbClr val="0033CC"/>
                  </a:solidFill>
                </a:rPr>
                <a:t>ờng </a:t>
              </a:r>
              <a:r>
                <a:rPr lang="vi-VN" sz="2400">
                  <a:solidFill>
                    <a:srgbClr val="0033CC"/>
                  </a:solidFill>
                </a:rPr>
                <a:t>đ</a:t>
              </a:r>
              <a:r>
                <a:rPr lang="en-US" sz="2400">
                  <a:solidFill>
                    <a:srgbClr val="0033CC"/>
                  </a:solidFill>
                </a:rPr>
                <a:t>ể </a:t>
              </a:r>
              <a:r>
                <a:rPr lang="vi-VN" sz="2400">
                  <a:solidFill>
                    <a:srgbClr val="0033CC"/>
                  </a:solidFill>
                </a:rPr>
                <a:t>đ</a:t>
              </a:r>
              <a:r>
                <a:rPr lang="en-US" sz="2400">
                  <a:solidFill>
                    <a:srgbClr val="0033CC"/>
                  </a:solidFill>
                </a:rPr>
                <a:t>ến củ cà rốt.</a:t>
              </a:r>
            </a:p>
          </p:txBody>
        </p:sp>
      </p:grp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50804" fill="hold"/>
                                        <p:tgtEl>
                                          <p:spTgt spid="32777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13" repeatCount="indefinite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27771"/>
                </p:tgtEl>
              </p:cMediaNode>
            </p:audi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4"/>
          <p:cNvSpPr txBox="1">
            <a:spLocks noChangeArrowheads="1"/>
          </p:cNvSpPr>
          <p:nvPr/>
        </p:nvSpPr>
        <p:spPr bwMode="auto">
          <a:xfrm>
            <a:off x="1143000" y="152400"/>
            <a:ext cx="6477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u="sng"/>
              <a:t>Bài 3</a:t>
            </a:r>
            <a:r>
              <a:rPr lang="en-US" sz="3200"/>
              <a:t>: Trò ch</a:t>
            </a:r>
            <a:r>
              <a:rPr lang="vi-VN" sz="3200"/>
              <a:t>ơ</a:t>
            </a:r>
            <a:r>
              <a:rPr lang="en-US" sz="3200"/>
              <a:t>i</a:t>
            </a:r>
            <a:r>
              <a:rPr lang="en-US" sz="3200">
                <a:solidFill>
                  <a:srgbClr val="FFFF00"/>
                </a:solidFill>
              </a:rPr>
              <a:t> THỎ TÌM CÀRỐT</a:t>
            </a:r>
            <a:r>
              <a:rPr lang="en-US" sz="3200">
                <a:solidFill>
                  <a:srgbClr val="FF3300"/>
                </a:solidFill>
              </a:rPr>
              <a:t> </a:t>
            </a:r>
          </a:p>
        </p:txBody>
      </p:sp>
      <p:graphicFrame>
        <p:nvGraphicFramePr>
          <p:cNvPr id="292915" name="Group 51"/>
          <p:cNvGraphicFramePr>
            <a:graphicFrameLocks noGrp="1"/>
          </p:cNvGraphicFramePr>
          <p:nvPr/>
        </p:nvGraphicFramePr>
        <p:xfrm>
          <a:off x="762000" y="914400"/>
          <a:ext cx="7715250" cy="5791200"/>
        </p:xfrm>
        <a:graphic>
          <a:graphicData uri="http://schemas.openxmlformats.org/drawingml/2006/table">
            <a:tbl>
              <a:tblPr/>
              <a:tblGrid>
                <a:gridCol w="1543050"/>
                <a:gridCol w="1543050"/>
                <a:gridCol w="1543050"/>
                <a:gridCol w="1543050"/>
                <a:gridCol w="1543050"/>
              </a:tblGrid>
              <a:tr h="1158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</a:tr>
              <a:tr h="1157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</a:tr>
              <a:tr h="1158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</a:tr>
              <a:tr h="1157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</a:tr>
              <a:tr h="1158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</a:tr>
            </a:tbl>
          </a:graphicData>
        </a:graphic>
      </p:graphicFrame>
      <p:pic>
        <p:nvPicPr>
          <p:cNvPr id="292916" name="Picture 52" descr="RABT00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3000" y="914400"/>
            <a:ext cx="914400" cy="11430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</p:pic>
      <p:pic>
        <p:nvPicPr>
          <p:cNvPr id="292917" name="Picture 53" descr="VEGTB00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59625" y="5486400"/>
            <a:ext cx="11303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54"/>
          <p:cNvGrpSpPr>
            <a:grpSpLocks/>
          </p:cNvGrpSpPr>
          <p:nvPr/>
        </p:nvGrpSpPr>
        <p:grpSpPr bwMode="auto">
          <a:xfrm>
            <a:off x="4038600" y="1143000"/>
            <a:ext cx="1066800" cy="762000"/>
            <a:chOff x="384" y="182"/>
            <a:chExt cx="528" cy="408"/>
          </a:xfrm>
        </p:grpSpPr>
        <p:pic>
          <p:nvPicPr>
            <p:cNvPr id="23647" name="Picture 55" descr="hoi"/>
            <p:cNvPicPr>
              <a:picLocks noChangeAspect="1" noChangeArrowheads="1" noCrop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384" y="240"/>
              <a:ext cx="336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3648" name="Text Box 56"/>
            <p:cNvSpPr txBox="1">
              <a:spLocks noChangeArrowheads="1"/>
            </p:cNvSpPr>
            <p:nvPr/>
          </p:nvSpPr>
          <p:spPr bwMode="auto">
            <a:xfrm>
              <a:off x="384" y="182"/>
              <a:ext cx="528" cy="4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solidFill>
                    <a:srgbClr val="FF3300"/>
                  </a:solidFill>
                </a:rPr>
                <a:t>         </a:t>
              </a:r>
              <a:r>
                <a:rPr lang="en-US" sz="4400">
                  <a:solidFill>
                    <a:srgbClr val="FF3300"/>
                  </a:solidFill>
                </a:rPr>
                <a:t>1</a:t>
              </a:r>
            </a:p>
          </p:txBody>
        </p:sp>
      </p:grpSp>
      <p:grpSp>
        <p:nvGrpSpPr>
          <p:cNvPr id="3" name="Group 57"/>
          <p:cNvGrpSpPr>
            <a:grpSpLocks/>
          </p:cNvGrpSpPr>
          <p:nvPr/>
        </p:nvGrpSpPr>
        <p:grpSpPr bwMode="auto">
          <a:xfrm>
            <a:off x="990600" y="2286000"/>
            <a:ext cx="1066800" cy="762000"/>
            <a:chOff x="384" y="182"/>
            <a:chExt cx="528" cy="408"/>
          </a:xfrm>
        </p:grpSpPr>
        <p:pic>
          <p:nvPicPr>
            <p:cNvPr id="23645" name="Picture 58" descr="hoi"/>
            <p:cNvPicPr>
              <a:picLocks noChangeAspect="1" noChangeArrowheads="1" noCrop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384" y="240"/>
              <a:ext cx="336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3646" name="Text Box 59"/>
            <p:cNvSpPr txBox="1">
              <a:spLocks noChangeArrowheads="1"/>
            </p:cNvSpPr>
            <p:nvPr/>
          </p:nvSpPr>
          <p:spPr bwMode="auto">
            <a:xfrm>
              <a:off x="384" y="182"/>
              <a:ext cx="528" cy="4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solidFill>
                    <a:srgbClr val="FF3300"/>
                  </a:solidFill>
                </a:rPr>
                <a:t>         </a:t>
              </a:r>
              <a:r>
                <a:rPr lang="en-US" sz="4400">
                  <a:solidFill>
                    <a:srgbClr val="FF3300"/>
                  </a:solidFill>
                </a:rPr>
                <a:t>2</a:t>
              </a:r>
            </a:p>
          </p:txBody>
        </p:sp>
      </p:grpSp>
      <p:grpSp>
        <p:nvGrpSpPr>
          <p:cNvPr id="4" name="Group 60"/>
          <p:cNvGrpSpPr>
            <a:grpSpLocks/>
          </p:cNvGrpSpPr>
          <p:nvPr/>
        </p:nvGrpSpPr>
        <p:grpSpPr bwMode="auto">
          <a:xfrm>
            <a:off x="5638800" y="3352800"/>
            <a:ext cx="1066800" cy="762000"/>
            <a:chOff x="384" y="182"/>
            <a:chExt cx="528" cy="408"/>
          </a:xfrm>
        </p:grpSpPr>
        <p:pic>
          <p:nvPicPr>
            <p:cNvPr id="23643" name="Picture 61" descr="hoi"/>
            <p:cNvPicPr>
              <a:picLocks noChangeAspect="1" noChangeArrowheads="1" noCrop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384" y="240"/>
              <a:ext cx="336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3644" name="Text Box 62"/>
            <p:cNvSpPr txBox="1">
              <a:spLocks noChangeArrowheads="1"/>
            </p:cNvSpPr>
            <p:nvPr/>
          </p:nvSpPr>
          <p:spPr bwMode="auto">
            <a:xfrm>
              <a:off x="384" y="182"/>
              <a:ext cx="528" cy="4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solidFill>
                    <a:srgbClr val="FF3300"/>
                  </a:solidFill>
                </a:rPr>
                <a:t>         </a:t>
              </a:r>
              <a:r>
                <a:rPr lang="en-US" sz="4400">
                  <a:solidFill>
                    <a:srgbClr val="FF3300"/>
                  </a:solidFill>
                </a:rPr>
                <a:t>3</a:t>
              </a:r>
            </a:p>
          </p:txBody>
        </p:sp>
      </p:grpSp>
      <p:grpSp>
        <p:nvGrpSpPr>
          <p:cNvPr id="5" name="Group 63"/>
          <p:cNvGrpSpPr>
            <a:grpSpLocks/>
          </p:cNvGrpSpPr>
          <p:nvPr/>
        </p:nvGrpSpPr>
        <p:grpSpPr bwMode="auto">
          <a:xfrm>
            <a:off x="3962400" y="4572000"/>
            <a:ext cx="1066800" cy="762000"/>
            <a:chOff x="384" y="182"/>
            <a:chExt cx="528" cy="408"/>
          </a:xfrm>
        </p:grpSpPr>
        <p:pic>
          <p:nvPicPr>
            <p:cNvPr id="23641" name="Picture 64" descr="hoi"/>
            <p:cNvPicPr>
              <a:picLocks noChangeAspect="1" noChangeArrowheads="1" noCrop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384" y="240"/>
              <a:ext cx="336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3642" name="Text Box 65"/>
            <p:cNvSpPr txBox="1">
              <a:spLocks noChangeArrowheads="1"/>
            </p:cNvSpPr>
            <p:nvPr/>
          </p:nvSpPr>
          <p:spPr bwMode="auto">
            <a:xfrm>
              <a:off x="384" y="182"/>
              <a:ext cx="528" cy="4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solidFill>
                    <a:srgbClr val="FF3300"/>
                  </a:solidFill>
                </a:rPr>
                <a:t>         </a:t>
              </a:r>
              <a:r>
                <a:rPr lang="en-US" sz="4400">
                  <a:solidFill>
                    <a:srgbClr val="FF3300"/>
                  </a:solidFill>
                </a:rPr>
                <a:t>5</a:t>
              </a:r>
            </a:p>
          </p:txBody>
        </p:sp>
      </p:grpSp>
      <p:grpSp>
        <p:nvGrpSpPr>
          <p:cNvPr id="6" name="Group 66"/>
          <p:cNvGrpSpPr>
            <a:grpSpLocks/>
          </p:cNvGrpSpPr>
          <p:nvPr/>
        </p:nvGrpSpPr>
        <p:grpSpPr bwMode="auto">
          <a:xfrm>
            <a:off x="7086600" y="4648200"/>
            <a:ext cx="1066800" cy="762000"/>
            <a:chOff x="384" y="182"/>
            <a:chExt cx="528" cy="408"/>
          </a:xfrm>
        </p:grpSpPr>
        <p:pic>
          <p:nvPicPr>
            <p:cNvPr id="23639" name="Picture 67" descr="hoi"/>
            <p:cNvPicPr>
              <a:picLocks noChangeAspect="1" noChangeArrowheads="1" noCrop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384" y="240"/>
              <a:ext cx="336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3640" name="Text Box 68"/>
            <p:cNvSpPr txBox="1">
              <a:spLocks noChangeArrowheads="1"/>
            </p:cNvSpPr>
            <p:nvPr/>
          </p:nvSpPr>
          <p:spPr bwMode="auto">
            <a:xfrm>
              <a:off x="384" y="182"/>
              <a:ext cx="528" cy="4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solidFill>
                    <a:srgbClr val="FF3300"/>
                  </a:solidFill>
                </a:rPr>
                <a:t>         </a:t>
              </a:r>
              <a:r>
                <a:rPr lang="en-US" sz="4400">
                  <a:solidFill>
                    <a:srgbClr val="FF3300"/>
                  </a:solidFill>
                </a:rPr>
                <a:t>6</a:t>
              </a:r>
            </a:p>
          </p:txBody>
        </p:sp>
      </p:grpSp>
      <p:grpSp>
        <p:nvGrpSpPr>
          <p:cNvPr id="7" name="Group 69"/>
          <p:cNvGrpSpPr>
            <a:grpSpLocks/>
          </p:cNvGrpSpPr>
          <p:nvPr/>
        </p:nvGrpSpPr>
        <p:grpSpPr bwMode="auto">
          <a:xfrm>
            <a:off x="5562600" y="5791200"/>
            <a:ext cx="1066800" cy="762000"/>
            <a:chOff x="384" y="182"/>
            <a:chExt cx="528" cy="408"/>
          </a:xfrm>
        </p:grpSpPr>
        <p:pic>
          <p:nvPicPr>
            <p:cNvPr id="23637" name="Picture 70" descr="hoi"/>
            <p:cNvPicPr>
              <a:picLocks noChangeAspect="1" noChangeArrowheads="1" noCrop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384" y="240"/>
              <a:ext cx="336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3638" name="Text Box 71"/>
            <p:cNvSpPr txBox="1">
              <a:spLocks noChangeArrowheads="1"/>
            </p:cNvSpPr>
            <p:nvPr/>
          </p:nvSpPr>
          <p:spPr bwMode="auto">
            <a:xfrm>
              <a:off x="384" y="182"/>
              <a:ext cx="528" cy="4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solidFill>
                    <a:srgbClr val="FF3300"/>
                  </a:solidFill>
                </a:rPr>
                <a:t>         </a:t>
              </a:r>
              <a:r>
                <a:rPr lang="en-US" sz="4400">
                  <a:solidFill>
                    <a:srgbClr val="FF3300"/>
                  </a:solidFill>
                </a:rPr>
                <a:t>7</a:t>
              </a:r>
            </a:p>
          </p:txBody>
        </p:sp>
      </p:grpSp>
      <p:grpSp>
        <p:nvGrpSpPr>
          <p:cNvPr id="8" name="Group 72"/>
          <p:cNvGrpSpPr>
            <a:grpSpLocks/>
          </p:cNvGrpSpPr>
          <p:nvPr/>
        </p:nvGrpSpPr>
        <p:grpSpPr bwMode="auto">
          <a:xfrm>
            <a:off x="914400" y="4572000"/>
            <a:ext cx="1066800" cy="762000"/>
            <a:chOff x="384" y="182"/>
            <a:chExt cx="528" cy="408"/>
          </a:xfrm>
        </p:grpSpPr>
        <p:pic>
          <p:nvPicPr>
            <p:cNvPr id="23635" name="Picture 73" descr="hoi"/>
            <p:cNvPicPr>
              <a:picLocks noChangeAspect="1" noChangeArrowheads="1" noCrop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384" y="240"/>
              <a:ext cx="336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3636" name="Text Box 74"/>
            <p:cNvSpPr txBox="1">
              <a:spLocks noChangeArrowheads="1"/>
            </p:cNvSpPr>
            <p:nvPr/>
          </p:nvSpPr>
          <p:spPr bwMode="auto">
            <a:xfrm>
              <a:off x="384" y="182"/>
              <a:ext cx="528" cy="4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solidFill>
                    <a:srgbClr val="FF3300"/>
                  </a:solidFill>
                </a:rPr>
                <a:t>         </a:t>
              </a:r>
              <a:r>
                <a:rPr lang="en-US" sz="4400">
                  <a:solidFill>
                    <a:srgbClr val="FF3300"/>
                  </a:solidFill>
                </a:rPr>
                <a:t>4</a:t>
              </a:r>
            </a:p>
          </p:txBody>
        </p:sp>
      </p:grpSp>
      <p:sp>
        <p:nvSpPr>
          <p:cNvPr id="23602" name="Rectangle 75"/>
          <p:cNvSpPr>
            <a:spLocks noChangeArrowheads="1"/>
          </p:cNvSpPr>
          <p:nvPr/>
        </p:nvSpPr>
        <p:spPr bwMode="auto">
          <a:xfrm>
            <a:off x="5391150" y="2057400"/>
            <a:ext cx="1554163" cy="1152525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603" name="Rectangle 76"/>
          <p:cNvSpPr>
            <a:spLocks noChangeArrowheads="1"/>
          </p:cNvSpPr>
          <p:nvPr/>
        </p:nvSpPr>
        <p:spPr bwMode="auto">
          <a:xfrm>
            <a:off x="2300288" y="5557838"/>
            <a:ext cx="1554162" cy="1152525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604" name="Rectangle 77"/>
          <p:cNvSpPr>
            <a:spLocks noChangeArrowheads="1"/>
          </p:cNvSpPr>
          <p:nvPr/>
        </p:nvSpPr>
        <p:spPr bwMode="auto">
          <a:xfrm>
            <a:off x="2300288" y="3219450"/>
            <a:ext cx="1554162" cy="1152525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605" name="Rectangle 78"/>
          <p:cNvSpPr>
            <a:spLocks noChangeArrowheads="1"/>
          </p:cNvSpPr>
          <p:nvPr/>
        </p:nvSpPr>
        <p:spPr bwMode="auto">
          <a:xfrm>
            <a:off x="762000" y="5557838"/>
            <a:ext cx="1554163" cy="1152525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606" name="Rectangle 79"/>
          <p:cNvSpPr>
            <a:spLocks noChangeArrowheads="1"/>
          </p:cNvSpPr>
          <p:nvPr/>
        </p:nvSpPr>
        <p:spPr bwMode="auto">
          <a:xfrm>
            <a:off x="6934200" y="914400"/>
            <a:ext cx="1554163" cy="1152525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607" name="Rectangle 80"/>
          <p:cNvSpPr>
            <a:spLocks noChangeArrowheads="1"/>
          </p:cNvSpPr>
          <p:nvPr/>
        </p:nvSpPr>
        <p:spPr bwMode="auto">
          <a:xfrm>
            <a:off x="5395913" y="4391025"/>
            <a:ext cx="1554162" cy="1152525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2945" name="Rectangle 81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3886200" y="914400"/>
            <a:ext cx="1447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2949" name="Rectangle 85">
            <a:hlinkClick r:id="rId7" action="ppaction://hlinksldjump"/>
          </p:cNvPr>
          <p:cNvSpPr>
            <a:spLocks noChangeArrowheads="1"/>
          </p:cNvSpPr>
          <p:nvPr/>
        </p:nvSpPr>
        <p:spPr bwMode="auto">
          <a:xfrm>
            <a:off x="838200" y="2057400"/>
            <a:ext cx="1447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2950" name="Rectangle 86"/>
          <p:cNvSpPr>
            <a:spLocks noChangeArrowheads="1"/>
          </p:cNvSpPr>
          <p:nvPr/>
        </p:nvSpPr>
        <p:spPr bwMode="auto">
          <a:xfrm>
            <a:off x="2362200" y="914400"/>
            <a:ext cx="1447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2951" name="Rectangle 87"/>
          <p:cNvSpPr>
            <a:spLocks noChangeArrowheads="1"/>
          </p:cNvSpPr>
          <p:nvPr/>
        </p:nvSpPr>
        <p:spPr bwMode="auto">
          <a:xfrm>
            <a:off x="5410200" y="914400"/>
            <a:ext cx="1447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2952" name="Rectangle 88">
            <a:hlinkClick r:id="rId8" action="ppaction://hlinksldjump"/>
          </p:cNvPr>
          <p:cNvSpPr>
            <a:spLocks noChangeArrowheads="1"/>
          </p:cNvSpPr>
          <p:nvPr/>
        </p:nvSpPr>
        <p:spPr bwMode="auto">
          <a:xfrm>
            <a:off x="5410200" y="3276600"/>
            <a:ext cx="1447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2953" name="Rectangle 89"/>
          <p:cNvSpPr>
            <a:spLocks noChangeArrowheads="1"/>
          </p:cNvSpPr>
          <p:nvPr/>
        </p:nvSpPr>
        <p:spPr bwMode="auto">
          <a:xfrm>
            <a:off x="3886200" y="2133600"/>
            <a:ext cx="1447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614" name="Rectangle 90"/>
          <p:cNvSpPr>
            <a:spLocks noChangeArrowheads="1"/>
          </p:cNvSpPr>
          <p:nvPr/>
        </p:nvSpPr>
        <p:spPr bwMode="auto">
          <a:xfrm>
            <a:off x="6934200" y="2133600"/>
            <a:ext cx="1447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2955" name="Rectangle 91"/>
          <p:cNvSpPr>
            <a:spLocks noChangeArrowheads="1"/>
          </p:cNvSpPr>
          <p:nvPr/>
        </p:nvSpPr>
        <p:spPr bwMode="auto">
          <a:xfrm>
            <a:off x="7010400" y="3276600"/>
            <a:ext cx="1447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2956" name="Rectangle 92">
            <a:hlinkClick r:id="rId9" action="ppaction://hlinksldjump"/>
          </p:cNvPr>
          <p:cNvSpPr>
            <a:spLocks noChangeArrowheads="1"/>
          </p:cNvSpPr>
          <p:nvPr/>
        </p:nvSpPr>
        <p:spPr bwMode="auto">
          <a:xfrm>
            <a:off x="7010400" y="4419600"/>
            <a:ext cx="1447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2957" name="Rectangle 93"/>
          <p:cNvSpPr>
            <a:spLocks noChangeArrowheads="1"/>
          </p:cNvSpPr>
          <p:nvPr/>
        </p:nvSpPr>
        <p:spPr bwMode="auto">
          <a:xfrm>
            <a:off x="6934200" y="5562600"/>
            <a:ext cx="1447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2958" name="Rectangle 94"/>
          <p:cNvSpPr>
            <a:spLocks noChangeArrowheads="1"/>
          </p:cNvSpPr>
          <p:nvPr/>
        </p:nvSpPr>
        <p:spPr bwMode="auto">
          <a:xfrm>
            <a:off x="762000" y="3276600"/>
            <a:ext cx="1447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2959" name="Rectangle 95">
            <a:hlinkClick r:id="rId10" action="ppaction://hlinksldjump"/>
          </p:cNvPr>
          <p:cNvSpPr>
            <a:spLocks noChangeArrowheads="1"/>
          </p:cNvSpPr>
          <p:nvPr/>
        </p:nvSpPr>
        <p:spPr bwMode="auto">
          <a:xfrm>
            <a:off x="838200" y="4419600"/>
            <a:ext cx="1447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2960" name="Rectangle 96"/>
          <p:cNvSpPr>
            <a:spLocks noChangeArrowheads="1"/>
          </p:cNvSpPr>
          <p:nvPr/>
        </p:nvSpPr>
        <p:spPr bwMode="auto">
          <a:xfrm>
            <a:off x="2362200" y="4419600"/>
            <a:ext cx="1447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2961" name="Rectangle 97">
            <a:hlinkClick r:id="rId11" action="ppaction://hlinksldjump"/>
          </p:cNvPr>
          <p:cNvSpPr>
            <a:spLocks noChangeArrowheads="1"/>
          </p:cNvSpPr>
          <p:nvPr/>
        </p:nvSpPr>
        <p:spPr bwMode="auto">
          <a:xfrm>
            <a:off x="3886200" y="4419600"/>
            <a:ext cx="1447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2964" name="Rectangle 100"/>
          <p:cNvSpPr>
            <a:spLocks noChangeArrowheads="1"/>
          </p:cNvSpPr>
          <p:nvPr/>
        </p:nvSpPr>
        <p:spPr bwMode="auto">
          <a:xfrm>
            <a:off x="3886200" y="5562600"/>
            <a:ext cx="1447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2965" name="Rectangle 101">
            <a:hlinkClick r:id="rId12" action="ppaction://hlinksldjump"/>
          </p:cNvPr>
          <p:cNvSpPr>
            <a:spLocks noChangeArrowheads="1"/>
          </p:cNvSpPr>
          <p:nvPr/>
        </p:nvSpPr>
        <p:spPr bwMode="auto">
          <a:xfrm>
            <a:off x="5410200" y="5562600"/>
            <a:ext cx="1447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624" name="Rectangle 102"/>
          <p:cNvSpPr>
            <a:spLocks noChangeArrowheads="1"/>
          </p:cNvSpPr>
          <p:nvPr/>
        </p:nvSpPr>
        <p:spPr bwMode="auto">
          <a:xfrm>
            <a:off x="2362200" y="2057400"/>
            <a:ext cx="1447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2972" name="Rectangle 108"/>
          <p:cNvSpPr>
            <a:spLocks noChangeArrowheads="1"/>
          </p:cNvSpPr>
          <p:nvPr/>
        </p:nvSpPr>
        <p:spPr bwMode="auto">
          <a:xfrm>
            <a:off x="5395913" y="2057400"/>
            <a:ext cx="1554162" cy="1152525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2967" name="Rectangle 103"/>
          <p:cNvSpPr>
            <a:spLocks noChangeArrowheads="1"/>
          </p:cNvSpPr>
          <p:nvPr/>
        </p:nvSpPr>
        <p:spPr bwMode="auto">
          <a:xfrm>
            <a:off x="3886200" y="3276600"/>
            <a:ext cx="1447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2973" name="Rectangle 109"/>
          <p:cNvSpPr>
            <a:spLocks noChangeArrowheads="1"/>
          </p:cNvSpPr>
          <p:nvPr/>
        </p:nvSpPr>
        <p:spPr bwMode="auto">
          <a:xfrm>
            <a:off x="6937375" y="914400"/>
            <a:ext cx="1554163" cy="1152525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2974" name="Rectangle 110"/>
          <p:cNvSpPr>
            <a:spLocks noChangeArrowheads="1"/>
          </p:cNvSpPr>
          <p:nvPr/>
        </p:nvSpPr>
        <p:spPr bwMode="auto">
          <a:xfrm>
            <a:off x="2295525" y="3228975"/>
            <a:ext cx="1554163" cy="1152525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2975" name="Rectangle 111"/>
          <p:cNvSpPr>
            <a:spLocks noChangeArrowheads="1"/>
          </p:cNvSpPr>
          <p:nvPr/>
        </p:nvSpPr>
        <p:spPr bwMode="auto">
          <a:xfrm>
            <a:off x="5391150" y="4386263"/>
            <a:ext cx="1554163" cy="1152525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2976" name="Rectangle 112"/>
          <p:cNvSpPr>
            <a:spLocks noChangeArrowheads="1"/>
          </p:cNvSpPr>
          <p:nvPr/>
        </p:nvSpPr>
        <p:spPr bwMode="auto">
          <a:xfrm>
            <a:off x="2309813" y="5553075"/>
            <a:ext cx="1554162" cy="1152525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2977" name="Rectangle 113"/>
          <p:cNvSpPr>
            <a:spLocks noChangeArrowheads="1"/>
          </p:cNvSpPr>
          <p:nvPr/>
        </p:nvSpPr>
        <p:spPr bwMode="auto">
          <a:xfrm>
            <a:off x="757238" y="5553075"/>
            <a:ext cx="1554162" cy="1152525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2978" name="Rectangle 114"/>
          <p:cNvSpPr>
            <a:spLocks noChangeArrowheads="1"/>
          </p:cNvSpPr>
          <p:nvPr/>
        </p:nvSpPr>
        <p:spPr bwMode="auto">
          <a:xfrm>
            <a:off x="762000" y="990600"/>
            <a:ext cx="1447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2979" name="Rectangle 115"/>
          <p:cNvSpPr>
            <a:spLocks noChangeArrowheads="1"/>
          </p:cNvSpPr>
          <p:nvPr/>
        </p:nvSpPr>
        <p:spPr bwMode="auto">
          <a:xfrm>
            <a:off x="-1066800" y="4419600"/>
            <a:ext cx="1554163" cy="1152525"/>
          </a:xfrm>
          <a:prstGeom prst="rect">
            <a:avLst/>
          </a:prstGeom>
          <a:solidFill>
            <a:srgbClr val="00009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634" name="Rectangle 116"/>
          <p:cNvSpPr>
            <a:spLocks noChangeArrowheads="1"/>
          </p:cNvSpPr>
          <p:nvPr/>
        </p:nvSpPr>
        <p:spPr bwMode="auto">
          <a:xfrm>
            <a:off x="2300288" y="2071688"/>
            <a:ext cx="1554162" cy="1152525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929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3.81503E-6 L 0 0.17202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2929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86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2949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2929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 nodeType="clickPar">
                      <p:stCondLst>
                        <p:cond delay="0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6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5 -8.67052E-7 L 0.31667 -8.67052E-7 " pathEditMode="relative" ptsTypes="AA">
                                      <p:cBhvr>
                                        <p:cTn id="17" dur="2000" fill="hold"/>
                                        <p:tgtEl>
                                          <p:spTgt spid="2929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2945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2929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 nodeType="clickPar">
                      <p:stCondLst>
                        <p:cond delay="0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8.67052E-7 L 0.15 -8.67052E-7 " pathEditMode="relative" ptsTypes="AA">
                                      <p:cBhvr>
                                        <p:cTn id="22" dur="2000" fill="hold"/>
                                        <p:tgtEl>
                                          <p:spTgt spid="2929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2950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2929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 nodeType="clickPar">
                      <p:stCondLst>
                        <p:cond delay="0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1667 3.81503E-6 L 0.50833 -0.00555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2929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6" y="-3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2951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2929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 nodeType="clickPar">
                      <p:stCondLst>
                        <p:cond delay="0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4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1823 0.34959 L 0.49167 0.34959 " pathEditMode="relative" rAng="0" ptsTypes="AA">
                                      <p:cBhvr>
                                        <p:cTn id="35" dur="2000" fill="hold"/>
                                        <p:tgtEl>
                                          <p:spTgt spid="2929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7" y="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2952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2929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 nodeType="clickPar">
                      <p:stCondLst>
                        <p:cond delay="0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1667 4.68208E-6 L 0.31667 0.17757 " pathEditMode="relative" rAng="0" ptsTypes="AA">
                                      <p:cBhvr>
                                        <p:cTn id="40" dur="2000" fill="hold"/>
                                        <p:tgtEl>
                                          <p:spTgt spid="2929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89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2953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2929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 nodeType="clickPar">
                      <p:stCondLst>
                        <p:cond delay="0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0833 0.34959 L 0.66667 0.33849 " pathEditMode="relative" rAng="0" ptsTypes="AA">
                                      <p:cBhvr>
                                        <p:cTn id="45" dur="2000" fill="hold"/>
                                        <p:tgtEl>
                                          <p:spTgt spid="2929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9" y="-6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2955"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2929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 nodeType="clickPar">
                      <p:stCondLst>
                        <p:cond delay="0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5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2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66666 0.33849 L 0.66666 0.50497 " pathEditMode="relative" ptsTypes="AA">
                                      <p:cBhvr>
                                        <p:cTn id="53" dur="2000" fill="hold"/>
                                        <p:tgtEl>
                                          <p:spTgt spid="2929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2956"/>
                  </p:tgtEl>
                </p:cond>
              </p:nextCondLst>
            </p:seq>
            <p:seq concurrent="1" nextAc="seek">
              <p:cTn id="54" restart="whenNotActive" fill="hold" evtFilter="cancelBubble" nodeType="interactiveSeq">
                <p:stCondLst>
                  <p:cond evt="onClick" delay="0">
                    <p:tgtEl>
                      <p:spTgt spid="2929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9167 0.68254 L 0.63333 0.68254 " pathEditMode="relative" rAng="0" ptsTypes="AA">
                                      <p:cBhvr>
                                        <p:cTn id="58" dur="2000" fill="hold"/>
                                        <p:tgtEl>
                                          <p:spTgt spid="2929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1" y="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8.67052E-7 L 0.04167 8.67052E-7 " pathEditMode="relative" ptsTypes="AA">
                                      <p:cBhvr>
                                        <p:cTn id="60" dur="2000" fill="hold"/>
                                        <p:tgtEl>
                                          <p:spTgt spid="2929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66667 0.50497 L 0.64167 0.68254 " pathEditMode="relative" rAng="0" ptsTypes="AA">
                                      <p:cBhvr>
                                        <p:cTn id="64" dur="2000" fill="hold"/>
                                        <p:tgtEl>
                                          <p:spTgt spid="2929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" y="89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6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2.60116E-6 L 0.03333 2.60116E-6 " pathEditMode="relative" ptsTypes="AA">
                                      <p:cBhvr>
                                        <p:cTn id="66" dur="2000" fill="hold"/>
                                        <p:tgtEl>
                                          <p:spTgt spid="2929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2957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2929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 nodeType="clickPar">
                      <p:stCondLst>
                        <p:cond delay="0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.17202 L 0 0.34959 " pathEditMode="relative" rAng="0" ptsTypes="AA">
                                      <p:cBhvr>
                                        <p:cTn id="71" dur="2000" fill="hold"/>
                                        <p:tgtEl>
                                          <p:spTgt spid="2929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89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2958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2929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 nodeType="clickPar">
                      <p:stCondLst>
                        <p:cond delay="0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7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.34959 L 0 0.51607 " pathEditMode="relative" rAng="0" ptsTypes="AA">
                                      <p:cBhvr>
                                        <p:cTn id="79" dur="2000" fill="hold"/>
                                        <p:tgtEl>
                                          <p:spTgt spid="2929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83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2959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2929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 nodeType="clickPar">
                      <p:stCondLst>
                        <p:cond delay="0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0.51607 L 0.15834 0.51607 " pathEditMode="relative" ptsTypes="AA">
                                      <p:cBhvr>
                                        <p:cTn id="84" dur="2000" fill="hold"/>
                                        <p:tgtEl>
                                          <p:spTgt spid="2929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2960"/>
                  </p:tgtEl>
                </p:cond>
              </p:nextCondLst>
            </p:seq>
            <p:seq concurrent="1" nextAc="seek">
              <p:cTn id="85" restart="whenNotActive" fill="hold" evtFilter="cancelBubble" nodeType="interactiveSeq">
                <p:stCondLst>
                  <p:cond evt="onClick" delay="0">
                    <p:tgtEl>
                      <p:spTgt spid="2929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6" fill="hold" nodeType="clickPar">
                      <p:stCondLst>
                        <p:cond delay="0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1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8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25 0.33849 L 0.325 0.51607 " pathEditMode="relative" ptsTypes="AA">
                                      <p:cBhvr>
                                        <p:cTn id="92" dur="2000" fill="hold"/>
                                        <p:tgtEl>
                                          <p:spTgt spid="2929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1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9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5833 0.51607 L 0.33333 0.51607 " pathEditMode="relative" ptsTypes="AA">
                                      <p:cBhvr>
                                        <p:cTn id="99" dur="2000" fill="hold"/>
                                        <p:tgtEl>
                                          <p:spTgt spid="2929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2961"/>
                  </p:tgtEl>
                </p:cond>
              </p:nextCondLst>
            </p:seq>
            <p:seq concurrent="1" nextAc="seek">
              <p:cTn id="100" restart="whenNotActive" fill="hold" evtFilter="cancelBubble" nodeType="interactiveSeq">
                <p:stCondLst>
                  <p:cond evt="onClick" delay="0">
                    <p:tgtEl>
                      <p:spTgt spid="2929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1" fill="hold" nodeType="clickPar">
                      <p:stCondLst>
                        <p:cond delay="0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3333 0.51607 L 0.33333 0.68254 " pathEditMode="relative" rAng="0" ptsTypes="AA">
                                      <p:cBhvr>
                                        <p:cTn id="104" dur="2000" fill="hold"/>
                                        <p:tgtEl>
                                          <p:spTgt spid="2929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83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2964"/>
                  </p:tgtEl>
                </p:cond>
              </p:nextCondLst>
            </p:seq>
            <p:seq concurrent="1" nextAc="seek">
              <p:cTn id="105" restart="whenNotActive" fill="hold" evtFilter="cancelBubble" nodeType="interactiveSeq">
                <p:stCondLst>
                  <p:cond evt="onClick" delay="0">
                    <p:tgtEl>
                      <p:spTgt spid="2929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6" fill="hold" nodeType="clickPar">
                      <p:stCondLst>
                        <p:cond delay="0"/>
                      </p:stCondLst>
                      <p:childTnLst>
                        <p:par>
                          <p:cTn id="1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8" presetID="1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0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1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3333 0.68254 L 0.49167 0.68254 " pathEditMode="relative" ptsTypes="AA">
                                      <p:cBhvr>
                                        <p:cTn id="112" dur="2000" fill="hold"/>
                                        <p:tgtEl>
                                          <p:spTgt spid="2929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2965"/>
                  </p:tgtEl>
                </p:cond>
              </p:nextCondLst>
            </p:seq>
            <p:seq concurrent="1" nextAc="seek">
              <p:cTn id="113" restart="whenNotActive" fill="hold" evtFilter="cancelBubble" nodeType="interactiveSeq">
                <p:stCondLst>
                  <p:cond evt="onClick" delay="0">
                    <p:tgtEl>
                      <p:spTgt spid="2929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4" fill="hold" nodeType="clickPar">
                      <p:stCondLst>
                        <p:cond delay="0"/>
                      </p:stCondLst>
                      <p:childTnLst>
                        <p:par>
                          <p:cTn id="1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6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1667 0.17757 L 0.31667 0.33849 " pathEditMode="relative" rAng="0" ptsTypes="AA">
                                      <p:cBhvr>
                                        <p:cTn id="117" dur="2000" fill="hold"/>
                                        <p:tgtEl>
                                          <p:spTgt spid="2929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8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2967"/>
                  </p:tgtEl>
                </p:cond>
              </p:nextCondLst>
            </p:seq>
            <p:seq concurrent="1" nextAc="seek">
              <p:cTn id="118" restart="whenNotActive" fill="hold" evtFilter="cancelBubble" nodeType="interactiveSeq">
                <p:stCondLst>
                  <p:cond evt="onClick" delay="0">
                    <p:tgtEl>
                      <p:spTgt spid="2929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9" fill="hold" nodeType="clickPar">
                      <p:stCondLst>
                        <p:cond delay="0"/>
                      </p:stCondLst>
                      <p:childTnLst>
                        <p:par>
                          <p:cTn id="1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08 -0.00624 L -0.00208 0.17133 " pathEditMode="relative" rAng="0" ptsTypes="AA">
                                      <p:cBhvr>
                                        <p:cTn id="122" dur="500" fill="hold"/>
                                        <p:tgtEl>
                                          <p:spTgt spid="2929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89"/>
                                    </p:animMotion>
                                  </p:childTnLst>
                                </p:cTn>
                              </p:par>
                              <p:par>
                                <p:cTn id="12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0156 0.33849 L 0.32656 0.33849 " pathEditMode="relative" rAng="0" ptsTypes="AA">
                                      <p:cBhvr>
                                        <p:cTn id="124" dur="2000" fill="hold"/>
                                        <p:tgtEl>
                                          <p:spTgt spid="2929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2972"/>
                  </p:tgtEl>
                </p:cond>
              </p:nextCondLst>
            </p:seq>
            <p:seq concurrent="1" nextAc="seek">
              <p:cTn id="125" restart="whenNotActive" fill="hold" evtFilter="cancelBubble" nodeType="interactiveSeq">
                <p:stCondLst>
                  <p:cond evt="onClick" delay="0">
                    <p:tgtEl>
                      <p:spTgt spid="2929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6" fill="hold" nodeType="clickPar">
                      <p:stCondLst>
                        <p:cond delay="0"/>
                      </p:stCondLst>
                      <p:childTnLst>
                        <p:par>
                          <p:cTn id="1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8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21 1.7341E-7 L -0.34045 1.7341E-7 " pathEditMode="relative" rAng="0" ptsTypes="AA">
                                      <p:cBhvr>
                                        <p:cTn id="129" dur="500" fill="hold"/>
                                        <p:tgtEl>
                                          <p:spTgt spid="2929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1" y="0"/>
                                    </p:animMotion>
                                  </p:childTnLst>
                                </p:cTn>
                              </p:par>
                              <p:par>
                                <p:cTn id="13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1667 4.68208E-6 L 0.14167 4.68208E-6 " pathEditMode="relative" rAng="0" ptsTypes="AA">
                                      <p:cBhvr>
                                        <p:cTn id="131" dur="2000" fill="hold"/>
                                        <p:tgtEl>
                                          <p:spTgt spid="2929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2973"/>
                  </p:tgtEl>
                </p:cond>
              </p:nextCondLst>
            </p:seq>
            <p:seq concurrent="1" nextAc="seek">
              <p:cTn id="132" restart="whenNotActive" fill="hold" evtFilter="cancelBubble" nodeType="interactiveSeq">
                <p:stCondLst>
                  <p:cond evt="onClick" delay="0">
                    <p:tgtEl>
                      <p:spTgt spid="2929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3" fill="hold" nodeType="clickPar">
                      <p:stCondLst>
                        <p:cond delay="0"/>
                      </p:stCondLst>
                      <p:childTnLst>
                        <p:par>
                          <p:cTn id="1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61 0.00069 L -0.16927 -0.16578 " pathEditMode="relative" rAng="0" ptsTypes="AA">
                                      <p:cBhvr>
                                        <p:cTn id="136" dur="500" fill="hold"/>
                                        <p:tgtEl>
                                          <p:spTgt spid="2929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3" y="-83"/>
                                    </p:animMotion>
                                  </p:childTnLst>
                                </p:cTn>
                              </p:par>
                              <p:par>
                                <p:cTn id="13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.17202 L 0 -0.00555 " pathEditMode="relative" rAng="0" ptsTypes="AA">
                                      <p:cBhvr>
                                        <p:cTn id="138" dur="2000" fill="hold"/>
                                        <p:tgtEl>
                                          <p:spTgt spid="2929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2974"/>
                  </p:tgtEl>
                </p:cond>
              </p:nextCondLst>
            </p:seq>
            <p:seq concurrent="1" nextAc="seek">
              <p:cTn id="139" restart="whenNotActive" fill="hold" evtFilter="cancelBubble" nodeType="interactiveSeq">
                <p:stCondLst>
                  <p:cond evt="onClick" delay="0">
                    <p:tgtEl>
                      <p:spTgt spid="2929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0" fill="hold" nodeType="clickPar">
                      <p:stCondLst>
                        <p:cond delay="0"/>
                      </p:stCondLst>
                      <p:childTnLst>
                        <p:par>
                          <p:cTn id="1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2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781 -4.56647E-6 L 0.16719 -4.56647E-6 " pathEditMode="relative" rAng="0" ptsTypes="AA">
                                      <p:cBhvr>
                                        <p:cTn id="143" dur="500" fill="hold"/>
                                        <p:tgtEl>
                                          <p:spTgt spid="2929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7" y="0"/>
                                    </p:animMotion>
                                  </p:childTnLst>
                                </p:cTn>
                              </p:par>
                              <p:par>
                                <p:cTn id="144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66666 0.50497 L 0.66666 0.33849 " pathEditMode="relative" ptsTypes="AA">
                                      <p:cBhvr>
                                        <p:cTn id="145" dur="2000" fill="hold"/>
                                        <p:tgtEl>
                                          <p:spTgt spid="2929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2975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2929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 nodeType="clickPar">
                      <p:stCondLst>
                        <p:cond delay="0"/>
                      </p:stCondLst>
                      <p:childTnLst>
                        <p:par>
                          <p:cTn id="1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56 0.00901 L 0.1651 -0.16856 " pathEditMode="relative" rAng="0" ptsTypes="AA">
                                      <p:cBhvr>
                                        <p:cTn id="150" dur="500" fill="hold"/>
                                        <p:tgtEl>
                                          <p:spTgt spid="2929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3" y="-89"/>
                                    </p:animMotion>
                                  </p:childTnLst>
                                </p:cTn>
                              </p:par>
                              <p:par>
                                <p:cTn id="15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25 0.51607 L 0.325 0.34959 " pathEditMode="relative" ptsTypes="AA">
                                      <p:cBhvr>
                                        <p:cTn id="152" dur="2000" fill="hold"/>
                                        <p:tgtEl>
                                          <p:spTgt spid="2929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2976"/>
                  </p:tgtEl>
                </p:cond>
              </p:nextCondLst>
            </p:seq>
            <p:seq concurrent="1" nextAc="seek">
              <p:cTn id="153" restart="whenNotActive" fill="hold" evtFilter="cancelBubble" nodeType="interactiveSeq">
                <p:stCondLst>
                  <p:cond evt="onClick" delay="0">
                    <p:tgtEl>
                      <p:spTgt spid="2929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4" fill="hold" nodeType="clickPar">
                      <p:stCondLst>
                        <p:cond delay="0"/>
                      </p:stCondLst>
                      <p:childTnLst>
                        <p:par>
                          <p:cTn id="1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6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4.50867E-6 L 0.50833 -4.50867E-6 " pathEditMode="relative" ptsTypes="AA">
                                      <p:cBhvr>
                                        <p:cTn id="157" dur="500" fill="hold"/>
                                        <p:tgtEl>
                                          <p:spTgt spid="2929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5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9167 0.68254 L 0.325 0.68254 " pathEditMode="relative" ptsTypes="AA">
                                      <p:cBhvr>
                                        <p:cTn id="159" dur="2000" fill="hold"/>
                                        <p:tgtEl>
                                          <p:spTgt spid="2929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2977"/>
                  </p:tgtEl>
                </p:cond>
              </p:nextCondLst>
            </p:seq>
            <p:seq concurrent="1" nextAc="seek">
              <p:cTn id="160" restart="whenNotActive" fill="hold" evtFilter="cancelBubble" nodeType="interactiveSeq">
                <p:stCondLst>
                  <p:cond evt="onClick" delay="0">
                    <p:tgtEl>
                      <p:spTgt spid="2929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1" fill="hold" nodeType="clickPar">
                      <p:stCondLst>
                        <p:cond delay="0"/>
                      </p:stCondLst>
                      <p:childTnLst>
                        <p:par>
                          <p:cTn id="1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5 -8.67052E-7 L 0.00833 -8.67052E-7 " pathEditMode="relative" ptsTypes="AA">
                                      <p:cBhvr>
                                        <p:cTn id="164" dur="2000" fill="hold"/>
                                        <p:tgtEl>
                                          <p:spTgt spid="2929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2978"/>
                  </p:tgtEl>
                </p:cond>
              </p:nextCondLst>
            </p:seq>
            <p:seq concurrent="1" nextAc="seek">
              <p:cTn id="165" restart="whenNotActive" fill="hold" evtFilter="cancelBubble" nodeType="interactiveSeq">
                <p:stCondLst>
                  <p:cond evt="onClick" delay="0">
                    <p:tgtEl>
                      <p:spTgt spid="2929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6" fill="hold" nodeType="clickPar">
                      <p:stCondLst>
                        <p:cond delay="0"/>
                      </p:stCondLst>
                      <p:childTnLst>
                        <p:par>
                          <p:cTn id="1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8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834 -5.78035E-8 L 0.19827 -0.00624 " pathEditMode="relative" rAng="0" ptsTypes="AA">
                                      <p:cBhvr>
                                        <p:cTn id="169" dur="500" fill="hold"/>
                                        <p:tgtEl>
                                          <p:spTgt spid="2929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5" y="-3"/>
                                    </p:animMotion>
                                  </p:childTnLst>
                                </p:cTn>
                              </p:par>
                              <p:par>
                                <p:cTn id="17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0.51607 L 3.33333E-6 0.33849 " pathEditMode="relative" ptsTypes="AA">
                                      <p:cBhvr>
                                        <p:cTn id="171" dur="2000" fill="hold"/>
                                        <p:tgtEl>
                                          <p:spTgt spid="2929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2979"/>
                  </p:tgtEl>
                </p:cond>
              </p:nextCondLst>
            </p:seq>
          </p:childTnLst>
        </p:cTn>
      </p:par>
    </p:tnLst>
    <p:bldLst>
      <p:bldP spid="292972" grpId="0" animBg="1"/>
      <p:bldP spid="292973" grpId="0" animBg="1"/>
      <p:bldP spid="292974" grpId="0" animBg="1"/>
      <p:bldP spid="292975" grpId="0" animBg="1"/>
      <p:bldP spid="292976" grpId="0" animBg="1"/>
      <p:bldP spid="292977" grpId="0" animBg="1"/>
      <p:bldP spid="29297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2"/>
          <p:cNvSpPr txBox="1">
            <a:spLocks noChangeArrowheads="1"/>
          </p:cNvSpPr>
          <p:nvPr/>
        </p:nvSpPr>
        <p:spPr bwMode="auto">
          <a:xfrm>
            <a:off x="2667000" y="76200"/>
            <a:ext cx="41148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rgbClr val="FFFF00"/>
                </a:solidFill>
              </a:rPr>
              <a:t>THỎ TÌM CÀ RỐT</a:t>
            </a:r>
            <a:r>
              <a:rPr lang="en-US" sz="3200">
                <a:solidFill>
                  <a:srgbClr val="FF3300"/>
                </a:solidFill>
              </a:rPr>
              <a:t> </a:t>
            </a:r>
          </a:p>
        </p:txBody>
      </p:sp>
      <p:graphicFrame>
        <p:nvGraphicFramePr>
          <p:cNvPr id="312323" name="Group 3"/>
          <p:cNvGraphicFramePr>
            <a:graphicFrameLocks noGrp="1"/>
          </p:cNvGraphicFramePr>
          <p:nvPr/>
        </p:nvGraphicFramePr>
        <p:xfrm>
          <a:off x="762000" y="914400"/>
          <a:ext cx="7715250" cy="5791200"/>
        </p:xfrm>
        <a:graphic>
          <a:graphicData uri="http://schemas.openxmlformats.org/drawingml/2006/table">
            <a:tbl>
              <a:tblPr/>
              <a:tblGrid>
                <a:gridCol w="1543050"/>
                <a:gridCol w="1543050"/>
                <a:gridCol w="1543050"/>
                <a:gridCol w="1543050"/>
                <a:gridCol w="1543050"/>
              </a:tblGrid>
              <a:tr h="1158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</a:tr>
              <a:tr h="1157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</a:tr>
              <a:tr h="1158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</a:tr>
              <a:tr h="1157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</a:tr>
              <a:tr h="1158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</a:tr>
            </a:tbl>
          </a:graphicData>
        </a:graphic>
      </p:graphicFrame>
      <p:pic>
        <p:nvPicPr>
          <p:cNvPr id="24617" name="Picture 41" descr="RABT00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34200" y="5562600"/>
            <a:ext cx="914400" cy="11430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</p:pic>
      <p:pic>
        <p:nvPicPr>
          <p:cNvPr id="24618" name="Picture 42" descr="VEGTB00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1422391">
            <a:off x="7467600" y="5486400"/>
            <a:ext cx="11303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4619" name="Group 49"/>
          <p:cNvGrpSpPr>
            <a:grpSpLocks/>
          </p:cNvGrpSpPr>
          <p:nvPr/>
        </p:nvGrpSpPr>
        <p:grpSpPr bwMode="auto">
          <a:xfrm>
            <a:off x="5638800" y="2286000"/>
            <a:ext cx="1066800" cy="762000"/>
            <a:chOff x="384" y="182"/>
            <a:chExt cx="528" cy="408"/>
          </a:xfrm>
        </p:grpSpPr>
        <p:pic>
          <p:nvPicPr>
            <p:cNvPr id="24641" name="Picture 50" descr="hoi"/>
            <p:cNvPicPr>
              <a:picLocks noChangeAspect="1" noChangeArrowheads="1" noCrop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384" y="240"/>
              <a:ext cx="336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4642" name="Text Box 51"/>
            <p:cNvSpPr txBox="1">
              <a:spLocks noChangeArrowheads="1"/>
            </p:cNvSpPr>
            <p:nvPr/>
          </p:nvSpPr>
          <p:spPr bwMode="auto">
            <a:xfrm>
              <a:off x="384" y="182"/>
              <a:ext cx="528" cy="4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solidFill>
                    <a:srgbClr val="FF3300"/>
                  </a:solidFill>
                </a:rPr>
                <a:t>         </a:t>
              </a:r>
              <a:r>
                <a:rPr lang="en-US" sz="4400">
                  <a:solidFill>
                    <a:srgbClr val="FF3300"/>
                  </a:solidFill>
                </a:rPr>
                <a:t>3</a:t>
              </a:r>
            </a:p>
          </p:txBody>
        </p:sp>
      </p:grpSp>
      <p:sp>
        <p:nvSpPr>
          <p:cNvPr id="24620" name="Rectangle 64"/>
          <p:cNvSpPr>
            <a:spLocks noChangeArrowheads="1"/>
          </p:cNvSpPr>
          <p:nvPr/>
        </p:nvSpPr>
        <p:spPr bwMode="auto">
          <a:xfrm>
            <a:off x="5410200" y="2057400"/>
            <a:ext cx="1554163" cy="1152525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21" name="Rectangle 65"/>
          <p:cNvSpPr>
            <a:spLocks noChangeArrowheads="1"/>
          </p:cNvSpPr>
          <p:nvPr/>
        </p:nvSpPr>
        <p:spPr bwMode="auto">
          <a:xfrm>
            <a:off x="2300288" y="5557838"/>
            <a:ext cx="1554162" cy="1152525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22" name="Rectangle 66"/>
          <p:cNvSpPr>
            <a:spLocks noChangeArrowheads="1"/>
          </p:cNvSpPr>
          <p:nvPr/>
        </p:nvSpPr>
        <p:spPr bwMode="auto">
          <a:xfrm>
            <a:off x="2300288" y="3219450"/>
            <a:ext cx="1554162" cy="1152525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23" name="Rectangle 67"/>
          <p:cNvSpPr>
            <a:spLocks noChangeArrowheads="1"/>
          </p:cNvSpPr>
          <p:nvPr/>
        </p:nvSpPr>
        <p:spPr bwMode="auto">
          <a:xfrm>
            <a:off x="762000" y="5557838"/>
            <a:ext cx="1554163" cy="1152525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24" name="Rectangle 68"/>
          <p:cNvSpPr>
            <a:spLocks noChangeArrowheads="1"/>
          </p:cNvSpPr>
          <p:nvPr/>
        </p:nvSpPr>
        <p:spPr bwMode="auto">
          <a:xfrm>
            <a:off x="6934200" y="914400"/>
            <a:ext cx="1554163" cy="1152525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25" name="Rectangle 69"/>
          <p:cNvSpPr>
            <a:spLocks noChangeArrowheads="1"/>
          </p:cNvSpPr>
          <p:nvPr/>
        </p:nvSpPr>
        <p:spPr bwMode="auto">
          <a:xfrm>
            <a:off x="5395913" y="4391025"/>
            <a:ext cx="1554162" cy="1152525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26" name="Rectangle 72"/>
          <p:cNvSpPr>
            <a:spLocks noChangeArrowheads="1"/>
          </p:cNvSpPr>
          <p:nvPr/>
        </p:nvSpPr>
        <p:spPr bwMode="auto">
          <a:xfrm>
            <a:off x="2362200" y="914400"/>
            <a:ext cx="1447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27" name="Rectangle 73"/>
          <p:cNvSpPr>
            <a:spLocks noChangeArrowheads="1"/>
          </p:cNvSpPr>
          <p:nvPr/>
        </p:nvSpPr>
        <p:spPr bwMode="auto">
          <a:xfrm>
            <a:off x="5410200" y="914400"/>
            <a:ext cx="1447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28" name="Rectangle 74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5410200" y="2133600"/>
            <a:ext cx="1447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29" name="Rectangle 75"/>
          <p:cNvSpPr>
            <a:spLocks noChangeArrowheads="1"/>
          </p:cNvSpPr>
          <p:nvPr/>
        </p:nvSpPr>
        <p:spPr bwMode="auto">
          <a:xfrm>
            <a:off x="5486400" y="3276600"/>
            <a:ext cx="1447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30" name="Rectangle 76"/>
          <p:cNvSpPr>
            <a:spLocks noChangeArrowheads="1"/>
          </p:cNvSpPr>
          <p:nvPr/>
        </p:nvSpPr>
        <p:spPr bwMode="auto">
          <a:xfrm>
            <a:off x="6934200" y="2133600"/>
            <a:ext cx="1447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31" name="Rectangle 77"/>
          <p:cNvSpPr>
            <a:spLocks noChangeArrowheads="1"/>
          </p:cNvSpPr>
          <p:nvPr/>
        </p:nvSpPr>
        <p:spPr bwMode="auto">
          <a:xfrm>
            <a:off x="7010400" y="3276600"/>
            <a:ext cx="1447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32" name="Rectangle 80"/>
          <p:cNvSpPr>
            <a:spLocks noChangeArrowheads="1"/>
          </p:cNvSpPr>
          <p:nvPr/>
        </p:nvSpPr>
        <p:spPr bwMode="auto">
          <a:xfrm>
            <a:off x="762000" y="3276600"/>
            <a:ext cx="1447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33" name="Rectangle 82"/>
          <p:cNvSpPr>
            <a:spLocks noChangeArrowheads="1"/>
          </p:cNvSpPr>
          <p:nvPr/>
        </p:nvSpPr>
        <p:spPr bwMode="auto">
          <a:xfrm>
            <a:off x="2362200" y="4419600"/>
            <a:ext cx="1447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34" name="Rectangle 84"/>
          <p:cNvSpPr>
            <a:spLocks noChangeArrowheads="1"/>
          </p:cNvSpPr>
          <p:nvPr/>
        </p:nvSpPr>
        <p:spPr bwMode="auto">
          <a:xfrm>
            <a:off x="3886200" y="5562600"/>
            <a:ext cx="1447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35" name="Rectangle 86"/>
          <p:cNvSpPr>
            <a:spLocks noChangeArrowheads="1"/>
          </p:cNvSpPr>
          <p:nvPr/>
        </p:nvSpPr>
        <p:spPr bwMode="auto">
          <a:xfrm>
            <a:off x="2362200" y="2057400"/>
            <a:ext cx="1447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36" name="Rectangle 87"/>
          <p:cNvSpPr>
            <a:spLocks noChangeArrowheads="1"/>
          </p:cNvSpPr>
          <p:nvPr/>
        </p:nvSpPr>
        <p:spPr bwMode="auto">
          <a:xfrm>
            <a:off x="3886200" y="3276600"/>
            <a:ext cx="1447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37" name="Rectangle 91"/>
          <p:cNvSpPr>
            <a:spLocks noChangeArrowheads="1"/>
          </p:cNvSpPr>
          <p:nvPr/>
        </p:nvSpPr>
        <p:spPr bwMode="auto">
          <a:xfrm>
            <a:off x="2286000" y="2057400"/>
            <a:ext cx="1554163" cy="1152525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" name="Group 88"/>
          <p:cNvGrpSpPr>
            <a:grpSpLocks/>
          </p:cNvGrpSpPr>
          <p:nvPr/>
        </p:nvGrpSpPr>
        <p:grpSpPr bwMode="auto">
          <a:xfrm>
            <a:off x="76200" y="1371600"/>
            <a:ext cx="8763000" cy="1905000"/>
            <a:chOff x="240" y="1680"/>
            <a:chExt cx="5520" cy="1776"/>
          </a:xfrm>
        </p:grpSpPr>
        <p:sp>
          <p:nvSpPr>
            <p:cNvPr id="24639" name="AutoShape 89"/>
            <p:cNvSpPr>
              <a:spLocks noChangeArrowheads="1"/>
            </p:cNvSpPr>
            <p:nvPr/>
          </p:nvSpPr>
          <p:spPr bwMode="auto">
            <a:xfrm>
              <a:off x="240" y="1680"/>
              <a:ext cx="5520" cy="1776"/>
            </a:xfrm>
            <a:prstGeom prst="roundRect">
              <a:avLst>
                <a:gd name="adj" fmla="val 16667"/>
              </a:avLst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40" name="Text Box 90"/>
            <p:cNvSpPr txBox="1">
              <a:spLocks noChangeArrowheads="1"/>
            </p:cNvSpPr>
            <p:nvPr/>
          </p:nvSpPr>
          <p:spPr bwMode="auto">
            <a:xfrm>
              <a:off x="432" y="1776"/>
              <a:ext cx="5184" cy="13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en-US" sz="3200" b="0">
                  <a:solidFill>
                    <a:srgbClr val="0033CC"/>
                  </a:solidFill>
                </a:rPr>
                <a:t>        </a:t>
              </a:r>
              <a:r>
                <a:rPr lang="en-US" sz="2800">
                  <a:solidFill>
                    <a:srgbClr val="0033CC"/>
                  </a:solidFill>
                </a:rPr>
                <a:t>Chúc mừng các em </a:t>
              </a:r>
              <a:r>
                <a:rPr lang="vi-VN" sz="2800">
                  <a:solidFill>
                    <a:srgbClr val="0033CC"/>
                  </a:solidFill>
                </a:rPr>
                <a:t>đ</a:t>
              </a:r>
              <a:r>
                <a:rPr lang="en-US" sz="2800">
                  <a:solidFill>
                    <a:srgbClr val="0033CC"/>
                  </a:solidFill>
                </a:rPr>
                <a:t>ã giúp thỏ tìm </a:t>
              </a:r>
              <a:r>
                <a:rPr lang="vi-VN" sz="2800">
                  <a:solidFill>
                    <a:srgbClr val="0033CC"/>
                  </a:solidFill>
                </a:rPr>
                <a:t>đư</a:t>
              </a:r>
              <a:r>
                <a:rPr lang="en-US" sz="2800">
                  <a:solidFill>
                    <a:srgbClr val="0033CC"/>
                  </a:solidFill>
                </a:rPr>
                <a:t>ợc củ càrốt một cách nhanh nhất. Các em </a:t>
              </a:r>
              <a:r>
                <a:rPr lang="vi-VN" sz="2800">
                  <a:solidFill>
                    <a:srgbClr val="0033CC"/>
                  </a:solidFill>
                </a:rPr>
                <a:t>đ</a:t>
              </a:r>
              <a:r>
                <a:rPr lang="en-US" sz="2800">
                  <a:solidFill>
                    <a:srgbClr val="0033CC"/>
                  </a:solidFill>
                </a:rPr>
                <a:t>ã giành chiến thắng trong trò ch</a:t>
              </a:r>
              <a:r>
                <a:rPr lang="vi-VN" sz="2800">
                  <a:solidFill>
                    <a:srgbClr val="0033CC"/>
                  </a:solidFill>
                </a:rPr>
                <a:t>ơ</a:t>
              </a:r>
              <a:r>
                <a:rPr lang="en-US" sz="2800">
                  <a:solidFill>
                    <a:srgbClr val="0033CC"/>
                  </a:solidFill>
                </a:rPr>
                <a:t>i này.</a:t>
              </a:r>
            </a:p>
          </p:txBody>
        </p:sp>
      </p:grp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Stream">
  <a:themeElements>
    <a:clrScheme name="Stream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Stream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tream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eam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4402</TotalTime>
  <Words>1232</Words>
  <Application>Microsoft Office PowerPoint</Application>
  <PresentationFormat>On-screen Show (4:3)</PresentationFormat>
  <Paragraphs>231</Paragraphs>
  <Slides>25</Slides>
  <Notes>0</Notes>
  <HiddenSlides>0</HiddenSlides>
  <MMClips>2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25</vt:i4>
      </vt:variant>
    </vt:vector>
  </HeadingPairs>
  <TitlesOfParts>
    <vt:vector size="33" baseType="lpstr">
      <vt:lpstr>Arial</vt:lpstr>
      <vt:lpstr>Garamond</vt:lpstr>
      <vt:lpstr>Wingdings</vt:lpstr>
      <vt:lpstr>Times New Roman</vt:lpstr>
      <vt:lpstr>Default Design</vt:lpstr>
      <vt:lpstr>Stream</vt:lpstr>
      <vt:lpstr>Microsoft Equation 3.0</vt:lpstr>
      <vt:lpstr>MathType 6.0 Equation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Nguyen Thanh Anh Dung</dc:creator>
  <cp:lastModifiedBy>CSTeam</cp:lastModifiedBy>
  <cp:revision>1266</cp:revision>
  <dcterms:created xsi:type="dcterms:W3CDTF">2008-04-19T09:44:22Z</dcterms:created>
  <dcterms:modified xsi:type="dcterms:W3CDTF">2016-06-30T03:34:14Z</dcterms:modified>
</cp:coreProperties>
</file>