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8"/>
  </p:notesMasterIdLst>
  <p:sldIdLst>
    <p:sldId id="260" r:id="rId2"/>
    <p:sldId id="258" r:id="rId3"/>
    <p:sldId id="261" r:id="rId4"/>
    <p:sldId id="262" r:id="rId5"/>
    <p:sldId id="263" r:id="rId6"/>
    <p:sldId id="264" r:id="rId7"/>
    <p:sldId id="265" r:id="rId8"/>
    <p:sldId id="266" r:id="rId9"/>
    <p:sldId id="267" r:id="rId10"/>
    <p:sldId id="268" r:id="rId11"/>
    <p:sldId id="269" r:id="rId12"/>
    <p:sldId id="271" r:id="rId13"/>
    <p:sldId id="272" r:id="rId14"/>
    <p:sldId id="273" r:id="rId15"/>
    <p:sldId id="274" r:id="rId16"/>
    <p:sldId id="275" r:id="rId17"/>
    <p:sldId id="276" r:id="rId18"/>
    <p:sldId id="277" r:id="rId19"/>
    <p:sldId id="285" r:id="rId20"/>
    <p:sldId id="279" r:id="rId21"/>
    <p:sldId id="280" r:id="rId22"/>
    <p:sldId id="281" r:id="rId23"/>
    <p:sldId id="282" r:id="rId24"/>
    <p:sldId id="283" r:id="rId25"/>
    <p:sldId id="284" r:id="rId26"/>
    <p:sldId id="286"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showPr showNarration="1">
    <p:present/>
    <p:sldAll/>
    <p:penClr>
      <a:schemeClr val="tx1"/>
    </p:penClr>
  </p:showPr>
  <p:clrMru>
    <a:srgbClr val="FF3399"/>
    <a:srgbClr val="FFCCFF"/>
    <a:srgbClr val="33CC33"/>
    <a:srgbClr val="660033"/>
    <a:srgbClr val="0033CC"/>
    <a:srgbClr val="FF0000"/>
    <a:srgbClr val="CCFFCC"/>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03"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9700" name="Rectangle 1028"/>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05"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6"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07"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C11ACC2A-05BE-45D8-AC7A-15EE599A1CA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31"/>
          <p:cNvSpPr>
            <a:spLocks noGrp="1" noChangeArrowheads="1"/>
          </p:cNvSpPr>
          <p:nvPr>
            <p:ph type="sldNum" sz="quarter" idx="5"/>
          </p:nvPr>
        </p:nvSpPr>
        <p:spPr>
          <a:noFill/>
          <a:ln>
            <a:miter lim="800000"/>
            <a:headEnd/>
            <a:tailEnd/>
          </a:ln>
        </p:spPr>
        <p:txBody>
          <a:bodyPr/>
          <a:lstStyle/>
          <a:p>
            <a:fld id="{431B007C-1FC3-4C43-8FB3-9F68E04DA51B}"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1" name="Rectangle 4"/>
              <p:cNvSpPr>
                <a:spLocks noChangeArrowheads="1"/>
              </p:cNvSpPr>
              <p:nvPr/>
            </p:nvSpPr>
            <p:spPr bwMode="white">
              <a:xfrm>
                <a:off x="0" y="0"/>
                <a:ext cx="5760" cy="1600"/>
              </a:xfrm>
              <a:prstGeom prst="rect">
                <a:avLst/>
              </a:prstGeom>
              <a:gradFill rotWithShape="0">
                <a:gsLst>
                  <a:gs pos="0">
                    <a:schemeClr val="hlink"/>
                  </a:gs>
                  <a:gs pos="100000">
                    <a:schemeClr val="bg2"/>
                  </a:gs>
                </a:gsLst>
                <a:lin ang="5400000" scaled="1"/>
              </a:gradFill>
              <a:ln w="9525">
                <a:noFill/>
                <a:miter lim="800000"/>
                <a:headEnd/>
                <a:tailEnd/>
              </a:ln>
            </p:spPr>
            <p:txBody>
              <a:bodyPr wrap="none" anchor="ctr"/>
              <a:lstStyle/>
              <a:p>
                <a:pPr>
                  <a:defRPr/>
                </a:pPr>
                <a:endParaRPr lang="en-US"/>
              </a:p>
            </p:txBody>
          </p:sp>
          <p:sp>
            <p:nvSpPr>
              <p:cNvPr id="12" name="Rectangle 5"/>
              <p:cNvSpPr>
                <a:spLocks noChangeArrowheads="1"/>
              </p:cNvSpPr>
              <p:nvPr/>
            </p:nvSpPr>
            <p:spPr bwMode="white">
              <a:xfrm>
                <a:off x="0" y="1600"/>
                <a:ext cx="5760" cy="2720"/>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pic>
          <p:nvPicPr>
            <p:cNvPr id="6" name="Picture 6" descr="A:\grapes.GIF"/>
            <p:cNvPicPr>
              <a:picLocks noChangeAspect="1" noChangeArrowheads="1"/>
            </p:cNvPicPr>
            <p:nvPr/>
          </p:nvPicPr>
          <p:blipFill>
            <a:blip r:embed="rId2"/>
            <a:srcRect/>
            <a:stretch>
              <a:fillRect/>
            </a:stretch>
          </p:blipFill>
          <p:spPr bwMode="ltGray">
            <a:xfrm>
              <a:off x="163" y="0"/>
              <a:ext cx="680" cy="3152"/>
            </a:xfrm>
            <a:prstGeom prst="rect">
              <a:avLst/>
            </a:prstGeom>
            <a:noFill/>
            <a:ln w="9525">
              <a:noFill/>
              <a:miter lim="800000"/>
              <a:headEnd/>
              <a:tailEnd/>
            </a:ln>
          </p:spPr>
        </p:pic>
        <p:grpSp>
          <p:nvGrpSpPr>
            <p:cNvPr id="7" name="Group 7"/>
            <p:cNvGrpSpPr>
              <a:grpSpLocks/>
            </p:cNvGrpSpPr>
            <p:nvPr/>
          </p:nvGrpSpPr>
          <p:grpSpPr bwMode="auto">
            <a:xfrm>
              <a:off x="648" y="0"/>
              <a:ext cx="97" cy="3613"/>
              <a:chOff x="226" y="0"/>
              <a:chExt cx="80" cy="3613"/>
            </a:xfrm>
          </p:grpSpPr>
          <p:sp>
            <p:nvSpPr>
              <p:cNvPr id="9" name="Rectangle 8"/>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w="9525">
                <a:noFill/>
                <a:miter lim="800000"/>
                <a:headEnd/>
                <a:tailEnd/>
              </a:ln>
            </p:spPr>
            <p:txBody>
              <a:bodyPr wrap="none" anchor="ctr"/>
              <a:lstStyle/>
              <a:p>
                <a:pPr>
                  <a:defRPr/>
                </a:pPr>
                <a:endParaRPr lang="en-US"/>
              </a:p>
            </p:txBody>
          </p:sp>
          <p:sp>
            <p:nvSpPr>
              <p:cNvPr id="10" name="Rectangle 9"/>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pPr>
                  <a:defRPr/>
                </a:pPr>
                <a:endParaRPr lang="en-US"/>
              </a:p>
            </p:txBody>
          </p:sp>
        </p:grpSp>
        <p:sp>
          <p:nvSpPr>
            <p:cNvPr id="8" name="Rectangle 10"/>
            <p:cNvSpPr>
              <a:spLocks noChangeArrowheads="1"/>
            </p:cNvSpPr>
            <p:nvPr/>
          </p:nvSpPr>
          <p:spPr bwMode="ltGray">
            <a:xfrm>
              <a:off x="0" y="1536"/>
              <a:ext cx="4294" cy="160"/>
            </a:xfrm>
            <a:prstGeom prst="rect">
              <a:avLst/>
            </a:prstGeom>
            <a:gradFill rotWithShape="0">
              <a:gsLst>
                <a:gs pos="0">
                  <a:schemeClr val="hlink"/>
                </a:gs>
                <a:gs pos="100000">
                  <a:schemeClr val="bg2"/>
                </a:gs>
              </a:gsLst>
              <a:lin ang="0" scaled="1"/>
            </a:gradFill>
            <a:ln w="9525">
              <a:noFill/>
              <a:miter lim="800000"/>
              <a:headEnd/>
              <a:tailEnd/>
            </a:ln>
          </p:spPr>
          <p:txBody>
            <a:bodyPr wrap="none" anchor="ctr"/>
            <a:lstStyle/>
            <a:p>
              <a:pPr>
                <a:defRPr/>
              </a:pPr>
              <a:endParaRPr lang="en-US"/>
            </a:p>
          </p:txBody>
        </p:sp>
      </p:grpSp>
      <p:sp>
        <p:nvSpPr>
          <p:cNvPr id="49163" name="Rectangle 11"/>
          <p:cNvSpPr>
            <a:spLocks noGrp="1" noChangeArrowheads="1"/>
          </p:cNvSpPr>
          <p:nvPr>
            <p:ph type="ctrTitle"/>
          </p:nvPr>
        </p:nvSpPr>
        <p:spPr>
          <a:xfrm>
            <a:off x="1371600" y="1100138"/>
            <a:ext cx="7772400" cy="1143000"/>
          </a:xfrm>
          <a:extLst>
            <a:ext uri="{AF507438-7753-43E0-B8FC-AC1667EBCBE1}"/>
          </a:extLst>
        </p:spPr>
        <p:txBody>
          <a:bodyPr/>
          <a:lstStyle>
            <a:lvl1pPr>
              <a:defRPr/>
            </a:lvl1pPr>
          </a:lstStyle>
          <a:p>
            <a:pPr lvl="0"/>
            <a:r>
              <a:rPr lang="en-US" noProof="0" smtClean="0"/>
              <a:t>Click to edit Master title style</a:t>
            </a:r>
          </a:p>
        </p:txBody>
      </p:sp>
      <p:sp>
        <p:nvSpPr>
          <p:cNvPr id="4916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pPr lvl="0"/>
            <a:r>
              <a:rPr lang="en-US" noProof="0" smtClean="0"/>
              <a:t>Click to edit Master subtitle style</a:t>
            </a:r>
          </a:p>
        </p:txBody>
      </p:sp>
      <p:sp>
        <p:nvSpPr>
          <p:cNvPr id="13" name="Rectangle 13"/>
          <p:cNvSpPr>
            <a:spLocks noGrp="1" noChangeArrowheads="1"/>
          </p:cNvSpPr>
          <p:nvPr>
            <p:ph type="dt" sz="half" idx="10"/>
          </p:nvPr>
        </p:nvSpPr>
        <p:spPr>
          <a:xfrm>
            <a:off x="685800" y="6248400"/>
            <a:ext cx="1905000" cy="457200"/>
          </a:xfrm>
        </p:spPr>
        <p:txBody>
          <a:bodyPr/>
          <a:lstStyle>
            <a:lvl1pPr>
              <a:defRPr>
                <a:solidFill>
                  <a:srgbClr val="660066"/>
                </a:solidFill>
              </a:defRPr>
            </a:lvl1pPr>
          </a:lstStyle>
          <a:p>
            <a:pPr>
              <a:defRPr/>
            </a:pPr>
            <a:endParaRPr lang="en-US"/>
          </a:p>
        </p:txBody>
      </p:sp>
      <p:sp>
        <p:nvSpPr>
          <p:cNvPr id="14" name="Rectangle 14"/>
          <p:cNvSpPr>
            <a:spLocks noGrp="1" noChangeArrowheads="1"/>
          </p:cNvSpPr>
          <p:nvPr>
            <p:ph type="ftr" sz="quarter" idx="11"/>
          </p:nvPr>
        </p:nvSpPr>
        <p:spPr>
          <a:xfrm>
            <a:off x="3124200" y="6248400"/>
            <a:ext cx="2895600" cy="457200"/>
          </a:xfrm>
        </p:spPr>
        <p:txBody>
          <a:bodyPr/>
          <a:lstStyle>
            <a:lvl1pPr>
              <a:defRPr>
                <a:solidFill>
                  <a:srgbClr val="660066"/>
                </a:solidFill>
              </a:defRPr>
            </a:lvl1pPr>
          </a:lstStyle>
          <a:p>
            <a:pPr>
              <a:defRPr/>
            </a:pPr>
            <a:endParaRPr lang="en-US"/>
          </a:p>
        </p:txBody>
      </p:sp>
      <p:sp>
        <p:nvSpPr>
          <p:cNvPr id="15" name="Rectangle 15"/>
          <p:cNvSpPr>
            <a:spLocks noGrp="1" noChangeArrowheads="1"/>
          </p:cNvSpPr>
          <p:nvPr>
            <p:ph type="sldNum" sz="quarter" idx="12"/>
          </p:nvPr>
        </p:nvSpPr>
        <p:spPr>
          <a:xfrm>
            <a:off x="6553200" y="6248400"/>
            <a:ext cx="1905000" cy="457200"/>
          </a:xfrm>
        </p:spPr>
        <p:txBody>
          <a:bodyPr/>
          <a:lstStyle>
            <a:lvl1pPr>
              <a:defRPr>
                <a:solidFill>
                  <a:srgbClr val="660066"/>
                </a:solidFill>
              </a:defRPr>
            </a:lvl1pPr>
          </a:lstStyle>
          <a:p>
            <a:pPr>
              <a:defRPr/>
            </a:pPr>
            <a:fld id="{8F2CFC36-B4EF-4E92-BD8A-3D6A01FFF5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E9507742-7FFF-484A-A538-D2E174363F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36233A3-D187-4FCE-AA54-2BED9C0952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8B5B2E4C-304A-4A56-BC31-0BAFEB2469B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D92AE99-2CDE-4833-9F58-E9FF8CF9B70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4D5506E4-5ADF-47A4-91E6-410BDFA031B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E621529E-71EC-4721-8710-31EE0C18D77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97DFEBA-7458-405D-8058-DF08D2C93AE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AD71F354-ED2D-438A-9993-0EC61AA4B3D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4820CB91-ED87-4881-821E-F3668E1FDF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56ED24B-53D4-40FD-85F5-3DD4D67B0F8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44000" cy="6858000"/>
            <a:chOff x="0" y="0"/>
            <a:chExt cx="5760" cy="4320"/>
          </a:xfrm>
        </p:grpSpPr>
        <p:grpSp>
          <p:nvGrpSpPr>
            <p:cNvPr id="6152" name="Group 3"/>
            <p:cNvGrpSpPr>
              <a:grpSpLocks/>
            </p:cNvGrpSpPr>
            <p:nvPr/>
          </p:nvGrpSpPr>
          <p:grpSpPr bwMode="auto">
            <a:xfrm>
              <a:off x="0" y="0"/>
              <a:ext cx="5760" cy="4320"/>
              <a:chOff x="0" y="0"/>
              <a:chExt cx="5760" cy="4320"/>
            </a:xfrm>
          </p:grpSpPr>
          <p:sp>
            <p:nvSpPr>
              <p:cNvPr id="1039" name="Rectangle 4"/>
              <p:cNvSpPr>
                <a:spLocks noChangeArrowheads="1"/>
              </p:cNvSpPr>
              <p:nvPr/>
            </p:nvSpPr>
            <p:spPr bwMode="white">
              <a:xfrm>
                <a:off x="0" y="0"/>
                <a:ext cx="5760" cy="384"/>
              </a:xfrm>
              <a:prstGeom prst="rect">
                <a:avLst/>
              </a:prstGeom>
              <a:gradFill rotWithShape="0">
                <a:gsLst>
                  <a:gs pos="0">
                    <a:schemeClr val="hlink"/>
                  </a:gs>
                  <a:gs pos="100000">
                    <a:schemeClr val="bg2"/>
                  </a:gs>
                </a:gsLst>
                <a:lin ang="5400000" scaled="1"/>
              </a:gradFill>
              <a:ln w="9525">
                <a:noFill/>
                <a:miter lim="800000"/>
                <a:headEnd/>
                <a:tailEnd/>
              </a:ln>
            </p:spPr>
            <p:txBody>
              <a:bodyPr wrap="none" anchor="ctr"/>
              <a:lstStyle/>
              <a:p>
                <a:pPr>
                  <a:defRPr/>
                </a:pPr>
                <a:endParaRPr lang="en-US"/>
              </a:p>
            </p:txBody>
          </p:sp>
          <p:sp>
            <p:nvSpPr>
              <p:cNvPr id="1040" name="Rectangle 5"/>
              <p:cNvSpPr>
                <a:spLocks noChangeArrowheads="1"/>
              </p:cNvSpPr>
              <p:nvPr/>
            </p:nvSpPr>
            <p:spPr bwMode="white">
              <a:xfrm>
                <a:off x="0" y="384"/>
                <a:ext cx="5760" cy="393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grpSp>
          <p:nvGrpSpPr>
            <p:cNvPr id="6153" name="Group 6"/>
            <p:cNvGrpSpPr>
              <a:grpSpLocks/>
            </p:cNvGrpSpPr>
            <p:nvPr/>
          </p:nvGrpSpPr>
          <p:grpSpPr bwMode="auto">
            <a:xfrm>
              <a:off x="0" y="0"/>
              <a:ext cx="1667" cy="3613"/>
              <a:chOff x="0" y="0"/>
              <a:chExt cx="1667" cy="3613"/>
            </a:xfrm>
          </p:grpSpPr>
          <p:pic>
            <p:nvPicPr>
              <p:cNvPr id="6154" name="Picture 7" descr="A:\grapes.GIF"/>
              <p:cNvPicPr>
                <a:picLocks noChangeAspect="1" noChangeArrowheads="1"/>
              </p:cNvPicPr>
              <p:nvPr/>
            </p:nvPicPr>
            <p:blipFill>
              <a:blip r:embed="rId13"/>
              <a:srcRect/>
              <a:stretch>
                <a:fillRect/>
              </a:stretch>
            </p:blipFill>
            <p:spPr bwMode="ltGray">
              <a:xfrm>
                <a:off x="163" y="0"/>
                <a:ext cx="534" cy="3152"/>
              </a:xfrm>
              <a:prstGeom prst="rect">
                <a:avLst/>
              </a:prstGeom>
              <a:noFill/>
              <a:ln w="9525">
                <a:noFill/>
                <a:miter lim="800000"/>
                <a:headEnd/>
                <a:tailEnd/>
              </a:ln>
            </p:spPr>
          </p:pic>
          <p:grpSp>
            <p:nvGrpSpPr>
              <p:cNvPr id="6155" name="Group 8"/>
              <p:cNvGrpSpPr>
                <a:grpSpLocks/>
              </p:cNvGrpSpPr>
              <p:nvPr/>
            </p:nvGrpSpPr>
            <p:grpSpPr bwMode="auto">
              <a:xfrm>
                <a:off x="226" y="0"/>
                <a:ext cx="80" cy="3613"/>
                <a:chOff x="226" y="0"/>
                <a:chExt cx="80" cy="3613"/>
              </a:xfrm>
            </p:grpSpPr>
            <p:sp>
              <p:nvSpPr>
                <p:cNvPr id="1037" name="Rectangle 9"/>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w="9525">
                  <a:noFill/>
                  <a:miter lim="800000"/>
                  <a:headEnd/>
                  <a:tailEnd/>
                </a:ln>
              </p:spPr>
              <p:txBody>
                <a:bodyPr wrap="none" anchor="ctr"/>
                <a:lstStyle/>
                <a:p>
                  <a:pPr>
                    <a:defRPr/>
                  </a:pPr>
                  <a:endParaRPr lang="en-US"/>
                </a:p>
              </p:txBody>
            </p:sp>
            <p:sp>
              <p:nvSpPr>
                <p:cNvPr id="1038" name="Rectangle 10"/>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pPr>
                    <a:defRPr/>
                  </a:pPr>
                  <a:endParaRPr lang="en-US"/>
                </a:p>
              </p:txBody>
            </p:sp>
          </p:grpSp>
          <p:sp>
            <p:nvSpPr>
              <p:cNvPr id="1036" name="Rectangle 11"/>
              <p:cNvSpPr>
                <a:spLocks noChangeArrowheads="1"/>
              </p:cNvSpPr>
              <p:nvPr/>
            </p:nvSpPr>
            <p:spPr bwMode="ltGray">
              <a:xfrm>
                <a:off x="0" y="347"/>
                <a:ext cx="1667" cy="80"/>
              </a:xfrm>
              <a:prstGeom prst="rect">
                <a:avLst/>
              </a:prstGeom>
              <a:gradFill rotWithShape="0">
                <a:gsLst>
                  <a:gs pos="0">
                    <a:schemeClr val="hlink"/>
                  </a:gs>
                  <a:gs pos="100000">
                    <a:schemeClr val="bg2"/>
                  </a:gs>
                </a:gsLst>
                <a:lin ang="0" scaled="1"/>
              </a:gradFill>
              <a:ln w="9525">
                <a:noFill/>
                <a:miter lim="800000"/>
                <a:headEnd/>
                <a:tailEnd/>
              </a:ln>
            </p:spPr>
            <p:txBody>
              <a:bodyPr wrap="none" anchor="ctr"/>
              <a:lstStyle/>
              <a:p>
                <a:pPr>
                  <a:defRPr/>
                </a:pPr>
                <a:endParaRPr lang="en-US"/>
              </a:p>
            </p:txBody>
          </p:sp>
        </p:grpSp>
      </p:grpSp>
      <p:sp>
        <p:nvSpPr>
          <p:cNvPr id="6147" name="Rectangle 12"/>
          <p:cNvSpPr>
            <a:spLocks noGrp="1" noChangeArrowheads="1"/>
          </p:cNvSpPr>
          <p:nvPr>
            <p:ph type="title"/>
          </p:nvPr>
        </p:nvSpPr>
        <p:spPr bwMode="auto">
          <a:xfrm>
            <a:off x="12954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8" name="Rectangle 13"/>
          <p:cNvSpPr>
            <a:spLocks noGrp="1" noChangeArrowheads="1"/>
          </p:cNvSpPr>
          <p:nvPr>
            <p:ph type="body" idx="1"/>
          </p:nvPr>
        </p:nvSpPr>
        <p:spPr bwMode="auto">
          <a:xfrm>
            <a:off x="12954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42" name="Rectangle 14"/>
          <p:cNvSpPr>
            <a:spLocks noGrp="1" noChangeArrowheads="1"/>
          </p:cNvSpPr>
          <p:nvPr>
            <p:ph type="dt" sz="half" idx="2"/>
          </p:nvPr>
        </p:nvSpPr>
        <p:spPr bwMode="auto">
          <a:xfrm>
            <a:off x="1295400" y="6248400"/>
            <a:ext cx="19050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spcBef>
                <a:spcPct val="50000"/>
              </a:spcBef>
              <a:defRPr sz="1400">
                <a:latin typeface="+mn-lt"/>
              </a:defRPr>
            </a:lvl1pPr>
          </a:lstStyle>
          <a:p>
            <a:pPr>
              <a:defRPr/>
            </a:pPr>
            <a:endParaRPr lang="en-US"/>
          </a:p>
        </p:txBody>
      </p:sp>
      <p:sp>
        <p:nvSpPr>
          <p:cNvPr id="48143" name="Rectangle 15"/>
          <p:cNvSpPr>
            <a:spLocks noGrp="1" noChangeArrowheads="1"/>
          </p:cNvSpPr>
          <p:nvPr>
            <p:ph type="ftr" sz="quarter" idx="3"/>
          </p:nvPr>
        </p:nvSpPr>
        <p:spPr bwMode="auto">
          <a:xfrm>
            <a:off x="3733800" y="6248400"/>
            <a:ext cx="28956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lgn="ctr">
              <a:spcBef>
                <a:spcPct val="50000"/>
              </a:spcBef>
              <a:defRPr sz="1400">
                <a:latin typeface="+mn-lt"/>
              </a:defRPr>
            </a:lvl1pPr>
          </a:lstStyle>
          <a:p>
            <a:pPr>
              <a:defRPr/>
            </a:pPr>
            <a:endParaRPr lang="en-US"/>
          </a:p>
        </p:txBody>
      </p:sp>
      <p:sp>
        <p:nvSpPr>
          <p:cNvPr id="48144" name="Rectangle 16"/>
          <p:cNvSpPr>
            <a:spLocks noGrp="1" noChangeArrowheads="1"/>
          </p:cNvSpPr>
          <p:nvPr>
            <p:ph type="sldNum" sz="quarter" idx="4"/>
          </p:nvPr>
        </p:nvSpPr>
        <p:spPr bwMode="auto">
          <a:xfrm>
            <a:off x="7162800" y="6248400"/>
            <a:ext cx="19050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lgn="r">
              <a:spcBef>
                <a:spcPct val="50000"/>
              </a:spcBef>
              <a:defRPr sz="1400">
                <a:latin typeface="+mn-lt"/>
              </a:defRPr>
            </a:lvl1pPr>
          </a:lstStyle>
          <a:p>
            <a:pPr>
              <a:defRPr/>
            </a:pPr>
            <a:fld id="{5DC11E5C-DAA0-4141-9567-8A64E784330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Impact" pitchFamily="34" charset="0"/>
        </a:defRPr>
      </a:lvl2pPr>
      <a:lvl3pPr algn="l" rtl="0" eaLnBrk="0" fontAlgn="base" hangingPunct="0">
        <a:spcBef>
          <a:spcPct val="0"/>
        </a:spcBef>
        <a:spcAft>
          <a:spcPct val="0"/>
        </a:spcAft>
        <a:defRPr kumimoji="1" sz="4400">
          <a:solidFill>
            <a:schemeClr val="tx2"/>
          </a:solidFill>
          <a:latin typeface="Impact" pitchFamily="34" charset="0"/>
        </a:defRPr>
      </a:lvl3pPr>
      <a:lvl4pPr algn="l" rtl="0" eaLnBrk="0" fontAlgn="base" hangingPunct="0">
        <a:spcBef>
          <a:spcPct val="0"/>
        </a:spcBef>
        <a:spcAft>
          <a:spcPct val="0"/>
        </a:spcAft>
        <a:defRPr kumimoji="1" sz="4400">
          <a:solidFill>
            <a:schemeClr val="tx2"/>
          </a:solidFill>
          <a:latin typeface="Impact" pitchFamily="34" charset="0"/>
        </a:defRPr>
      </a:lvl4pPr>
      <a:lvl5pPr algn="l" rtl="0" eaLnBrk="0" fontAlgn="base" hangingPunct="0">
        <a:spcBef>
          <a:spcPct val="0"/>
        </a:spcBef>
        <a:spcAft>
          <a:spcPct val="0"/>
        </a:spcAft>
        <a:defRPr kumimoji="1" sz="4400">
          <a:solidFill>
            <a:schemeClr val="tx2"/>
          </a:solidFill>
          <a:latin typeface="Impact" pitchFamily="34" charset="0"/>
        </a:defRPr>
      </a:lvl5pPr>
      <a:lvl6pPr marL="457200" algn="l" rtl="0" eaLnBrk="0" fontAlgn="base" hangingPunct="0">
        <a:spcBef>
          <a:spcPct val="0"/>
        </a:spcBef>
        <a:spcAft>
          <a:spcPct val="0"/>
        </a:spcAft>
        <a:defRPr kumimoji="1" sz="4400">
          <a:solidFill>
            <a:schemeClr val="tx2"/>
          </a:solidFill>
          <a:latin typeface="Impact" pitchFamily="34" charset="0"/>
        </a:defRPr>
      </a:lvl6pPr>
      <a:lvl7pPr marL="914400" algn="l" rtl="0" eaLnBrk="0" fontAlgn="base" hangingPunct="0">
        <a:spcBef>
          <a:spcPct val="0"/>
        </a:spcBef>
        <a:spcAft>
          <a:spcPct val="0"/>
        </a:spcAft>
        <a:defRPr kumimoji="1" sz="4400">
          <a:solidFill>
            <a:schemeClr val="tx2"/>
          </a:solidFill>
          <a:latin typeface="Impact" pitchFamily="34" charset="0"/>
        </a:defRPr>
      </a:lvl7pPr>
      <a:lvl8pPr marL="1371600" algn="l" rtl="0" eaLnBrk="0" fontAlgn="base" hangingPunct="0">
        <a:spcBef>
          <a:spcPct val="0"/>
        </a:spcBef>
        <a:spcAft>
          <a:spcPct val="0"/>
        </a:spcAft>
        <a:defRPr kumimoji="1" sz="4400">
          <a:solidFill>
            <a:schemeClr val="tx2"/>
          </a:solidFill>
          <a:latin typeface="Impact" pitchFamily="34" charset="0"/>
        </a:defRPr>
      </a:lvl8pPr>
      <a:lvl9pPr marL="1828800" algn="l" rtl="0" eaLnBrk="0" fontAlgn="base" hangingPunct="0">
        <a:spcBef>
          <a:spcPct val="0"/>
        </a:spcBef>
        <a:spcAft>
          <a:spcPct val="0"/>
        </a:spcAft>
        <a:defRPr kumimoji="1" sz="4400">
          <a:solidFill>
            <a:schemeClr val="tx2"/>
          </a:solidFill>
          <a:latin typeface="Impact" pitchFamily="34"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slide" Target="slide13.xml"/><Relationship Id="rId4" Type="http://schemas.openxmlformats.org/officeDocument/2006/relationships/slide" Target="slide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shadeToTitle="1">
        <a:gradFill rotWithShape="0">
          <a:gsLst>
            <a:gs pos="0">
              <a:srgbClr val="FFCCFF"/>
            </a:gs>
            <a:gs pos="100000">
              <a:srgbClr val="FF99FF"/>
            </a:gs>
          </a:gsLst>
          <a:path path="shape">
            <a:fillToRect l="50000" t="50000" r="50000" b="50000"/>
          </a:path>
        </a:gradFill>
        <a:effectLst/>
      </p:bgPr>
    </p:bg>
    <p:spTree>
      <p:nvGrpSpPr>
        <p:cNvPr id="1" name=""/>
        <p:cNvGrpSpPr/>
        <p:nvPr/>
      </p:nvGrpSpPr>
      <p:grpSpPr>
        <a:xfrm>
          <a:off x="0" y="0"/>
          <a:ext cx="0" cy="0"/>
          <a:chOff x="0" y="0"/>
          <a:chExt cx="0" cy="0"/>
        </a:xfrm>
      </p:grpSpPr>
      <p:sp>
        <p:nvSpPr>
          <p:cNvPr id="11266" name="AutoShape 2"/>
          <p:cNvSpPr>
            <a:spLocks noChangeArrowheads="1"/>
          </p:cNvSpPr>
          <p:nvPr>
            <p:ph type="ctrTitle"/>
          </p:nvPr>
        </p:nvSpPr>
        <p:spPr>
          <a:xfrm>
            <a:off x="838200" y="457200"/>
            <a:ext cx="7620000" cy="2971800"/>
          </a:xfrm>
          <a:prstGeom prst="wedgeRoundRectCallout">
            <a:avLst>
              <a:gd name="adj1" fmla="val -43750"/>
              <a:gd name="adj2" fmla="val 70000"/>
              <a:gd name="adj3" fmla="val 16667"/>
            </a:avLst>
          </a:prstGeom>
          <a:solidFill>
            <a:srgbClr val="CCFFFF"/>
          </a:solidFill>
          <a:ln w="38100">
            <a:solidFill>
              <a:srgbClr val="0000FF"/>
            </a:solidFill>
            <a:headEnd type="none" w="med" len="med"/>
            <a:tailEnd type="none" w="med" len="med"/>
          </a:ln>
        </p:spPr>
        <p:txBody>
          <a:bodyPr/>
          <a:lstStyle/>
          <a:p>
            <a:r>
              <a:rPr lang="en-US" b="1" smtClean="0">
                <a:solidFill>
                  <a:srgbClr val="0000FF"/>
                </a:solidFill>
                <a:latin typeface="Arial" charset="0"/>
              </a:rPr>
              <a:t/>
            </a:r>
            <a:br>
              <a:rPr lang="en-US" b="1" smtClean="0">
                <a:solidFill>
                  <a:srgbClr val="0000FF"/>
                </a:solidFill>
                <a:latin typeface="Arial" charset="0"/>
              </a:rPr>
            </a:br>
            <a:r>
              <a:rPr lang="en-US" b="1" smtClean="0">
                <a:solidFill>
                  <a:srgbClr val="0066FF"/>
                </a:solidFill>
                <a:latin typeface="Arial" charset="0"/>
              </a:rPr>
              <a:t>TIẾT </a:t>
            </a:r>
            <a:r>
              <a:rPr lang="en-US" sz="5400" b="1" smtClean="0">
                <a:solidFill>
                  <a:srgbClr val="0066FF"/>
                </a:solidFill>
                <a:latin typeface="Arial" charset="0"/>
              </a:rPr>
              <a:t>79 </a:t>
            </a:r>
            <a:r>
              <a:rPr lang="en-US" b="1" smtClean="0">
                <a:solidFill>
                  <a:srgbClr val="0066FF"/>
                </a:solidFill>
                <a:latin typeface="Arial" charset="0"/>
              </a:rPr>
              <a:t>- CHIA MỘT SỐ TỰ NHIÊN CHO MỘT SỐ THẬP PHÂN</a:t>
            </a:r>
            <a:endParaRPr lang="en-US" smtClean="0">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1266">
                                            <p:bg/>
                                          </p:spTgt>
                                        </p:tgtEl>
                                        <p:attrNameLst>
                                          <p:attrName>style.visibility</p:attrName>
                                        </p:attrNameLst>
                                      </p:cBhvr>
                                      <p:to>
                                        <p:strVal val="visible"/>
                                      </p:to>
                                    </p:set>
                                    <p:anim calcmode="lin" valueType="num">
                                      <p:cBhvr additive="base">
                                        <p:cTn id="7" dur="500" fill="hold"/>
                                        <p:tgtEl>
                                          <p:spTgt spid="11266">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6">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1266">
                                            <p:txEl>
                                              <p:pRg st="0" end="0"/>
                                            </p:txEl>
                                          </p:spTgt>
                                        </p:tgtEl>
                                        <p:attrNameLst>
                                          <p:attrName>style.visibility</p:attrName>
                                        </p:attrNameLst>
                                      </p:cBhvr>
                                      <p:to>
                                        <p:strVal val="visible"/>
                                      </p:to>
                                    </p:set>
                                    <p:anim calcmode="lin" valueType="num">
                                      <p:cBhvr additive="base">
                                        <p:cTn id="13" dur="500" fill="hold"/>
                                        <p:tgtEl>
                                          <p:spTgt spid="11266">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AutoShape 2"/>
          <p:cNvSpPr>
            <a:spLocks noChangeArrowheads="1"/>
          </p:cNvSpPr>
          <p:nvPr>
            <p:ph type="title"/>
          </p:nvPr>
        </p:nvSpPr>
        <p:spPr>
          <a:xfrm>
            <a:off x="685800" y="533400"/>
            <a:ext cx="7772400" cy="5715000"/>
          </a:xfrm>
          <a:prstGeom prst="star32">
            <a:avLst>
              <a:gd name="adj" fmla="val 37500"/>
            </a:avLst>
          </a:prstGeom>
          <a:solidFill>
            <a:srgbClr val="99CC00"/>
          </a:solidFill>
          <a:ln w="38100">
            <a:solidFill>
              <a:srgbClr val="003366"/>
            </a:solidFill>
            <a:headEnd type="none" w="med" len="med"/>
            <a:tailEnd type="none" w="med" len="med"/>
          </a:ln>
        </p:spPr>
        <p:txBody>
          <a:bodyPr/>
          <a:lstStyle/>
          <a:p>
            <a:r>
              <a:rPr lang="en-US" smtClean="0">
                <a:solidFill>
                  <a:srgbClr val="800000"/>
                </a:solidFill>
                <a:latin typeface="Arial" charset="0"/>
              </a:rPr>
              <a:t>CHIA MỘT SỐ TỰ NHIÊN CHO MỘT SỐ THẬP PHÂN</a:t>
            </a:r>
            <a:endParaRPr lang="en-US" smtClean="0">
              <a:latin typeface="Arial"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ppt_x</p:attrName>
                                        </p:attrNameLst>
                                      </p:cBhvr>
                                      <p:tavLst>
                                        <p:tav tm="0">
                                          <p:val>
                                            <p:strVal val="#ppt_x"/>
                                          </p:val>
                                        </p:tav>
                                        <p:tav tm="100000">
                                          <p:val>
                                            <p:strVal val="#ppt_x"/>
                                          </p:val>
                                        </p:tav>
                                      </p:tavLst>
                                    </p:anim>
                                    <p:anim calcmode="lin" valueType="num">
                                      <p:cBhvr>
                                        <p:cTn id="8" dur="500" fill="hold"/>
                                        <p:tgtEl>
                                          <p:spTgt spid="19458"/>
                                        </p:tgtEl>
                                        <p:attrNameLst>
                                          <p:attrName>ppt_y</p:attrName>
                                        </p:attrNameLst>
                                      </p:cBhvr>
                                      <p:tavLst>
                                        <p:tav tm="0">
                                          <p:val>
                                            <p:strVal val="#ppt_y-#ppt_h/2"/>
                                          </p:val>
                                        </p:tav>
                                        <p:tav tm="100000">
                                          <p:val>
                                            <p:strVal val="#ppt_y"/>
                                          </p:val>
                                        </p:tav>
                                      </p:tavLst>
                                    </p:anim>
                                    <p:anim calcmode="lin" valueType="num">
                                      <p:cBhvr>
                                        <p:cTn id="9" dur="500" fill="hold"/>
                                        <p:tgtEl>
                                          <p:spTgt spid="19458"/>
                                        </p:tgtEl>
                                        <p:attrNameLst>
                                          <p:attrName>ppt_w</p:attrName>
                                        </p:attrNameLst>
                                      </p:cBhvr>
                                      <p:tavLst>
                                        <p:tav tm="0">
                                          <p:val>
                                            <p:strVal val="#ppt_w"/>
                                          </p:val>
                                        </p:tav>
                                        <p:tav tm="100000">
                                          <p:val>
                                            <p:strVal val="#ppt_w"/>
                                          </p:val>
                                        </p:tav>
                                      </p:tavLst>
                                    </p:anim>
                                    <p:anim calcmode="lin" valueType="num">
                                      <p:cBhvr>
                                        <p:cTn id="10" dur="500" fill="hold"/>
                                        <p:tgtEl>
                                          <p:spTgt spid="194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0"/>
            <a:ext cx="7696200" cy="2438400"/>
          </a:xfrm>
          <a:solidFill>
            <a:srgbClr val="FFFF99"/>
          </a:solidFill>
          <a:ln>
            <a:solidFill>
              <a:srgbClr val="800080"/>
            </a:solidFill>
          </a:ln>
        </p:spPr>
        <p:txBody>
          <a:bodyPr/>
          <a:lstStyle/>
          <a:p>
            <a:pPr>
              <a:defRPr/>
            </a:pPr>
            <a:r>
              <a:rPr lang="en-US" sz="2400" b="1" u="sng" smtClean="0">
                <a:solidFill>
                  <a:srgbClr val="33CC33"/>
                </a:solidFill>
                <a:effectLst>
                  <a:outerShdw blurRad="38100" dist="38100" dir="2700000" algn="tl">
                    <a:srgbClr val="000000"/>
                  </a:outerShdw>
                </a:effectLst>
                <a:latin typeface="Arial"/>
              </a:rPr>
              <a:t>VÍ DỤ</a:t>
            </a:r>
            <a:r>
              <a:rPr lang="en-US" sz="4000" b="1" u="sng" smtClean="0">
                <a:solidFill>
                  <a:srgbClr val="33CC33"/>
                </a:solidFill>
                <a:effectLst>
                  <a:outerShdw blurRad="38100" dist="38100" dir="2700000" algn="tl">
                    <a:srgbClr val="000000"/>
                  </a:outerShdw>
                </a:effectLst>
                <a:latin typeface="Arial"/>
              </a:rPr>
              <a:t/>
            </a:r>
            <a:br>
              <a:rPr lang="en-US" sz="4000" b="1" u="sng" smtClean="0">
                <a:solidFill>
                  <a:srgbClr val="33CC33"/>
                </a:solidFill>
                <a:effectLst>
                  <a:outerShdw blurRad="38100" dist="38100" dir="2700000" algn="tl">
                    <a:srgbClr val="000000"/>
                  </a:outerShdw>
                </a:effectLst>
                <a:latin typeface="Arial"/>
              </a:rPr>
            </a:br>
            <a:r>
              <a:rPr lang="en-US" sz="4000" b="1" smtClean="0">
                <a:solidFill>
                  <a:srgbClr val="33CC33"/>
                </a:solidFill>
                <a:effectLst>
                  <a:outerShdw blurRad="38100" dist="38100" dir="2700000" algn="tl">
                    <a:srgbClr val="000000"/>
                  </a:outerShdw>
                </a:effectLst>
                <a:latin typeface="Arial"/>
              </a:rPr>
              <a:t>  </a:t>
            </a:r>
            <a:r>
              <a:rPr lang="en-US" sz="2800" smtClean="0">
                <a:solidFill>
                  <a:srgbClr val="33CC33"/>
                </a:solidFill>
                <a:latin typeface="Arial"/>
              </a:rPr>
              <a:t>Cho một mảnh v</a:t>
            </a:r>
            <a:r>
              <a:rPr lang="vi-VN" sz="2800" smtClean="0">
                <a:solidFill>
                  <a:srgbClr val="33CC33"/>
                </a:solidFill>
                <a:latin typeface="Arial"/>
              </a:rPr>
              <a:t>ư</a:t>
            </a:r>
            <a:r>
              <a:rPr lang="en-US" sz="2800" smtClean="0">
                <a:solidFill>
                  <a:srgbClr val="33CC33"/>
                </a:solidFill>
                <a:latin typeface="Arial"/>
              </a:rPr>
              <a:t>ờn hình chữ nhật có chu vi bằng 87 mét.Chiều dài mảnh v</a:t>
            </a:r>
            <a:r>
              <a:rPr lang="vi-VN" sz="2800" smtClean="0">
                <a:solidFill>
                  <a:srgbClr val="33CC33"/>
                </a:solidFill>
                <a:latin typeface="Arial"/>
              </a:rPr>
              <a:t>ư</a:t>
            </a:r>
            <a:r>
              <a:rPr lang="en-US" sz="2800" smtClean="0">
                <a:solidFill>
                  <a:srgbClr val="33CC33"/>
                </a:solidFill>
                <a:latin typeface="Arial"/>
              </a:rPr>
              <a:t>ờn là 14,5 mét. Tính chiều rộng mảnh v</a:t>
            </a:r>
            <a:r>
              <a:rPr lang="vi-VN" sz="2800" smtClean="0">
                <a:solidFill>
                  <a:srgbClr val="33CC33"/>
                </a:solidFill>
                <a:latin typeface="Arial"/>
              </a:rPr>
              <a:t>ư</a:t>
            </a:r>
            <a:r>
              <a:rPr lang="en-US" sz="2800" smtClean="0">
                <a:solidFill>
                  <a:srgbClr val="33CC33"/>
                </a:solidFill>
                <a:latin typeface="Arial"/>
              </a:rPr>
              <a:t>ờn </a:t>
            </a:r>
            <a:r>
              <a:rPr lang="vi-VN" sz="2800" smtClean="0">
                <a:solidFill>
                  <a:srgbClr val="33CC33"/>
                </a:solidFill>
                <a:latin typeface="Arial"/>
              </a:rPr>
              <a:t>đ</a:t>
            </a:r>
            <a:r>
              <a:rPr lang="en-US" sz="2800" smtClean="0">
                <a:solidFill>
                  <a:srgbClr val="33CC33"/>
                </a:solidFill>
                <a:latin typeface="Arial"/>
              </a:rPr>
              <a:t>ó</a:t>
            </a:r>
            <a:endParaRPr lang="en-US" sz="4000" smtClean="0">
              <a:latin typeface="Arial"/>
            </a:endParaRPr>
          </a:p>
        </p:txBody>
      </p:sp>
      <p:sp>
        <p:nvSpPr>
          <p:cNvPr id="20489" name="Text Box 9"/>
          <p:cNvSpPr txBox="1">
            <a:spLocks noChangeArrowheads="1"/>
          </p:cNvSpPr>
          <p:nvPr/>
        </p:nvSpPr>
        <p:spPr bwMode="auto">
          <a:xfrm>
            <a:off x="1447800" y="3962400"/>
            <a:ext cx="5715000"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6388" name="Text Box 12"/>
          <p:cNvSpPr txBox="1">
            <a:spLocks noChangeArrowheads="1"/>
          </p:cNvSpPr>
          <p:nvPr/>
        </p:nvSpPr>
        <p:spPr bwMode="auto">
          <a:xfrm>
            <a:off x="533400" y="3200400"/>
            <a:ext cx="3886200" cy="2246313"/>
          </a:xfrm>
          <a:prstGeom prst="rect">
            <a:avLst/>
          </a:prstGeom>
          <a:noFill/>
          <a:ln w="9525">
            <a:noFill/>
            <a:miter lim="800000"/>
            <a:headEnd/>
            <a:tailEnd/>
          </a:ln>
        </p:spPr>
        <p:txBody>
          <a:bodyPr>
            <a:spAutoFit/>
          </a:bodyPr>
          <a:lstStyle/>
          <a:p>
            <a:pPr>
              <a:spcBef>
                <a:spcPct val="50000"/>
              </a:spcBef>
            </a:pPr>
            <a:r>
              <a:rPr lang="en-US" sz="2800" b="1" u="sng">
                <a:solidFill>
                  <a:srgbClr val="FF0000"/>
                </a:solidFill>
                <a:latin typeface="Arial" charset="0"/>
              </a:rPr>
              <a:t>TÓM TẮT </a:t>
            </a:r>
            <a:br>
              <a:rPr lang="en-US" sz="2800" b="1" u="sng">
                <a:solidFill>
                  <a:srgbClr val="FF0000"/>
                </a:solidFill>
                <a:latin typeface="Arial" charset="0"/>
              </a:rPr>
            </a:br>
            <a:r>
              <a:rPr lang="en-US" sz="2800">
                <a:solidFill>
                  <a:srgbClr val="FF0000"/>
                </a:solidFill>
                <a:latin typeface="Arial" charset="0"/>
              </a:rPr>
              <a:t>Chu vi : 87 mét</a:t>
            </a:r>
            <a:br>
              <a:rPr lang="en-US" sz="2800">
                <a:solidFill>
                  <a:srgbClr val="FF0000"/>
                </a:solidFill>
                <a:latin typeface="Arial" charset="0"/>
              </a:rPr>
            </a:br>
            <a:r>
              <a:rPr lang="en-US" sz="2800">
                <a:solidFill>
                  <a:srgbClr val="FF0000"/>
                </a:solidFill>
                <a:latin typeface="Arial" charset="0"/>
              </a:rPr>
              <a:t>Chiều dài : 14,5 mét</a:t>
            </a:r>
            <a:br>
              <a:rPr lang="en-US" sz="2800">
                <a:solidFill>
                  <a:srgbClr val="FF0000"/>
                </a:solidFill>
                <a:latin typeface="Arial" charset="0"/>
              </a:rPr>
            </a:br>
            <a:r>
              <a:rPr lang="en-US" sz="2800">
                <a:solidFill>
                  <a:srgbClr val="FF0000"/>
                </a:solidFill>
                <a:latin typeface="Arial" charset="0"/>
              </a:rPr>
              <a:t>Chiều rộng : ?</a:t>
            </a:r>
            <a:br>
              <a:rPr lang="en-US" sz="2800">
                <a:solidFill>
                  <a:srgbClr val="FF0000"/>
                </a:solidFill>
                <a:latin typeface="Arial" charset="0"/>
              </a:rPr>
            </a:br>
            <a:endParaRPr lang="en-US" sz="2800">
              <a:solidFill>
                <a:srgbClr val="FF0000"/>
              </a:solidFill>
              <a:latin typeface="Arial" charset="0"/>
            </a:endParaRPr>
          </a:p>
        </p:txBody>
      </p:sp>
      <p:sp>
        <p:nvSpPr>
          <p:cNvPr id="16389" name="Text Box 13"/>
          <p:cNvSpPr txBox="1">
            <a:spLocks noChangeArrowheads="1"/>
          </p:cNvSpPr>
          <p:nvPr/>
        </p:nvSpPr>
        <p:spPr bwMode="auto">
          <a:xfrm>
            <a:off x="4191000" y="3352800"/>
            <a:ext cx="4953000" cy="1595438"/>
          </a:xfrm>
          <a:prstGeom prst="rect">
            <a:avLst/>
          </a:prstGeom>
          <a:noFill/>
          <a:ln w="9525">
            <a:noFill/>
            <a:miter lim="800000"/>
            <a:headEnd/>
            <a:tailEnd/>
          </a:ln>
        </p:spPr>
        <p:txBody>
          <a:bodyPr>
            <a:spAutoFit/>
          </a:bodyPr>
          <a:lstStyle/>
          <a:p>
            <a:pPr>
              <a:lnSpc>
                <a:spcPct val="120000"/>
              </a:lnSpc>
              <a:spcBef>
                <a:spcPct val="50000"/>
              </a:spcBef>
            </a:pPr>
            <a:r>
              <a:rPr lang="en-US" sz="2800" b="1" u="sng">
                <a:solidFill>
                  <a:srgbClr val="FF0000"/>
                </a:solidFill>
                <a:latin typeface="Arial" charset="0"/>
              </a:rPr>
              <a:t>BÀI GIẢI </a:t>
            </a:r>
            <a:br>
              <a:rPr lang="en-US" sz="2800" b="1" u="sng">
                <a:solidFill>
                  <a:srgbClr val="FF0000"/>
                </a:solidFill>
                <a:latin typeface="Arial" charset="0"/>
              </a:rPr>
            </a:br>
            <a:r>
              <a:rPr lang="en-US" sz="2800">
                <a:solidFill>
                  <a:srgbClr val="FF0000"/>
                </a:solidFill>
                <a:latin typeface="Arial" charset="0"/>
              </a:rPr>
              <a:t>Chiều rộng mảnh v</a:t>
            </a:r>
            <a:r>
              <a:rPr lang="vi-VN" sz="2800">
                <a:solidFill>
                  <a:srgbClr val="FF0000"/>
                </a:solidFill>
                <a:latin typeface="Arial" charset="0"/>
              </a:rPr>
              <a:t>ư</a:t>
            </a:r>
            <a:r>
              <a:rPr lang="en-US" sz="2800">
                <a:solidFill>
                  <a:srgbClr val="FF0000"/>
                </a:solidFill>
                <a:latin typeface="Arial" charset="0"/>
              </a:rPr>
              <a:t>ờn là :</a:t>
            </a:r>
            <a:br>
              <a:rPr lang="en-US" sz="2800">
                <a:solidFill>
                  <a:srgbClr val="FF0000"/>
                </a:solidFill>
                <a:latin typeface="Arial" charset="0"/>
              </a:rPr>
            </a:br>
            <a:r>
              <a:rPr lang="en-US" sz="2800">
                <a:solidFill>
                  <a:srgbClr val="FF0000"/>
                </a:solidFill>
                <a:latin typeface="Arial" charset="0"/>
              </a:rPr>
              <a:t>87 : 14,5 =</a:t>
            </a:r>
          </a:p>
        </p:txBody>
      </p:sp>
      <p:sp>
        <p:nvSpPr>
          <p:cNvPr id="20494" name="Text Box 14"/>
          <p:cNvSpPr txBox="1">
            <a:spLocks noChangeArrowheads="1"/>
          </p:cNvSpPr>
          <p:nvPr/>
        </p:nvSpPr>
        <p:spPr bwMode="auto">
          <a:xfrm>
            <a:off x="6172200" y="4616450"/>
            <a:ext cx="2209800" cy="584200"/>
          </a:xfrm>
          <a:prstGeom prst="rect">
            <a:avLst/>
          </a:prstGeom>
          <a:noFill/>
          <a:ln w="9525">
            <a:noFill/>
            <a:miter lim="800000"/>
            <a:headEnd/>
            <a:tailEnd/>
          </a:ln>
        </p:spPr>
        <p:txBody>
          <a:bodyPr>
            <a:spAutoFit/>
          </a:bodyPr>
          <a:lstStyle/>
          <a:p>
            <a:pPr>
              <a:spcBef>
                <a:spcPct val="50000"/>
              </a:spcBef>
            </a:pPr>
            <a:r>
              <a:rPr lang="en-US" sz="3200">
                <a:solidFill>
                  <a:srgbClr val="FF0000"/>
                </a:solidFill>
              </a:rPr>
              <a:t>6 ( </a:t>
            </a:r>
            <a:r>
              <a:rPr lang="en-US" sz="3200">
                <a:solidFill>
                  <a:srgbClr val="FF0000"/>
                </a:solidFill>
                <a:latin typeface="Arial" charset="0"/>
              </a:rPr>
              <a:t>mét )</a:t>
            </a:r>
          </a:p>
        </p:txBody>
      </p:sp>
      <p:sp>
        <p:nvSpPr>
          <p:cNvPr id="16391" name="Line 15"/>
          <p:cNvSpPr>
            <a:spLocks noChangeShapeType="1"/>
          </p:cNvSpPr>
          <p:nvPr/>
        </p:nvSpPr>
        <p:spPr bwMode="auto">
          <a:xfrm>
            <a:off x="4038600" y="3124200"/>
            <a:ext cx="0" cy="2971800"/>
          </a:xfrm>
          <a:prstGeom prst="line">
            <a:avLst/>
          </a:prstGeom>
          <a:noFill/>
          <a:ln w="9525">
            <a:solidFill>
              <a:schemeClr val="tx1"/>
            </a:solidFill>
            <a:round/>
            <a:headEnd/>
            <a:tailEnd/>
          </a:ln>
        </p:spPr>
        <p:txBody>
          <a:bodyPr wrap="none" anchor="ctr"/>
          <a:lstStyle/>
          <a:p>
            <a:endParaRPr lang="en-US"/>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20489"/>
                                        </p:tgtEl>
                                        <p:attrNameLst>
                                          <p:attrName>style.visibility</p:attrName>
                                        </p:attrNameLst>
                                      </p:cBhvr>
                                      <p:to>
                                        <p:strVal val="visible"/>
                                      </p:to>
                                    </p:set>
                                    <p:anim calcmode="lin" valueType="num">
                                      <p:cBhvr additive="base">
                                        <p:cTn id="13" dur="500" fill="hold"/>
                                        <p:tgtEl>
                                          <p:spTgt spid="20489"/>
                                        </p:tgtEl>
                                        <p:attrNameLst>
                                          <p:attrName>ppt_x</p:attrName>
                                        </p:attrNameLst>
                                      </p:cBhvr>
                                      <p:tavLst>
                                        <p:tav tm="0">
                                          <p:val>
                                            <p:strVal val="0-#ppt_w/2"/>
                                          </p:val>
                                        </p:tav>
                                        <p:tav tm="100000">
                                          <p:val>
                                            <p:strVal val="#ppt_x"/>
                                          </p:val>
                                        </p:tav>
                                      </p:tavLst>
                                    </p:anim>
                                    <p:anim calcmode="lin" valueType="num">
                                      <p:cBhvr additive="base">
                                        <p:cTn id="14" dur="500" fill="hold"/>
                                        <p:tgtEl>
                                          <p:spTgt spid="2048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494"/>
                                        </p:tgtEl>
                                        <p:attrNameLst>
                                          <p:attrName>style.visibility</p:attrName>
                                        </p:attrNameLst>
                                      </p:cBhvr>
                                      <p:to>
                                        <p:strVal val="visible"/>
                                      </p:to>
                                    </p:set>
                                    <p:anim calcmode="lin" valueType="num">
                                      <p:cBhvr additive="base">
                                        <p:cTn id="19" dur="500" fill="hold"/>
                                        <p:tgtEl>
                                          <p:spTgt spid="20494"/>
                                        </p:tgtEl>
                                        <p:attrNameLst>
                                          <p:attrName>ppt_x</p:attrName>
                                        </p:attrNameLst>
                                      </p:cBhvr>
                                      <p:tavLst>
                                        <p:tav tm="0">
                                          <p:val>
                                            <p:strVal val="1+#ppt_w/2"/>
                                          </p:val>
                                        </p:tav>
                                        <p:tav tm="100000">
                                          <p:val>
                                            <p:strVal val="#ppt_x"/>
                                          </p:val>
                                        </p:tav>
                                      </p:tavLst>
                                    </p:anim>
                                    <p:anim calcmode="lin" valueType="num">
                                      <p:cBhvr additive="base">
                                        <p:cTn id="20" dur="500" fill="hold"/>
                                        <p:tgtEl>
                                          <p:spTgt spid="204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autoUpdateAnimBg="0"/>
      <p:bldP spid="20489" grpId="0" autoUpdateAnimBg="0"/>
      <p:bldP spid="2049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228600"/>
            <a:ext cx="7696200" cy="2971800"/>
          </a:xfrm>
          <a:solidFill>
            <a:srgbClr val="FFFF99"/>
          </a:solidFill>
          <a:ln>
            <a:solidFill>
              <a:srgbClr val="800080"/>
            </a:solidFill>
          </a:ln>
        </p:spPr>
        <p:txBody>
          <a:bodyPr/>
          <a:lstStyle/>
          <a:p>
            <a:pPr>
              <a:lnSpc>
                <a:spcPct val="110000"/>
              </a:lnSpc>
            </a:pPr>
            <a:endParaRPr lang="en-US" smtClean="0">
              <a:latin typeface="Arial" charset="0"/>
            </a:endParaRPr>
          </a:p>
        </p:txBody>
      </p:sp>
      <p:graphicFrame>
        <p:nvGraphicFramePr>
          <p:cNvPr id="22533" name="Object 5"/>
          <p:cNvGraphicFramePr>
            <a:graphicFrameLocks noChangeAspect="1"/>
          </p:cNvGraphicFramePr>
          <p:nvPr/>
        </p:nvGraphicFramePr>
        <p:xfrm>
          <a:off x="1763713" y="3733800"/>
          <a:ext cx="5614987" cy="2667000"/>
        </p:xfrm>
        <a:graphic>
          <a:graphicData uri="http://schemas.openxmlformats.org/presentationml/2006/ole">
            <p:oleObj spid="_x0000_s3074" name="Clip" r:id="rId3" imgW="5614988" imgH="2674938" progId="MS_ClipArt_Gallery.2">
              <p:embed/>
            </p:oleObj>
          </a:graphicData>
        </a:graphic>
      </p:graphicFrame>
      <p:sp>
        <p:nvSpPr>
          <p:cNvPr id="3076" name="AutoShape 11">
            <a:hlinkClick r:id="rId4" action="ppaction://hlinksldjump" highlightClick="1"/>
          </p:cNvPr>
          <p:cNvSpPr>
            <a:spLocks noChangeArrowheads="1"/>
          </p:cNvSpPr>
          <p:nvPr/>
        </p:nvSpPr>
        <p:spPr bwMode="auto">
          <a:xfrm>
            <a:off x="8001000" y="5943600"/>
            <a:ext cx="838200" cy="685800"/>
          </a:xfrm>
          <a:prstGeom prst="actionButtonEnd">
            <a:avLst/>
          </a:prstGeom>
          <a:solidFill>
            <a:schemeClr val="accent1"/>
          </a:solidFill>
          <a:ln w="9525">
            <a:solidFill>
              <a:schemeClr val="tx1"/>
            </a:solidFill>
            <a:miter lim="800000"/>
            <a:headEnd/>
            <a:tailEnd/>
          </a:ln>
        </p:spPr>
        <p:txBody>
          <a:bodyPr wrap="none" anchor="ctr"/>
          <a:lstStyle/>
          <a:p>
            <a:endParaRPr lang="en-US">
              <a:latin typeface="Arial" charset="0"/>
            </a:endParaRPr>
          </a:p>
        </p:txBody>
      </p:sp>
      <p:sp>
        <p:nvSpPr>
          <p:cNvPr id="3077" name="AutoShape 12">
            <a:hlinkClick r:id="rId5" action="ppaction://hlinksldjump" highlightClick="1"/>
          </p:cNvPr>
          <p:cNvSpPr>
            <a:spLocks noChangeArrowheads="1"/>
          </p:cNvSpPr>
          <p:nvPr/>
        </p:nvSpPr>
        <p:spPr bwMode="auto">
          <a:xfrm>
            <a:off x="8001000" y="4572000"/>
            <a:ext cx="838200" cy="838200"/>
          </a:xfrm>
          <a:prstGeom prst="actionButtonInformation">
            <a:avLst/>
          </a:prstGeom>
          <a:solidFill>
            <a:schemeClr val="accent1"/>
          </a:solidFill>
          <a:ln w="9525">
            <a:solidFill>
              <a:schemeClr val="tx1"/>
            </a:solidFill>
            <a:miter lim="800000"/>
            <a:headEnd/>
            <a:tailEnd/>
          </a:ln>
        </p:spPr>
        <p:txBody>
          <a:bodyPr wrap="none" anchor="ctr"/>
          <a:lstStyle/>
          <a:p>
            <a:endParaRPr lang="en-US">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2530"/>
                                        </p:tgtEl>
                                        <p:attrNameLst>
                                          <p:attrName>style.visibility</p:attrName>
                                        </p:attrNameLst>
                                      </p:cBhvr>
                                      <p:to>
                                        <p:strVal val="visible"/>
                                      </p:to>
                                    </p:set>
                                    <p:anim to="" calcmode="lin" valueType="num">
                                      <p:cBhvr>
                                        <p:cTn id="7" dur="1" fill="hold"/>
                                        <p:tgtEl>
                                          <p:spTgt spid="22530"/>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22533"/>
                                        </p:tgtEl>
                                        <p:attrNameLst>
                                          <p:attrName>style.visibility</p:attrName>
                                        </p:attrNameLst>
                                      </p:cBhvr>
                                      <p:to>
                                        <p:strVal val="visible"/>
                                      </p:to>
                                    </p:set>
                                    <p:anim calcmode="lin" valueType="num">
                                      <p:cBhvr>
                                        <p:cTn id="12" dur="500" fill="hold"/>
                                        <p:tgtEl>
                                          <p:spTgt spid="22533"/>
                                        </p:tgtEl>
                                        <p:attrNameLst>
                                          <p:attrName>ppt_w</p:attrName>
                                        </p:attrNameLst>
                                      </p:cBhvr>
                                      <p:tavLst>
                                        <p:tav tm="0">
                                          <p:val>
                                            <p:fltVal val="0"/>
                                          </p:val>
                                        </p:tav>
                                        <p:tav tm="100000">
                                          <p:val>
                                            <p:strVal val="#ppt_w"/>
                                          </p:val>
                                        </p:tav>
                                      </p:tavLst>
                                    </p:anim>
                                    <p:anim calcmode="lin" valueType="num">
                                      <p:cBhvr>
                                        <p:cTn id="13" dur="500" fill="hold"/>
                                        <p:tgtEl>
                                          <p:spTgt spid="225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CCFF"/>
            </a:gs>
            <a:gs pos="100000">
              <a:srgbClr val="CCECFF"/>
            </a:gs>
          </a:gsLst>
          <a:path path="rect">
            <a:fillToRect r="100000" b="100000"/>
          </a:path>
        </a:gradFill>
        <a:effectLst/>
      </p:bgPr>
    </p:bg>
    <p:spTree>
      <p:nvGrpSpPr>
        <p:cNvPr id="1" name=""/>
        <p:cNvGrpSpPr/>
        <p:nvPr/>
      </p:nvGrpSpPr>
      <p:grpSpPr>
        <a:xfrm>
          <a:off x="0" y="0"/>
          <a:ext cx="0" cy="0"/>
          <a:chOff x="0" y="0"/>
          <a:chExt cx="0" cy="0"/>
        </a:xfrm>
      </p:grpSpPr>
      <p:sp>
        <p:nvSpPr>
          <p:cNvPr id="23554" name="AutoShape 2"/>
          <p:cNvSpPr>
            <a:spLocks noChangeArrowheads="1"/>
          </p:cNvSpPr>
          <p:nvPr>
            <p:ph type="title"/>
          </p:nvPr>
        </p:nvSpPr>
        <p:spPr>
          <a:xfrm>
            <a:off x="685800" y="228600"/>
            <a:ext cx="8077200" cy="2286000"/>
          </a:xfrm>
          <a:prstGeom prst="ribbon">
            <a:avLst>
              <a:gd name="adj1" fmla="val 12500"/>
              <a:gd name="adj2" fmla="val 50000"/>
            </a:avLst>
          </a:prstGeom>
          <a:ln w="38100">
            <a:solidFill>
              <a:schemeClr val="tx1"/>
            </a:solidFill>
            <a:round/>
            <a:headEnd type="none" w="med" len="med"/>
            <a:tailEnd type="none" w="med" len="med"/>
          </a:ln>
        </p:spPr>
        <p:txBody>
          <a:bodyPr/>
          <a:lstStyle/>
          <a:p>
            <a:r>
              <a:rPr lang="en-US" sz="3200" smtClean="0">
                <a:solidFill>
                  <a:srgbClr val="0000FF"/>
                </a:solidFill>
                <a:latin typeface="Arial" charset="0"/>
              </a:rPr>
              <a:t>CÁCH THỰC HIỆN PHÉP CHIA</a:t>
            </a:r>
            <a:endParaRPr lang="en-US" sz="4000" smtClean="0">
              <a:latin typeface="Arial" charset="0"/>
            </a:endParaRPr>
          </a:p>
        </p:txBody>
      </p:sp>
      <p:sp>
        <p:nvSpPr>
          <p:cNvPr id="23555" name="Rectangle 3"/>
          <p:cNvSpPr>
            <a:spLocks noGrp="1" noChangeArrowheads="1"/>
          </p:cNvSpPr>
          <p:nvPr>
            <p:ph type="body" idx="1"/>
          </p:nvPr>
        </p:nvSpPr>
        <p:spPr>
          <a:xfrm>
            <a:off x="685800" y="3048000"/>
            <a:ext cx="7772400" cy="3505200"/>
          </a:xfrm>
        </p:spPr>
        <p:txBody>
          <a:bodyPr/>
          <a:lstStyle/>
          <a:p>
            <a:pPr algn="ctr">
              <a:buFontTx/>
              <a:buNone/>
            </a:pPr>
            <a:r>
              <a:rPr lang="en-US" sz="2800" b="1" u="sng" smtClean="0">
                <a:solidFill>
                  <a:srgbClr val="9900CC"/>
                </a:solidFill>
                <a:latin typeface="Arial" charset="0"/>
              </a:rPr>
              <a:t>¸p dụng kết luận :</a:t>
            </a:r>
          </a:p>
          <a:p>
            <a:pPr algn="ctr">
              <a:buFontTx/>
              <a:buNone/>
            </a:pPr>
            <a:r>
              <a:rPr lang="en-US" sz="2800" smtClean="0">
                <a:latin typeface="Arial" charset="0"/>
              </a:rPr>
              <a:t> </a:t>
            </a:r>
            <a:r>
              <a:rPr lang="en-US" sz="2800" smtClean="0">
                <a:solidFill>
                  <a:srgbClr val="CC0099"/>
                </a:solidFill>
                <a:latin typeface="Arial" charset="0"/>
              </a:rPr>
              <a:t>Nhân cả Số bị chia và số chia với 10 </a:t>
            </a:r>
            <a:r>
              <a:rPr lang="vi-VN" sz="2800" smtClean="0">
                <a:solidFill>
                  <a:srgbClr val="CC0099"/>
                </a:solidFill>
                <a:latin typeface="Arial" charset="0"/>
              </a:rPr>
              <a:t>đ</a:t>
            </a:r>
            <a:r>
              <a:rPr lang="en-US" sz="2800" smtClean="0">
                <a:solidFill>
                  <a:srgbClr val="CC0099"/>
                </a:solidFill>
                <a:latin typeface="Arial" charset="0"/>
              </a:rPr>
              <a:t>ể biến Số chia thành số tự nhiên</a:t>
            </a:r>
          </a:p>
          <a:p>
            <a:pPr>
              <a:buFontTx/>
              <a:buNone/>
            </a:pPr>
            <a:r>
              <a:rPr lang="en-US" sz="2800" smtClean="0">
                <a:solidFill>
                  <a:srgbClr val="CC6600"/>
                </a:solidFill>
                <a:latin typeface="Arial" charset="0"/>
              </a:rPr>
              <a:t>87 : 14,5 	= ( 87 x10 ) : ( 14,5 x 10 )</a:t>
            </a:r>
          </a:p>
          <a:p>
            <a:pPr>
              <a:buFontTx/>
              <a:buNone/>
            </a:pPr>
            <a:r>
              <a:rPr lang="en-US" sz="2800" smtClean="0">
                <a:solidFill>
                  <a:srgbClr val="CC6600"/>
                </a:solidFill>
                <a:latin typeface="Arial" charset="0"/>
              </a:rPr>
              <a:t>87 : 14,5 	=	870      :	145</a:t>
            </a:r>
          </a:p>
          <a:p>
            <a:pPr>
              <a:buFontTx/>
              <a:buNone/>
            </a:pPr>
            <a:r>
              <a:rPr lang="en-US" sz="2800" smtClean="0">
                <a:solidFill>
                  <a:srgbClr val="CC6600"/>
                </a:solidFill>
                <a:latin typeface="Arial" charset="0"/>
              </a:rPr>
              <a:t>87 : 14,5 	=		 6</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2"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0" fill="hold"/>
                                        <p:tgtEl>
                                          <p:spTgt spid="23554"/>
                                        </p:tgtEl>
                                        <p:attrNameLst>
                                          <p:attrName>ppt_x</p:attrName>
                                        </p:attrNameLst>
                                      </p:cBhvr>
                                      <p:tavLst>
                                        <p:tav tm="0">
                                          <p:val>
                                            <p:strVal val="1+#ppt_w/2"/>
                                          </p:val>
                                        </p:tav>
                                        <p:tav tm="100000">
                                          <p:val>
                                            <p:strVal val="#ppt_x"/>
                                          </p:val>
                                        </p:tav>
                                      </p:tavLst>
                                    </p:anim>
                                    <p:anim calcmode="lin" valueType="num">
                                      <p:cBhvr additive="base">
                                        <p:cTn id="8" dur="5000" fill="hold"/>
                                        <p:tgtEl>
                                          <p:spTgt spid="235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p:cTn id="13" dur="500" fill="hold"/>
                                        <p:tgtEl>
                                          <p:spTgt spid="23555">
                                            <p:txEl>
                                              <p:pRg st="0" end="0"/>
                                            </p:txEl>
                                          </p:spTgt>
                                        </p:tgtEl>
                                        <p:attrNameLst>
                                          <p:attrName>ppt_x</p:attrName>
                                        </p:attrNameLst>
                                      </p:cBhvr>
                                      <p:tavLst>
                                        <p:tav tm="0">
                                          <p:val>
                                            <p:strVal val="#ppt_x-#ppt_w/2"/>
                                          </p:val>
                                        </p:tav>
                                        <p:tav tm="100000">
                                          <p:val>
                                            <p:strVal val="#ppt_x"/>
                                          </p:val>
                                        </p:tav>
                                      </p:tavLst>
                                    </p:anim>
                                    <p:anim calcmode="lin" valueType="num">
                                      <p:cBhvr>
                                        <p:cTn id="14" dur="500" fill="hold"/>
                                        <p:tgtEl>
                                          <p:spTgt spid="23555">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355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23555">
                                            <p:txEl>
                                              <p:pRg st="1" end="1"/>
                                            </p:txEl>
                                          </p:spTgt>
                                        </p:tgtEl>
                                        <p:attrNameLst>
                                          <p:attrName>style.visibility</p:attrName>
                                        </p:attrNameLst>
                                      </p:cBhvr>
                                      <p:to>
                                        <p:strVal val="visible"/>
                                      </p:to>
                                    </p:set>
                                    <p:anim calcmode="lin" valueType="num">
                                      <p:cBhvr>
                                        <p:cTn id="21" dur="500" fill="hold"/>
                                        <p:tgtEl>
                                          <p:spTgt spid="23555">
                                            <p:txEl>
                                              <p:pRg st="1" end="1"/>
                                            </p:txEl>
                                          </p:spTgt>
                                        </p:tgtEl>
                                        <p:attrNameLst>
                                          <p:attrName>ppt_x</p:attrName>
                                        </p:attrNameLst>
                                      </p:cBhvr>
                                      <p:tavLst>
                                        <p:tav tm="0">
                                          <p:val>
                                            <p:strVal val="#ppt_x-#ppt_w/2"/>
                                          </p:val>
                                        </p:tav>
                                        <p:tav tm="100000">
                                          <p:val>
                                            <p:strVal val="#ppt_x"/>
                                          </p:val>
                                        </p:tav>
                                      </p:tavLst>
                                    </p:anim>
                                    <p:anim calcmode="lin" valueType="num">
                                      <p:cBhvr>
                                        <p:cTn id="22" dur="500" fill="hold"/>
                                        <p:tgtEl>
                                          <p:spTgt spid="23555">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2355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355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8" fill="hold" grpId="0" nodeType="clickEffect">
                                  <p:stCondLst>
                                    <p:cond delay="0"/>
                                  </p:stCondLst>
                                  <p:childTnLst>
                                    <p:set>
                                      <p:cBhvr>
                                        <p:cTn id="28" dur="1" fill="hold">
                                          <p:stCondLst>
                                            <p:cond delay="0"/>
                                          </p:stCondLst>
                                        </p:cTn>
                                        <p:tgtEl>
                                          <p:spTgt spid="23555">
                                            <p:txEl>
                                              <p:pRg st="2" end="2"/>
                                            </p:txEl>
                                          </p:spTgt>
                                        </p:tgtEl>
                                        <p:attrNameLst>
                                          <p:attrName>style.visibility</p:attrName>
                                        </p:attrNameLst>
                                      </p:cBhvr>
                                      <p:to>
                                        <p:strVal val="visible"/>
                                      </p:to>
                                    </p:set>
                                    <p:anim calcmode="lin" valueType="num">
                                      <p:cBhvr>
                                        <p:cTn id="29" dur="500" fill="hold"/>
                                        <p:tgtEl>
                                          <p:spTgt spid="23555">
                                            <p:txEl>
                                              <p:pRg st="2" end="2"/>
                                            </p:txEl>
                                          </p:spTgt>
                                        </p:tgtEl>
                                        <p:attrNameLst>
                                          <p:attrName>ppt_x</p:attrName>
                                        </p:attrNameLst>
                                      </p:cBhvr>
                                      <p:tavLst>
                                        <p:tav tm="0">
                                          <p:val>
                                            <p:strVal val="#ppt_x-#ppt_w/2"/>
                                          </p:val>
                                        </p:tav>
                                        <p:tav tm="100000">
                                          <p:val>
                                            <p:strVal val="#ppt_x"/>
                                          </p:val>
                                        </p:tav>
                                      </p:tavLst>
                                    </p:anim>
                                    <p:anim calcmode="lin" valueType="num">
                                      <p:cBhvr>
                                        <p:cTn id="30" dur="500" fill="hold"/>
                                        <p:tgtEl>
                                          <p:spTgt spid="23555">
                                            <p:txEl>
                                              <p:pRg st="2" end="2"/>
                                            </p:txEl>
                                          </p:spTgt>
                                        </p:tgtEl>
                                        <p:attrNameLst>
                                          <p:attrName>ppt_y</p:attrName>
                                        </p:attrNameLst>
                                      </p:cBhvr>
                                      <p:tavLst>
                                        <p:tav tm="0">
                                          <p:val>
                                            <p:strVal val="#ppt_y"/>
                                          </p:val>
                                        </p:tav>
                                        <p:tav tm="100000">
                                          <p:val>
                                            <p:strVal val="#ppt_y"/>
                                          </p:val>
                                        </p:tav>
                                      </p:tavLst>
                                    </p:anim>
                                    <p:anim calcmode="lin" valueType="num">
                                      <p:cBhvr>
                                        <p:cTn id="31" dur="500" fill="hold"/>
                                        <p:tgtEl>
                                          <p:spTgt spid="2355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355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8" fill="hold" grpId="0" nodeType="clickEffect">
                                  <p:stCondLst>
                                    <p:cond delay="0"/>
                                  </p:stCondLst>
                                  <p:childTnLst>
                                    <p:set>
                                      <p:cBhvr>
                                        <p:cTn id="36" dur="1" fill="hold">
                                          <p:stCondLst>
                                            <p:cond delay="0"/>
                                          </p:stCondLst>
                                        </p:cTn>
                                        <p:tgtEl>
                                          <p:spTgt spid="23555">
                                            <p:txEl>
                                              <p:pRg st="3" end="3"/>
                                            </p:txEl>
                                          </p:spTgt>
                                        </p:tgtEl>
                                        <p:attrNameLst>
                                          <p:attrName>style.visibility</p:attrName>
                                        </p:attrNameLst>
                                      </p:cBhvr>
                                      <p:to>
                                        <p:strVal val="visible"/>
                                      </p:to>
                                    </p:set>
                                    <p:anim calcmode="lin" valueType="num">
                                      <p:cBhvr>
                                        <p:cTn id="37" dur="500" fill="hold"/>
                                        <p:tgtEl>
                                          <p:spTgt spid="23555">
                                            <p:txEl>
                                              <p:pRg st="3" end="3"/>
                                            </p:txEl>
                                          </p:spTgt>
                                        </p:tgtEl>
                                        <p:attrNameLst>
                                          <p:attrName>ppt_x</p:attrName>
                                        </p:attrNameLst>
                                      </p:cBhvr>
                                      <p:tavLst>
                                        <p:tav tm="0">
                                          <p:val>
                                            <p:strVal val="#ppt_x-#ppt_w/2"/>
                                          </p:val>
                                        </p:tav>
                                        <p:tav tm="100000">
                                          <p:val>
                                            <p:strVal val="#ppt_x"/>
                                          </p:val>
                                        </p:tav>
                                      </p:tavLst>
                                    </p:anim>
                                    <p:anim calcmode="lin" valueType="num">
                                      <p:cBhvr>
                                        <p:cTn id="38" dur="500" fill="hold"/>
                                        <p:tgtEl>
                                          <p:spTgt spid="23555">
                                            <p:txEl>
                                              <p:pRg st="3" end="3"/>
                                            </p:txEl>
                                          </p:spTgt>
                                        </p:tgtEl>
                                        <p:attrNameLst>
                                          <p:attrName>ppt_y</p:attrName>
                                        </p:attrNameLst>
                                      </p:cBhvr>
                                      <p:tavLst>
                                        <p:tav tm="0">
                                          <p:val>
                                            <p:strVal val="#ppt_y"/>
                                          </p:val>
                                        </p:tav>
                                        <p:tav tm="100000">
                                          <p:val>
                                            <p:strVal val="#ppt_y"/>
                                          </p:val>
                                        </p:tav>
                                      </p:tavLst>
                                    </p:anim>
                                    <p:anim calcmode="lin" valueType="num">
                                      <p:cBhvr>
                                        <p:cTn id="39" dur="500" fill="hold"/>
                                        <p:tgtEl>
                                          <p:spTgt spid="2355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355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8" fill="hold" grpId="0" nodeType="clickEffect">
                                  <p:stCondLst>
                                    <p:cond delay="0"/>
                                  </p:stCondLst>
                                  <p:childTnLst>
                                    <p:set>
                                      <p:cBhvr>
                                        <p:cTn id="44" dur="1" fill="hold">
                                          <p:stCondLst>
                                            <p:cond delay="0"/>
                                          </p:stCondLst>
                                        </p:cTn>
                                        <p:tgtEl>
                                          <p:spTgt spid="23555">
                                            <p:txEl>
                                              <p:pRg st="4" end="4"/>
                                            </p:txEl>
                                          </p:spTgt>
                                        </p:tgtEl>
                                        <p:attrNameLst>
                                          <p:attrName>style.visibility</p:attrName>
                                        </p:attrNameLst>
                                      </p:cBhvr>
                                      <p:to>
                                        <p:strVal val="visible"/>
                                      </p:to>
                                    </p:set>
                                    <p:anim calcmode="lin" valueType="num">
                                      <p:cBhvr>
                                        <p:cTn id="45" dur="500" fill="hold"/>
                                        <p:tgtEl>
                                          <p:spTgt spid="23555">
                                            <p:txEl>
                                              <p:pRg st="4" end="4"/>
                                            </p:txEl>
                                          </p:spTgt>
                                        </p:tgtEl>
                                        <p:attrNameLst>
                                          <p:attrName>ppt_x</p:attrName>
                                        </p:attrNameLst>
                                      </p:cBhvr>
                                      <p:tavLst>
                                        <p:tav tm="0">
                                          <p:val>
                                            <p:strVal val="#ppt_x-#ppt_w/2"/>
                                          </p:val>
                                        </p:tav>
                                        <p:tav tm="100000">
                                          <p:val>
                                            <p:strVal val="#ppt_x"/>
                                          </p:val>
                                        </p:tav>
                                      </p:tavLst>
                                    </p:anim>
                                    <p:anim calcmode="lin" valueType="num">
                                      <p:cBhvr>
                                        <p:cTn id="46" dur="500" fill="hold"/>
                                        <p:tgtEl>
                                          <p:spTgt spid="23555">
                                            <p:txEl>
                                              <p:pRg st="4" end="4"/>
                                            </p:txEl>
                                          </p:spTgt>
                                        </p:tgtEl>
                                        <p:attrNameLst>
                                          <p:attrName>ppt_y</p:attrName>
                                        </p:attrNameLst>
                                      </p:cBhvr>
                                      <p:tavLst>
                                        <p:tav tm="0">
                                          <p:val>
                                            <p:strVal val="#ppt_y"/>
                                          </p:val>
                                        </p:tav>
                                        <p:tav tm="100000">
                                          <p:val>
                                            <p:strVal val="#ppt_y"/>
                                          </p:val>
                                        </p:tav>
                                      </p:tavLst>
                                    </p:anim>
                                    <p:anim calcmode="lin" valueType="num">
                                      <p:cBhvr>
                                        <p:cTn id="47" dur="5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2355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autoUpdateAnimBg="0"/>
      <p:bldP spid="235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AutoShape 2"/>
          <p:cNvSpPr>
            <a:spLocks noChangeArrowheads="1"/>
          </p:cNvSpPr>
          <p:nvPr>
            <p:ph type="title"/>
          </p:nvPr>
        </p:nvSpPr>
        <p:spPr>
          <a:xfrm>
            <a:off x="762000" y="0"/>
            <a:ext cx="7772400" cy="1828800"/>
          </a:xfrm>
          <a:prstGeom prst="bevel">
            <a:avLst>
              <a:gd name="adj" fmla="val 12500"/>
            </a:avLst>
          </a:prstGeom>
          <a:solidFill>
            <a:srgbClr val="FFFF99"/>
          </a:solidFill>
          <a:ln w="28575">
            <a:solidFill>
              <a:srgbClr val="003300"/>
            </a:solidFill>
            <a:headEnd type="none" w="med" len="med"/>
            <a:tailEnd type="none" w="med" len="med"/>
          </a:ln>
        </p:spPr>
        <p:txBody>
          <a:bodyPr/>
          <a:lstStyle/>
          <a:p>
            <a:pPr algn="ctr"/>
            <a:r>
              <a:rPr lang="en-US" sz="3200" b="1" smtClean="0">
                <a:solidFill>
                  <a:srgbClr val="800000"/>
                </a:solidFill>
                <a:latin typeface="Arial" charset="0"/>
              </a:rPr>
              <a:t>HÌNH THÀNH QUY TẮC CHIA</a:t>
            </a:r>
            <a:endParaRPr lang="en-US" sz="2800" b="1" smtClean="0">
              <a:latin typeface="Arial" charset="0"/>
            </a:endParaRPr>
          </a:p>
        </p:txBody>
      </p:sp>
      <p:sp>
        <p:nvSpPr>
          <p:cNvPr id="24579" name="Rectangle 3"/>
          <p:cNvSpPr>
            <a:spLocks noGrp="1" noChangeArrowheads="1"/>
          </p:cNvSpPr>
          <p:nvPr>
            <p:ph type="body" idx="1"/>
          </p:nvPr>
        </p:nvSpPr>
        <p:spPr>
          <a:xfrm>
            <a:off x="0" y="1828800"/>
            <a:ext cx="9144000" cy="3429000"/>
          </a:xfrm>
          <a:solidFill>
            <a:srgbClr val="FFCC99"/>
          </a:solidFill>
          <a:ln>
            <a:solidFill>
              <a:srgbClr val="333300"/>
            </a:solidFill>
          </a:ln>
        </p:spPr>
        <p:txBody>
          <a:bodyPr/>
          <a:lstStyle/>
          <a:p>
            <a:pPr>
              <a:buFontTx/>
              <a:buNone/>
            </a:pPr>
            <a:r>
              <a:rPr lang="en-US" sz="3600" b="1" u="sng" smtClean="0">
                <a:solidFill>
                  <a:srgbClr val="FF0000"/>
                </a:solidFill>
                <a:latin typeface="Arial" charset="0"/>
              </a:rPr>
              <a:t>B</a:t>
            </a:r>
            <a:r>
              <a:rPr lang="vi-VN" sz="3600" b="1" u="sng" smtClean="0">
                <a:solidFill>
                  <a:srgbClr val="FF0000"/>
                </a:solidFill>
                <a:latin typeface="Arial" charset="0"/>
              </a:rPr>
              <a:t>Ư</a:t>
            </a:r>
            <a:r>
              <a:rPr lang="en-US" sz="3600" b="1" u="sng" smtClean="0">
                <a:solidFill>
                  <a:srgbClr val="FF0000"/>
                </a:solidFill>
                <a:latin typeface="Arial" charset="0"/>
              </a:rPr>
              <a:t>ỚC 1:</a:t>
            </a:r>
            <a:r>
              <a:rPr lang="en-US" sz="2400" smtClean="0">
                <a:solidFill>
                  <a:srgbClr val="CC3300"/>
                </a:solidFill>
                <a:latin typeface="Arial" charset="0"/>
              </a:rPr>
              <a:t> </a:t>
            </a:r>
            <a:r>
              <a:rPr lang="en-US" sz="3600" smtClean="0">
                <a:solidFill>
                  <a:srgbClr val="CC3300"/>
                </a:solidFill>
                <a:latin typeface="Arial" charset="0"/>
              </a:rPr>
              <a:t>Đếm ở phần thập phân của Số chia có 1 chữ số</a:t>
            </a:r>
          </a:p>
          <a:p>
            <a:pPr>
              <a:buFontTx/>
              <a:buNone/>
            </a:pPr>
            <a:endParaRPr lang="en-US" sz="2400" smtClean="0">
              <a:latin typeface="Arial" charset="0"/>
            </a:endParaRPr>
          </a:p>
          <a:p>
            <a:pPr>
              <a:buFontTx/>
              <a:buNone/>
            </a:pPr>
            <a:r>
              <a:rPr lang="en-US" sz="3600" smtClean="0">
                <a:solidFill>
                  <a:srgbClr val="FF5050"/>
                </a:solidFill>
                <a:latin typeface="Arial" charset="0"/>
              </a:rPr>
              <a:t>				87 	    14,5</a:t>
            </a:r>
          </a:p>
          <a:p>
            <a:pPr>
              <a:buFontTx/>
              <a:buNone/>
            </a:pPr>
            <a:r>
              <a:rPr lang="en-US" sz="4000" smtClean="0">
                <a:solidFill>
                  <a:srgbClr val="FF5050"/>
                </a:solidFill>
                <a:latin typeface="Arial" charset="0"/>
              </a:rPr>
              <a:t>k</a:t>
            </a:r>
          </a:p>
        </p:txBody>
      </p:sp>
      <p:grpSp>
        <p:nvGrpSpPr>
          <p:cNvPr id="18436" name="Group 7"/>
          <p:cNvGrpSpPr>
            <a:grpSpLocks/>
          </p:cNvGrpSpPr>
          <p:nvPr/>
        </p:nvGrpSpPr>
        <p:grpSpPr bwMode="auto">
          <a:xfrm>
            <a:off x="3733800" y="3657600"/>
            <a:ext cx="2133600" cy="1371600"/>
            <a:chOff x="2832" y="3456"/>
            <a:chExt cx="1344" cy="864"/>
          </a:xfrm>
        </p:grpSpPr>
        <p:sp>
          <p:nvSpPr>
            <p:cNvPr id="18437" name="Line 4"/>
            <p:cNvSpPr>
              <a:spLocks noChangeShapeType="1"/>
            </p:cNvSpPr>
            <p:nvPr/>
          </p:nvSpPr>
          <p:spPr bwMode="auto">
            <a:xfrm>
              <a:off x="2832" y="3456"/>
              <a:ext cx="0" cy="864"/>
            </a:xfrm>
            <a:prstGeom prst="line">
              <a:avLst/>
            </a:prstGeom>
            <a:noFill/>
            <a:ln w="9525">
              <a:solidFill>
                <a:schemeClr val="tx1"/>
              </a:solidFill>
              <a:round/>
              <a:headEnd/>
              <a:tailEnd/>
            </a:ln>
          </p:spPr>
          <p:txBody>
            <a:bodyPr wrap="none" anchor="ctr"/>
            <a:lstStyle/>
            <a:p>
              <a:endParaRPr lang="en-US"/>
            </a:p>
          </p:txBody>
        </p:sp>
        <p:sp>
          <p:nvSpPr>
            <p:cNvPr id="18438" name="Line 5"/>
            <p:cNvSpPr>
              <a:spLocks noChangeShapeType="1"/>
            </p:cNvSpPr>
            <p:nvPr/>
          </p:nvSpPr>
          <p:spPr bwMode="auto">
            <a:xfrm>
              <a:off x="2832" y="3888"/>
              <a:ext cx="1344" cy="0"/>
            </a:xfrm>
            <a:prstGeom prst="line">
              <a:avLst/>
            </a:prstGeom>
            <a:noFill/>
            <a:ln w="9525">
              <a:solidFill>
                <a:schemeClr val="tx1"/>
              </a:solidFill>
              <a:round/>
              <a:headEnd/>
              <a:tailEnd/>
            </a:ln>
          </p:spPr>
          <p:txBody>
            <a:bodyPr wrap="none" anchor="ctr"/>
            <a:lstStyle/>
            <a:p>
              <a:endParaRPr lang="en-US"/>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up)">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wipe(up)">
                                      <p:cBhvr>
                                        <p:cTn id="12" dur="500"/>
                                        <p:tgtEl>
                                          <p:spTgt spid="245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animEffect transition="in" filter="wipe(up)">
                                      <p:cBhvr>
                                        <p:cTn id="17"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295400" y="3200400"/>
            <a:ext cx="7772400" cy="2895600"/>
          </a:xfrm>
        </p:spPr>
        <p:txBody>
          <a:bodyPr/>
          <a:lstStyle/>
          <a:p>
            <a:pPr>
              <a:buFontTx/>
              <a:buNone/>
            </a:pPr>
            <a:r>
              <a:rPr lang="en-US" sz="3600" b="1" u="sng" smtClean="0">
                <a:solidFill>
                  <a:srgbClr val="FF0000"/>
                </a:solidFill>
                <a:latin typeface="Arial" charset="0"/>
              </a:rPr>
              <a:t>B</a:t>
            </a:r>
            <a:r>
              <a:rPr lang="vi-VN" sz="3600" b="1" u="sng" smtClean="0">
                <a:solidFill>
                  <a:srgbClr val="FF0000"/>
                </a:solidFill>
                <a:latin typeface="Arial" charset="0"/>
              </a:rPr>
              <a:t>Ư</a:t>
            </a:r>
            <a:r>
              <a:rPr lang="en-US" sz="3600" b="1" u="sng" smtClean="0">
                <a:solidFill>
                  <a:srgbClr val="FF0000"/>
                </a:solidFill>
                <a:latin typeface="Arial" charset="0"/>
              </a:rPr>
              <a:t>ỚC 2</a:t>
            </a:r>
            <a:r>
              <a:rPr lang="en-US" sz="2800" smtClean="0">
                <a:solidFill>
                  <a:srgbClr val="FF0000"/>
                </a:solidFill>
                <a:latin typeface="Arial" charset="0"/>
              </a:rPr>
              <a:t> :</a:t>
            </a:r>
            <a:r>
              <a:rPr lang="en-US" sz="2400" smtClean="0">
                <a:latin typeface="Arial" charset="0"/>
              </a:rPr>
              <a:t>  </a:t>
            </a:r>
            <a:r>
              <a:rPr lang="en-US" sz="3600" smtClean="0">
                <a:solidFill>
                  <a:srgbClr val="CC0000"/>
                </a:solidFill>
                <a:latin typeface="Arial" charset="0"/>
              </a:rPr>
              <a:t>Thêm 1 chữ số 0 vào bên phải  Số bị chia </a:t>
            </a:r>
          </a:p>
          <a:p>
            <a:pPr algn="ctr">
              <a:buFontTx/>
              <a:buNone/>
            </a:pPr>
            <a:r>
              <a:rPr lang="en-US" sz="3600" smtClean="0">
                <a:solidFill>
                  <a:srgbClr val="FF0066"/>
                </a:solidFill>
                <a:latin typeface="Arial" charset="0"/>
              </a:rPr>
              <a:t>870 	    14,5</a:t>
            </a:r>
          </a:p>
          <a:p>
            <a:pPr>
              <a:buFontTx/>
              <a:buNone/>
            </a:pPr>
            <a:endParaRPr lang="en-US" sz="2800" smtClean="0">
              <a:latin typeface=".VnTime" pitchFamily="34" charset="0"/>
            </a:endParaRPr>
          </a:p>
        </p:txBody>
      </p:sp>
      <p:sp>
        <p:nvSpPr>
          <p:cNvPr id="25604" name="Line 4"/>
          <p:cNvSpPr>
            <a:spLocks noChangeShapeType="1"/>
          </p:cNvSpPr>
          <p:nvPr/>
        </p:nvSpPr>
        <p:spPr bwMode="auto">
          <a:xfrm>
            <a:off x="5105400" y="4495800"/>
            <a:ext cx="0" cy="1676400"/>
          </a:xfrm>
          <a:prstGeom prst="line">
            <a:avLst/>
          </a:prstGeom>
          <a:noFill/>
          <a:ln w="9525">
            <a:solidFill>
              <a:schemeClr val="tx1"/>
            </a:solidFill>
            <a:round/>
            <a:headEnd/>
            <a:tailEnd/>
          </a:ln>
        </p:spPr>
        <p:txBody>
          <a:bodyPr wrap="none" anchor="ctr"/>
          <a:lstStyle/>
          <a:p>
            <a:endParaRPr lang="en-US"/>
          </a:p>
        </p:txBody>
      </p:sp>
      <p:sp>
        <p:nvSpPr>
          <p:cNvPr id="25605" name="Line 5"/>
          <p:cNvSpPr>
            <a:spLocks noChangeShapeType="1"/>
          </p:cNvSpPr>
          <p:nvPr/>
        </p:nvSpPr>
        <p:spPr bwMode="auto">
          <a:xfrm>
            <a:off x="5105400" y="5257800"/>
            <a:ext cx="1905000" cy="0"/>
          </a:xfrm>
          <a:prstGeom prst="line">
            <a:avLst/>
          </a:prstGeom>
          <a:noFill/>
          <a:ln w="9525">
            <a:solidFill>
              <a:schemeClr val="tx1"/>
            </a:solidFill>
            <a:round/>
            <a:headEnd/>
            <a:tailEnd/>
          </a:ln>
        </p:spPr>
        <p:txBody>
          <a:bodyPr wrap="none" anchor="ctr"/>
          <a:lstStyle/>
          <a:p>
            <a:endParaRPr lang="en-US"/>
          </a:p>
        </p:txBody>
      </p:sp>
      <p:sp>
        <p:nvSpPr>
          <p:cNvPr id="19461" name="AutoShape 6"/>
          <p:cNvSpPr>
            <a:spLocks noChangeArrowheads="1"/>
          </p:cNvSpPr>
          <p:nvPr/>
        </p:nvSpPr>
        <p:spPr bwMode="auto">
          <a:xfrm>
            <a:off x="838200" y="762000"/>
            <a:ext cx="7696200" cy="1828800"/>
          </a:xfrm>
          <a:prstGeom prst="bevel">
            <a:avLst>
              <a:gd name="adj" fmla="val 12500"/>
            </a:avLst>
          </a:prstGeom>
          <a:solidFill>
            <a:srgbClr val="FFFF99"/>
          </a:solidFill>
          <a:ln w="28575">
            <a:solidFill>
              <a:srgbClr val="003300"/>
            </a:solidFill>
            <a:miter lim="800000"/>
            <a:headEnd/>
            <a:tailEnd/>
          </a:ln>
        </p:spPr>
        <p:txBody>
          <a:bodyPr anchor="ctr"/>
          <a:lstStyle/>
          <a:p>
            <a:pPr algn="ctr"/>
            <a:r>
              <a:rPr lang="en-US" sz="4400">
                <a:solidFill>
                  <a:srgbClr val="800000"/>
                </a:solidFill>
                <a:latin typeface="Arial" charset="0"/>
              </a:rPr>
              <a:t>HÌNH THÀNH QUY TẮC CHIA</a:t>
            </a:r>
            <a:endParaRPr lang="en-US" sz="4400">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25604"/>
                                        </p:tgtEl>
                                        <p:attrNameLst>
                                          <p:attrName>style.visibility</p:attrName>
                                        </p:attrNameLst>
                                      </p:cBhvr>
                                      <p:to>
                                        <p:strVal val="visible"/>
                                      </p:to>
                                    </p:set>
                                    <p:animEffect transition="in" filter="box(out)">
                                      <p:cBhvr>
                                        <p:cTn id="19" dur="500"/>
                                        <p:tgtEl>
                                          <p:spTgt spid="2560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5605"/>
                                        </p:tgtEl>
                                        <p:attrNameLst>
                                          <p:attrName>style.visibility</p:attrName>
                                        </p:attrNameLst>
                                      </p:cBhvr>
                                      <p:to>
                                        <p:strVal val="visible"/>
                                      </p:to>
                                    </p:set>
                                    <p:anim calcmode="lin" valueType="num">
                                      <p:cBhvr additive="base">
                                        <p:cTn id="24" dur="500" fill="hold"/>
                                        <p:tgtEl>
                                          <p:spTgt spid="25605"/>
                                        </p:tgtEl>
                                        <p:attrNameLst>
                                          <p:attrName>ppt_x</p:attrName>
                                        </p:attrNameLst>
                                      </p:cBhvr>
                                      <p:tavLst>
                                        <p:tav tm="0">
                                          <p:val>
                                            <p:strVal val="0-#ppt_w/2"/>
                                          </p:val>
                                        </p:tav>
                                        <p:tav tm="100000">
                                          <p:val>
                                            <p:strVal val="#ppt_x"/>
                                          </p:val>
                                        </p:tav>
                                      </p:tavLst>
                                    </p:anim>
                                    <p:anim calcmode="lin" valueType="num">
                                      <p:cBhvr additive="base">
                                        <p:cTn id="25" dur="500" fill="hold"/>
                                        <p:tgtEl>
                                          <p:spTgt spid="256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P spid="25604" grpId="0" animBg="1"/>
      <p:bldP spid="2560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2514600"/>
            <a:ext cx="7772400" cy="3962400"/>
          </a:xfrm>
        </p:spPr>
        <p:txBody>
          <a:bodyPr/>
          <a:lstStyle/>
          <a:p>
            <a:pPr>
              <a:buFontTx/>
              <a:buNone/>
            </a:pPr>
            <a:r>
              <a:rPr lang="en-US" b="1" u="sng" smtClean="0">
                <a:solidFill>
                  <a:srgbClr val="FF0000"/>
                </a:solidFill>
                <a:latin typeface="Arial" charset="0"/>
              </a:rPr>
              <a:t>B</a:t>
            </a:r>
            <a:r>
              <a:rPr lang="vi-VN" b="1" u="sng" smtClean="0">
                <a:solidFill>
                  <a:srgbClr val="FF0000"/>
                </a:solidFill>
                <a:latin typeface="Arial" charset="0"/>
              </a:rPr>
              <a:t>Ư</a:t>
            </a:r>
            <a:r>
              <a:rPr lang="en-US" b="1" u="sng" smtClean="0">
                <a:solidFill>
                  <a:srgbClr val="FF0000"/>
                </a:solidFill>
                <a:latin typeface="Arial" charset="0"/>
              </a:rPr>
              <a:t>ỚC 3 :</a:t>
            </a:r>
            <a:r>
              <a:rPr lang="en-US" sz="2400" smtClean="0">
                <a:latin typeface="Arial" charset="0"/>
              </a:rPr>
              <a:t>  </a:t>
            </a:r>
            <a:r>
              <a:rPr lang="en-US" sz="2800" smtClean="0">
                <a:solidFill>
                  <a:srgbClr val="FF0066"/>
                </a:solidFill>
                <a:latin typeface="Arial" charset="0"/>
              </a:rPr>
              <a:t>Gạch bỏ dấu phẩy ở Số chia </a:t>
            </a:r>
            <a:r>
              <a:rPr lang="vi-VN" sz="2800" smtClean="0">
                <a:solidFill>
                  <a:srgbClr val="FF0066"/>
                </a:solidFill>
                <a:latin typeface="Arial" charset="0"/>
              </a:rPr>
              <a:t>đ</a:t>
            </a:r>
            <a:r>
              <a:rPr lang="en-US" sz="2800" smtClean="0">
                <a:solidFill>
                  <a:srgbClr val="FF0066"/>
                </a:solidFill>
                <a:latin typeface="Arial" charset="0"/>
              </a:rPr>
              <a:t>i</a:t>
            </a:r>
          </a:p>
          <a:p>
            <a:pPr>
              <a:buFontTx/>
              <a:buNone/>
            </a:pPr>
            <a:r>
              <a:rPr lang="en-US" sz="2800" smtClean="0">
                <a:solidFill>
                  <a:srgbClr val="FF0066"/>
                </a:solidFill>
                <a:latin typeface="Arial" charset="0"/>
              </a:rPr>
              <a:t>( Đây chính là thực hiện phép nhân cả Số bị chia và Số chia với 10 )</a:t>
            </a:r>
          </a:p>
          <a:p>
            <a:pPr>
              <a:buFontTx/>
              <a:buNone/>
            </a:pPr>
            <a:endParaRPr lang="en-US" sz="2800" smtClean="0">
              <a:solidFill>
                <a:srgbClr val="FF0066"/>
              </a:solidFill>
              <a:latin typeface="Arial" charset="0"/>
            </a:endParaRPr>
          </a:p>
          <a:p>
            <a:pPr algn="ctr">
              <a:buFontTx/>
              <a:buNone/>
            </a:pPr>
            <a:r>
              <a:rPr lang="en-US" smtClean="0">
                <a:solidFill>
                  <a:srgbClr val="FF0066"/>
                </a:solidFill>
                <a:latin typeface="Arial" charset="0"/>
              </a:rPr>
              <a:t>870 	    145</a:t>
            </a:r>
          </a:p>
          <a:p>
            <a:pPr>
              <a:buFontTx/>
              <a:buNone/>
            </a:pPr>
            <a:endParaRPr lang="en-US" sz="2800" smtClean="0">
              <a:latin typeface=".VnTime" pitchFamily="34" charset="0"/>
            </a:endParaRPr>
          </a:p>
        </p:txBody>
      </p:sp>
      <p:sp>
        <p:nvSpPr>
          <p:cNvPr id="26628" name="Line 4"/>
          <p:cNvSpPr>
            <a:spLocks noChangeShapeType="1"/>
          </p:cNvSpPr>
          <p:nvPr/>
        </p:nvSpPr>
        <p:spPr bwMode="auto">
          <a:xfrm>
            <a:off x="4495800" y="4800600"/>
            <a:ext cx="0" cy="1371600"/>
          </a:xfrm>
          <a:prstGeom prst="line">
            <a:avLst/>
          </a:prstGeom>
          <a:noFill/>
          <a:ln w="9525">
            <a:solidFill>
              <a:schemeClr val="tx1"/>
            </a:solidFill>
            <a:round/>
            <a:headEnd/>
            <a:tailEnd/>
          </a:ln>
        </p:spPr>
        <p:txBody>
          <a:bodyPr wrap="none" anchor="ctr"/>
          <a:lstStyle/>
          <a:p>
            <a:endParaRPr lang="en-US"/>
          </a:p>
        </p:txBody>
      </p:sp>
      <p:sp>
        <p:nvSpPr>
          <p:cNvPr id="26629" name="Line 5"/>
          <p:cNvSpPr>
            <a:spLocks noChangeShapeType="1"/>
          </p:cNvSpPr>
          <p:nvPr/>
        </p:nvSpPr>
        <p:spPr bwMode="auto">
          <a:xfrm>
            <a:off x="4495800" y="5410200"/>
            <a:ext cx="1752600" cy="0"/>
          </a:xfrm>
          <a:prstGeom prst="line">
            <a:avLst/>
          </a:prstGeom>
          <a:noFill/>
          <a:ln w="9525">
            <a:solidFill>
              <a:schemeClr val="tx1"/>
            </a:solidFill>
            <a:round/>
            <a:headEnd/>
            <a:tailEnd/>
          </a:ln>
        </p:spPr>
        <p:txBody>
          <a:bodyPr wrap="none" anchor="ctr"/>
          <a:lstStyle/>
          <a:p>
            <a:endParaRPr lang="en-US"/>
          </a:p>
        </p:txBody>
      </p:sp>
      <p:sp>
        <p:nvSpPr>
          <p:cNvPr id="20485" name="AutoShape 8"/>
          <p:cNvSpPr>
            <a:spLocks noChangeArrowheads="1"/>
          </p:cNvSpPr>
          <p:nvPr>
            <p:ph type="title"/>
          </p:nvPr>
        </p:nvSpPr>
        <p:spPr>
          <a:xfrm>
            <a:off x="762000" y="457200"/>
            <a:ext cx="7772400" cy="1676400"/>
          </a:xfrm>
          <a:prstGeom prst="bevel">
            <a:avLst>
              <a:gd name="adj" fmla="val 12500"/>
            </a:avLst>
          </a:prstGeom>
          <a:solidFill>
            <a:srgbClr val="FFFF99"/>
          </a:solidFill>
          <a:ln w="28575">
            <a:solidFill>
              <a:srgbClr val="003300"/>
            </a:solidFill>
            <a:headEnd type="none" w="med" len="med"/>
            <a:tailEnd type="none" w="med" len="med"/>
          </a:ln>
        </p:spPr>
        <p:txBody>
          <a:bodyPr/>
          <a:lstStyle/>
          <a:p>
            <a:pPr algn="ctr"/>
            <a:r>
              <a:rPr lang="en-US" smtClean="0">
                <a:solidFill>
                  <a:srgbClr val="800000"/>
                </a:solidFill>
                <a:latin typeface="Arial" charset="0"/>
              </a:rPr>
              <a:t>HÌNH THÀNH QUY TẮC CHIA</a:t>
            </a:r>
            <a:endParaRPr lang="en-US" sz="4000" smtClean="0">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8"/>
                                        </p:tgtEl>
                                        <p:attrNameLst>
                                          <p:attrName>style.visibility</p:attrName>
                                        </p:attrNameLst>
                                      </p:cBhvr>
                                      <p:to>
                                        <p:strVal val="visible"/>
                                      </p:to>
                                    </p:set>
                                    <p:anim calcmode="lin" valueType="num">
                                      <p:cBhvr additive="base">
                                        <p:cTn id="25" dur="500" fill="hold"/>
                                        <p:tgtEl>
                                          <p:spTgt spid="26628"/>
                                        </p:tgtEl>
                                        <p:attrNameLst>
                                          <p:attrName>ppt_x</p:attrName>
                                        </p:attrNameLst>
                                      </p:cBhvr>
                                      <p:tavLst>
                                        <p:tav tm="0">
                                          <p:val>
                                            <p:strVal val="0-#ppt_w/2"/>
                                          </p:val>
                                        </p:tav>
                                        <p:tav tm="100000">
                                          <p:val>
                                            <p:strVal val="#ppt_x"/>
                                          </p:val>
                                        </p:tav>
                                      </p:tavLst>
                                    </p:anim>
                                    <p:anim calcmode="lin" valueType="num">
                                      <p:cBhvr additive="base">
                                        <p:cTn id="26"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9"/>
                                        </p:tgtEl>
                                        <p:attrNameLst>
                                          <p:attrName>style.visibility</p:attrName>
                                        </p:attrNameLst>
                                      </p:cBhvr>
                                      <p:to>
                                        <p:strVal val="visible"/>
                                      </p:to>
                                    </p:set>
                                    <p:anim calcmode="lin" valueType="num">
                                      <p:cBhvr additive="base">
                                        <p:cTn id="31" dur="500" fill="hold"/>
                                        <p:tgtEl>
                                          <p:spTgt spid="26629"/>
                                        </p:tgtEl>
                                        <p:attrNameLst>
                                          <p:attrName>ppt_x</p:attrName>
                                        </p:attrNameLst>
                                      </p:cBhvr>
                                      <p:tavLst>
                                        <p:tav tm="0">
                                          <p:val>
                                            <p:strVal val="0-#ppt_w/2"/>
                                          </p:val>
                                        </p:tav>
                                        <p:tav tm="100000">
                                          <p:val>
                                            <p:strVal val="#ppt_x"/>
                                          </p:val>
                                        </p:tav>
                                      </p:tavLst>
                                    </p:anim>
                                    <p:anim calcmode="lin" valueType="num">
                                      <p:cBhvr additive="base">
                                        <p:cTn id="32" dur="500" fill="hold"/>
                                        <p:tgtEl>
                                          <p:spTgt spid="266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P spid="26628" grpId="0" animBg="1"/>
      <p:bldP spid="26629"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85800" y="2895600"/>
            <a:ext cx="7772400" cy="3429000"/>
          </a:xfrm>
        </p:spPr>
        <p:txBody>
          <a:bodyPr/>
          <a:lstStyle/>
          <a:p>
            <a:pPr>
              <a:buFontTx/>
              <a:buNone/>
            </a:pPr>
            <a:r>
              <a:rPr lang="en-US" b="1" u="sng" smtClean="0">
                <a:solidFill>
                  <a:srgbClr val="FF0000"/>
                </a:solidFill>
                <a:latin typeface="Arial" charset="0"/>
              </a:rPr>
              <a:t>B</a:t>
            </a:r>
            <a:r>
              <a:rPr lang="vi-VN" b="1" u="sng" smtClean="0">
                <a:solidFill>
                  <a:srgbClr val="FF0000"/>
                </a:solidFill>
                <a:latin typeface="Arial" charset="0"/>
              </a:rPr>
              <a:t>Ư</a:t>
            </a:r>
            <a:r>
              <a:rPr lang="en-US" b="1" u="sng" smtClean="0">
                <a:solidFill>
                  <a:srgbClr val="FF0000"/>
                </a:solidFill>
                <a:latin typeface="Arial" charset="0"/>
              </a:rPr>
              <a:t>ỚC 4</a:t>
            </a:r>
            <a:r>
              <a:rPr lang="en-US" sz="2800" smtClean="0">
                <a:latin typeface="Arial" charset="0"/>
              </a:rPr>
              <a:t>  </a:t>
            </a:r>
            <a:r>
              <a:rPr lang="en-US" sz="3600" smtClean="0">
                <a:latin typeface="Arial" charset="0"/>
              </a:rPr>
              <a:t>Thực hiện phép chia nh</a:t>
            </a:r>
            <a:r>
              <a:rPr lang="vi-VN" sz="3600" smtClean="0">
                <a:latin typeface="Arial" charset="0"/>
              </a:rPr>
              <a:t>ư</a:t>
            </a:r>
            <a:r>
              <a:rPr lang="en-US" sz="3600" smtClean="0">
                <a:latin typeface="Arial" charset="0"/>
              </a:rPr>
              <a:t> chia 2 số tự nhiên bình th</a:t>
            </a:r>
            <a:r>
              <a:rPr lang="vi-VN" sz="3600" smtClean="0">
                <a:latin typeface="Arial" charset="0"/>
              </a:rPr>
              <a:t>ư</a:t>
            </a:r>
            <a:r>
              <a:rPr lang="en-US" sz="3600" smtClean="0">
                <a:latin typeface="Arial" charset="0"/>
              </a:rPr>
              <a:t>ờng</a:t>
            </a:r>
          </a:p>
          <a:p>
            <a:pPr>
              <a:buFontTx/>
              <a:buNone/>
            </a:pPr>
            <a:endParaRPr lang="en-US" sz="3600" smtClean="0">
              <a:latin typeface="Arial" charset="0"/>
            </a:endParaRPr>
          </a:p>
          <a:p>
            <a:pPr algn="ctr">
              <a:buFontTx/>
              <a:buNone/>
            </a:pPr>
            <a:r>
              <a:rPr lang="en-US" sz="3600" smtClean="0">
                <a:latin typeface="Arial" charset="0"/>
              </a:rPr>
              <a:t>870 	    145</a:t>
            </a:r>
          </a:p>
          <a:p>
            <a:pPr algn="ctr">
              <a:buFontTx/>
              <a:buNone/>
            </a:pPr>
            <a:endParaRPr lang="en-US" sz="4000" smtClean="0">
              <a:latin typeface=".VnTime" pitchFamily="34" charset="0"/>
            </a:endParaRPr>
          </a:p>
        </p:txBody>
      </p:sp>
      <p:sp>
        <p:nvSpPr>
          <p:cNvPr id="27652" name="Line 4"/>
          <p:cNvSpPr>
            <a:spLocks noChangeShapeType="1"/>
          </p:cNvSpPr>
          <p:nvPr/>
        </p:nvSpPr>
        <p:spPr bwMode="auto">
          <a:xfrm>
            <a:off x="4572000" y="4724400"/>
            <a:ext cx="0" cy="1752600"/>
          </a:xfrm>
          <a:prstGeom prst="line">
            <a:avLst/>
          </a:prstGeom>
          <a:noFill/>
          <a:ln w="9525">
            <a:solidFill>
              <a:schemeClr val="tx1"/>
            </a:solidFill>
            <a:round/>
            <a:headEnd/>
            <a:tailEnd/>
          </a:ln>
        </p:spPr>
        <p:txBody>
          <a:bodyPr wrap="none" anchor="ctr"/>
          <a:lstStyle/>
          <a:p>
            <a:endParaRPr lang="en-US"/>
          </a:p>
        </p:txBody>
      </p:sp>
      <p:sp>
        <p:nvSpPr>
          <p:cNvPr id="27653" name="Line 5"/>
          <p:cNvSpPr>
            <a:spLocks noChangeShapeType="1"/>
          </p:cNvSpPr>
          <p:nvPr/>
        </p:nvSpPr>
        <p:spPr bwMode="auto">
          <a:xfrm>
            <a:off x="4572000" y="5410200"/>
            <a:ext cx="1524000" cy="0"/>
          </a:xfrm>
          <a:prstGeom prst="line">
            <a:avLst/>
          </a:prstGeom>
          <a:noFill/>
          <a:ln w="9525">
            <a:solidFill>
              <a:schemeClr val="tx1"/>
            </a:solidFill>
            <a:round/>
            <a:headEnd/>
            <a:tailEnd/>
          </a:ln>
        </p:spPr>
        <p:txBody>
          <a:bodyPr wrap="none" anchor="ctr"/>
          <a:lstStyle/>
          <a:p>
            <a:endParaRPr lang="en-US"/>
          </a:p>
        </p:txBody>
      </p:sp>
      <p:sp>
        <p:nvSpPr>
          <p:cNvPr id="21509" name="AutoShape 8"/>
          <p:cNvSpPr>
            <a:spLocks noChangeArrowheads="1"/>
          </p:cNvSpPr>
          <p:nvPr>
            <p:ph type="title"/>
          </p:nvPr>
        </p:nvSpPr>
        <p:spPr>
          <a:xfrm>
            <a:off x="609600" y="381000"/>
            <a:ext cx="7772400" cy="1905000"/>
          </a:xfrm>
          <a:prstGeom prst="bevel">
            <a:avLst>
              <a:gd name="adj" fmla="val 12500"/>
            </a:avLst>
          </a:prstGeom>
          <a:solidFill>
            <a:srgbClr val="FFFF99"/>
          </a:solidFill>
          <a:ln w="28575">
            <a:solidFill>
              <a:srgbClr val="003300"/>
            </a:solidFill>
            <a:headEnd type="none" w="med" len="med"/>
            <a:tailEnd type="none" w="med" len="med"/>
          </a:ln>
        </p:spPr>
        <p:txBody>
          <a:bodyPr/>
          <a:lstStyle/>
          <a:p>
            <a:pPr algn="ctr"/>
            <a:r>
              <a:rPr lang="en-US" sz="4800" smtClean="0">
                <a:solidFill>
                  <a:srgbClr val="800000"/>
                </a:solidFill>
                <a:latin typeface="Arial" charset="0"/>
              </a:rPr>
              <a:t>HÌNH THÀNH QUY TẮC CHIA</a:t>
            </a:r>
            <a:endParaRPr lang="en-US" smtClean="0">
              <a:latin typeface="Arial" charset="0"/>
            </a:endParaRPr>
          </a:p>
        </p:txBody>
      </p:sp>
      <p:sp>
        <p:nvSpPr>
          <p:cNvPr id="27661" name="Text Box 13"/>
          <p:cNvSpPr txBox="1">
            <a:spLocks noChangeArrowheads="1"/>
          </p:cNvSpPr>
          <p:nvPr/>
        </p:nvSpPr>
        <p:spPr bwMode="auto">
          <a:xfrm>
            <a:off x="4953000" y="5530850"/>
            <a:ext cx="685800" cy="641350"/>
          </a:xfrm>
          <a:prstGeom prst="rect">
            <a:avLst/>
          </a:prstGeom>
          <a:noFill/>
          <a:ln w="9525">
            <a:noFill/>
            <a:miter lim="800000"/>
            <a:headEnd/>
            <a:tailEnd/>
          </a:ln>
        </p:spPr>
        <p:txBody>
          <a:bodyPr>
            <a:spAutoFit/>
          </a:bodyPr>
          <a:lstStyle/>
          <a:p>
            <a:pPr>
              <a:spcBef>
                <a:spcPct val="50000"/>
              </a:spcBef>
            </a:pPr>
            <a:r>
              <a:rPr lang="en-US" sz="3600">
                <a:latin typeface="Arial" charset="0"/>
              </a:rPr>
              <a:t>6</a:t>
            </a:r>
          </a:p>
        </p:txBody>
      </p:sp>
      <p:sp>
        <p:nvSpPr>
          <p:cNvPr id="27663" name="Text Box 15"/>
          <p:cNvSpPr txBox="1">
            <a:spLocks noChangeArrowheads="1"/>
          </p:cNvSpPr>
          <p:nvPr/>
        </p:nvSpPr>
        <p:spPr bwMode="auto">
          <a:xfrm>
            <a:off x="3429000" y="5486400"/>
            <a:ext cx="1295400" cy="641350"/>
          </a:xfrm>
          <a:prstGeom prst="rect">
            <a:avLst/>
          </a:prstGeom>
          <a:noFill/>
          <a:ln w="9525">
            <a:noFill/>
            <a:miter lim="800000"/>
            <a:headEnd/>
            <a:tailEnd/>
          </a:ln>
        </p:spPr>
        <p:txBody>
          <a:bodyPr>
            <a:spAutoFit/>
          </a:bodyPr>
          <a:lstStyle/>
          <a:p>
            <a:pPr>
              <a:spcBef>
                <a:spcPct val="50000"/>
              </a:spcBef>
            </a:pPr>
            <a:r>
              <a:rPr lang="en-US" sz="3600">
                <a:latin typeface="Arial" charset="0"/>
              </a:rPr>
              <a:t>000</a:t>
            </a:r>
          </a:p>
        </p:txBody>
      </p:sp>
      <p:sp>
        <p:nvSpPr>
          <p:cNvPr id="21512" name="AutoShape 16">
            <a:hlinkClick r:id="rId2" action="ppaction://hlinksldjump" highlightClick="1"/>
          </p:cNvPr>
          <p:cNvSpPr>
            <a:spLocks noChangeArrowheads="1"/>
          </p:cNvSpPr>
          <p:nvPr/>
        </p:nvSpPr>
        <p:spPr bwMode="auto">
          <a:xfrm>
            <a:off x="7696200" y="5562600"/>
            <a:ext cx="1143000" cy="1066800"/>
          </a:xfrm>
          <a:prstGeom prst="actionButtonBeginning">
            <a:avLst/>
          </a:prstGeom>
          <a:solidFill>
            <a:schemeClr val="accent1"/>
          </a:solidFill>
          <a:ln w="9525">
            <a:solidFill>
              <a:schemeClr val="tx1"/>
            </a:solidFill>
            <a:miter lim="800000"/>
            <a:headEnd/>
            <a:tailEnd/>
          </a:ln>
        </p:spPr>
        <p:txBody>
          <a:bodyPr wrap="none" anchor="ctr"/>
          <a:lstStyle/>
          <a:p>
            <a:endParaRPr lang="en-US">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5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65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7651">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27651">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 calcmode="lin" valueType="num">
                                      <p:cBhvr>
                                        <p:cTn id="15" dur="5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27651">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27651">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27651">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7652"/>
                                        </p:tgtEl>
                                        <p:attrNameLst>
                                          <p:attrName>style.visibility</p:attrName>
                                        </p:attrNameLst>
                                      </p:cBhvr>
                                      <p:to>
                                        <p:strVal val="visible"/>
                                      </p:to>
                                    </p:set>
                                    <p:anim calcmode="lin" valueType="num">
                                      <p:cBhvr additive="base">
                                        <p:cTn id="23" dur="500" fill="hold"/>
                                        <p:tgtEl>
                                          <p:spTgt spid="27652"/>
                                        </p:tgtEl>
                                        <p:attrNameLst>
                                          <p:attrName>ppt_x</p:attrName>
                                        </p:attrNameLst>
                                      </p:cBhvr>
                                      <p:tavLst>
                                        <p:tav tm="0">
                                          <p:val>
                                            <p:strVal val="0-#ppt_w/2"/>
                                          </p:val>
                                        </p:tav>
                                        <p:tav tm="100000">
                                          <p:val>
                                            <p:strVal val="#ppt_x"/>
                                          </p:val>
                                        </p:tav>
                                      </p:tavLst>
                                    </p:anim>
                                    <p:anim calcmode="lin" valueType="num">
                                      <p:cBhvr additive="base">
                                        <p:cTn id="24" dur="500" fill="hold"/>
                                        <p:tgtEl>
                                          <p:spTgt spid="2765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7653"/>
                                        </p:tgtEl>
                                        <p:attrNameLst>
                                          <p:attrName>style.visibility</p:attrName>
                                        </p:attrNameLst>
                                      </p:cBhvr>
                                      <p:to>
                                        <p:strVal val="visible"/>
                                      </p:to>
                                    </p:set>
                                    <p:anim calcmode="lin" valueType="num">
                                      <p:cBhvr additive="base">
                                        <p:cTn id="29" dur="500" fill="hold"/>
                                        <p:tgtEl>
                                          <p:spTgt spid="27653"/>
                                        </p:tgtEl>
                                        <p:attrNameLst>
                                          <p:attrName>ppt_x</p:attrName>
                                        </p:attrNameLst>
                                      </p:cBhvr>
                                      <p:tavLst>
                                        <p:tav tm="0">
                                          <p:val>
                                            <p:strVal val="0-#ppt_w/2"/>
                                          </p:val>
                                        </p:tav>
                                        <p:tav tm="100000">
                                          <p:val>
                                            <p:strVal val="#ppt_x"/>
                                          </p:val>
                                        </p:tav>
                                      </p:tavLst>
                                    </p:anim>
                                    <p:anim calcmode="lin" valueType="num">
                                      <p:cBhvr additive="base">
                                        <p:cTn id="30" dur="500" fill="hold"/>
                                        <p:tgtEl>
                                          <p:spTgt spid="2765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7661"/>
                                        </p:tgtEl>
                                        <p:attrNameLst>
                                          <p:attrName>style.visibility</p:attrName>
                                        </p:attrNameLst>
                                      </p:cBhvr>
                                      <p:to>
                                        <p:strVal val="visible"/>
                                      </p:to>
                                    </p:set>
                                    <p:anim calcmode="lin" valueType="num">
                                      <p:cBhvr additive="base">
                                        <p:cTn id="35" dur="500" fill="hold"/>
                                        <p:tgtEl>
                                          <p:spTgt spid="27661"/>
                                        </p:tgtEl>
                                        <p:attrNameLst>
                                          <p:attrName>ppt_x</p:attrName>
                                        </p:attrNameLst>
                                      </p:cBhvr>
                                      <p:tavLst>
                                        <p:tav tm="0">
                                          <p:val>
                                            <p:strVal val="0-#ppt_w/2"/>
                                          </p:val>
                                        </p:tav>
                                        <p:tav tm="100000">
                                          <p:val>
                                            <p:strVal val="#ppt_x"/>
                                          </p:val>
                                        </p:tav>
                                      </p:tavLst>
                                    </p:anim>
                                    <p:anim calcmode="lin" valueType="num">
                                      <p:cBhvr additive="base">
                                        <p:cTn id="36" dur="500" fill="hold"/>
                                        <p:tgtEl>
                                          <p:spTgt spid="27661"/>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7663"/>
                                        </p:tgtEl>
                                        <p:attrNameLst>
                                          <p:attrName>style.visibility</p:attrName>
                                        </p:attrNameLst>
                                      </p:cBhvr>
                                      <p:to>
                                        <p:strVal val="visible"/>
                                      </p:to>
                                    </p:set>
                                    <p:anim calcmode="lin" valueType="num">
                                      <p:cBhvr additive="base">
                                        <p:cTn id="41" dur="500" fill="hold"/>
                                        <p:tgtEl>
                                          <p:spTgt spid="27663"/>
                                        </p:tgtEl>
                                        <p:attrNameLst>
                                          <p:attrName>ppt_x</p:attrName>
                                        </p:attrNameLst>
                                      </p:cBhvr>
                                      <p:tavLst>
                                        <p:tav tm="0">
                                          <p:val>
                                            <p:strVal val="0-#ppt_w/2"/>
                                          </p:val>
                                        </p:tav>
                                        <p:tav tm="100000">
                                          <p:val>
                                            <p:strVal val="#ppt_x"/>
                                          </p:val>
                                        </p:tav>
                                      </p:tavLst>
                                    </p:anim>
                                    <p:anim calcmode="lin" valueType="num">
                                      <p:cBhvr additive="base">
                                        <p:cTn id="42" dur="500" fill="hold"/>
                                        <p:tgtEl>
                                          <p:spTgt spid="276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P spid="27652" grpId="0" animBg="1"/>
      <p:bldP spid="27653" grpId="0" animBg="1"/>
      <p:bldP spid="27661" grpId="0" autoUpdateAnimBg="0"/>
      <p:bldP spid="2766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838200"/>
            <a:ext cx="8001000" cy="2133600"/>
          </a:xfrm>
          <a:solidFill>
            <a:srgbClr val="CCFFCC"/>
          </a:solidFill>
          <a:ln>
            <a:solidFill>
              <a:srgbClr val="99CC00"/>
            </a:solidFill>
          </a:ln>
        </p:spPr>
        <p:txBody>
          <a:bodyPr/>
          <a:lstStyle/>
          <a:p>
            <a:pPr>
              <a:lnSpc>
                <a:spcPct val="80000"/>
              </a:lnSpc>
            </a:pPr>
            <a:r>
              <a:rPr lang="en-US" smtClean="0">
                <a:solidFill>
                  <a:srgbClr val="008000"/>
                </a:solidFill>
                <a:latin typeface="Arial" charset="0"/>
              </a:rPr>
              <a:t>Ví dụ 2 : Thực hiện phép chia </a:t>
            </a:r>
            <a:br>
              <a:rPr lang="en-US" smtClean="0">
                <a:solidFill>
                  <a:srgbClr val="008000"/>
                </a:solidFill>
                <a:latin typeface="Arial" charset="0"/>
              </a:rPr>
            </a:br>
            <a:r>
              <a:rPr lang="en-US" sz="3600" smtClean="0">
                <a:solidFill>
                  <a:srgbClr val="008000"/>
                </a:solidFill>
                <a:latin typeface="Arial" charset="0"/>
              </a:rPr>
              <a:t/>
            </a:r>
            <a:br>
              <a:rPr lang="en-US" sz="3600" smtClean="0">
                <a:solidFill>
                  <a:srgbClr val="008000"/>
                </a:solidFill>
                <a:latin typeface="Arial" charset="0"/>
              </a:rPr>
            </a:br>
            <a:r>
              <a:rPr lang="en-US" smtClean="0">
                <a:solidFill>
                  <a:srgbClr val="008000"/>
                </a:solidFill>
                <a:latin typeface="Arial" charset="0"/>
              </a:rPr>
              <a:t>112 : 2,24</a:t>
            </a:r>
            <a:endParaRPr lang="en-US" smtClean="0">
              <a:latin typeface="Arial" charset="0"/>
            </a:endParaRPr>
          </a:p>
        </p:txBody>
      </p:sp>
      <p:graphicFrame>
        <p:nvGraphicFramePr>
          <p:cNvPr id="29699" name="Object 3"/>
          <p:cNvGraphicFramePr>
            <a:graphicFrameLocks noChangeAspect="1"/>
          </p:cNvGraphicFramePr>
          <p:nvPr/>
        </p:nvGraphicFramePr>
        <p:xfrm>
          <a:off x="2209800" y="3429000"/>
          <a:ext cx="4953000" cy="2895600"/>
        </p:xfrm>
        <a:graphic>
          <a:graphicData uri="http://schemas.openxmlformats.org/presentationml/2006/ole">
            <p:oleObj spid="_x0000_s4098" name="Clip" r:id="rId3" imgW="4006850" imgH="2857500" progId="MS_ClipArt_Gallery.2">
              <p:embed/>
            </p:oleObj>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anim calcmode="lin" valueType="num">
                                      <p:cBhvr>
                                        <p:cTn id="9" dur="500" fill="hold"/>
                                        <p:tgtEl>
                                          <p:spTgt spid="29698"/>
                                        </p:tgtEl>
                                        <p:attrNameLst>
                                          <p:attrName>ppt_x</p:attrName>
                                        </p:attrNameLst>
                                      </p:cBhvr>
                                      <p:tavLst>
                                        <p:tav tm="0">
                                          <p:val>
                                            <p:fltVal val="0.5"/>
                                          </p:val>
                                        </p:tav>
                                        <p:tav tm="100000">
                                          <p:val>
                                            <p:strVal val="#ppt_x"/>
                                          </p:val>
                                        </p:tav>
                                      </p:tavLst>
                                    </p:anim>
                                    <p:anim calcmode="lin" valueType="num">
                                      <p:cBhvr>
                                        <p:cTn id="10" dur="500" fill="hold"/>
                                        <p:tgtEl>
                                          <p:spTgt spid="29698"/>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29699"/>
                                        </p:tgtEl>
                                        <p:attrNameLst>
                                          <p:attrName>style.visibility</p:attrName>
                                        </p:attrNameLst>
                                      </p:cBhvr>
                                      <p:to>
                                        <p:strVal val="visible"/>
                                      </p:to>
                                    </p:set>
                                    <p:animEffect transition="in" filter="box(in)">
                                      <p:cBhvr>
                                        <p:cTn id="15"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286000" y="228600"/>
            <a:ext cx="4572000" cy="762000"/>
          </a:xfrm>
          <a:prstGeom prst="rect">
            <a:avLst/>
          </a:prstGeom>
          <a:noFill/>
          <a:ln w="9525">
            <a:noFill/>
            <a:miter lim="800000"/>
            <a:headEnd/>
            <a:tailEnd/>
          </a:ln>
        </p:spPr>
        <p:txBody>
          <a:bodyPr>
            <a:spAutoFit/>
          </a:bodyPr>
          <a:lstStyle/>
          <a:p>
            <a:pPr algn="ctr">
              <a:spcBef>
                <a:spcPct val="50000"/>
              </a:spcBef>
            </a:pPr>
            <a:r>
              <a:rPr lang="en-US" sz="4400">
                <a:solidFill>
                  <a:srgbClr val="9900FF"/>
                </a:solidFill>
                <a:latin typeface="Arial" charset="0"/>
              </a:rPr>
              <a:t>Bài giải</a:t>
            </a:r>
          </a:p>
        </p:txBody>
      </p:sp>
      <p:grpSp>
        <p:nvGrpSpPr>
          <p:cNvPr id="2" name="Group 12"/>
          <p:cNvGrpSpPr>
            <a:grpSpLocks/>
          </p:cNvGrpSpPr>
          <p:nvPr/>
        </p:nvGrpSpPr>
        <p:grpSpPr bwMode="auto">
          <a:xfrm>
            <a:off x="1066800" y="1981200"/>
            <a:ext cx="7391400" cy="1390650"/>
            <a:chOff x="672" y="1248"/>
            <a:chExt cx="4656" cy="876"/>
          </a:xfrm>
        </p:grpSpPr>
        <p:sp>
          <p:nvSpPr>
            <p:cNvPr id="5133" name="Text Box 3"/>
            <p:cNvSpPr txBox="1">
              <a:spLocks noChangeArrowheads="1"/>
            </p:cNvSpPr>
            <p:nvPr/>
          </p:nvSpPr>
          <p:spPr bwMode="auto">
            <a:xfrm>
              <a:off x="672" y="1248"/>
              <a:ext cx="4656" cy="480"/>
            </a:xfrm>
            <a:prstGeom prst="rect">
              <a:avLst/>
            </a:prstGeom>
            <a:noFill/>
            <a:ln w="9525">
              <a:noFill/>
              <a:miter lim="800000"/>
              <a:headEnd/>
              <a:tailEnd/>
            </a:ln>
          </p:spPr>
          <p:txBody>
            <a:bodyPr>
              <a:spAutoFit/>
            </a:bodyPr>
            <a:lstStyle/>
            <a:p>
              <a:pPr algn="ctr">
                <a:spcBef>
                  <a:spcPct val="50000"/>
                </a:spcBef>
              </a:pPr>
              <a:r>
                <a:rPr lang="en-US" sz="4400">
                  <a:solidFill>
                    <a:srgbClr val="9900FF"/>
                  </a:solidFill>
                  <a:latin typeface="Arial" charset="0"/>
                </a:rPr>
                <a:t>112 		2, 24</a:t>
              </a:r>
            </a:p>
          </p:txBody>
        </p:sp>
        <p:sp>
          <p:nvSpPr>
            <p:cNvPr id="5134" name="Line 4"/>
            <p:cNvSpPr>
              <a:spLocks noChangeShapeType="1"/>
            </p:cNvSpPr>
            <p:nvPr/>
          </p:nvSpPr>
          <p:spPr bwMode="auto">
            <a:xfrm>
              <a:off x="3024" y="1260"/>
              <a:ext cx="0" cy="864"/>
            </a:xfrm>
            <a:prstGeom prst="line">
              <a:avLst/>
            </a:prstGeom>
            <a:noFill/>
            <a:ln w="9525">
              <a:solidFill>
                <a:schemeClr val="tx1"/>
              </a:solidFill>
              <a:round/>
              <a:headEnd/>
              <a:tailEnd/>
            </a:ln>
          </p:spPr>
          <p:txBody>
            <a:bodyPr wrap="none" anchor="ctr"/>
            <a:lstStyle/>
            <a:p>
              <a:endParaRPr lang="en-US"/>
            </a:p>
          </p:txBody>
        </p:sp>
        <p:sp>
          <p:nvSpPr>
            <p:cNvPr id="5135" name="Line 5"/>
            <p:cNvSpPr>
              <a:spLocks noChangeShapeType="1"/>
            </p:cNvSpPr>
            <p:nvPr/>
          </p:nvSpPr>
          <p:spPr bwMode="auto">
            <a:xfrm>
              <a:off x="3024" y="1692"/>
              <a:ext cx="1488" cy="0"/>
            </a:xfrm>
            <a:prstGeom prst="line">
              <a:avLst/>
            </a:prstGeom>
            <a:noFill/>
            <a:ln w="9525">
              <a:solidFill>
                <a:schemeClr val="tx1"/>
              </a:solidFill>
              <a:round/>
              <a:headEnd/>
              <a:tailEnd/>
            </a:ln>
          </p:spPr>
          <p:txBody>
            <a:bodyPr wrap="none" anchor="ctr"/>
            <a:lstStyle/>
            <a:p>
              <a:endParaRPr lang="en-US"/>
            </a:p>
          </p:txBody>
        </p:sp>
      </p:grpSp>
      <p:sp>
        <p:nvSpPr>
          <p:cNvPr id="41990" name="Line 6"/>
          <p:cNvSpPr>
            <a:spLocks noChangeShapeType="1"/>
          </p:cNvSpPr>
          <p:nvPr/>
        </p:nvSpPr>
        <p:spPr bwMode="auto">
          <a:xfrm flipV="1">
            <a:off x="5791200" y="2362200"/>
            <a:ext cx="304800" cy="304800"/>
          </a:xfrm>
          <a:prstGeom prst="line">
            <a:avLst/>
          </a:prstGeom>
          <a:noFill/>
          <a:ln w="12700">
            <a:solidFill>
              <a:srgbClr val="FF0000"/>
            </a:solidFill>
            <a:round/>
            <a:headEnd/>
            <a:tailEnd/>
          </a:ln>
        </p:spPr>
        <p:txBody>
          <a:bodyPr wrap="none" anchor="ctr"/>
          <a:lstStyle/>
          <a:p>
            <a:endParaRPr lang="en-US"/>
          </a:p>
        </p:txBody>
      </p:sp>
      <p:sp>
        <p:nvSpPr>
          <p:cNvPr id="41991" name="Text Box 7"/>
          <p:cNvSpPr txBox="1">
            <a:spLocks noChangeArrowheads="1"/>
          </p:cNvSpPr>
          <p:nvPr/>
        </p:nvSpPr>
        <p:spPr bwMode="auto">
          <a:xfrm>
            <a:off x="3657600" y="2190750"/>
            <a:ext cx="1066800" cy="457200"/>
          </a:xfrm>
          <a:prstGeom prst="rect">
            <a:avLst/>
          </a:prstGeom>
          <a:solidFill>
            <a:srgbClr val="CCFFFF"/>
          </a:solidFill>
          <a:ln w="9525">
            <a:noFill/>
            <a:miter lim="800000"/>
            <a:headEnd/>
            <a:tailEnd/>
          </a:ln>
        </p:spPr>
        <p:txBody>
          <a:bodyPr anchor="ctr"/>
          <a:lstStyle/>
          <a:p>
            <a:pPr algn="ctr">
              <a:lnSpc>
                <a:spcPct val="80000"/>
              </a:lnSpc>
            </a:pPr>
            <a:r>
              <a:rPr lang="en-US" sz="4400">
                <a:solidFill>
                  <a:srgbClr val="9900FF"/>
                </a:solidFill>
                <a:latin typeface="Arial" charset="0"/>
              </a:rPr>
              <a:t>0 0</a:t>
            </a:r>
          </a:p>
        </p:txBody>
      </p:sp>
      <p:sp>
        <p:nvSpPr>
          <p:cNvPr id="41992" name="Line 8"/>
          <p:cNvSpPr>
            <a:spLocks noChangeShapeType="1"/>
          </p:cNvSpPr>
          <p:nvPr/>
        </p:nvSpPr>
        <p:spPr bwMode="auto">
          <a:xfrm flipH="1">
            <a:off x="4038600" y="1981200"/>
            <a:ext cx="87313" cy="152400"/>
          </a:xfrm>
          <a:prstGeom prst="line">
            <a:avLst/>
          </a:prstGeom>
          <a:noFill/>
          <a:ln w="9525">
            <a:solidFill>
              <a:schemeClr val="tx1"/>
            </a:solidFill>
            <a:round/>
            <a:headEnd/>
            <a:tailEnd/>
          </a:ln>
        </p:spPr>
        <p:txBody>
          <a:bodyPr wrap="none" anchor="ctr"/>
          <a:lstStyle/>
          <a:p>
            <a:endParaRPr lang="en-US"/>
          </a:p>
        </p:txBody>
      </p:sp>
      <p:sp>
        <p:nvSpPr>
          <p:cNvPr id="41994" name="Line 10"/>
          <p:cNvSpPr>
            <a:spLocks noChangeShapeType="1"/>
          </p:cNvSpPr>
          <p:nvPr/>
        </p:nvSpPr>
        <p:spPr bwMode="auto">
          <a:xfrm flipH="1">
            <a:off x="4484688" y="1981200"/>
            <a:ext cx="87312" cy="152400"/>
          </a:xfrm>
          <a:prstGeom prst="line">
            <a:avLst/>
          </a:prstGeom>
          <a:noFill/>
          <a:ln w="9525">
            <a:solidFill>
              <a:schemeClr val="tx1"/>
            </a:solidFill>
            <a:round/>
            <a:headEnd/>
            <a:tailEnd/>
          </a:ln>
        </p:spPr>
        <p:txBody>
          <a:bodyPr wrap="none" anchor="ctr"/>
          <a:lstStyle/>
          <a:p>
            <a:endParaRPr lang="en-US"/>
          </a:p>
        </p:txBody>
      </p:sp>
      <p:sp>
        <p:nvSpPr>
          <p:cNvPr id="41995" name="Text Box 11"/>
          <p:cNvSpPr txBox="1">
            <a:spLocks noChangeArrowheads="1"/>
          </p:cNvSpPr>
          <p:nvPr/>
        </p:nvSpPr>
        <p:spPr bwMode="auto">
          <a:xfrm>
            <a:off x="3581400" y="2819400"/>
            <a:ext cx="685800" cy="457200"/>
          </a:xfrm>
          <a:prstGeom prst="rect">
            <a:avLst/>
          </a:prstGeom>
          <a:solidFill>
            <a:srgbClr val="CCFFFF"/>
          </a:solidFill>
          <a:ln w="9525">
            <a:noFill/>
            <a:miter lim="800000"/>
            <a:headEnd/>
            <a:tailEnd/>
          </a:ln>
        </p:spPr>
        <p:txBody>
          <a:bodyPr anchor="ctr"/>
          <a:lstStyle/>
          <a:p>
            <a:pPr algn="ctr">
              <a:lnSpc>
                <a:spcPct val="80000"/>
              </a:lnSpc>
            </a:pPr>
            <a:r>
              <a:rPr lang="en-US" sz="4400">
                <a:solidFill>
                  <a:srgbClr val="9900FF"/>
                </a:solidFill>
                <a:latin typeface="Arial" charset="0"/>
              </a:rPr>
              <a:t>0</a:t>
            </a:r>
          </a:p>
        </p:txBody>
      </p:sp>
      <p:sp>
        <p:nvSpPr>
          <p:cNvPr id="41997" name="Text Box 13"/>
          <p:cNvSpPr txBox="1">
            <a:spLocks noChangeArrowheads="1"/>
          </p:cNvSpPr>
          <p:nvPr/>
        </p:nvSpPr>
        <p:spPr bwMode="auto">
          <a:xfrm>
            <a:off x="5372100" y="2819400"/>
            <a:ext cx="685800" cy="457200"/>
          </a:xfrm>
          <a:prstGeom prst="rect">
            <a:avLst/>
          </a:prstGeom>
          <a:solidFill>
            <a:srgbClr val="CCFFFF"/>
          </a:solidFill>
          <a:ln w="9525">
            <a:noFill/>
            <a:miter lim="800000"/>
            <a:headEnd/>
            <a:tailEnd/>
          </a:ln>
        </p:spPr>
        <p:txBody>
          <a:bodyPr anchor="ctr"/>
          <a:lstStyle/>
          <a:p>
            <a:pPr algn="ctr">
              <a:lnSpc>
                <a:spcPct val="80000"/>
              </a:lnSpc>
            </a:pPr>
            <a:r>
              <a:rPr lang="en-US" sz="4400">
                <a:solidFill>
                  <a:srgbClr val="9900FF"/>
                </a:solidFill>
                <a:latin typeface="Arial" charset="0"/>
              </a:rPr>
              <a:t>5</a:t>
            </a:r>
          </a:p>
        </p:txBody>
      </p:sp>
      <p:sp>
        <p:nvSpPr>
          <p:cNvPr id="41998" name="Text Box 14"/>
          <p:cNvSpPr txBox="1">
            <a:spLocks noChangeArrowheads="1"/>
          </p:cNvSpPr>
          <p:nvPr/>
        </p:nvSpPr>
        <p:spPr bwMode="auto">
          <a:xfrm>
            <a:off x="5867400" y="2819400"/>
            <a:ext cx="685800" cy="457200"/>
          </a:xfrm>
          <a:prstGeom prst="rect">
            <a:avLst/>
          </a:prstGeom>
          <a:solidFill>
            <a:srgbClr val="CCFFFF"/>
          </a:solidFill>
          <a:ln w="9525">
            <a:noFill/>
            <a:miter lim="800000"/>
            <a:headEnd/>
            <a:tailEnd/>
          </a:ln>
        </p:spPr>
        <p:txBody>
          <a:bodyPr anchor="ctr"/>
          <a:lstStyle/>
          <a:p>
            <a:pPr algn="ctr">
              <a:lnSpc>
                <a:spcPct val="80000"/>
              </a:lnSpc>
            </a:pPr>
            <a:r>
              <a:rPr lang="en-US" sz="4400">
                <a:solidFill>
                  <a:srgbClr val="9900FF"/>
                </a:solidFill>
                <a:latin typeface="Arial" charset="0"/>
              </a:rPr>
              <a:t>0</a:t>
            </a:r>
          </a:p>
        </p:txBody>
      </p:sp>
      <p:sp>
        <p:nvSpPr>
          <p:cNvPr id="41999" name="Text Box 15"/>
          <p:cNvSpPr txBox="1">
            <a:spLocks noChangeArrowheads="1"/>
          </p:cNvSpPr>
          <p:nvPr/>
        </p:nvSpPr>
        <p:spPr bwMode="auto">
          <a:xfrm>
            <a:off x="4114800" y="2819400"/>
            <a:ext cx="685800" cy="457200"/>
          </a:xfrm>
          <a:prstGeom prst="rect">
            <a:avLst/>
          </a:prstGeom>
          <a:solidFill>
            <a:srgbClr val="CCFFFF"/>
          </a:solidFill>
          <a:ln w="9525">
            <a:noFill/>
            <a:miter lim="800000"/>
            <a:headEnd/>
            <a:tailEnd/>
          </a:ln>
        </p:spPr>
        <p:txBody>
          <a:bodyPr anchor="ctr"/>
          <a:lstStyle/>
          <a:p>
            <a:pPr algn="ctr">
              <a:lnSpc>
                <a:spcPct val="80000"/>
              </a:lnSpc>
            </a:pPr>
            <a:r>
              <a:rPr lang="en-US" sz="4400">
                <a:solidFill>
                  <a:srgbClr val="9900FF"/>
                </a:solidFill>
                <a:latin typeface="Arial" charset="0"/>
              </a:rPr>
              <a:t>0</a:t>
            </a:r>
          </a:p>
        </p:txBody>
      </p:sp>
      <p:graphicFrame>
        <p:nvGraphicFramePr>
          <p:cNvPr id="42001" name="Object 17"/>
          <p:cNvGraphicFramePr>
            <a:graphicFrameLocks noChangeAspect="1"/>
          </p:cNvGraphicFramePr>
          <p:nvPr/>
        </p:nvGraphicFramePr>
        <p:xfrm>
          <a:off x="2438400" y="3886200"/>
          <a:ext cx="4692650" cy="2667000"/>
        </p:xfrm>
        <a:graphic>
          <a:graphicData uri="http://schemas.openxmlformats.org/presentationml/2006/ole">
            <p:oleObj spid="_x0000_s5122" name="Clip" r:id="rId3" imgW="4540250" imgH="3497263" progId="MS_ClipArt_Gallery.2">
              <p:embed/>
            </p:oleObj>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ox(out)">
                                      <p:cBhvr>
                                        <p:cTn id="7" dur="5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ou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wipe(up)">
                                      <p:cBhvr>
                                        <p:cTn id="17" dur="500"/>
                                        <p:tgtEl>
                                          <p:spTgt spid="419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1991"/>
                                        </p:tgtEl>
                                        <p:attrNameLst>
                                          <p:attrName>style.visibility</p:attrName>
                                        </p:attrNameLst>
                                      </p:cBhvr>
                                      <p:to>
                                        <p:strVal val="visible"/>
                                      </p:to>
                                    </p:set>
                                    <p:animEffect transition="in" filter="box(out)">
                                      <p:cBhvr>
                                        <p:cTn id="22" dur="500"/>
                                        <p:tgtEl>
                                          <p:spTgt spid="419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1992"/>
                                        </p:tgtEl>
                                        <p:attrNameLst>
                                          <p:attrName>style.visibility</p:attrName>
                                        </p:attrNameLst>
                                      </p:cBhvr>
                                      <p:to>
                                        <p:strVal val="visible"/>
                                      </p:to>
                                    </p:set>
                                    <p:animEffect transition="in" filter="wipe(up)">
                                      <p:cBhvr>
                                        <p:cTn id="27" dur="500"/>
                                        <p:tgtEl>
                                          <p:spTgt spid="419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1997"/>
                                        </p:tgtEl>
                                        <p:attrNameLst>
                                          <p:attrName>style.visibility</p:attrName>
                                        </p:attrNameLst>
                                      </p:cBhvr>
                                      <p:to>
                                        <p:strVal val="visible"/>
                                      </p:to>
                                    </p:set>
                                    <p:animEffect transition="in" filter="box(out)">
                                      <p:cBhvr>
                                        <p:cTn id="32" dur="500"/>
                                        <p:tgtEl>
                                          <p:spTgt spid="4199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41995"/>
                                        </p:tgtEl>
                                        <p:attrNameLst>
                                          <p:attrName>style.visibility</p:attrName>
                                        </p:attrNameLst>
                                      </p:cBhvr>
                                      <p:to>
                                        <p:strVal val="visible"/>
                                      </p:to>
                                    </p:set>
                                    <p:animEffect transition="in" filter="box(out)">
                                      <p:cBhvr>
                                        <p:cTn id="37" dur="500"/>
                                        <p:tgtEl>
                                          <p:spTgt spid="419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1994"/>
                                        </p:tgtEl>
                                        <p:attrNameLst>
                                          <p:attrName>style.visibility</p:attrName>
                                        </p:attrNameLst>
                                      </p:cBhvr>
                                      <p:to>
                                        <p:strVal val="visible"/>
                                      </p:to>
                                    </p:set>
                                    <p:animEffect transition="in" filter="wipe(up)">
                                      <p:cBhvr>
                                        <p:cTn id="42" dur="500"/>
                                        <p:tgtEl>
                                          <p:spTgt spid="4199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41998"/>
                                        </p:tgtEl>
                                        <p:attrNameLst>
                                          <p:attrName>style.visibility</p:attrName>
                                        </p:attrNameLst>
                                      </p:cBhvr>
                                      <p:to>
                                        <p:strVal val="visible"/>
                                      </p:to>
                                    </p:set>
                                    <p:animEffect transition="in" filter="box(out)">
                                      <p:cBhvr>
                                        <p:cTn id="47" dur="500"/>
                                        <p:tgtEl>
                                          <p:spTgt spid="4199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41999"/>
                                        </p:tgtEl>
                                        <p:attrNameLst>
                                          <p:attrName>style.visibility</p:attrName>
                                        </p:attrNameLst>
                                      </p:cBhvr>
                                      <p:to>
                                        <p:strVal val="visible"/>
                                      </p:to>
                                    </p:set>
                                    <p:animEffect transition="in" filter="box(out)">
                                      <p:cBhvr>
                                        <p:cTn id="52" dur="500"/>
                                        <p:tgtEl>
                                          <p:spTgt spid="4199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42001"/>
                                        </p:tgtEl>
                                        <p:attrNameLst>
                                          <p:attrName>style.visibility</p:attrName>
                                        </p:attrNameLst>
                                      </p:cBhvr>
                                      <p:to>
                                        <p:strVal val="visible"/>
                                      </p:to>
                                    </p:set>
                                    <p:animEffect transition="in" filter="box(in)">
                                      <p:cBhvr>
                                        <p:cTn id="57" dur="500"/>
                                        <p:tgtEl>
                                          <p:spTgt spid="42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90" grpId="0" animBg="1"/>
      <p:bldP spid="41991" grpId="0" animBg="1" autoUpdateAnimBg="0"/>
      <p:bldP spid="41992" grpId="0" animBg="1"/>
      <p:bldP spid="41994" grpId="0" animBg="1"/>
      <p:bldP spid="41995" grpId="0" animBg="1" autoUpdateAnimBg="0"/>
      <p:bldP spid="41997" grpId="0" animBg="1" autoUpdateAnimBg="0"/>
      <p:bldP spid="41998" grpId="0" animBg="1" autoUpdateAnimBg="0"/>
      <p:bldP spid="4199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AutoShape 2"/>
          <p:cNvSpPr>
            <a:spLocks noChangeArrowheads="1"/>
          </p:cNvSpPr>
          <p:nvPr>
            <p:ph type="title"/>
          </p:nvPr>
        </p:nvSpPr>
        <p:spPr>
          <a:xfrm>
            <a:off x="0" y="0"/>
            <a:ext cx="9144000" cy="1828800"/>
          </a:xfrm>
          <a:prstGeom prst="cloudCallout">
            <a:avLst>
              <a:gd name="adj1" fmla="val -37185"/>
              <a:gd name="adj2" fmla="val 58333"/>
            </a:avLst>
          </a:prstGeom>
          <a:solidFill>
            <a:srgbClr val="CCFFFF"/>
          </a:solidFill>
          <a:ln w="28575">
            <a:solidFill>
              <a:srgbClr val="008080"/>
            </a:solidFill>
            <a:round/>
            <a:headEnd type="none" w="med" len="med"/>
            <a:tailEnd type="none" w="med" len="med"/>
          </a:ln>
        </p:spPr>
        <p:txBody>
          <a:bodyPr/>
          <a:lstStyle/>
          <a:p>
            <a:r>
              <a:rPr lang="en-US" sz="3200" smtClean="0">
                <a:solidFill>
                  <a:srgbClr val="9900CC"/>
                </a:solidFill>
                <a:latin typeface="Arial" charset="0"/>
              </a:rPr>
              <a:t>MỤC TIÊU BÀI HỌC</a:t>
            </a:r>
            <a:endParaRPr lang="en-US" sz="4000" smtClean="0">
              <a:latin typeface="Arial" charset="0"/>
            </a:endParaRPr>
          </a:p>
        </p:txBody>
      </p:sp>
      <p:sp>
        <p:nvSpPr>
          <p:cNvPr id="9219" name="Rectangle 3"/>
          <p:cNvSpPr>
            <a:spLocks noGrp="1" noChangeArrowheads="1"/>
          </p:cNvSpPr>
          <p:nvPr>
            <p:ph type="body" idx="1"/>
          </p:nvPr>
        </p:nvSpPr>
        <p:spPr>
          <a:xfrm>
            <a:off x="457200" y="1981200"/>
            <a:ext cx="8001000" cy="2133600"/>
          </a:xfrm>
        </p:spPr>
        <p:txBody>
          <a:bodyPr/>
          <a:lstStyle/>
          <a:p>
            <a:pPr>
              <a:buClr>
                <a:srgbClr val="D60093"/>
              </a:buClr>
              <a:buFont typeface="Monotype Sorts" pitchFamily="2" charset="2"/>
              <a:buChar char="J"/>
            </a:pPr>
            <a:r>
              <a:rPr lang="en-US" sz="2400" b="1" u="sng" smtClean="0">
                <a:solidFill>
                  <a:srgbClr val="D60093"/>
                </a:solidFill>
                <a:latin typeface="Arial" charset="0"/>
              </a:rPr>
              <a:t>KIẾN THỨC</a:t>
            </a:r>
            <a:r>
              <a:rPr lang="en-US" sz="2400" smtClean="0">
                <a:solidFill>
                  <a:srgbClr val="D60093"/>
                </a:solidFill>
                <a:latin typeface="Arial" charset="0"/>
              </a:rPr>
              <a:t> : </a:t>
            </a:r>
          </a:p>
          <a:p>
            <a:pPr>
              <a:buClr>
                <a:srgbClr val="D60093"/>
              </a:buClr>
              <a:buFont typeface="Symbol" pitchFamily="18" charset="2"/>
              <a:buChar char="®"/>
            </a:pPr>
            <a:r>
              <a:rPr lang="en-US" sz="2800" smtClean="0">
                <a:solidFill>
                  <a:srgbClr val="D60093"/>
                </a:solidFill>
                <a:latin typeface="Arial" charset="0"/>
              </a:rPr>
              <a:t>Nhận dạng </a:t>
            </a:r>
            <a:r>
              <a:rPr lang="vi-VN" sz="2800" smtClean="0">
                <a:solidFill>
                  <a:srgbClr val="D60093"/>
                </a:solidFill>
                <a:latin typeface="Arial" charset="0"/>
              </a:rPr>
              <a:t>đư</a:t>
            </a:r>
            <a:r>
              <a:rPr lang="en-US" sz="2800" smtClean="0">
                <a:solidFill>
                  <a:srgbClr val="D60093"/>
                </a:solidFill>
                <a:latin typeface="Arial" charset="0"/>
              </a:rPr>
              <a:t>ợc dạng của phép chia : Số bị chia là STN, số chia là STP</a:t>
            </a:r>
          </a:p>
          <a:p>
            <a:pPr algn="just">
              <a:buClr>
                <a:srgbClr val="D60093"/>
              </a:buClr>
              <a:buFont typeface="Symbol" pitchFamily="18" charset="2"/>
              <a:buChar char="®"/>
            </a:pPr>
            <a:r>
              <a:rPr lang="en-US" sz="2800" smtClean="0">
                <a:solidFill>
                  <a:srgbClr val="D60093"/>
                </a:solidFill>
                <a:latin typeface="Arial" charset="0"/>
              </a:rPr>
              <a:t> Nêu </a:t>
            </a:r>
            <a:r>
              <a:rPr lang="vi-VN" sz="2800" smtClean="0">
                <a:solidFill>
                  <a:srgbClr val="D60093"/>
                </a:solidFill>
                <a:latin typeface="Arial" charset="0"/>
              </a:rPr>
              <a:t>đư</a:t>
            </a:r>
            <a:r>
              <a:rPr lang="en-US" sz="2800" smtClean="0">
                <a:solidFill>
                  <a:srgbClr val="D60093"/>
                </a:solidFill>
                <a:latin typeface="Arial" charset="0"/>
              </a:rPr>
              <a:t>ợc quy tắc và thực hiện phép chia</a:t>
            </a:r>
          </a:p>
        </p:txBody>
      </p:sp>
      <p:sp>
        <p:nvSpPr>
          <p:cNvPr id="9220" name="Rectangle 4"/>
          <p:cNvSpPr>
            <a:spLocks noChangeArrowheads="1"/>
          </p:cNvSpPr>
          <p:nvPr/>
        </p:nvSpPr>
        <p:spPr bwMode="auto">
          <a:xfrm>
            <a:off x="304800" y="4191000"/>
            <a:ext cx="8534400" cy="1524000"/>
          </a:xfrm>
          <a:prstGeom prst="rect">
            <a:avLst/>
          </a:prstGeom>
          <a:noFill/>
          <a:ln w="9525">
            <a:noFill/>
            <a:miter lim="800000"/>
            <a:headEnd/>
            <a:tailEnd/>
          </a:ln>
        </p:spPr>
        <p:txBody>
          <a:bodyPr/>
          <a:lstStyle/>
          <a:p>
            <a:pPr>
              <a:buClr>
                <a:srgbClr val="D60093"/>
              </a:buClr>
              <a:buFont typeface="Monotype Sorts" pitchFamily="2" charset="2"/>
              <a:buNone/>
            </a:pPr>
            <a:r>
              <a:rPr lang="en-US" b="1">
                <a:latin typeface="Arial" charset="0"/>
              </a:rPr>
              <a:t> </a:t>
            </a:r>
            <a:r>
              <a:rPr lang="en-US" b="1" u="sng">
                <a:solidFill>
                  <a:srgbClr val="800080"/>
                </a:solidFill>
                <a:latin typeface="Arial" charset="0"/>
              </a:rPr>
              <a:t>KỸ NĂNG :</a:t>
            </a:r>
          </a:p>
          <a:p>
            <a:pPr algn="just">
              <a:buClr>
                <a:srgbClr val="FF00FF"/>
              </a:buClr>
              <a:buFont typeface="Symbol" pitchFamily="18" charset="2"/>
              <a:buNone/>
            </a:pPr>
            <a:r>
              <a:rPr lang="en-US">
                <a:solidFill>
                  <a:srgbClr val="D60093"/>
                </a:solidFill>
                <a:latin typeface="Arial" charset="0"/>
              </a:rPr>
              <a:t>Phát biểu quy tắc d</a:t>
            </a:r>
            <a:r>
              <a:rPr lang="vi-VN">
                <a:solidFill>
                  <a:srgbClr val="D60093"/>
                </a:solidFill>
                <a:latin typeface="Arial" charset="0"/>
              </a:rPr>
              <a:t>ư</a:t>
            </a:r>
            <a:r>
              <a:rPr lang="en-US">
                <a:solidFill>
                  <a:srgbClr val="D60093"/>
                </a:solidFill>
                <a:latin typeface="Arial" charset="0"/>
              </a:rPr>
              <a:t>ới dạng khác : ( VD: Muốn chia 1  STN cho 1 STP ta nhân cả SBC và SC với 10, 100...)</a:t>
            </a:r>
            <a:endParaRPr lang="en-US" sz="2000">
              <a:solidFill>
                <a:srgbClr val="D60093"/>
              </a:solidFill>
              <a:latin typeface="Arial" charset="0"/>
            </a:endParaRPr>
          </a:p>
        </p:txBody>
      </p:sp>
      <p:sp>
        <p:nvSpPr>
          <p:cNvPr id="9221" name="Rectangle 5"/>
          <p:cNvSpPr>
            <a:spLocks noChangeArrowheads="1"/>
          </p:cNvSpPr>
          <p:nvPr/>
        </p:nvSpPr>
        <p:spPr bwMode="auto">
          <a:xfrm>
            <a:off x="381000" y="5715000"/>
            <a:ext cx="8382000" cy="1143000"/>
          </a:xfrm>
          <a:prstGeom prst="rect">
            <a:avLst/>
          </a:prstGeom>
          <a:noFill/>
          <a:ln w="9525">
            <a:noFill/>
            <a:miter lim="800000"/>
            <a:headEnd/>
            <a:tailEnd/>
          </a:ln>
        </p:spPr>
        <p:txBody>
          <a:bodyPr/>
          <a:lstStyle/>
          <a:p>
            <a:pPr>
              <a:buClr>
                <a:srgbClr val="D60093"/>
              </a:buClr>
              <a:buFont typeface="Monotype Sorts" pitchFamily="2" charset="2"/>
              <a:buNone/>
            </a:pPr>
            <a:r>
              <a:rPr lang="en-US" b="1" u="sng">
                <a:solidFill>
                  <a:srgbClr val="D60093"/>
                </a:solidFill>
                <a:latin typeface="Arial" charset="0"/>
              </a:rPr>
              <a:t>VẬN DỤNG</a:t>
            </a:r>
            <a:r>
              <a:rPr lang="en-US" u="sng">
                <a:solidFill>
                  <a:srgbClr val="D60093"/>
                </a:solidFill>
                <a:latin typeface="Arial" charset="0"/>
              </a:rPr>
              <a:t> :</a:t>
            </a:r>
            <a:r>
              <a:rPr lang="en-US">
                <a:solidFill>
                  <a:srgbClr val="D60093"/>
                </a:solidFill>
                <a:latin typeface="Arial" charset="0"/>
              </a:rPr>
              <a:t> </a:t>
            </a:r>
            <a:endParaRPr lang="en-US" sz="2000">
              <a:solidFill>
                <a:srgbClr val="D60093"/>
              </a:solidFill>
              <a:latin typeface="Arial" charset="0"/>
            </a:endParaRPr>
          </a:p>
          <a:p>
            <a:pPr algn="just">
              <a:buClr>
                <a:srgbClr val="D60093"/>
              </a:buClr>
              <a:buFont typeface="Symbol" pitchFamily="18" charset="2"/>
              <a:buNone/>
            </a:pPr>
            <a:r>
              <a:rPr lang="en-US" sz="2000">
                <a:solidFill>
                  <a:srgbClr val="D60093"/>
                </a:solidFill>
                <a:latin typeface="Arial" charset="0"/>
              </a:rPr>
              <a:t> Áp dụng </a:t>
            </a:r>
            <a:r>
              <a:rPr lang="vi-VN" sz="2000">
                <a:solidFill>
                  <a:srgbClr val="D60093"/>
                </a:solidFill>
                <a:latin typeface="Arial" charset="0"/>
              </a:rPr>
              <a:t>đư</a:t>
            </a:r>
            <a:r>
              <a:rPr lang="en-US" sz="2000">
                <a:solidFill>
                  <a:srgbClr val="D60093"/>
                </a:solidFill>
                <a:latin typeface="Arial" charset="0"/>
              </a:rPr>
              <a:t>ợc vào các bài toán ứng dụng</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218">
                                            <p:bg/>
                                          </p:spTgt>
                                        </p:tgtEl>
                                        <p:attrNameLst>
                                          <p:attrName>style.visibility</p:attrName>
                                        </p:attrNameLst>
                                      </p:cBhvr>
                                      <p:to>
                                        <p:strVal val="visible"/>
                                      </p:to>
                                    </p:set>
                                    <p:anim calcmode="lin" valueType="num">
                                      <p:cBhvr additive="base">
                                        <p:cTn id="7" dur="500"/>
                                        <p:tgtEl>
                                          <p:spTgt spid="9218">
                                            <p:bg/>
                                          </p:spTgt>
                                        </p:tgtEl>
                                        <p:attrNameLst>
                                          <p:attrName>ppt_y</p:attrName>
                                        </p:attrNameLst>
                                      </p:cBhvr>
                                      <p:tavLst>
                                        <p:tav tm="0">
                                          <p:val>
                                            <p:strVal val="#ppt_y-#ppt_h*1.125000"/>
                                          </p:val>
                                        </p:tav>
                                        <p:tav tm="100000">
                                          <p:val>
                                            <p:strVal val="#ppt_y"/>
                                          </p:val>
                                        </p:tav>
                                      </p:tavLst>
                                    </p:anim>
                                    <p:animEffect transition="in" filter="wipe(down)">
                                      <p:cBhvr>
                                        <p:cTn id="8" dur="500"/>
                                        <p:tgtEl>
                                          <p:spTgt spid="9218">
                                            <p:bg/>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1" fill="hold" grpId="0" nodeType="clickEffect">
                                  <p:stCondLst>
                                    <p:cond delay="0"/>
                                  </p:stCondLst>
                                  <p:childTnLst>
                                    <p:set>
                                      <p:cBhvr>
                                        <p:cTn id="12" dur="1" fill="hold">
                                          <p:stCondLst>
                                            <p:cond delay="0"/>
                                          </p:stCondLst>
                                        </p:cTn>
                                        <p:tgtEl>
                                          <p:spTgt spid="9218">
                                            <p:txEl>
                                              <p:pRg st="0" end="0"/>
                                            </p:txEl>
                                          </p:spTgt>
                                        </p:tgtEl>
                                        <p:attrNameLst>
                                          <p:attrName>style.visibility</p:attrName>
                                        </p:attrNameLst>
                                      </p:cBhvr>
                                      <p:to>
                                        <p:strVal val="visible"/>
                                      </p:to>
                                    </p:set>
                                    <p:anim calcmode="lin" valueType="num">
                                      <p:cBhvr additive="base">
                                        <p:cTn id="13" dur="500"/>
                                        <p:tgtEl>
                                          <p:spTgt spid="9218">
                                            <p:txEl>
                                              <p:pRg st="0" end="0"/>
                                            </p:txEl>
                                          </p:spTgt>
                                        </p:tgtEl>
                                        <p:attrNameLst>
                                          <p:attrName>ppt_y</p:attrName>
                                        </p:attrNameLst>
                                      </p:cBhvr>
                                      <p:tavLst>
                                        <p:tav tm="0">
                                          <p:val>
                                            <p:strVal val="#ppt_y-#ppt_h*1.125000"/>
                                          </p:val>
                                        </p:tav>
                                        <p:tav tm="100000">
                                          <p:val>
                                            <p:strVal val="#ppt_y"/>
                                          </p:val>
                                        </p:tav>
                                      </p:tavLst>
                                    </p:anim>
                                    <p:animEffect transition="in" filter="wipe(down)">
                                      <p:cBhvr>
                                        <p:cTn id="14" dur="500"/>
                                        <p:tgtEl>
                                          <p:spTgt spid="9218">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219">
                                            <p:txEl>
                                              <p:pRg st="0" end="0"/>
                                            </p:txEl>
                                          </p:spTgt>
                                        </p:tgtEl>
                                        <p:attrNameLst>
                                          <p:attrName>style.visibility</p:attrName>
                                        </p:attrNameLst>
                                      </p:cBhvr>
                                      <p:to>
                                        <p:strVal val="visible"/>
                                      </p:to>
                                    </p:set>
                                    <p:anim calcmode="lin" valueType="num">
                                      <p:cBhvr additive="base">
                                        <p:cTn id="19" dur="500"/>
                                        <p:tgtEl>
                                          <p:spTgt spid="9219">
                                            <p:txEl>
                                              <p:pRg st="0" end="0"/>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219">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9219">
                                            <p:txEl>
                                              <p:pRg st="1" end="1"/>
                                            </p:txEl>
                                          </p:spTgt>
                                        </p:tgtEl>
                                        <p:attrNameLst>
                                          <p:attrName>style.visibility</p:attrName>
                                        </p:attrNameLst>
                                      </p:cBhvr>
                                      <p:to>
                                        <p:strVal val="visible"/>
                                      </p:to>
                                    </p:set>
                                    <p:anim calcmode="lin" valueType="num">
                                      <p:cBhvr additive="base">
                                        <p:cTn id="25" dur="500"/>
                                        <p:tgtEl>
                                          <p:spTgt spid="9219">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9219">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9219">
                                            <p:txEl>
                                              <p:pRg st="2" end="2"/>
                                            </p:txEl>
                                          </p:spTgt>
                                        </p:tgtEl>
                                        <p:attrNameLst>
                                          <p:attrName>style.visibility</p:attrName>
                                        </p:attrNameLst>
                                      </p:cBhvr>
                                      <p:to>
                                        <p:strVal val="visible"/>
                                      </p:to>
                                    </p:set>
                                    <p:anim calcmode="lin" valueType="num">
                                      <p:cBhvr additive="base">
                                        <p:cTn id="31" dur="500"/>
                                        <p:tgtEl>
                                          <p:spTgt spid="9219">
                                            <p:txEl>
                                              <p:pRg st="2" end="2"/>
                                            </p:txEl>
                                          </p:spTgt>
                                        </p:tgtEl>
                                        <p:attrNameLst>
                                          <p:attrName>ppt_y</p:attrName>
                                        </p:attrNameLst>
                                      </p:cBhvr>
                                      <p:tavLst>
                                        <p:tav tm="0">
                                          <p:val>
                                            <p:strVal val="#ppt_y+#ppt_h*1.125000"/>
                                          </p:val>
                                        </p:tav>
                                        <p:tav tm="100000">
                                          <p:val>
                                            <p:strVal val="#ppt_y"/>
                                          </p:val>
                                        </p:tav>
                                      </p:tavLst>
                                    </p:anim>
                                    <p:animEffect transition="in" filter="wipe(up)">
                                      <p:cBhvr>
                                        <p:cTn id="32" dur="500"/>
                                        <p:tgtEl>
                                          <p:spTgt spid="9219">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9220">
                                            <p:txEl>
                                              <p:pRg st="0" end="0"/>
                                            </p:txEl>
                                          </p:spTgt>
                                        </p:tgtEl>
                                        <p:attrNameLst>
                                          <p:attrName>style.visibility</p:attrName>
                                        </p:attrNameLst>
                                      </p:cBhvr>
                                      <p:to>
                                        <p:strVal val="visible"/>
                                      </p:to>
                                    </p:set>
                                    <p:anim calcmode="lin" valueType="num">
                                      <p:cBhvr additive="base">
                                        <p:cTn id="37" dur="500" fill="hold"/>
                                        <p:tgtEl>
                                          <p:spTgt spid="9220">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2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9220">
                                            <p:txEl>
                                              <p:pRg st="1" end="1"/>
                                            </p:txEl>
                                          </p:spTgt>
                                        </p:tgtEl>
                                        <p:attrNameLst>
                                          <p:attrName>style.visibility</p:attrName>
                                        </p:attrNameLst>
                                      </p:cBhvr>
                                      <p:to>
                                        <p:strVal val="visible"/>
                                      </p:to>
                                    </p:set>
                                    <p:anim calcmode="lin" valueType="num">
                                      <p:cBhvr additive="base">
                                        <p:cTn id="43" dur="500" fill="hold"/>
                                        <p:tgtEl>
                                          <p:spTgt spid="9220">
                                            <p:txEl>
                                              <p:pRg st="1" end="1"/>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220">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32" fill="hold" grpId="0" nodeType="clickEffect">
                                  <p:stCondLst>
                                    <p:cond delay="0"/>
                                  </p:stCondLst>
                                  <p:childTnLst>
                                    <p:set>
                                      <p:cBhvr>
                                        <p:cTn id="48" dur="1" fill="hold">
                                          <p:stCondLst>
                                            <p:cond delay="0"/>
                                          </p:stCondLst>
                                        </p:cTn>
                                        <p:tgtEl>
                                          <p:spTgt spid="9221">
                                            <p:txEl>
                                              <p:pRg st="0" end="0"/>
                                            </p:txEl>
                                          </p:spTgt>
                                        </p:tgtEl>
                                        <p:attrNameLst>
                                          <p:attrName>style.visibility</p:attrName>
                                        </p:attrNameLst>
                                      </p:cBhvr>
                                      <p:to>
                                        <p:strVal val="visible"/>
                                      </p:to>
                                    </p:set>
                                    <p:animEffect transition="in" filter="box(out)">
                                      <p:cBhvr>
                                        <p:cTn id="49" dur="500"/>
                                        <p:tgtEl>
                                          <p:spTgt spid="9221">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 presetClass="entr" presetSubtype="32" fill="hold" grpId="0" nodeType="clickEffect">
                                  <p:stCondLst>
                                    <p:cond delay="0"/>
                                  </p:stCondLst>
                                  <p:childTnLst>
                                    <p:set>
                                      <p:cBhvr>
                                        <p:cTn id="53" dur="1" fill="hold">
                                          <p:stCondLst>
                                            <p:cond delay="0"/>
                                          </p:stCondLst>
                                        </p:cTn>
                                        <p:tgtEl>
                                          <p:spTgt spid="9221">
                                            <p:txEl>
                                              <p:pRg st="1" end="1"/>
                                            </p:txEl>
                                          </p:spTgt>
                                        </p:tgtEl>
                                        <p:attrNameLst>
                                          <p:attrName>style.visibility</p:attrName>
                                        </p:attrNameLst>
                                      </p:cBhvr>
                                      <p:to>
                                        <p:strVal val="visible"/>
                                      </p:to>
                                    </p:set>
                                    <p:animEffect transition="in" filter="box(out)">
                                      <p:cBhvr>
                                        <p:cTn id="54" dur="500"/>
                                        <p:tgtEl>
                                          <p:spTgt spid="92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nimBg="1" autoUpdateAnimBg="0"/>
      <p:bldP spid="9219" grpId="0" build="p" autoUpdateAnimBg="0"/>
      <p:bldP spid="9220" grpId="0" build="p" autoUpdateAnimBg="0"/>
      <p:bldP spid="922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CC"/>
            </a:gs>
            <a:gs pos="100000">
              <a:srgbClr val="CCFFCC"/>
            </a:gs>
          </a:gsLst>
          <a:path path="rect">
            <a:fillToRect r="100000" b="100000"/>
          </a:path>
        </a:gradFill>
        <a:effectLst/>
      </p:bgPr>
    </p:bg>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a:xfrm>
            <a:off x="685800" y="381000"/>
            <a:ext cx="7772400" cy="1600200"/>
          </a:xfrm>
          <a:prstGeom prst="homePlate">
            <a:avLst>
              <a:gd name="adj" fmla="val 121429"/>
            </a:avLst>
          </a:prstGeom>
          <a:solidFill>
            <a:srgbClr val="CCFFCC"/>
          </a:solidFill>
          <a:ln w="28575">
            <a:solidFill>
              <a:srgbClr val="333399"/>
            </a:solidFill>
            <a:headEnd type="none" w="med" len="med"/>
            <a:tailEnd type="none" w="med" len="med"/>
          </a:ln>
        </p:spPr>
        <p:txBody>
          <a:bodyPr/>
          <a:lstStyle/>
          <a:p>
            <a:pPr algn="ctr">
              <a:defRPr/>
            </a:pPr>
            <a:r>
              <a:rPr lang="en-US" sz="4000" smtClean="0">
                <a:solidFill>
                  <a:srgbClr val="CC0099"/>
                </a:solidFill>
                <a:effectLst>
                  <a:outerShdw blurRad="38100" dist="38100" dir="2700000" algn="tl">
                    <a:srgbClr val="000000"/>
                  </a:outerShdw>
                </a:effectLst>
                <a:latin typeface="Arial"/>
              </a:rPr>
              <a:t>QUY TẮC THỰC HIỆN</a:t>
            </a:r>
            <a:br>
              <a:rPr lang="en-US" sz="4000" smtClean="0">
                <a:solidFill>
                  <a:srgbClr val="CC0099"/>
                </a:solidFill>
                <a:effectLst>
                  <a:outerShdw blurRad="38100" dist="38100" dir="2700000" algn="tl">
                    <a:srgbClr val="000000"/>
                  </a:outerShdw>
                </a:effectLst>
                <a:latin typeface="Arial"/>
              </a:rPr>
            </a:br>
            <a:r>
              <a:rPr lang="en-US" sz="4000" smtClean="0">
                <a:solidFill>
                  <a:srgbClr val="CC0099"/>
                </a:solidFill>
                <a:effectLst>
                  <a:outerShdw blurRad="38100" dist="38100" dir="2700000" algn="tl">
                    <a:srgbClr val="000000"/>
                  </a:outerShdw>
                </a:effectLst>
                <a:latin typeface="Arial"/>
              </a:rPr>
              <a:t> PHÉP CHIA</a:t>
            </a:r>
            <a:endParaRPr lang="en-US" smtClean="0">
              <a:latin typeface="Arial"/>
            </a:endParaRPr>
          </a:p>
        </p:txBody>
      </p:sp>
      <p:sp>
        <p:nvSpPr>
          <p:cNvPr id="31747" name="Rectangle 3"/>
          <p:cNvSpPr>
            <a:spLocks noGrp="1" noChangeArrowheads="1"/>
          </p:cNvSpPr>
          <p:nvPr>
            <p:ph type="body" idx="1"/>
          </p:nvPr>
        </p:nvSpPr>
        <p:spPr>
          <a:xfrm>
            <a:off x="685800" y="2438400"/>
            <a:ext cx="7772400" cy="3962400"/>
          </a:xfrm>
        </p:spPr>
        <p:txBody>
          <a:bodyPr/>
          <a:lstStyle/>
          <a:p>
            <a:pPr algn="just">
              <a:buFontTx/>
              <a:buNone/>
              <a:defRPr/>
            </a:pPr>
            <a:r>
              <a:rPr lang="en-US" smtClean="0">
                <a:latin typeface="Arial"/>
              </a:rPr>
              <a:t>	</a:t>
            </a:r>
            <a:r>
              <a:rPr lang="en-US" b="1" smtClean="0">
                <a:solidFill>
                  <a:srgbClr val="008000"/>
                </a:solidFill>
                <a:effectLst>
                  <a:outerShdw blurRad="38100" dist="38100" dir="2700000" algn="tl">
                    <a:srgbClr val="000000"/>
                  </a:outerShdw>
                </a:effectLst>
                <a:latin typeface="Arial"/>
              </a:rPr>
              <a:t>Muốn chia một số tự nhiên cho một số thập phân ta làm nh</a:t>
            </a:r>
            <a:r>
              <a:rPr lang="vi-VN" b="1" smtClean="0">
                <a:solidFill>
                  <a:srgbClr val="008000"/>
                </a:solidFill>
                <a:effectLst>
                  <a:outerShdw blurRad="38100" dist="38100" dir="2700000" algn="tl">
                    <a:srgbClr val="000000"/>
                  </a:outerShdw>
                </a:effectLst>
                <a:latin typeface="Arial"/>
              </a:rPr>
              <a:t>ư</a:t>
            </a:r>
            <a:r>
              <a:rPr lang="en-US" b="1" smtClean="0">
                <a:solidFill>
                  <a:srgbClr val="008000"/>
                </a:solidFill>
                <a:effectLst>
                  <a:outerShdw blurRad="38100" dist="38100" dir="2700000" algn="tl">
                    <a:srgbClr val="000000"/>
                  </a:outerShdw>
                </a:effectLst>
                <a:latin typeface="Arial"/>
              </a:rPr>
              <a:t> sau :</a:t>
            </a:r>
          </a:p>
          <a:p>
            <a:pPr algn="just">
              <a:buClr>
                <a:srgbClr val="FF0000"/>
              </a:buClr>
              <a:buFont typeface="Symbol" pitchFamily="18" charset="2"/>
              <a:buChar char="ª"/>
              <a:defRPr/>
            </a:pPr>
            <a:r>
              <a:rPr lang="en-US" smtClean="0">
                <a:latin typeface="Arial"/>
              </a:rPr>
              <a:t> </a:t>
            </a:r>
            <a:r>
              <a:rPr lang="en-US" smtClean="0">
                <a:solidFill>
                  <a:srgbClr val="FF6600"/>
                </a:solidFill>
                <a:latin typeface="Arial"/>
              </a:rPr>
              <a:t>Đếm xem phần thập phân của số chia có bao nhiêu chữ số thì ta thêm vào bên phải số bị chia bấy nhiêu chữ số 0</a:t>
            </a:r>
          </a:p>
          <a:p>
            <a:pPr algn="just">
              <a:buClr>
                <a:srgbClr val="FF0000"/>
              </a:buClr>
              <a:buFont typeface="Symbol" pitchFamily="18" charset="2"/>
              <a:buChar char="ª"/>
              <a:defRPr/>
            </a:pPr>
            <a:r>
              <a:rPr lang="en-US" smtClean="0">
                <a:solidFill>
                  <a:srgbClr val="FF6600"/>
                </a:solidFill>
                <a:latin typeface="Arial"/>
              </a:rPr>
              <a:t>Bỏ dấu phẩy của số chia và thực hiện phép chia nh</a:t>
            </a:r>
            <a:r>
              <a:rPr lang="vi-VN" smtClean="0">
                <a:solidFill>
                  <a:srgbClr val="FF6600"/>
                </a:solidFill>
                <a:latin typeface="Arial"/>
              </a:rPr>
              <a:t>ư</a:t>
            </a:r>
            <a:r>
              <a:rPr lang="en-US" smtClean="0">
                <a:solidFill>
                  <a:srgbClr val="FF6600"/>
                </a:solidFill>
                <a:latin typeface="Arial"/>
              </a:rPr>
              <a:t> </a:t>
            </a:r>
            <a:r>
              <a:rPr lang="vi-VN" smtClean="0">
                <a:solidFill>
                  <a:srgbClr val="FF6600"/>
                </a:solidFill>
                <a:latin typeface="Arial"/>
              </a:rPr>
              <a:t>đ</a:t>
            </a:r>
            <a:r>
              <a:rPr lang="en-US" smtClean="0">
                <a:solidFill>
                  <a:srgbClr val="FF6600"/>
                </a:solidFill>
                <a:latin typeface="Arial"/>
              </a:rPr>
              <a:t>ối với 2 số tự nhiên</a:t>
            </a:r>
          </a:p>
        </p:txBody>
      </p:sp>
      <p:sp>
        <p:nvSpPr>
          <p:cNvPr id="22532" name="AutoShape 4">
            <a:hlinkClick r:id="rId2" action="ppaction://hlinksldjump" highlightClick="1"/>
          </p:cNvPr>
          <p:cNvSpPr>
            <a:spLocks noChangeArrowheads="1"/>
          </p:cNvSpPr>
          <p:nvPr/>
        </p:nvSpPr>
        <p:spPr bwMode="auto">
          <a:xfrm>
            <a:off x="7772400" y="5943600"/>
            <a:ext cx="1143000" cy="914400"/>
          </a:xfrm>
          <a:prstGeom prst="actionButtonEnd">
            <a:avLst/>
          </a:prstGeom>
          <a:solidFill>
            <a:schemeClr val="accent1"/>
          </a:solidFill>
          <a:ln w="9525">
            <a:solidFill>
              <a:schemeClr val="tx1"/>
            </a:solidFill>
            <a:miter lim="800000"/>
            <a:headEnd/>
            <a:tailEnd/>
          </a:ln>
        </p:spPr>
        <p:txBody>
          <a:bodyPr wrap="none" anchor="ctr"/>
          <a:lstStyle/>
          <a:p>
            <a:endParaRPr lang="en-US">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Effect transition="in" filter="barn(inHorizontal)">
                                      <p:cBhvr>
                                        <p:cTn id="13" dur="500"/>
                                        <p:tgtEl>
                                          <p:spTgt spid="31747">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31747">
                                            <p:txEl>
                                              <p:pRg st="1" end="1"/>
                                            </p:txEl>
                                          </p:spTgt>
                                        </p:tgtEl>
                                        <p:attrNameLst>
                                          <p:attrName>style.visibility</p:attrName>
                                        </p:attrNameLst>
                                      </p:cBhvr>
                                      <p:to>
                                        <p:strVal val="visible"/>
                                      </p:to>
                                    </p:set>
                                    <p:animEffect transition="in" filter="barn(inHorizontal)">
                                      <p:cBhvr>
                                        <p:cTn id="18" dur="500"/>
                                        <p:tgtEl>
                                          <p:spTgt spid="31747">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31747">
                                            <p:txEl>
                                              <p:pRg st="2" end="2"/>
                                            </p:txEl>
                                          </p:spTgt>
                                        </p:tgtEl>
                                        <p:attrNameLst>
                                          <p:attrName>style.visibility</p:attrName>
                                        </p:attrNameLst>
                                      </p:cBhvr>
                                      <p:to>
                                        <p:strVal val="visible"/>
                                      </p:to>
                                    </p:set>
                                    <p:animEffect transition="in" filter="barn(inHorizontal)">
                                      <p:cBhvr>
                                        <p:cTn id="23"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autoUpdateAnimBg="0"/>
      <p:bldP spid="317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a:xfrm>
            <a:off x="685800" y="228600"/>
            <a:ext cx="7772400" cy="1524000"/>
          </a:xfrm>
          <a:prstGeom prst="star8">
            <a:avLst>
              <a:gd name="adj" fmla="val 38250"/>
            </a:avLst>
          </a:prstGeom>
          <a:solidFill>
            <a:srgbClr val="CCFFCC"/>
          </a:solidFill>
          <a:ln w="28575">
            <a:solidFill>
              <a:srgbClr val="008000"/>
            </a:solidFill>
            <a:headEnd type="none" w="med" len="med"/>
            <a:tailEnd type="none" w="med" len="med"/>
          </a:ln>
        </p:spPr>
        <p:txBody>
          <a:bodyPr/>
          <a:lstStyle/>
          <a:p>
            <a:pPr>
              <a:defRPr/>
            </a:pPr>
            <a:r>
              <a:rPr lang="en-US" smtClean="0">
                <a:solidFill>
                  <a:srgbClr val="0000CC"/>
                </a:solidFill>
                <a:effectLst>
                  <a:outerShdw blurRad="38100" dist="38100" dir="2700000" algn="tl">
                    <a:srgbClr val="000000"/>
                  </a:outerShdw>
                </a:effectLst>
                <a:latin typeface="Arial"/>
              </a:rPr>
              <a:t>THỰC HÀNH</a:t>
            </a:r>
            <a:endParaRPr lang="en-US" smtClean="0">
              <a:latin typeface="Arial"/>
            </a:endParaRPr>
          </a:p>
        </p:txBody>
      </p:sp>
      <p:sp>
        <p:nvSpPr>
          <p:cNvPr id="32771" name="Rectangle 3"/>
          <p:cNvSpPr>
            <a:spLocks noGrp="1" noChangeArrowheads="1"/>
          </p:cNvSpPr>
          <p:nvPr>
            <p:ph type="body" idx="1"/>
          </p:nvPr>
        </p:nvSpPr>
        <p:spPr/>
        <p:txBody>
          <a:bodyPr/>
          <a:lstStyle/>
          <a:p>
            <a:pPr>
              <a:buClr>
                <a:srgbClr val="0000CC"/>
              </a:buClr>
              <a:buFont typeface="Wingdings" pitchFamily="2" charset="2"/>
              <a:buChar char="y"/>
              <a:defRPr/>
            </a:pPr>
            <a:r>
              <a:rPr lang="en-US" u="sng" smtClean="0">
                <a:solidFill>
                  <a:srgbClr val="0066FF"/>
                </a:solidFill>
                <a:effectLst>
                  <a:outerShdw blurRad="38100" dist="38100" dir="2700000" algn="tl">
                    <a:srgbClr val="C0C0C0"/>
                  </a:outerShdw>
                </a:effectLst>
                <a:latin typeface="Arial"/>
              </a:rPr>
              <a:t>  Bài tập 1</a:t>
            </a:r>
            <a:r>
              <a:rPr lang="en-US" smtClean="0">
                <a:solidFill>
                  <a:srgbClr val="0066FF"/>
                </a:solidFill>
                <a:latin typeface="Arial"/>
              </a:rPr>
              <a:t>: Tìm x</a:t>
            </a:r>
          </a:p>
          <a:p>
            <a:pPr>
              <a:buFontTx/>
              <a:buNone/>
              <a:defRPr/>
            </a:pPr>
            <a:r>
              <a:rPr lang="en-US" smtClean="0">
                <a:solidFill>
                  <a:srgbClr val="0066FF"/>
                </a:solidFill>
                <a:latin typeface="Arial"/>
              </a:rPr>
              <a:t>		8 : x = 2,5</a:t>
            </a:r>
          </a:p>
          <a:p>
            <a:pPr>
              <a:buFont typeface="Wingdings" pitchFamily="2" charset="2"/>
              <a:buChar char="y"/>
              <a:defRPr/>
            </a:pPr>
            <a:r>
              <a:rPr lang="en-US" u="sng" smtClean="0">
                <a:solidFill>
                  <a:srgbClr val="0066FF"/>
                </a:solidFill>
                <a:effectLst>
                  <a:outerShdw blurRad="38100" dist="38100" dir="2700000" algn="tl">
                    <a:srgbClr val="C0C0C0"/>
                  </a:outerShdw>
                </a:effectLst>
                <a:latin typeface="Arial"/>
              </a:rPr>
              <a:t> Bài tập 2</a:t>
            </a:r>
            <a:r>
              <a:rPr lang="en-US" smtClean="0">
                <a:solidFill>
                  <a:srgbClr val="0066FF"/>
                </a:solidFill>
                <a:latin typeface="Arial"/>
              </a:rPr>
              <a:t> : GiảI bàI toán dựa vào tóm tắt  sau:</a:t>
            </a:r>
          </a:p>
          <a:p>
            <a:pPr>
              <a:buFontTx/>
              <a:buNone/>
              <a:defRPr/>
            </a:pPr>
            <a:r>
              <a:rPr lang="en-US" smtClean="0">
                <a:solidFill>
                  <a:srgbClr val="0066FF"/>
                </a:solidFill>
                <a:latin typeface="Arial"/>
              </a:rPr>
              <a:t>	Thanh sắt 5 dm nặng 39 kg.</a:t>
            </a:r>
          </a:p>
          <a:p>
            <a:pPr>
              <a:buFontTx/>
              <a:buNone/>
              <a:defRPr/>
            </a:pPr>
            <a:r>
              <a:rPr lang="en-US" smtClean="0">
                <a:solidFill>
                  <a:srgbClr val="0066FF"/>
                </a:solidFill>
                <a:latin typeface="Arial"/>
              </a:rPr>
              <a:t>	Thanh sắt 7,5 dm nặng ? kg</a:t>
            </a:r>
          </a:p>
          <a:p>
            <a:pPr>
              <a:defRPr/>
            </a:pPr>
            <a:endParaRPr lang="en-US" smtClean="0">
              <a:latin typeface="Aria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1"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0" fill="hold"/>
                                        <p:tgtEl>
                                          <p:spTgt spid="32770"/>
                                        </p:tgtEl>
                                        <p:attrNameLst>
                                          <p:attrName>ppt_x</p:attrName>
                                        </p:attrNameLst>
                                      </p:cBhvr>
                                      <p:tavLst>
                                        <p:tav tm="0">
                                          <p:val>
                                            <p:strVal val="#ppt_x"/>
                                          </p:val>
                                        </p:tav>
                                        <p:tav tm="100000">
                                          <p:val>
                                            <p:strVal val="#ppt_x"/>
                                          </p:val>
                                        </p:tav>
                                      </p:tavLst>
                                    </p:anim>
                                    <p:anim calcmode="lin" valueType="num">
                                      <p:cBhvr additive="base">
                                        <p:cTn id="8" dur="5000" fill="hold"/>
                                        <p:tgtEl>
                                          <p:spTgt spid="32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Effect transition="in" filter="blinds(horizontal)">
                                      <p:cBhvr>
                                        <p:cTn id="13" dur="500"/>
                                        <p:tgtEl>
                                          <p:spTgt spid="3277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2771">
                                            <p:txEl>
                                              <p:pRg st="1" end="1"/>
                                            </p:txEl>
                                          </p:spTgt>
                                        </p:tgtEl>
                                        <p:attrNameLst>
                                          <p:attrName>style.visibility</p:attrName>
                                        </p:attrNameLst>
                                      </p:cBhvr>
                                      <p:to>
                                        <p:strVal val="visible"/>
                                      </p:to>
                                    </p:set>
                                    <p:animEffect transition="in" filter="blinds(horizontal)">
                                      <p:cBhvr>
                                        <p:cTn id="18" dur="500"/>
                                        <p:tgtEl>
                                          <p:spTgt spid="3277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23" dur="500"/>
                                        <p:tgtEl>
                                          <p:spTgt spid="3277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2771">
                                            <p:txEl>
                                              <p:pRg st="3" end="3"/>
                                            </p:txEl>
                                          </p:spTgt>
                                        </p:tgtEl>
                                        <p:attrNameLst>
                                          <p:attrName>style.visibility</p:attrName>
                                        </p:attrNameLst>
                                      </p:cBhvr>
                                      <p:to>
                                        <p:strVal val="visible"/>
                                      </p:to>
                                    </p:set>
                                    <p:animEffect transition="in" filter="blinds(horizontal)">
                                      <p:cBhvr>
                                        <p:cTn id="28" dur="500"/>
                                        <p:tgtEl>
                                          <p:spTgt spid="32771">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2771">
                                            <p:txEl>
                                              <p:pRg st="4" end="4"/>
                                            </p:txEl>
                                          </p:spTgt>
                                        </p:tgtEl>
                                        <p:attrNameLst>
                                          <p:attrName>style.visibility</p:attrName>
                                        </p:attrNameLst>
                                      </p:cBhvr>
                                      <p:to>
                                        <p:strVal val="visible"/>
                                      </p:to>
                                    </p:set>
                                    <p:animEffect transition="in" filter="blinds(horizontal)">
                                      <p:cBhvr>
                                        <p:cTn id="33"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nimBg="1" autoUpdateAnimBg="0"/>
      <p:bldP spid="3277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CC"/>
            </a:gs>
            <a:gs pos="100000">
              <a:srgbClr val="FFFF99"/>
            </a:gs>
          </a:gsLst>
          <a:lin ang="18900000" scaled="1"/>
        </a:gradFill>
        <a:effectLst/>
      </p:bgPr>
    </p:bg>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a:xfrm>
            <a:off x="685800" y="228600"/>
            <a:ext cx="7772400" cy="1524000"/>
          </a:xfrm>
          <a:prstGeom prst="star8">
            <a:avLst>
              <a:gd name="adj" fmla="val 38250"/>
            </a:avLst>
          </a:prstGeom>
          <a:solidFill>
            <a:srgbClr val="CCFFCC"/>
          </a:solidFill>
          <a:ln w="28575">
            <a:solidFill>
              <a:srgbClr val="008000"/>
            </a:solidFill>
            <a:headEnd type="none" w="med" len="med"/>
            <a:tailEnd type="none" w="med" len="med"/>
          </a:ln>
        </p:spPr>
        <p:txBody>
          <a:bodyPr/>
          <a:lstStyle/>
          <a:p>
            <a:pPr>
              <a:defRPr/>
            </a:pPr>
            <a:r>
              <a:rPr lang="en-US" smtClean="0">
                <a:solidFill>
                  <a:srgbClr val="0000CC"/>
                </a:solidFill>
                <a:effectLst>
                  <a:outerShdw blurRad="38100" dist="38100" dir="2700000" algn="tl">
                    <a:srgbClr val="000000"/>
                  </a:outerShdw>
                </a:effectLst>
                <a:latin typeface="Arial"/>
              </a:rPr>
              <a:t>THỰC HÀNH</a:t>
            </a:r>
            <a:endParaRPr lang="en-US" smtClean="0">
              <a:latin typeface="Arial"/>
            </a:endParaRPr>
          </a:p>
        </p:txBody>
      </p:sp>
      <p:sp>
        <p:nvSpPr>
          <p:cNvPr id="37891" name="Rectangle 3"/>
          <p:cNvSpPr>
            <a:spLocks noGrp="1" noChangeArrowheads="1"/>
          </p:cNvSpPr>
          <p:nvPr>
            <p:ph type="body" idx="1"/>
          </p:nvPr>
        </p:nvSpPr>
        <p:spPr>
          <a:solidFill>
            <a:srgbClr val="00FFFF"/>
          </a:solidFill>
          <a:ln>
            <a:solidFill>
              <a:srgbClr val="008080"/>
            </a:solidFill>
          </a:ln>
        </p:spPr>
        <p:txBody>
          <a:bodyPr/>
          <a:lstStyle/>
          <a:p>
            <a:pPr algn="ctr">
              <a:buClr>
                <a:srgbClr val="0000CC"/>
              </a:buClr>
              <a:buFont typeface="Wingdings" pitchFamily="2" charset="2"/>
              <a:buNone/>
              <a:defRPr/>
            </a:pPr>
            <a:r>
              <a:rPr lang="en-US" sz="4000" b="1" u="sng" smtClean="0">
                <a:solidFill>
                  <a:srgbClr val="FF0000"/>
                </a:solidFill>
                <a:effectLst>
                  <a:outerShdw blurRad="38100" dist="38100" dir="2700000" algn="tl">
                    <a:srgbClr val="000000"/>
                  </a:outerShdw>
                </a:effectLst>
                <a:latin typeface="Arial"/>
              </a:rPr>
              <a:t>BÀI GIẢI 1 </a:t>
            </a:r>
          </a:p>
          <a:p>
            <a:pPr algn="ctr">
              <a:buClr>
                <a:srgbClr val="0000CC"/>
              </a:buClr>
              <a:buFont typeface="Wingdings" pitchFamily="2" charset="2"/>
              <a:buNone/>
              <a:defRPr/>
            </a:pPr>
            <a:r>
              <a:rPr lang="en-US" sz="5400" smtClean="0">
                <a:solidFill>
                  <a:srgbClr val="FF0000"/>
                </a:solidFill>
                <a:latin typeface="Arial"/>
              </a:rPr>
              <a:t>8 : x = 2,5</a:t>
            </a:r>
          </a:p>
          <a:p>
            <a:pPr algn="ctr">
              <a:buClr>
                <a:srgbClr val="0000CC"/>
              </a:buClr>
              <a:buFont typeface="Wingdings" pitchFamily="2" charset="2"/>
              <a:buNone/>
              <a:defRPr/>
            </a:pPr>
            <a:r>
              <a:rPr lang="en-US" sz="5400" smtClean="0">
                <a:solidFill>
                  <a:srgbClr val="FF0000"/>
                </a:solidFill>
                <a:latin typeface="Arial"/>
              </a:rPr>
              <a:t>		x      = 8 : 2,5</a:t>
            </a:r>
          </a:p>
          <a:p>
            <a:pPr algn="ctr">
              <a:buClr>
                <a:srgbClr val="0000CC"/>
              </a:buClr>
              <a:buFont typeface="Wingdings" pitchFamily="2" charset="2"/>
              <a:buNone/>
              <a:defRPr/>
            </a:pPr>
            <a:r>
              <a:rPr lang="en-US" sz="5400" smtClean="0">
                <a:solidFill>
                  <a:srgbClr val="FF0000"/>
                </a:solidFill>
                <a:latin typeface="Arial"/>
              </a:rPr>
              <a:t>	x		=   3,2</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arn(inVertical)">
                                      <p:cBhvr>
                                        <p:cTn id="7" dur="5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 calcmode="lin" valueType="num">
                                      <p:cBhvr additive="base">
                                        <p:cTn id="12" dur="500"/>
                                        <p:tgtEl>
                                          <p:spTgt spid="37891">
                                            <p:txEl>
                                              <p:pRg st="0" end="0"/>
                                            </p:txEl>
                                          </p:spTgt>
                                        </p:tgtEl>
                                        <p:attrNameLst>
                                          <p:attrName>ppt_x</p:attrName>
                                        </p:attrNameLst>
                                      </p:cBhvr>
                                      <p:tavLst>
                                        <p:tav tm="0">
                                          <p:val>
                                            <p:strVal val="#ppt_x-#ppt_w*1.125000"/>
                                          </p:val>
                                        </p:tav>
                                        <p:tav tm="100000">
                                          <p:val>
                                            <p:strVal val="#ppt_x"/>
                                          </p:val>
                                        </p:tav>
                                      </p:tavLst>
                                    </p:anim>
                                    <p:animEffect transition="in" filter="wipe(right)">
                                      <p:cBhvr>
                                        <p:cTn id="13" dur="500"/>
                                        <p:tgtEl>
                                          <p:spTgt spid="3789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37891">
                                            <p:txEl>
                                              <p:pRg st="1" end="1"/>
                                            </p:txEl>
                                          </p:spTgt>
                                        </p:tgtEl>
                                        <p:attrNameLst>
                                          <p:attrName>style.visibility</p:attrName>
                                        </p:attrNameLst>
                                      </p:cBhvr>
                                      <p:to>
                                        <p:strVal val="visible"/>
                                      </p:to>
                                    </p:set>
                                    <p:anim calcmode="lin" valueType="num">
                                      <p:cBhvr additive="base">
                                        <p:cTn id="18" dur="500"/>
                                        <p:tgtEl>
                                          <p:spTgt spid="37891">
                                            <p:txEl>
                                              <p:pRg st="1" end="1"/>
                                            </p:txEl>
                                          </p:spTgt>
                                        </p:tgtEl>
                                        <p:attrNameLst>
                                          <p:attrName>ppt_x</p:attrName>
                                        </p:attrNameLst>
                                      </p:cBhvr>
                                      <p:tavLst>
                                        <p:tav tm="0">
                                          <p:val>
                                            <p:strVal val="#ppt_x-#ppt_w*1.125000"/>
                                          </p:val>
                                        </p:tav>
                                        <p:tav tm="100000">
                                          <p:val>
                                            <p:strVal val="#ppt_x"/>
                                          </p:val>
                                        </p:tav>
                                      </p:tavLst>
                                    </p:anim>
                                    <p:animEffect transition="in" filter="wipe(right)">
                                      <p:cBhvr>
                                        <p:cTn id="19" dur="500"/>
                                        <p:tgtEl>
                                          <p:spTgt spid="3789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8" fill="hold" grpId="0" nodeType="clickEffect">
                                  <p:stCondLst>
                                    <p:cond delay="0"/>
                                  </p:stCondLst>
                                  <p:childTnLst>
                                    <p:set>
                                      <p:cBhvr>
                                        <p:cTn id="23" dur="1" fill="hold">
                                          <p:stCondLst>
                                            <p:cond delay="0"/>
                                          </p:stCondLst>
                                        </p:cTn>
                                        <p:tgtEl>
                                          <p:spTgt spid="37891">
                                            <p:txEl>
                                              <p:pRg st="2" end="2"/>
                                            </p:txEl>
                                          </p:spTgt>
                                        </p:tgtEl>
                                        <p:attrNameLst>
                                          <p:attrName>style.visibility</p:attrName>
                                        </p:attrNameLst>
                                      </p:cBhvr>
                                      <p:to>
                                        <p:strVal val="visible"/>
                                      </p:to>
                                    </p:set>
                                    <p:anim calcmode="lin" valueType="num">
                                      <p:cBhvr additive="base">
                                        <p:cTn id="24" dur="500"/>
                                        <p:tgtEl>
                                          <p:spTgt spid="37891">
                                            <p:txEl>
                                              <p:pRg st="2" end="2"/>
                                            </p:txEl>
                                          </p:spTgt>
                                        </p:tgtEl>
                                        <p:attrNameLst>
                                          <p:attrName>ppt_x</p:attrName>
                                        </p:attrNameLst>
                                      </p:cBhvr>
                                      <p:tavLst>
                                        <p:tav tm="0">
                                          <p:val>
                                            <p:strVal val="#ppt_x-#ppt_w*1.125000"/>
                                          </p:val>
                                        </p:tav>
                                        <p:tav tm="100000">
                                          <p:val>
                                            <p:strVal val="#ppt_x"/>
                                          </p:val>
                                        </p:tav>
                                      </p:tavLst>
                                    </p:anim>
                                    <p:animEffect transition="in" filter="wipe(right)">
                                      <p:cBhvr>
                                        <p:cTn id="25" dur="500"/>
                                        <p:tgtEl>
                                          <p:spTgt spid="37891">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8" fill="hold" grpId="0" nodeType="clickEffect">
                                  <p:stCondLst>
                                    <p:cond delay="0"/>
                                  </p:stCondLst>
                                  <p:childTnLst>
                                    <p:set>
                                      <p:cBhvr>
                                        <p:cTn id="29" dur="1" fill="hold">
                                          <p:stCondLst>
                                            <p:cond delay="0"/>
                                          </p:stCondLst>
                                        </p:cTn>
                                        <p:tgtEl>
                                          <p:spTgt spid="37891">
                                            <p:txEl>
                                              <p:pRg st="3" end="3"/>
                                            </p:txEl>
                                          </p:spTgt>
                                        </p:tgtEl>
                                        <p:attrNameLst>
                                          <p:attrName>style.visibility</p:attrName>
                                        </p:attrNameLst>
                                      </p:cBhvr>
                                      <p:to>
                                        <p:strVal val="visible"/>
                                      </p:to>
                                    </p:set>
                                    <p:anim calcmode="lin" valueType="num">
                                      <p:cBhvr additive="base">
                                        <p:cTn id="30" dur="500"/>
                                        <p:tgtEl>
                                          <p:spTgt spid="37891">
                                            <p:txEl>
                                              <p:pRg st="3" end="3"/>
                                            </p:txEl>
                                          </p:spTgt>
                                        </p:tgtEl>
                                        <p:attrNameLst>
                                          <p:attrName>ppt_x</p:attrName>
                                        </p:attrNameLst>
                                      </p:cBhvr>
                                      <p:tavLst>
                                        <p:tav tm="0">
                                          <p:val>
                                            <p:strVal val="#ppt_x-#ppt_w*1.125000"/>
                                          </p:val>
                                        </p:tav>
                                        <p:tav tm="100000">
                                          <p:val>
                                            <p:strVal val="#ppt_x"/>
                                          </p:val>
                                        </p:tav>
                                      </p:tavLst>
                                    </p:anim>
                                    <p:animEffect transition="in" filter="wipe(right)">
                                      <p:cBhvr>
                                        <p:cTn id="31"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autoUpdateAnimBg="0"/>
      <p:bldP spid="3789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CCFF"/>
            </a:gs>
            <a:gs pos="100000">
              <a:srgbClr val="FFFFFF"/>
            </a:gs>
          </a:gsLst>
          <a:lin ang="2700000" scaled="1"/>
        </a:gradFill>
        <a:effectLst/>
      </p:bgPr>
    </p:bg>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a:xfrm>
            <a:off x="685800" y="228600"/>
            <a:ext cx="7772400" cy="1524000"/>
          </a:xfrm>
          <a:prstGeom prst="star8">
            <a:avLst>
              <a:gd name="adj" fmla="val 38250"/>
            </a:avLst>
          </a:prstGeom>
          <a:solidFill>
            <a:srgbClr val="FFFF99"/>
          </a:solidFill>
          <a:ln w="28575">
            <a:solidFill>
              <a:srgbClr val="008000"/>
            </a:solidFill>
            <a:headEnd type="none" w="med" len="med"/>
            <a:tailEnd type="none" w="med" len="med"/>
          </a:ln>
        </p:spPr>
        <p:txBody>
          <a:bodyPr/>
          <a:lstStyle/>
          <a:p>
            <a:pPr>
              <a:defRPr/>
            </a:pPr>
            <a:r>
              <a:rPr lang="en-US" smtClean="0">
                <a:solidFill>
                  <a:srgbClr val="FF6600"/>
                </a:solidFill>
                <a:effectLst>
                  <a:outerShdw blurRad="38100" dist="38100" dir="2700000" algn="tl">
                    <a:srgbClr val="000000"/>
                  </a:outerShdw>
                </a:effectLst>
                <a:latin typeface="Arial"/>
              </a:rPr>
              <a:t>THỰC HÀNH</a:t>
            </a:r>
            <a:endParaRPr lang="en-US" smtClean="0">
              <a:latin typeface="Arial"/>
            </a:endParaRPr>
          </a:p>
        </p:txBody>
      </p:sp>
      <p:sp>
        <p:nvSpPr>
          <p:cNvPr id="38915" name="Rectangle 3"/>
          <p:cNvSpPr>
            <a:spLocks noGrp="1" noChangeArrowheads="1"/>
          </p:cNvSpPr>
          <p:nvPr>
            <p:ph type="body" idx="1"/>
          </p:nvPr>
        </p:nvSpPr>
        <p:spPr>
          <a:solidFill>
            <a:srgbClr val="FFFF99"/>
          </a:solidFill>
          <a:ln>
            <a:solidFill>
              <a:srgbClr val="008080"/>
            </a:solidFill>
          </a:ln>
        </p:spPr>
        <p:txBody>
          <a:bodyPr/>
          <a:lstStyle/>
          <a:p>
            <a:pPr algn="ctr">
              <a:buClr>
                <a:srgbClr val="0000CC"/>
              </a:buClr>
              <a:buFont typeface="Wingdings" pitchFamily="2" charset="2"/>
              <a:buNone/>
              <a:defRPr/>
            </a:pPr>
            <a:r>
              <a:rPr lang="en-US" sz="4000" b="1" u="sng" smtClean="0">
                <a:solidFill>
                  <a:srgbClr val="FF0000"/>
                </a:solidFill>
                <a:effectLst>
                  <a:outerShdw blurRad="38100" dist="38100" dir="2700000" algn="tl">
                    <a:srgbClr val="000000"/>
                  </a:outerShdw>
                </a:effectLst>
                <a:latin typeface="Arial"/>
              </a:rPr>
              <a:t>BÀI GIẢI 2</a:t>
            </a:r>
          </a:p>
          <a:p>
            <a:pPr algn="ctr">
              <a:buClr>
                <a:srgbClr val="0000CC"/>
              </a:buClr>
              <a:buFont typeface="Wingdings" pitchFamily="2" charset="2"/>
              <a:buNone/>
              <a:defRPr/>
            </a:pPr>
            <a:r>
              <a:rPr lang="en-US" sz="3600" smtClean="0">
                <a:solidFill>
                  <a:srgbClr val="FF0000"/>
                </a:solidFill>
                <a:latin typeface="Arial"/>
              </a:rPr>
              <a:t>Một dm sắt nặng số kg là :</a:t>
            </a:r>
          </a:p>
          <a:p>
            <a:pPr algn="ctr">
              <a:buClr>
                <a:srgbClr val="0000CC"/>
              </a:buClr>
              <a:buFont typeface="Wingdings" pitchFamily="2" charset="2"/>
              <a:buNone/>
              <a:defRPr/>
            </a:pPr>
            <a:r>
              <a:rPr lang="en-US" sz="3600" smtClean="0">
                <a:solidFill>
                  <a:srgbClr val="FF0000"/>
                </a:solidFill>
                <a:latin typeface="Arial"/>
              </a:rPr>
              <a:t>39 : 5 = 7,8 ( kg )</a:t>
            </a:r>
          </a:p>
          <a:p>
            <a:pPr algn="ctr">
              <a:buClr>
                <a:srgbClr val="0000CC"/>
              </a:buClr>
              <a:buFont typeface="Wingdings" pitchFamily="2" charset="2"/>
              <a:buNone/>
              <a:defRPr/>
            </a:pPr>
            <a:r>
              <a:rPr lang="en-US" sz="3600" smtClean="0">
                <a:solidFill>
                  <a:srgbClr val="FF0000"/>
                </a:solidFill>
                <a:latin typeface="Arial"/>
              </a:rPr>
              <a:t>7,5 dm sắt nặng số kg là :</a:t>
            </a:r>
          </a:p>
          <a:p>
            <a:pPr algn="ctr">
              <a:buClr>
                <a:srgbClr val="0000CC"/>
              </a:buClr>
              <a:buFont typeface="Wingdings" pitchFamily="2" charset="2"/>
              <a:buNone/>
              <a:defRPr/>
            </a:pPr>
            <a:r>
              <a:rPr lang="en-US" sz="3600" smtClean="0">
                <a:solidFill>
                  <a:srgbClr val="FF0000"/>
                </a:solidFill>
                <a:latin typeface="Arial"/>
              </a:rPr>
              <a:t>7,8 x 7,5  = 58,5 ( kg )</a:t>
            </a:r>
          </a:p>
          <a:p>
            <a:pPr algn="ctr">
              <a:buClr>
                <a:srgbClr val="0000CC"/>
              </a:buClr>
              <a:buFont typeface="Wingdings" pitchFamily="2" charset="2"/>
              <a:buNone/>
              <a:defRPr/>
            </a:pPr>
            <a:r>
              <a:rPr lang="en-US" sz="3600" smtClean="0">
                <a:solidFill>
                  <a:srgbClr val="FF0000"/>
                </a:solidFill>
                <a:latin typeface="Arial"/>
              </a:rPr>
              <a:t>					Đáp số : 58,5 kg</a:t>
            </a:r>
            <a:endParaRPr lang="en-US" sz="5400" smtClean="0">
              <a:solidFill>
                <a:srgbClr val="FF0000"/>
              </a:solidFill>
              <a:latin typeface="Aria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p:cTn id="7" dur="500" fill="hold"/>
                                        <p:tgtEl>
                                          <p:spTgt spid="38914"/>
                                        </p:tgtEl>
                                        <p:attrNameLst>
                                          <p:attrName>ppt_w</p:attrName>
                                        </p:attrNameLst>
                                      </p:cBhvr>
                                      <p:tavLst>
                                        <p:tav tm="0">
                                          <p:val>
                                            <p:fltVal val="0"/>
                                          </p:val>
                                        </p:tav>
                                        <p:tav tm="100000">
                                          <p:val>
                                            <p:strVal val="#ppt_w"/>
                                          </p:val>
                                        </p:tav>
                                      </p:tavLst>
                                    </p:anim>
                                    <p:anim calcmode="lin" valueType="num">
                                      <p:cBhvr>
                                        <p:cTn id="8" dur="500" fill="hold"/>
                                        <p:tgtEl>
                                          <p:spTgt spid="38914"/>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p:cTn id="13" dur="500" fill="hold"/>
                                        <p:tgtEl>
                                          <p:spTgt spid="38915">
                                            <p:txEl>
                                              <p:pRg st="0" end="0"/>
                                            </p:txEl>
                                          </p:spTgt>
                                        </p:tgtEl>
                                        <p:attrNameLst>
                                          <p:attrName>ppt_x</p:attrName>
                                        </p:attrNameLst>
                                      </p:cBhvr>
                                      <p:tavLst>
                                        <p:tav tm="0">
                                          <p:val>
                                            <p:strVal val="#ppt_x-#ppt_w/2"/>
                                          </p:val>
                                        </p:tav>
                                        <p:tav tm="100000">
                                          <p:val>
                                            <p:strVal val="#ppt_x"/>
                                          </p:val>
                                        </p:tav>
                                      </p:tavLst>
                                    </p:anim>
                                    <p:anim calcmode="lin" valueType="num">
                                      <p:cBhvr>
                                        <p:cTn id="14" dur="500" fill="hold"/>
                                        <p:tgtEl>
                                          <p:spTgt spid="38915">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89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38915">
                                            <p:txEl>
                                              <p:pRg st="1" end="1"/>
                                            </p:txEl>
                                          </p:spTgt>
                                        </p:tgtEl>
                                        <p:attrNameLst>
                                          <p:attrName>style.visibility</p:attrName>
                                        </p:attrNameLst>
                                      </p:cBhvr>
                                      <p:to>
                                        <p:strVal val="visible"/>
                                      </p:to>
                                    </p:set>
                                    <p:anim calcmode="lin" valueType="num">
                                      <p:cBhvr>
                                        <p:cTn id="21" dur="500" fill="hold"/>
                                        <p:tgtEl>
                                          <p:spTgt spid="38915">
                                            <p:txEl>
                                              <p:pRg st="1" end="1"/>
                                            </p:txEl>
                                          </p:spTgt>
                                        </p:tgtEl>
                                        <p:attrNameLst>
                                          <p:attrName>ppt_x</p:attrName>
                                        </p:attrNameLst>
                                      </p:cBhvr>
                                      <p:tavLst>
                                        <p:tav tm="0">
                                          <p:val>
                                            <p:strVal val="#ppt_x-#ppt_w/2"/>
                                          </p:val>
                                        </p:tav>
                                        <p:tav tm="100000">
                                          <p:val>
                                            <p:strVal val="#ppt_x"/>
                                          </p:val>
                                        </p:tav>
                                      </p:tavLst>
                                    </p:anim>
                                    <p:anim calcmode="lin" valueType="num">
                                      <p:cBhvr>
                                        <p:cTn id="22" dur="500" fill="hold"/>
                                        <p:tgtEl>
                                          <p:spTgt spid="38915">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891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8" fill="hold" grpId="0" nodeType="clickEffect">
                                  <p:stCondLst>
                                    <p:cond delay="0"/>
                                  </p:stCondLst>
                                  <p:childTnLst>
                                    <p:set>
                                      <p:cBhvr>
                                        <p:cTn id="28" dur="1" fill="hold">
                                          <p:stCondLst>
                                            <p:cond delay="0"/>
                                          </p:stCondLst>
                                        </p:cTn>
                                        <p:tgtEl>
                                          <p:spTgt spid="38915">
                                            <p:txEl>
                                              <p:pRg st="2" end="2"/>
                                            </p:txEl>
                                          </p:spTgt>
                                        </p:tgtEl>
                                        <p:attrNameLst>
                                          <p:attrName>style.visibility</p:attrName>
                                        </p:attrNameLst>
                                      </p:cBhvr>
                                      <p:to>
                                        <p:strVal val="visible"/>
                                      </p:to>
                                    </p:set>
                                    <p:anim calcmode="lin" valueType="num">
                                      <p:cBhvr>
                                        <p:cTn id="29" dur="500" fill="hold"/>
                                        <p:tgtEl>
                                          <p:spTgt spid="38915">
                                            <p:txEl>
                                              <p:pRg st="2" end="2"/>
                                            </p:txEl>
                                          </p:spTgt>
                                        </p:tgtEl>
                                        <p:attrNameLst>
                                          <p:attrName>ppt_x</p:attrName>
                                        </p:attrNameLst>
                                      </p:cBhvr>
                                      <p:tavLst>
                                        <p:tav tm="0">
                                          <p:val>
                                            <p:strVal val="#ppt_x-#ppt_w/2"/>
                                          </p:val>
                                        </p:tav>
                                        <p:tav tm="100000">
                                          <p:val>
                                            <p:strVal val="#ppt_x"/>
                                          </p:val>
                                        </p:tav>
                                      </p:tavLst>
                                    </p:anim>
                                    <p:anim calcmode="lin" valueType="num">
                                      <p:cBhvr>
                                        <p:cTn id="30" dur="500" fill="hold"/>
                                        <p:tgtEl>
                                          <p:spTgt spid="38915">
                                            <p:txEl>
                                              <p:pRg st="2" end="2"/>
                                            </p:txEl>
                                          </p:spTgt>
                                        </p:tgtEl>
                                        <p:attrNameLst>
                                          <p:attrName>ppt_y</p:attrName>
                                        </p:attrNameLst>
                                      </p:cBhvr>
                                      <p:tavLst>
                                        <p:tav tm="0">
                                          <p:val>
                                            <p:strVal val="#ppt_y"/>
                                          </p:val>
                                        </p:tav>
                                        <p:tav tm="100000">
                                          <p:val>
                                            <p:strVal val="#ppt_y"/>
                                          </p:val>
                                        </p:tav>
                                      </p:tavLst>
                                    </p:anim>
                                    <p:anim calcmode="lin" valueType="num">
                                      <p:cBhvr>
                                        <p:cTn id="31" dur="5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89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8" fill="hold" grpId="0" nodeType="clickEffect">
                                  <p:stCondLst>
                                    <p:cond delay="0"/>
                                  </p:stCondLst>
                                  <p:childTnLst>
                                    <p:set>
                                      <p:cBhvr>
                                        <p:cTn id="36" dur="1" fill="hold">
                                          <p:stCondLst>
                                            <p:cond delay="0"/>
                                          </p:stCondLst>
                                        </p:cTn>
                                        <p:tgtEl>
                                          <p:spTgt spid="38915">
                                            <p:txEl>
                                              <p:pRg st="3" end="3"/>
                                            </p:txEl>
                                          </p:spTgt>
                                        </p:tgtEl>
                                        <p:attrNameLst>
                                          <p:attrName>style.visibility</p:attrName>
                                        </p:attrNameLst>
                                      </p:cBhvr>
                                      <p:to>
                                        <p:strVal val="visible"/>
                                      </p:to>
                                    </p:set>
                                    <p:anim calcmode="lin" valueType="num">
                                      <p:cBhvr>
                                        <p:cTn id="37" dur="500" fill="hold"/>
                                        <p:tgtEl>
                                          <p:spTgt spid="38915">
                                            <p:txEl>
                                              <p:pRg st="3" end="3"/>
                                            </p:txEl>
                                          </p:spTgt>
                                        </p:tgtEl>
                                        <p:attrNameLst>
                                          <p:attrName>ppt_x</p:attrName>
                                        </p:attrNameLst>
                                      </p:cBhvr>
                                      <p:tavLst>
                                        <p:tav tm="0">
                                          <p:val>
                                            <p:strVal val="#ppt_x-#ppt_w/2"/>
                                          </p:val>
                                        </p:tav>
                                        <p:tav tm="100000">
                                          <p:val>
                                            <p:strVal val="#ppt_x"/>
                                          </p:val>
                                        </p:tav>
                                      </p:tavLst>
                                    </p:anim>
                                    <p:anim calcmode="lin" valueType="num">
                                      <p:cBhvr>
                                        <p:cTn id="38" dur="500" fill="hold"/>
                                        <p:tgtEl>
                                          <p:spTgt spid="38915">
                                            <p:txEl>
                                              <p:pRg st="3" end="3"/>
                                            </p:txEl>
                                          </p:spTgt>
                                        </p:tgtEl>
                                        <p:attrNameLst>
                                          <p:attrName>ppt_y</p:attrName>
                                        </p:attrNameLst>
                                      </p:cBhvr>
                                      <p:tavLst>
                                        <p:tav tm="0">
                                          <p:val>
                                            <p:strVal val="#ppt_y"/>
                                          </p:val>
                                        </p:tav>
                                        <p:tav tm="100000">
                                          <p:val>
                                            <p:strVal val="#ppt_y"/>
                                          </p:val>
                                        </p:tav>
                                      </p:tavLst>
                                    </p:anim>
                                    <p:anim calcmode="lin" valueType="num">
                                      <p:cBhvr>
                                        <p:cTn id="39" dur="5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891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8" fill="hold" grpId="0" nodeType="clickEffect">
                                  <p:stCondLst>
                                    <p:cond delay="0"/>
                                  </p:stCondLst>
                                  <p:childTnLst>
                                    <p:set>
                                      <p:cBhvr>
                                        <p:cTn id="44" dur="1" fill="hold">
                                          <p:stCondLst>
                                            <p:cond delay="0"/>
                                          </p:stCondLst>
                                        </p:cTn>
                                        <p:tgtEl>
                                          <p:spTgt spid="38915">
                                            <p:txEl>
                                              <p:pRg st="4" end="4"/>
                                            </p:txEl>
                                          </p:spTgt>
                                        </p:tgtEl>
                                        <p:attrNameLst>
                                          <p:attrName>style.visibility</p:attrName>
                                        </p:attrNameLst>
                                      </p:cBhvr>
                                      <p:to>
                                        <p:strVal val="visible"/>
                                      </p:to>
                                    </p:set>
                                    <p:anim calcmode="lin" valueType="num">
                                      <p:cBhvr>
                                        <p:cTn id="45" dur="500" fill="hold"/>
                                        <p:tgtEl>
                                          <p:spTgt spid="38915">
                                            <p:txEl>
                                              <p:pRg st="4" end="4"/>
                                            </p:txEl>
                                          </p:spTgt>
                                        </p:tgtEl>
                                        <p:attrNameLst>
                                          <p:attrName>ppt_x</p:attrName>
                                        </p:attrNameLst>
                                      </p:cBhvr>
                                      <p:tavLst>
                                        <p:tav tm="0">
                                          <p:val>
                                            <p:strVal val="#ppt_x-#ppt_w/2"/>
                                          </p:val>
                                        </p:tav>
                                        <p:tav tm="100000">
                                          <p:val>
                                            <p:strVal val="#ppt_x"/>
                                          </p:val>
                                        </p:tav>
                                      </p:tavLst>
                                    </p:anim>
                                    <p:anim calcmode="lin" valueType="num">
                                      <p:cBhvr>
                                        <p:cTn id="46" dur="500" fill="hold"/>
                                        <p:tgtEl>
                                          <p:spTgt spid="38915">
                                            <p:txEl>
                                              <p:pRg st="4" end="4"/>
                                            </p:txEl>
                                          </p:spTgt>
                                        </p:tgtEl>
                                        <p:attrNameLst>
                                          <p:attrName>ppt_y</p:attrName>
                                        </p:attrNameLst>
                                      </p:cBhvr>
                                      <p:tavLst>
                                        <p:tav tm="0">
                                          <p:val>
                                            <p:strVal val="#ppt_y"/>
                                          </p:val>
                                        </p:tav>
                                        <p:tav tm="100000">
                                          <p:val>
                                            <p:strVal val="#ppt_y"/>
                                          </p:val>
                                        </p:tav>
                                      </p:tavLst>
                                    </p:anim>
                                    <p:anim calcmode="lin" valueType="num">
                                      <p:cBhvr>
                                        <p:cTn id="47" dur="500" fill="hold"/>
                                        <p:tgtEl>
                                          <p:spTgt spid="3891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891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7" presetClass="entr" presetSubtype="8" fill="hold" grpId="0" nodeType="clickEffect">
                                  <p:stCondLst>
                                    <p:cond delay="0"/>
                                  </p:stCondLst>
                                  <p:childTnLst>
                                    <p:set>
                                      <p:cBhvr>
                                        <p:cTn id="52" dur="1" fill="hold">
                                          <p:stCondLst>
                                            <p:cond delay="0"/>
                                          </p:stCondLst>
                                        </p:cTn>
                                        <p:tgtEl>
                                          <p:spTgt spid="38915">
                                            <p:txEl>
                                              <p:pRg st="5" end="5"/>
                                            </p:txEl>
                                          </p:spTgt>
                                        </p:tgtEl>
                                        <p:attrNameLst>
                                          <p:attrName>style.visibility</p:attrName>
                                        </p:attrNameLst>
                                      </p:cBhvr>
                                      <p:to>
                                        <p:strVal val="visible"/>
                                      </p:to>
                                    </p:set>
                                    <p:anim calcmode="lin" valueType="num">
                                      <p:cBhvr>
                                        <p:cTn id="53" dur="500" fill="hold"/>
                                        <p:tgtEl>
                                          <p:spTgt spid="38915">
                                            <p:txEl>
                                              <p:pRg st="5" end="5"/>
                                            </p:txEl>
                                          </p:spTgt>
                                        </p:tgtEl>
                                        <p:attrNameLst>
                                          <p:attrName>ppt_x</p:attrName>
                                        </p:attrNameLst>
                                      </p:cBhvr>
                                      <p:tavLst>
                                        <p:tav tm="0">
                                          <p:val>
                                            <p:strVal val="#ppt_x-#ppt_w/2"/>
                                          </p:val>
                                        </p:tav>
                                        <p:tav tm="100000">
                                          <p:val>
                                            <p:strVal val="#ppt_x"/>
                                          </p:val>
                                        </p:tav>
                                      </p:tavLst>
                                    </p:anim>
                                    <p:anim calcmode="lin" valueType="num">
                                      <p:cBhvr>
                                        <p:cTn id="54" dur="500" fill="hold"/>
                                        <p:tgtEl>
                                          <p:spTgt spid="38915">
                                            <p:txEl>
                                              <p:pRg st="5" end="5"/>
                                            </p:txEl>
                                          </p:spTgt>
                                        </p:tgtEl>
                                        <p:attrNameLst>
                                          <p:attrName>ppt_y</p:attrName>
                                        </p:attrNameLst>
                                      </p:cBhvr>
                                      <p:tavLst>
                                        <p:tav tm="0">
                                          <p:val>
                                            <p:strVal val="#ppt_y"/>
                                          </p:val>
                                        </p:tav>
                                        <p:tav tm="100000">
                                          <p:val>
                                            <p:strVal val="#ppt_y"/>
                                          </p:val>
                                        </p:tav>
                                      </p:tavLst>
                                    </p:anim>
                                    <p:anim calcmode="lin" valueType="num">
                                      <p:cBhvr>
                                        <p:cTn id="55" dur="500" fill="hold"/>
                                        <p:tgtEl>
                                          <p:spTgt spid="38915">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38915">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autoUpdateAnimBg="0"/>
      <p:bldP spid="3891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CC"/>
            </a:gs>
            <a:gs pos="100000">
              <a:srgbClr val="FFCC99"/>
            </a:gs>
          </a:gsLst>
          <a:lin ang="5400000" scaled="1"/>
        </a:gradFill>
        <a:effectLst/>
      </p:bgPr>
    </p:bg>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a:xfrm>
            <a:off x="533400" y="228600"/>
            <a:ext cx="7772400" cy="1524000"/>
          </a:xfrm>
          <a:prstGeom prst="star8">
            <a:avLst>
              <a:gd name="adj" fmla="val 38250"/>
            </a:avLst>
          </a:prstGeom>
          <a:solidFill>
            <a:srgbClr val="CCFFFF"/>
          </a:solidFill>
          <a:ln w="28575">
            <a:solidFill>
              <a:srgbClr val="008000"/>
            </a:solidFill>
            <a:headEnd type="none" w="med" len="med"/>
            <a:tailEnd type="none" w="med" len="med"/>
          </a:ln>
        </p:spPr>
        <p:txBody>
          <a:bodyPr/>
          <a:lstStyle/>
          <a:p>
            <a:pPr>
              <a:defRPr/>
            </a:pPr>
            <a:r>
              <a:rPr lang="en-US" sz="4000" smtClean="0">
                <a:solidFill>
                  <a:srgbClr val="9900FF"/>
                </a:solidFill>
                <a:effectLst>
                  <a:outerShdw blurRad="38100" dist="38100" dir="2700000" algn="tl">
                    <a:srgbClr val="000000"/>
                  </a:outerShdw>
                </a:effectLst>
                <a:latin typeface="Arial"/>
              </a:rPr>
              <a:t>THỰC HÀNH</a:t>
            </a:r>
            <a:endParaRPr lang="en-US" sz="4000" smtClean="0">
              <a:latin typeface="Arial"/>
            </a:endParaRPr>
          </a:p>
        </p:txBody>
      </p:sp>
      <p:sp>
        <p:nvSpPr>
          <p:cNvPr id="39939" name="Rectangle 3"/>
          <p:cNvSpPr>
            <a:spLocks noGrp="1" noChangeArrowheads="1"/>
          </p:cNvSpPr>
          <p:nvPr>
            <p:ph type="body" idx="1"/>
          </p:nvPr>
        </p:nvSpPr>
        <p:spPr>
          <a:solidFill>
            <a:srgbClr val="CCFFCC"/>
          </a:solidFill>
          <a:ln>
            <a:solidFill>
              <a:srgbClr val="008080"/>
            </a:solidFill>
          </a:ln>
        </p:spPr>
        <p:txBody>
          <a:bodyPr/>
          <a:lstStyle/>
          <a:p>
            <a:pPr algn="ctr">
              <a:buClr>
                <a:srgbClr val="0000CC"/>
              </a:buClr>
              <a:buFont typeface="Wingdings" pitchFamily="2" charset="2"/>
              <a:buNone/>
              <a:defRPr/>
            </a:pPr>
            <a:r>
              <a:rPr lang="en-US" sz="3600" b="1" u="sng" smtClean="0">
                <a:solidFill>
                  <a:srgbClr val="CC00FF"/>
                </a:solidFill>
                <a:effectLst>
                  <a:outerShdw blurRad="38100" dist="38100" dir="2700000" algn="tl">
                    <a:srgbClr val="000000"/>
                  </a:outerShdw>
                </a:effectLst>
                <a:latin typeface="Arial"/>
              </a:rPr>
              <a:t>BÀI 3</a:t>
            </a:r>
            <a:r>
              <a:rPr lang="en-US" sz="2800" smtClean="0">
                <a:solidFill>
                  <a:srgbClr val="CC00FF"/>
                </a:solidFill>
                <a:latin typeface="Arial"/>
              </a:rPr>
              <a:t> : </a:t>
            </a:r>
          </a:p>
          <a:p>
            <a:pPr algn="just">
              <a:buClr>
                <a:srgbClr val="0000CC"/>
              </a:buClr>
              <a:buFont typeface="Wingdings" pitchFamily="2" charset="2"/>
              <a:buNone/>
              <a:defRPr/>
            </a:pPr>
            <a:r>
              <a:rPr lang="en-US" sz="2800" smtClean="0">
                <a:solidFill>
                  <a:srgbClr val="CC00FF"/>
                </a:solidFill>
                <a:latin typeface="Arial"/>
              </a:rPr>
              <a:t>	</a:t>
            </a:r>
            <a:r>
              <a:rPr lang="en-US" sz="3600" smtClean="0">
                <a:solidFill>
                  <a:srgbClr val="CC00FF"/>
                </a:solidFill>
                <a:latin typeface="Arial"/>
              </a:rPr>
              <a:t>Một cửa hàng bán vải ngày </a:t>
            </a:r>
            <a:r>
              <a:rPr lang="vi-VN" sz="3600" smtClean="0">
                <a:solidFill>
                  <a:srgbClr val="CC00FF"/>
                </a:solidFill>
                <a:latin typeface="Arial"/>
              </a:rPr>
              <a:t>đ</a:t>
            </a:r>
            <a:r>
              <a:rPr lang="en-US" sz="3600" smtClean="0">
                <a:solidFill>
                  <a:srgbClr val="CC00FF"/>
                </a:solidFill>
                <a:latin typeface="Arial"/>
              </a:rPr>
              <a:t>ầu bán </a:t>
            </a:r>
            <a:r>
              <a:rPr lang="vi-VN" sz="3600" smtClean="0">
                <a:solidFill>
                  <a:srgbClr val="CC00FF"/>
                </a:solidFill>
                <a:latin typeface="Arial"/>
              </a:rPr>
              <a:t>đư</a:t>
            </a:r>
            <a:r>
              <a:rPr lang="en-US" sz="3600" smtClean="0">
                <a:solidFill>
                  <a:srgbClr val="CC00FF"/>
                </a:solidFill>
                <a:latin typeface="Arial"/>
              </a:rPr>
              <a:t>ợc 2,25 mét và thu </a:t>
            </a:r>
            <a:r>
              <a:rPr lang="vi-VN" sz="3600" smtClean="0">
                <a:solidFill>
                  <a:srgbClr val="CC00FF"/>
                </a:solidFill>
                <a:latin typeface="Arial"/>
              </a:rPr>
              <a:t>đư</a:t>
            </a:r>
            <a:r>
              <a:rPr lang="en-US" sz="3600" smtClean="0">
                <a:solidFill>
                  <a:srgbClr val="CC00FF"/>
                </a:solidFill>
                <a:latin typeface="Arial"/>
              </a:rPr>
              <a:t>ợc 33750 </a:t>
            </a:r>
            <a:r>
              <a:rPr lang="vi-VN" sz="3600" smtClean="0">
                <a:solidFill>
                  <a:srgbClr val="CC00FF"/>
                </a:solidFill>
                <a:latin typeface="Arial"/>
              </a:rPr>
              <a:t>đ</a:t>
            </a:r>
            <a:r>
              <a:rPr lang="en-US" sz="3600" smtClean="0">
                <a:solidFill>
                  <a:srgbClr val="CC00FF"/>
                </a:solidFill>
                <a:latin typeface="Arial"/>
              </a:rPr>
              <a:t>ồng. Ngày hôm sau cửa hàng bán </a:t>
            </a:r>
            <a:r>
              <a:rPr lang="vi-VN" sz="3600" smtClean="0">
                <a:solidFill>
                  <a:srgbClr val="CC00FF"/>
                </a:solidFill>
                <a:latin typeface="Arial"/>
              </a:rPr>
              <a:t>đư</a:t>
            </a:r>
            <a:r>
              <a:rPr lang="en-US" sz="3600" smtClean="0">
                <a:solidFill>
                  <a:srgbClr val="CC00FF"/>
                </a:solidFill>
                <a:latin typeface="Arial"/>
              </a:rPr>
              <a:t>ợc 9 mét vải. Hỏi cửa hàng thu </a:t>
            </a:r>
            <a:r>
              <a:rPr lang="vi-VN" sz="3600" smtClean="0">
                <a:solidFill>
                  <a:srgbClr val="CC00FF"/>
                </a:solidFill>
                <a:latin typeface="Arial"/>
              </a:rPr>
              <a:t>đư</a:t>
            </a:r>
            <a:r>
              <a:rPr lang="en-US" sz="3600" smtClean="0">
                <a:solidFill>
                  <a:srgbClr val="CC00FF"/>
                </a:solidFill>
                <a:latin typeface="Arial"/>
              </a:rPr>
              <a:t>ợc bao nhiêu tiền.</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3" presetClass="entr" presetSubtype="272" fill="hold" grpId="0" nodeType="clickEffect">
                                  <p:stCondLst>
                                    <p:cond delay="0"/>
                                  </p:stCondLst>
                                  <p:childTnLst>
                                    <p:set>
                                      <p:cBhvr>
                                        <p:cTn id="10" dur="1" fill="hold">
                                          <p:stCondLst>
                                            <p:cond delay="0"/>
                                          </p:stCondLst>
                                        </p:cTn>
                                        <p:tgtEl>
                                          <p:spTgt spid="39939">
                                            <p:txEl>
                                              <p:pRg st="0" end="0"/>
                                            </p:txEl>
                                          </p:spTgt>
                                        </p:tgtEl>
                                        <p:attrNameLst>
                                          <p:attrName>style.visibility</p:attrName>
                                        </p:attrNameLst>
                                      </p:cBhvr>
                                      <p:to>
                                        <p:strVal val="visible"/>
                                      </p:to>
                                    </p:set>
                                    <p:anim calcmode="lin" valueType="num">
                                      <p:cBhvr>
                                        <p:cTn id="11" dur="500" fill="hold"/>
                                        <p:tgtEl>
                                          <p:spTgt spid="39939">
                                            <p:txEl>
                                              <p:pRg st="0" end="0"/>
                                            </p:txEl>
                                          </p:spTgt>
                                        </p:tgtEl>
                                        <p:attrNameLst>
                                          <p:attrName>ppt_w</p:attrName>
                                        </p:attrNameLst>
                                      </p:cBhvr>
                                      <p:tavLst>
                                        <p:tav tm="0">
                                          <p:val>
                                            <p:strVal val="2/3*#ppt_w"/>
                                          </p:val>
                                        </p:tav>
                                        <p:tav tm="100000">
                                          <p:val>
                                            <p:strVal val="#ppt_w"/>
                                          </p:val>
                                        </p:tav>
                                      </p:tavLst>
                                    </p:anim>
                                    <p:anim calcmode="lin" valueType="num">
                                      <p:cBhvr>
                                        <p:cTn id="12" dur="500" fill="hold"/>
                                        <p:tgtEl>
                                          <p:spTgt spid="39939">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272"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 calcmode="lin" valueType="num">
                                      <p:cBhvr>
                                        <p:cTn id="17" dur="500" fill="hold"/>
                                        <p:tgtEl>
                                          <p:spTgt spid="39939">
                                            <p:txEl>
                                              <p:pRg st="1" end="1"/>
                                            </p:txEl>
                                          </p:spTgt>
                                        </p:tgtEl>
                                        <p:attrNameLst>
                                          <p:attrName>ppt_w</p:attrName>
                                        </p:attrNameLst>
                                      </p:cBhvr>
                                      <p:tavLst>
                                        <p:tav tm="0">
                                          <p:val>
                                            <p:strVal val="2/3*#ppt_w"/>
                                          </p:val>
                                        </p:tav>
                                        <p:tav tm="100000">
                                          <p:val>
                                            <p:strVal val="#ppt_w"/>
                                          </p:val>
                                        </p:tav>
                                      </p:tavLst>
                                    </p:anim>
                                    <p:anim calcmode="lin" valueType="num">
                                      <p:cBhvr>
                                        <p:cTn id="18" dur="500" fill="hold"/>
                                        <p:tgtEl>
                                          <p:spTgt spid="39939">
                                            <p:txEl>
                                              <p:pRg st="1" end="1"/>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autoUpdateAnimBg="0"/>
      <p:bldP spid="3993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CC"/>
            </a:gs>
            <a:gs pos="100000">
              <a:srgbClr val="FFCC99"/>
            </a:gs>
          </a:gsLst>
          <a:lin ang="5400000" scaled="1"/>
        </a:gradFill>
        <a:effectLst/>
      </p:bgPr>
    </p:bg>
    <p:spTree>
      <p:nvGrpSpPr>
        <p:cNvPr id="1" name=""/>
        <p:cNvGrpSpPr/>
        <p:nvPr/>
      </p:nvGrpSpPr>
      <p:grpSpPr>
        <a:xfrm>
          <a:off x="0" y="0"/>
          <a:ext cx="0" cy="0"/>
          <a:chOff x="0" y="0"/>
          <a:chExt cx="0" cy="0"/>
        </a:xfrm>
      </p:grpSpPr>
      <p:sp>
        <p:nvSpPr>
          <p:cNvPr id="40962" name="AutoShape 1026"/>
          <p:cNvSpPr>
            <a:spLocks noGrp="1" noChangeArrowheads="1"/>
          </p:cNvSpPr>
          <p:nvPr>
            <p:ph type="title"/>
          </p:nvPr>
        </p:nvSpPr>
        <p:spPr>
          <a:xfrm>
            <a:off x="533400" y="228600"/>
            <a:ext cx="7772400" cy="1524000"/>
          </a:xfrm>
          <a:prstGeom prst="star8">
            <a:avLst>
              <a:gd name="adj" fmla="val 38250"/>
            </a:avLst>
          </a:prstGeom>
          <a:solidFill>
            <a:srgbClr val="CCFFFF"/>
          </a:solidFill>
          <a:ln w="28575">
            <a:solidFill>
              <a:srgbClr val="008000"/>
            </a:solidFill>
            <a:headEnd type="none" w="med" len="med"/>
            <a:tailEnd type="none" w="med" len="med"/>
          </a:ln>
        </p:spPr>
        <p:txBody>
          <a:bodyPr/>
          <a:lstStyle/>
          <a:p>
            <a:pPr>
              <a:defRPr/>
            </a:pPr>
            <a:r>
              <a:rPr lang="en-US" sz="4000" smtClean="0">
                <a:solidFill>
                  <a:srgbClr val="9900FF"/>
                </a:solidFill>
                <a:effectLst>
                  <a:outerShdw blurRad="38100" dist="38100" dir="2700000" algn="tl">
                    <a:srgbClr val="000000"/>
                  </a:outerShdw>
                </a:effectLst>
                <a:latin typeface="Arial"/>
              </a:rPr>
              <a:t>THỰC HÀNH</a:t>
            </a:r>
            <a:endParaRPr lang="en-US" sz="4000" smtClean="0">
              <a:latin typeface="Arial"/>
            </a:endParaRPr>
          </a:p>
        </p:txBody>
      </p:sp>
      <p:sp>
        <p:nvSpPr>
          <p:cNvPr id="40963" name="Rectangle 1027"/>
          <p:cNvSpPr>
            <a:spLocks noGrp="1" noChangeArrowheads="1"/>
          </p:cNvSpPr>
          <p:nvPr>
            <p:ph type="body" idx="1"/>
          </p:nvPr>
        </p:nvSpPr>
        <p:spPr>
          <a:xfrm>
            <a:off x="685800" y="1981200"/>
            <a:ext cx="8077200" cy="4114800"/>
          </a:xfrm>
          <a:solidFill>
            <a:srgbClr val="CCFFCC"/>
          </a:solidFill>
          <a:ln>
            <a:solidFill>
              <a:srgbClr val="008080"/>
            </a:solidFill>
          </a:ln>
        </p:spPr>
        <p:txBody>
          <a:bodyPr/>
          <a:lstStyle/>
          <a:p>
            <a:pPr algn="ctr">
              <a:buClr>
                <a:srgbClr val="0000CC"/>
              </a:buClr>
              <a:buFont typeface="Wingdings" pitchFamily="2" charset="2"/>
              <a:buNone/>
              <a:defRPr/>
            </a:pPr>
            <a:r>
              <a:rPr lang="en-US" sz="3600" b="1" u="sng" smtClean="0">
                <a:solidFill>
                  <a:srgbClr val="CC00FF"/>
                </a:solidFill>
                <a:effectLst>
                  <a:outerShdw blurRad="38100" dist="38100" dir="2700000" algn="tl">
                    <a:srgbClr val="000000"/>
                  </a:outerShdw>
                </a:effectLst>
                <a:latin typeface="Arial"/>
              </a:rPr>
              <a:t>Bài giải</a:t>
            </a:r>
            <a:r>
              <a:rPr lang="en-US" sz="3600" smtClean="0">
                <a:solidFill>
                  <a:srgbClr val="CC00FF"/>
                </a:solidFill>
                <a:latin typeface="Arial"/>
              </a:rPr>
              <a:t> </a:t>
            </a:r>
          </a:p>
          <a:p>
            <a:pPr algn="ctr">
              <a:buClr>
                <a:srgbClr val="0000CC"/>
              </a:buClr>
              <a:buFont typeface="Wingdings" pitchFamily="2" charset="2"/>
              <a:buNone/>
              <a:defRPr/>
            </a:pPr>
            <a:r>
              <a:rPr lang="en-US" sz="2800" smtClean="0">
                <a:solidFill>
                  <a:srgbClr val="CC00FF"/>
                </a:solidFill>
                <a:latin typeface="Arial"/>
              </a:rPr>
              <a:t>Giá tiền một mét vải là </a:t>
            </a:r>
          </a:p>
          <a:p>
            <a:pPr algn="ctr">
              <a:buClr>
                <a:srgbClr val="0000CC"/>
              </a:buClr>
              <a:buFont typeface="Wingdings" pitchFamily="2" charset="2"/>
              <a:buNone/>
              <a:defRPr/>
            </a:pPr>
            <a:r>
              <a:rPr lang="en-US" sz="2800" smtClean="0">
                <a:solidFill>
                  <a:srgbClr val="CC00FF"/>
                </a:solidFill>
                <a:latin typeface="Arial"/>
              </a:rPr>
              <a:t>33750 : 2,25 = 15000 ( </a:t>
            </a:r>
            <a:r>
              <a:rPr lang="vi-VN" sz="2800" smtClean="0">
                <a:solidFill>
                  <a:srgbClr val="CC00FF"/>
                </a:solidFill>
                <a:latin typeface="Arial"/>
              </a:rPr>
              <a:t>đ</a:t>
            </a:r>
            <a:r>
              <a:rPr lang="en-US" sz="2800" smtClean="0">
                <a:solidFill>
                  <a:srgbClr val="CC00FF"/>
                </a:solidFill>
                <a:latin typeface="Arial"/>
              </a:rPr>
              <a:t>ồng )</a:t>
            </a:r>
          </a:p>
          <a:p>
            <a:pPr algn="ctr">
              <a:lnSpc>
                <a:spcPct val="110000"/>
              </a:lnSpc>
              <a:buClr>
                <a:srgbClr val="0000CC"/>
              </a:buClr>
              <a:buFont typeface="Wingdings" pitchFamily="2" charset="2"/>
              <a:buNone/>
              <a:defRPr/>
            </a:pPr>
            <a:r>
              <a:rPr lang="en-US" sz="2800" smtClean="0">
                <a:solidFill>
                  <a:srgbClr val="CC00FF"/>
                </a:solidFill>
                <a:latin typeface="Arial"/>
              </a:rPr>
              <a:t>Số tiền cửa hàng thu </a:t>
            </a:r>
            <a:r>
              <a:rPr lang="vi-VN" sz="2800" smtClean="0">
                <a:solidFill>
                  <a:srgbClr val="CC00FF"/>
                </a:solidFill>
                <a:latin typeface="Arial"/>
              </a:rPr>
              <a:t>đư</a:t>
            </a:r>
            <a:r>
              <a:rPr lang="en-US" sz="2800" smtClean="0">
                <a:solidFill>
                  <a:srgbClr val="CC00FF"/>
                </a:solidFill>
                <a:latin typeface="Arial"/>
              </a:rPr>
              <a:t>ợc khi bán 9 mét vải là 15000 x 9 = 135000 ( </a:t>
            </a:r>
            <a:r>
              <a:rPr lang="vi-VN" sz="2800" smtClean="0">
                <a:solidFill>
                  <a:srgbClr val="CC00FF"/>
                </a:solidFill>
                <a:latin typeface="Arial"/>
              </a:rPr>
              <a:t>đ</a:t>
            </a:r>
            <a:r>
              <a:rPr lang="en-US" sz="2800" smtClean="0">
                <a:solidFill>
                  <a:srgbClr val="CC00FF"/>
                </a:solidFill>
                <a:latin typeface="Arial"/>
              </a:rPr>
              <a:t>ồng )</a:t>
            </a:r>
          </a:p>
          <a:p>
            <a:pPr algn="ctr">
              <a:buClr>
                <a:srgbClr val="0000CC"/>
              </a:buClr>
              <a:buFont typeface="Wingdings" pitchFamily="2" charset="2"/>
              <a:buNone/>
              <a:defRPr/>
            </a:pPr>
            <a:r>
              <a:rPr lang="en-US" smtClean="0">
                <a:solidFill>
                  <a:srgbClr val="CC00FF"/>
                </a:solidFill>
                <a:latin typeface="Arial"/>
              </a:rPr>
              <a:t>                           </a:t>
            </a:r>
            <a:r>
              <a:rPr lang="en-US" smtClean="0">
                <a:solidFill>
                  <a:srgbClr val="FF33CC"/>
                </a:solidFill>
                <a:latin typeface="Arial"/>
              </a:rPr>
              <a:t>Đáp số : 135000 </a:t>
            </a:r>
            <a:r>
              <a:rPr lang="vi-VN" smtClean="0">
                <a:solidFill>
                  <a:srgbClr val="FF33CC"/>
                </a:solidFill>
                <a:latin typeface="Arial"/>
              </a:rPr>
              <a:t>đ</a:t>
            </a:r>
            <a:r>
              <a:rPr lang="en-US" smtClean="0">
                <a:solidFill>
                  <a:srgbClr val="FF33CC"/>
                </a:solidFill>
                <a:latin typeface="Arial"/>
              </a:rPr>
              <a:t>ồng</a:t>
            </a:r>
            <a:endParaRPr lang="en-US" smtClean="0">
              <a:solidFill>
                <a:srgbClr val="CC00FF"/>
              </a:solidFill>
              <a:latin typeface="Arial"/>
            </a:endParaRPr>
          </a:p>
        </p:txBody>
      </p:sp>
      <p:sp>
        <p:nvSpPr>
          <p:cNvPr id="27652" name="AutoShape 1028">
            <a:hlinkClick r:id="rId2" action="ppaction://hlinksldjump" highlightClick="1"/>
          </p:cNvPr>
          <p:cNvSpPr>
            <a:spLocks noChangeArrowheads="1"/>
          </p:cNvSpPr>
          <p:nvPr/>
        </p:nvSpPr>
        <p:spPr bwMode="auto">
          <a:xfrm>
            <a:off x="8077200" y="6248400"/>
            <a:ext cx="838200" cy="609600"/>
          </a:xfrm>
          <a:prstGeom prst="actionButtonBeginning">
            <a:avLst/>
          </a:prstGeom>
          <a:solidFill>
            <a:schemeClr val="accent1"/>
          </a:solidFill>
          <a:ln w="9525">
            <a:solidFill>
              <a:schemeClr val="tx1"/>
            </a:solidFill>
            <a:miter lim="800000"/>
            <a:headEnd/>
            <a:tailEnd/>
          </a:ln>
        </p:spPr>
        <p:txBody>
          <a:bodyPr wrap="none" anchor="ctr"/>
          <a:lstStyle/>
          <a:p>
            <a:endParaRPr lang="en-US" sz="2000">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0963">
                                            <p:txEl>
                                              <p:pRg st="0" end="0"/>
                                            </p:txEl>
                                          </p:spTgt>
                                        </p:tgtEl>
                                        <p:attrNameLst>
                                          <p:attrName>style.visibility</p:attrName>
                                        </p:attrNameLst>
                                      </p:cBhvr>
                                      <p:to>
                                        <p:strVal val="visible"/>
                                      </p:to>
                                    </p:set>
                                    <p:animEffect transition="in" filter="wipe(left)">
                                      <p:cBhvr>
                                        <p:cTn id="11" dur="500"/>
                                        <p:tgtEl>
                                          <p:spTgt spid="4096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0963">
                                            <p:txEl>
                                              <p:pRg st="1" end="1"/>
                                            </p:txEl>
                                          </p:spTgt>
                                        </p:tgtEl>
                                        <p:attrNameLst>
                                          <p:attrName>style.visibility</p:attrName>
                                        </p:attrNameLst>
                                      </p:cBhvr>
                                      <p:to>
                                        <p:strVal val="visible"/>
                                      </p:to>
                                    </p:set>
                                    <p:animEffect transition="in" filter="wipe(left)">
                                      <p:cBhvr>
                                        <p:cTn id="16" dur="500"/>
                                        <p:tgtEl>
                                          <p:spTgt spid="4096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0963">
                                            <p:txEl>
                                              <p:pRg st="2" end="2"/>
                                            </p:txEl>
                                          </p:spTgt>
                                        </p:tgtEl>
                                        <p:attrNameLst>
                                          <p:attrName>style.visibility</p:attrName>
                                        </p:attrNameLst>
                                      </p:cBhvr>
                                      <p:to>
                                        <p:strVal val="visible"/>
                                      </p:to>
                                    </p:set>
                                    <p:animEffect transition="in" filter="wipe(left)">
                                      <p:cBhvr>
                                        <p:cTn id="21" dur="500"/>
                                        <p:tgtEl>
                                          <p:spTgt spid="4096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0963">
                                            <p:txEl>
                                              <p:pRg st="3" end="3"/>
                                            </p:txEl>
                                          </p:spTgt>
                                        </p:tgtEl>
                                        <p:attrNameLst>
                                          <p:attrName>style.visibility</p:attrName>
                                        </p:attrNameLst>
                                      </p:cBhvr>
                                      <p:to>
                                        <p:strVal val="visible"/>
                                      </p:to>
                                    </p:set>
                                    <p:animEffect transition="in" filter="wipe(left)">
                                      <p:cBhvr>
                                        <p:cTn id="26" dur="500"/>
                                        <p:tgtEl>
                                          <p:spTgt spid="4096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0963">
                                            <p:txEl>
                                              <p:pRg st="4" end="4"/>
                                            </p:txEl>
                                          </p:spTgt>
                                        </p:tgtEl>
                                        <p:attrNameLst>
                                          <p:attrName>style.visibility</p:attrName>
                                        </p:attrNameLst>
                                      </p:cBhvr>
                                      <p:to>
                                        <p:strVal val="visible"/>
                                      </p:to>
                                    </p:set>
                                    <p:animEffect transition="in" filter="wipe(left)">
                                      <p:cBhvr>
                                        <p:cTn id="31"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nimBg="1" autoUpdateAnimBg="0"/>
      <p:bldP spid="409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1027"/>
          <p:cNvSpPr>
            <a:spLocks noGrp="1" noChangeArrowheads="1"/>
          </p:cNvSpPr>
          <p:nvPr>
            <p:ph type="body" idx="1"/>
          </p:nvPr>
        </p:nvSpPr>
        <p:spPr>
          <a:xfrm>
            <a:off x="685800" y="2743200"/>
            <a:ext cx="7772400" cy="3505200"/>
          </a:xfrm>
        </p:spPr>
        <p:txBody>
          <a:bodyPr/>
          <a:lstStyle/>
          <a:p>
            <a:pPr algn="just">
              <a:buClr>
                <a:srgbClr val="008000"/>
              </a:buClr>
              <a:buFont typeface="Wingdings" pitchFamily="2" charset="2"/>
              <a:buChar char="&amp;"/>
            </a:pPr>
            <a:r>
              <a:rPr lang="en-US" smtClean="0">
                <a:latin typeface="Arial" charset="0"/>
              </a:rPr>
              <a:t>  </a:t>
            </a:r>
            <a:r>
              <a:rPr lang="en-US" sz="3600" smtClean="0">
                <a:solidFill>
                  <a:srgbClr val="FF3399"/>
                </a:solidFill>
                <a:latin typeface="Arial" charset="0"/>
              </a:rPr>
              <a:t>Học thuộc lòng quy tắc thực hiện phép  chia 1 số tự nhiên cho 1 số thập phân</a:t>
            </a:r>
          </a:p>
          <a:p>
            <a:pPr algn="just">
              <a:buClr>
                <a:srgbClr val="008000"/>
              </a:buClr>
              <a:buFont typeface="Wingdings" pitchFamily="2" charset="2"/>
              <a:buChar char="&amp;"/>
            </a:pPr>
            <a:r>
              <a:rPr lang="en-US" sz="3600" smtClean="0">
                <a:solidFill>
                  <a:srgbClr val="FF3399"/>
                </a:solidFill>
                <a:latin typeface="Arial" charset="0"/>
              </a:rPr>
              <a:t> Làm bài tập  số 3, 4, 6, 7 trang 67 trong   Sách giáo khoa</a:t>
            </a:r>
          </a:p>
          <a:p>
            <a:pPr algn="just"/>
            <a:endParaRPr lang="en-US" smtClean="0">
              <a:latin typeface="Arial" charset="0"/>
            </a:endParaRPr>
          </a:p>
        </p:txBody>
      </p:sp>
      <p:sp>
        <p:nvSpPr>
          <p:cNvPr id="43013" name="WordArt 1029"/>
          <p:cNvSpPr>
            <a:spLocks noChangeArrowheads="1" noChangeShapeType="1" noTextEdit="1"/>
          </p:cNvSpPr>
          <p:nvPr/>
        </p:nvSpPr>
        <p:spPr bwMode="auto">
          <a:xfrm>
            <a:off x="2362200" y="685800"/>
            <a:ext cx="5181600" cy="1828800"/>
          </a:xfrm>
          <a:prstGeom prst="rect">
            <a:avLst/>
          </a:prstGeom>
        </p:spPr>
        <p:txBody>
          <a:bodyPr spcFirstLastPara="1" wrap="none" fromWordArt="1">
            <a:prstTxWarp prst="textArchUp">
              <a:avLst>
                <a:gd name="adj" fmla="val 10800004"/>
              </a:avLst>
            </a:prstTxWarp>
          </a:bodyPr>
          <a:lstStyle/>
          <a:p>
            <a:pPr algn="ctr"/>
            <a:r>
              <a:rPr lang="en-US" sz="3600" kern="10">
                <a:ln w="3175">
                  <a:solidFill>
                    <a:srgbClr val="000000"/>
                  </a:solidFill>
                  <a:round/>
                  <a:headEnd/>
                  <a:tailEnd/>
                </a:ln>
                <a:solidFill>
                  <a:srgbClr val="000000"/>
                </a:solidFill>
                <a:latin typeface="Arial"/>
                <a:cs typeface="Arial"/>
              </a:rPr>
              <a:t>BÀI TẬP VỀ NHÀ</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 calcmode="lin" valueType="num">
                                      <p:cBhvr additive="base">
                                        <p:cTn id="7" dur="500" fill="hold"/>
                                        <p:tgtEl>
                                          <p:spTgt spid="43013"/>
                                        </p:tgtEl>
                                        <p:attrNameLst>
                                          <p:attrName>ppt_x</p:attrName>
                                        </p:attrNameLst>
                                      </p:cBhvr>
                                      <p:tavLst>
                                        <p:tav tm="0">
                                          <p:val>
                                            <p:strVal val="0-#ppt_w/2"/>
                                          </p:val>
                                        </p:tav>
                                        <p:tav tm="100000">
                                          <p:val>
                                            <p:strVal val="#ppt_x"/>
                                          </p:val>
                                        </p:tav>
                                      </p:tavLst>
                                    </p:anim>
                                    <p:anim calcmode="lin" valueType="num">
                                      <p:cBhvr additive="base">
                                        <p:cTn id="8" dur="500" fill="hold"/>
                                        <p:tgtEl>
                                          <p:spTgt spid="430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3011">
                                            <p:txEl>
                                              <p:pRg st="1" end="1"/>
                                            </p:txEl>
                                          </p:spTgt>
                                        </p:tgtEl>
                                        <p:attrNameLst>
                                          <p:attrName>style.visibility</p:attrName>
                                        </p:attrNameLst>
                                      </p:cBhvr>
                                      <p:to>
                                        <p:strVal val="visible"/>
                                      </p:to>
                                    </p:set>
                                    <p:anim calcmode="lin" valueType="num">
                                      <p:cBhvr additive="base">
                                        <p:cTn id="19" dur="500" fill="hold"/>
                                        <p:tgtEl>
                                          <p:spTgt spid="43011">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P spid="4301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99"/>
            </a:gs>
            <a:gs pos="100000">
              <a:srgbClr val="00CC99"/>
            </a:gs>
          </a:gsLst>
          <a:lin ang="2700000" scaled="1"/>
        </a:gradFill>
        <a:effectLst/>
      </p:bgPr>
    </p:bg>
    <p:spTree>
      <p:nvGrpSpPr>
        <p:cNvPr id="1" name=""/>
        <p:cNvGrpSpPr/>
        <p:nvPr/>
      </p:nvGrpSpPr>
      <p:grpSpPr>
        <a:xfrm>
          <a:off x="0" y="0"/>
          <a:ext cx="0" cy="0"/>
          <a:chOff x="0" y="0"/>
          <a:chExt cx="0" cy="0"/>
        </a:xfrm>
      </p:grpSpPr>
      <p:sp>
        <p:nvSpPr>
          <p:cNvPr id="12290" name="AutoShape 2"/>
          <p:cNvSpPr>
            <a:spLocks noChangeArrowheads="1"/>
          </p:cNvSpPr>
          <p:nvPr>
            <p:ph type="title"/>
          </p:nvPr>
        </p:nvSpPr>
        <p:spPr>
          <a:xfrm>
            <a:off x="685800" y="228600"/>
            <a:ext cx="7772400" cy="2286000"/>
          </a:xfrm>
          <a:prstGeom prst="star8">
            <a:avLst>
              <a:gd name="adj" fmla="val 38250"/>
            </a:avLst>
          </a:prstGeom>
          <a:solidFill>
            <a:srgbClr val="FFFF99"/>
          </a:solidFill>
          <a:ln w="28575">
            <a:solidFill>
              <a:srgbClr val="993300"/>
            </a:solidFill>
            <a:headEnd type="none" w="med" len="med"/>
            <a:tailEnd type="none" w="med" len="med"/>
          </a:ln>
        </p:spPr>
        <p:txBody>
          <a:bodyPr/>
          <a:lstStyle/>
          <a:p>
            <a:r>
              <a:rPr lang="en-US" sz="4000" b="1" smtClean="0">
                <a:solidFill>
                  <a:srgbClr val="FF0000"/>
                </a:solidFill>
                <a:latin typeface="Arial" charset="0"/>
              </a:rPr>
              <a:t>KIỂM TRA BÀI CŨ</a:t>
            </a:r>
            <a:endParaRPr lang="en-US" sz="4000" smtClean="0">
              <a:latin typeface="Arial" charset="0"/>
            </a:endParaRPr>
          </a:p>
        </p:txBody>
      </p:sp>
      <p:sp>
        <p:nvSpPr>
          <p:cNvPr id="12291" name="Rectangle 3"/>
          <p:cNvSpPr>
            <a:spLocks noGrp="1" noChangeArrowheads="1"/>
          </p:cNvSpPr>
          <p:nvPr>
            <p:ph type="body" idx="1"/>
          </p:nvPr>
        </p:nvSpPr>
        <p:spPr>
          <a:xfrm>
            <a:off x="685800" y="2971800"/>
            <a:ext cx="7848600" cy="3124200"/>
          </a:xfrm>
          <a:ln>
            <a:solidFill>
              <a:schemeClr val="tx1"/>
            </a:solidFill>
          </a:ln>
        </p:spPr>
        <p:txBody>
          <a:bodyPr/>
          <a:lstStyle/>
          <a:p>
            <a:pPr>
              <a:buClr>
                <a:srgbClr val="CC0099"/>
              </a:buClr>
              <a:buFont typeface="Wingdings" pitchFamily="2" charset="2"/>
              <a:buChar char="Ø"/>
            </a:pPr>
            <a:r>
              <a:rPr lang="en-US" sz="2800" b="1" u="sng" smtClean="0">
                <a:solidFill>
                  <a:srgbClr val="FF0000"/>
                </a:solidFill>
                <a:latin typeface="Arial" charset="0"/>
              </a:rPr>
              <a:t>BÀI TẬP</a:t>
            </a:r>
            <a:r>
              <a:rPr lang="en-US" sz="2800" smtClean="0">
                <a:solidFill>
                  <a:srgbClr val="FF0000"/>
                </a:solidFill>
                <a:latin typeface="Arial" charset="0"/>
              </a:rPr>
              <a:t> : Tính rồi so sánh kết quả.</a:t>
            </a:r>
          </a:p>
          <a:p>
            <a:pPr>
              <a:buFontTx/>
              <a:buNone/>
            </a:pPr>
            <a:r>
              <a:rPr lang="en-US" smtClean="0">
                <a:solidFill>
                  <a:srgbClr val="0033CC"/>
                </a:solidFill>
                <a:latin typeface="Arial" charset="0"/>
              </a:rPr>
              <a:t>1</a:t>
            </a:r>
            <a:r>
              <a:rPr lang="en-US" smtClean="0">
                <a:solidFill>
                  <a:srgbClr val="FF0000"/>
                </a:solidFill>
                <a:latin typeface="Arial" charset="0"/>
              </a:rPr>
              <a:t>.  2,1 : 7		( 2,1 x 5 )       : ( 7 x 5 )</a:t>
            </a:r>
          </a:p>
          <a:p>
            <a:pPr>
              <a:buFontTx/>
              <a:buNone/>
            </a:pPr>
            <a:r>
              <a:rPr lang="en-US" smtClean="0">
                <a:solidFill>
                  <a:srgbClr val="0000FF"/>
                </a:solidFill>
                <a:latin typeface="Arial" charset="0"/>
              </a:rPr>
              <a:t>2</a:t>
            </a:r>
            <a:r>
              <a:rPr lang="en-US" smtClean="0">
                <a:solidFill>
                  <a:srgbClr val="FF0000"/>
                </a:solidFill>
                <a:latin typeface="Arial" charset="0"/>
              </a:rPr>
              <a:t>.  2,1 : 7		( 2,1 x 10 )     : ( 7 x 10 )</a:t>
            </a:r>
          </a:p>
          <a:p>
            <a:pPr>
              <a:buFontTx/>
              <a:buNone/>
            </a:pPr>
            <a:r>
              <a:rPr lang="en-US" smtClean="0">
                <a:solidFill>
                  <a:srgbClr val="0000FF"/>
                </a:solidFill>
                <a:latin typeface="Arial" charset="0"/>
              </a:rPr>
              <a:t>3</a:t>
            </a:r>
            <a:r>
              <a:rPr lang="en-US" smtClean="0">
                <a:solidFill>
                  <a:srgbClr val="FF0000"/>
                </a:solidFill>
                <a:latin typeface="Arial" charset="0"/>
              </a:rPr>
              <a:t>.  1,89 : 9	( 1,89 x 100 ) : ( 9 x 100 )</a:t>
            </a:r>
            <a:endParaRPr lang="en-US" sz="2800" smtClean="0">
              <a:solidFill>
                <a:srgbClr val="FF0000"/>
              </a:solidFill>
              <a:latin typeface="Arial" charset="0"/>
            </a:endParaRPr>
          </a:p>
        </p:txBody>
      </p:sp>
      <p:sp>
        <p:nvSpPr>
          <p:cNvPr id="10244" name="Rectangle 12"/>
          <p:cNvSpPr>
            <a:spLocks noChangeArrowheads="1"/>
          </p:cNvSpPr>
          <p:nvPr/>
        </p:nvSpPr>
        <p:spPr bwMode="auto">
          <a:xfrm>
            <a:off x="2895600" y="3657600"/>
            <a:ext cx="381000" cy="381000"/>
          </a:xfrm>
          <a:prstGeom prst="rect">
            <a:avLst/>
          </a:prstGeom>
          <a:solidFill>
            <a:schemeClr val="accent1"/>
          </a:solidFill>
          <a:ln w="9525">
            <a:solidFill>
              <a:schemeClr val="tx1"/>
            </a:solidFill>
            <a:miter lim="800000"/>
            <a:headEnd/>
            <a:tailEnd/>
          </a:ln>
        </p:spPr>
        <p:txBody>
          <a:bodyPr wrap="none" anchor="ctr"/>
          <a:lstStyle/>
          <a:p>
            <a:endParaRPr lang="en-US" sz="2000">
              <a:latin typeface="Arial" charset="0"/>
            </a:endParaRPr>
          </a:p>
        </p:txBody>
      </p:sp>
      <p:sp>
        <p:nvSpPr>
          <p:cNvPr id="10245" name="Rectangle 13"/>
          <p:cNvSpPr>
            <a:spLocks noChangeArrowheads="1"/>
          </p:cNvSpPr>
          <p:nvPr/>
        </p:nvSpPr>
        <p:spPr bwMode="auto">
          <a:xfrm>
            <a:off x="2895600" y="4343400"/>
            <a:ext cx="381000" cy="381000"/>
          </a:xfrm>
          <a:prstGeom prst="rect">
            <a:avLst/>
          </a:prstGeom>
          <a:solidFill>
            <a:schemeClr val="accent1"/>
          </a:solidFill>
          <a:ln w="9525">
            <a:solidFill>
              <a:schemeClr val="tx1"/>
            </a:solidFill>
            <a:miter lim="800000"/>
            <a:headEnd/>
            <a:tailEnd/>
          </a:ln>
        </p:spPr>
        <p:txBody>
          <a:bodyPr wrap="none" anchor="ctr"/>
          <a:lstStyle/>
          <a:p>
            <a:endParaRPr lang="en-US" sz="2000">
              <a:latin typeface="Arial" charset="0"/>
            </a:endParaRPr>
          </a:p>
        </p:txBody>
      </p:sp>
      <p:sp>
        <p:nvSpPr>
          <p:cNvPr id="10246" name="Rectangle 14"/>
          <p:cNvSpPr>
            <a:spLocks noChangeArrowheads="1"/>
          </p:cNvSpPr>
          <p:nvPr/>
        </p:nvSpPr>
        <p:spPr bwMode="auto">
          <a:xfrm>
            <a:off x="2895600" y="5105400"/>
            <a:ext cx="381000" cy="381000"/>
          </a:xfrm>
          <a:prstGeom prst="rect">
            <a:avLst/>
          </a:prstGeom>
          <a:solidFill>
            <a:schemeClr val="accent1"/>
          </a:solidFill>
          <a:ln w="9525">
            <a:solidFill>
              <a:schemeClr val="tx1"/>
            </a:solidFill>
            <a:miter lim="800000"/>
            <a:headEnd/>
            <a:tailEnd/>
          </a:ln>
        </p:spPr>
        <p:txBody>
          <a:bodyPr wrap="none" anchor="ctr"/>
          <a:lstStyle/>
          <a:p>
            <a:pPr algn="just"/>
            <a:endParaRPr lang="en-US" sz="2000">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ssolve">
                                      <p:cBhvr>
                                        <p:cTn id="7" dur="5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p:cTn id="12" dur="1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2291">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22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229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2291">
                                            <p:txEl>
                                              <p:pRg st="1" end="1"/>
                                            </p:txEl>
                                          </p:spTgt>
                                        </p:tgtEl>
                                        <p:attrNameLst>
                                          <p:attrName>style.visibility</p:attrName>
                                        </p:attrNameLst>
                                      </p:cBhvr>
                                      <p:to>
                                        <p:strVal val="visible"/>
                                      </p:to>
                                    </p:set>
                                    <p:anim calcmode="lin" valueType="num">
                                      <p:cBhvr>
                                        <p:cTn id="20" dur="10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12291">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1229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229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12291">
                                            <p:txEl>
                                              <p:pRg st="2" end="2"/>
                                            </p:txEl>
                                          </p:spTgt>
                                        </p:tgtEl>
                                        <p:attrNameLst>
                                          <p:attrName>style.visibility</p:attrName>
                                        </p:attrNameLst>
                                      </p:cBhvr>
                                      <p:to>
                                        <p:strVal val="visible"/>
                                      </p:to>
                                    </p:set>
                                    <p:anim calcmode="lin" valueType="num">
                                      <p:cBhvr>
                                        <p:cTn id="28" dur="10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12291">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1229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229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12291">
                                            <p:txEl>
                                              <p:pRg st="3" end="3"/>
                                            </p:txEl>
                                          </p:spTgt>
                                        </p:tgtEl>
                                        <p:attrNameLst>
                                          <p:attrName>style.visibility</p:attrName>
                                        </p:attrNameLst>
                                      </p:cBhvr>
                                      <p:to>
                                        <p:strVal val="visible"/>
                                      </p:to>
                                    </p:set>
                                    <p:anim calcmode="lin" valueType="num">
                                      <p:cBhvr>
                                        <p:cTn id="36" dur="1000" fill="hold"/>
                                        <p:tgtEl>
                                          <p:spTgt spid="12291">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12291">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122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1229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autoUpdateAnimBg="0"/>
      <p:bldP spid="1229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66"/>
            </a:gs>
            <a:gs pos="100000">
              <a:srgbClr val="CCFFCC"/>
            </a:gs>
          </a:gsLst>
          <a:path path="rect">
            <a:fillToRect r="100000" b="100000"/>
          </a:path>
        </a:gradFill>
        <a:effectLst/>
      </p:bgPr>
    </p:bg>
    <p:spTree>
      <p:nvGrpSpPr>
        <p:cNvPr id="1" name=""/>
        <p:cNvGrpSpPr/>
        <p:nvPr/>
      </p:nvGrpSpPr>
      <p:grpSpPr>
        <a:xfrm>
          <a:off x="0" y="0"/>
          <a:ext cx="0" cy="0"/>
          <a:chOff x="0" y="0"/>
          <a:chExt cx="0" cy="0"/>
        </a:xfrm>
      </p:grpSpPr>
      <p:sp>
        <p:nvSpPr>
          <p:cNvPr id="11266" name="AutoShape 2"/>
          <p:cNvSpPr>
            <a:spLocks noChangeArrowheads="1"/>
          </p:cNvSpPr>
          <p:nvPr>
            <p:ph type="title"/>
          </p:nvPr>
        </p:nvSpPr>
        <p:spPr>
          <a:xfrm>
            <a:off x="685800" y="228600"/>
            <a:ext cx="7772400" cy="2286000"/>
          </a:xfrm>
          <a:prstGeom prst="star8">
            <a:avLst>
              <a:gd name="adj" fmla="val 38250"/>
            </a:avLst>
          </a:prstGeom>
          <a:solidFill>
            <a:srgbClr val="FFFF99"/>
          </a:solidFill>
          <a:ln w="28575">
            <a:solidFill>
              <a:srgbClr val="993300"/>
            </a:solidFill>
            <a:headEnd type="none" w="med" len="med"/>
            <a:tailEnd type="none" w="med" len="med"/>
          </a:ln>
        </p:spPr>
        <p:txBody>
          <a:bodyPr/>
          <a:lstStyle/>
          <a:p>
            <a:r>
              <a:rPr lang="en-US" sz="4000" b="1" smtClean="0">
                <a:solidFill>
                  <a:srgbClr val="FF0000"/>
                </a:solidFill>
                <a:latin typeface="Arial" charset="0"/>
              </a:rPr>
              <a:t>KIỂM TRA BÀI CŨ</a:t>
            </a:r>
            <a:endParaRPr lang="en-US" sz="4000" smtClean="0">
              <a:latin typeface="Arial" charset="0"/>
            </a:endParaRPr>
          </a:p>
        </p:txBody>
      </p:sp>
      <p:sp>
        <p:nvSpPr>
          <p:cNvPr id="13315" name="Rectangle 3"/>
          <p:cNvSpPr>
            <a:spLocks noGrp="1" noChangeArrowheads="1"/>
          </p:cNvSpPr>
          <p:nvPr>
            <p:ph type="body" idx="1"/>
          </p:nvPr>
        </p:nvSpPr>
        <p:spPr>
          <a:xfrm>
            <a:off x="685800" y="2971800"/>
            <a:ext cx="7848600" cy="3124200"/>
          </a:xfrm>
          <a:ln>
            <a:solidFill>
              <a:schemeClr val="tx1"/>
            </a:solidFill>
          </a:ln>
        </p:spPr>
        <p:txBody>
          <a:bodyPr/>
          <a:lstStyle/>
          <a:p>
            <a:pPr>
              <a:buClr>
                <a:srgbClr val="CC0099"/>
              </a:buClr>
              <a:buFont typeface="Wingdings" pitchFamily="2" charset="2"/>
              <a:buChar char="Ø"/>
            </a:pPr>
            <a:r>
              <a:rPr lang="en-US" sz="2800" b="1" u="sng" smtClean="0">
                <a:solidFill>
                  <a:srgbClr val="FF0000"/>
                </a:solidFill>
                <a:latin typeface="Arial" charset="0"/>
              </a:rPr>
              <a:t>KẾT QUẢ PHÉP TÍNH</a:t>
            </a:r>
            <a:endParaRPr lang="en-US" sz="2800" smtClean="0">
              <a:solidFill>
                <a:srgbClr val="FF0000"/>
              </a:solidFill>
              <a:latin typeface="Arial" charset="0"/>
            </a:endParaRPr>
          </a:p>
          <a:p>
            <a:pPr>
              <a:buFontTx/>
              <a:buNone/>
            </a:pPr>
            <a:r>
              <a:rPr lang="en-US" smtClean="0">
                <a:solidFill>
                  <a:srgbClr val="660033"/>
                </a:solidFill>
                <a:latin typeface="Arial" charset="0"/>
              </a:rPr>
              <a:t>1.</a:t>
            </a:r>
            <a:r>
              <a:rPr lang="en-US" smtClean="0">
                <a:solidFill>
                  <a:srgbClr val="FF0000"/>
                </a:solidFill>
                <a:latin typeface="Arial" charset="0"/>
              </a:rPr>
              <a:t>  2,1 : 7	   =	( 2,1 x 5 )       : ( 7 x 5 )</a:t>
            </a:r>
          </a:p>
          <a:p>
            <a:pPr>
              <a:buFontTx/>
              <a:buNone/>
            </a:pPr>
            <a:r>
              <a:rPr lang="en-US" smtClean="0">
                <a:solidFill>
                  <a:srgbClr val="660033"/>
                </a:solidFill>
                <a:latin typeface="Arial" charset="0"/>
              </a:rPr>
              <a:t>2</a:t>
            </a:r>
            <a:r>
              <a:rPr lang="en-US" smtClean="0">
                <a:solidFill>
                  <a:srgbClr val="FF0000"/>
                </a:solidFill>
                <a:latin typeface="Arial" charset="0"/>
              </a:rPr>
              <a:t>.  2,1 : 7	   =	( 2,1 x 10 )     : ( 7 x 10 )</a:t>
            </a:r>
          </a:p>
          <a:p>
            <a:pPr>
              <a:buFontTx/>
              <a:buNone/>
            </a:pPr>
            <a:r>
              <a:rPr lang="en-US" smtClean="0">
                <a:solidFill>
                  <a:srgbClr val="660033"/>
                </a:solidFill>
                <a:latin typeface="Arial" charset="0"/>
              </a:rPr>
              <a:t>3</a:t>
            </a:r>
            <a:r>
              <a:rPr lang="en-US" smtClean="0">
                <a:solidFill>
                  <a:srgbClr val="FF0000"/>
                </a:solidFill>
                <a:latin typeface="Arial" charset="0"/>
              </a:rPr>
              <a:t>.  1,89 : 9  =	( 1,89 x 100 ) : ( 9 x 100 )</a:t>
            </a:r>
            <a:endParaRPr lang="en-US" sz="2800" smtClean="0">
              <a:solidFill>
                <a:srgbClr val="FF0000"/>
              </a:solidFill>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ou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ou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box(ou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box(out)">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CCFF"/>
            </a:gs>
            <a:gs pos="100000">
              <a:srgbClr val="CCFFCC"/>
            </a:gs>
          </a:gsLst>
          <a:lin ang="2700000" scaled="1"/>
        </a:gradFill>
        <a:effectLst/>
      </p:bgPr>
    </p:bg>
    <p:spTree>
      <p:nvGrpSpPr>
        <p:cNvPr id="1" name=""/>
        <p:cNvGrpSpPr/>
        <p:nvPr/>
      </p:nvGrpSpPr>
      <p:grpSpPr>
        <a:xfrm>
          <a:off x="0" y="0"/>
          <a:ext cx="0" cy="0"/>
          <a:chOff x="0" y="0"/>
          <a:chExt cx="0" cy="0"/>
        </a:xfrm>
      </p:grpSpPr>
      <p:sp>
        <p:nvSpPr>
          <p:cNvPr id="14338" name="AutoShape 2"/>
          <p:cNvSpPr>
            <a:spLocks noChangeArrowheads="1"/>
          </p:cNvSpPr>
          <p:nvPr>
            <p:ph type="title"/>
          </p:nvPr>
        </p:nvSpPr>
        <p:spPr>
          <a:xfrm>
            <a:off x="685800" y="304800"/>
            <a:ext cx="7772400" cy="1371600"/>
          </a:xfrm>
          <a:prstGeom prst="star16">
            <a:avLst>
              <a:gd name="adj" fmla="val 37500"/>
            </a:avLst>
          </a:prstGeom>
          <a:solidFill>
            <a:srgbClr val="FFFF99"/>
          </a:solidFill>
          <a:ln w="28575">
            <a:solidFill>
              <a:srgbClr val="993300"/>
            </a:solidFill>
            <a:headEnd type="none" w="med" len="med"/>
            <a:tailEnd type="none" w="med" len="med"/>
          </a:ln>
        </p:spPr>
        <p:txBody>
          <a:bodyPr/>
          <a:lstStyle/>
          <a:p>
            <a:r>
              <a:rPr lang="en-US" sz="4000" smtClean="0">
                <a:solidFill>
                  <a:srgbClr val="FF5050"/>
                </a:solidFill>
                <a:latin typeface="Arial" charset="0"/>
              </a:rPr>
              <a:t>NHẬN XÉT</a:t>
            </a:r>
            <a:endParaRPr lang="en-US" sz="4000" smtClean="0">
              <a:latin typeface="Arial" charset="0"/>
            </a:endParaRPr>
          </a:p>
        </p:txBody>
      </p:sp>
      <p:sp>
        <p:nvSpPr>
          <p:cNvPr id="14339" name="Rectangle 3"/>
          <p:cNvSpPr>
            <a:spLocks noGrp="1" noChangeArrowheads="1"/>
          </p:cNvSpPr>
          <p:nvPr>
            <p:ph type="body" idx="1"/>
          </p:nvPr>
        </p:nvSpPr>
        <p:spPr>
          <a:xfrm>
            <a:off x="685800" y="2057400"/>
            <a:ext cx="7848600" cy="2438400"/>
          </a:xfrm>
          <a:ln>
            <a:solidFill>
              <a:schemeClr val="tx1"/>
            </a:solidFill>
          </a:ln>
        </p:spPr>
        <p:txBody>
          <a:bodyPr/>
          <a:lstStyle/>
          <a:p>
            <a:pPr algn="just">
              <a:lnSpc>
                <a:spcPct val="80000"/>
              </a:lnSpc>
              <a:buClr>
                <a:srgbClr val="CC0099"/>
              </a:buClr>
              <a:buFont typeface="Wingdings" pitchFamily="2" charset="2"/>
              <a:buNone/>
            </a:pPr>
            <a:r>
              <a:rPr lang="en-US" sz="4000" smtClean="0">
                <a:solidFill>
                  <a:srgbClr val="FF0000"/>
                </a:solidFill>
                <a:latin typeface="Arial" charset="0"/>
              </a:rPr>
              <a:t>  </a:t>
            </a:r>
            <a:r>
              <a:rPr lang="en-US" sz="3600" smtClean="0">
                <a:solidFill>
                  <a:srgbClr val="FF0000"/>
                </a:solidFill>
                <a:latin typeface="Arial" charset="0"/>
              </a:rPr>
              <a:t>Số bị chia và số chia ở mỗi phần </a:t>
            </a:r>
            <a:r>
              <a:rPr lang="vi-VN" sz="3600" smtClean="0">
                <a:solidFill>
                  <a:srgbClr val="FF0000"/>
                </a:solidFill>
                <a:latin typeface="Arial" charset="0"/>
              </a:rPr>
              <a:t>đ</a:t>
            </a:r>
            <a:r>
              <a:rPr lang="en-US" sz="3600" smtClean="0">
                <a:solidFill>
                  <a:srgbClr val="FF0000"/>
                </a:solidFill>
                <a:latin typeface="Arial" charset="0"/>
              </a:rPr>
              <a:t>ều </a:t>
            </a:r>
            <a:r>
              <a:rPr lang="vi-VN" sz="3600" smtClean="0">
                <a:solidFill>
                  <a:srgbClr val="FF0000"/>
                </a:solidFill>
                <a:latin typeface="Arial" charset="0"/>
              </a:rPr>
              <a:t>đư</a:t>
            </a:r>
            <a:r>
              <a:rPr lang="en-US" sz="3600" smtClean="0">
                <a:solidFill>
                  <a:srgbClr val="FF0000"/>
                </a:solidFill>
                <a:latin typeface="Arial" charset="0"/>
              </a:rPr>
              <a:t>ợc cùng gấp lên 5, 10, 100 lần nh</a:t>
            </a:r>
            <a:r>
              <a:rPr lang="vi-VN" sz="3600" smtClean="0">
                <a:solidFill>
                  <a:srgbClr val="FF0000"/>
                </a:solidFill>
                <a:latin typeface="Arial" charset="0"/>
              </a:rPr>
              <a:t>ư</a:t>
            </a:r>
            <a:r>
              <a:rPr lang="en-US" sz="3600" smtClean="0">
                <a:solidFill>
                  <a:srgbClr val="FF0000"/>
                </a:solidFill>
                <a:latin typeface="Arial" charset="0"/>
              </a:rPr>
              <a:t>ng th</a:t>
            </a:r>
            <a:r>
              <a:rPr lang="vi-VN" sz="3600" smtClean="0">
                <a:solidFill>
                  <a:srgbClr val="FF0000"/>
                </a:solidFill>
                <a:latin typeface="Arial" charset="0"/>
              </a:rPr>
              <a:t>ươ</a:t>
            </a:r>
            <a:r>
              <a:rPr lang="en-US" sz="3600" smtClean="0">
                <a:solidFill>
                  <a:srgbClr val="FF0000"/>
                </a:solidFill>
                <a:latin typeface="Arial" charset="0"/>
              </a:rPr>
              <a:t>ng của chúng </a:t>
            </a:r>
            <a:r>
              <a:rPr lang="vi-VN" sz="3600" smtClean="0">
                <a:solidFill>
                  <a:srgbClr val="FF0000"/>
                </a:solidFill>
                <a:latin typeface="Arial" charset="0"/>
              </a:rPr>
              <a:t>đ</a:t>
            </a:r>
            <a:r>
              <a:rPr lang="en-US" sz="3600" smtClean="0">
                <a:solidFill>
                  <a:srgbClr val="FF0000"/>
                </a:solidFill>
                <a:latin typeface="Arial" charset="0"/>
              </a:rPr>
              <a:t>ều không </a:t>
            </a:r>
            <a:r>
              <a:rPr lang="vi-VN" sz="3600" smtClean="0">
                <a:solidFill>
                  <a:srgbClr val="FF0000"/>
                </a:solidFill>
                <a:latin typeface="Arial" charset="0"/>
              </a:rPr>
              <a:t>đ</a:t>
            </a:r>
            <a:r>
              <a:rPr lang="en-US" sz="3600" smtClean="0">
                <a:solidFill>
                  <a:srgbClr val="FF0000"/>
                </a:solidFill>
                <a:latin typeface="Arial" charset="0"/>
              </a:rPr>
              <a:t>ổi</a:t>
            </a:r>
          </a:p>
          <a:p>
            <a:pPr>
              <a:buClr>
                <a:srgbClr val="CC0099"/>
              </a:buClr>
              <a:buFont typeface="Wingdings" pitchFamily="2" charset="2"/>
              <a:buNone/>
            </a:pPr>
            <a:endParaRPr lang="en-US" sz="2800" smtClean="0">
              <a:solidFill>
                <a:srgbClr val="FF0000"/>
              </a:solidFill>
              <a:latin typeface=".VnTime" pitchFamily="34" charset="0"/>
            </a:endParaRPr>
          </a:p>
        </p:txBody>
      </p:sp>
      <p:graphicFrame>
        <p:nvGraphicFramePr>
          <p:cNvPr id="14341" name="Object 5"/>
          <p:cNvGraphicFramePr>
            <a:graphicFrameLocks noChangeAspect="1"/>
          </p:cNvGraphicFramePr>
          <p:nvPr/>
        </p:nvGraphicFramePr>
        <p:xfrm>
          <a:off x="2209800" y="4648200"/>
          <a:ext cx="4572000" cy="1981200"/>
        </p:xfrm>
        <a:graphic>
          <a:graphicData uri="http://schemas.openxmlformats.org/presentationml/2006/ole">
            <p:oleObj spid="_x0000_s1026" name="Clip" r:id="rId3" imgW="4816475" imgH="4816475" progId="MS_ClipArt_Gallery.2">
              <p:embed/>
            </p:oleObj>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0" fill="hold"/>
                                        <p:tgtEl>
                                          <p:spTgt spid="14338"/>
                                        </p:tgtEl>
                                        <p:attrNameLst>
                                          <p:attrName>ppt_x</p:attrName>
                                        </p:attrNameLst>
                                      </p:cBhvr>
                                      <p:tavLst>
                                        <p:tav tm="0">
                                          <p:val>
                                            <p:strVal val="0-#ppt_w/2"/>
                                          </p:val>
                                        </p:tav>
                                        <p:tav tm="100000">
                                          <p:val>
                                            <p:strVal val="#ppt_x"/>
                                          </p:val>
                                        </p:tav>
                                      </p:tavLst>
                                    </p:anim>
                                    <p:anim calcmode="lin" valueType="num">
                                      <p:cBhvr additive="base">
                                        <p:cTn id="8" dur="50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4"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 calcmode="lin" valueType="num">
                                      <p:cBhvr>
                                        <p:cTn id="13"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4339">
                                            <p:txEl>
                                              <p:pRg st="0" end="0"/>
                                            </p:txEl>
                                          </p:spTgt>
                                        </p:tgtEl>
                                        <p:attrNameLst>
                                          <p:attrName>ppt_y</p:attrName>
                                        </p:attrNameLst>
                                      </p:cBhvr>
                                      <p:tavLst>
                                        <p:tav tm="0">
                                          <p:val>
                                            <p:strVal val="#ppt_y+#ppt_h/2"/>
                                          </p:val>
                                        </p:tav>
                                        <p:tav tm="100000">
                                          <p:val>
                                            <p:strVal val="#ppt_y"/>
                                          </p:val>
                                        </p:tav>
                                      </p:tavLst>
                                    </p:anim>
                                    <p:anim calcmode="lin" valueType="num">
                                      <p:cBhvr>
                                        <p:cTn id="15" dur="500" fill="hold"/>
                                        <p:tgtEl>
                                          <p:spTgt spid="14339">
                                            <p:txEl>
                                              <p:pRg st="0" end="0"/>
                                            </p:txEl>
                                          </p:spTgt>
                                        </p:tgtEl>
                                        <p:attrNameLst>
                                          <p:attrName>ppt_w</p:attrName>
                                        </p:attrNameLst>
                                      </p:cBhvr>
                                      <p:tavLst>
                                        <p:tav tm="0">
                                          <p:val>
                                            <p:strVal val="#ppt_w"/>
                                          </p:val>
                                        </p:tav>
                                        <p:tav tm="100000">
                                          <p:val>
                                            <p:strVal val="#ppt_w"/>
                                          </p:val>
                                        </p:tav>
                                      </p:tavLst>
                                    </p:anim>
                                    <p:anim calcmode="lin" valueType="num">
                                      <p:cBhvr>
                                        <p:cTn id="16" dur="500" fill="hold"/>
                                        <p:tgtEl>
                                          <p:spTgt spid="1433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6" fill="hold" nodeType="clickEffect">
                                  <p:stCondLst>
                                    <p:cond delay="0"/>
                                  </p:stCondLst>
                                  <p:childTnLst>
                                    <p:set>
                                      <p:cBhvr>
                                        <p:cTn id="20" dur="1" fill="hold">
                                          <p:stCondLst>
                                            <p:cond delay="0"/>
                                          </p:stCondLst>
                                        </p:cTn>
                                        <p:tgtEl>
                                          <p:spTgt spid="14341"/>
                                        </p:tgtEl>
                                        <p:attrNameLst>
                                          <p:attrName>style.visibility</p:attrName>
                                        </p:attrNameLst>
                                      </p:cBhvr>
                                      <p:to>
                                        <p:strVal val="visible"/>
                                      </p:to>
                                    </p:set>
                                    <p:anim calcmode="lin" valueType="num">
                                      <p:cBhvr additive="base">
                                        <p:cTn id="21" dur="500" fill="hold"/>
                                        <p:tgtEl>
                                          <p:spTgt spid="14341"/>
                                        </p:tgtEl>
                                        <p:attrNameLst>
                                          <p:attrName>ppt_x</p:attrName>
                                        </p:attrNameLst>
                                      </p:cBhvr>
                                      <p:tavLst>
                                        <p:tav tm="0">
                                          <p:val>
                                            <p:strVal val="1+#ppt_w/2"/>
                                          </p:val>
                                        </p:tav>
                                        <p:tav tm="100000">
                                          <p:val>
                                            <p:strVal val="#ppt_x"/>
                                          </p:val>
                                        </p:tav>
                                      </p:tavLst>
                                    </p:anim>
                                    <p:anim calcmode="lin" valueType="num">
                                      <p:cBhvr additive="base">
                                        <p:cTn id="22"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autoUpdateAnimBg="0"/>
      <p:bldP spid="1433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CC99"/>
            </a:gs>
            <a:gs pos="100000">
              <a:srgbClr val="CCFFFF"/>
            </a:gs>
          </a:gsLst>
          <a:path path="rect">
            <a:fillToRect r="100000" b="100000"/>
          </a:path>
        </a:gradFill>
        <a:effectLst/>
      </p:bgPr>
    </p:bg>
    <p:spTree>
      <p:nvGrpSpPr>
        <p:cNvPr id="1" name=""/>
        <p:cNvGrpSpPr/>
        <p:nvPr/>
      </p:nvGrpSpPr>
      <p:grpSpPr>
        <a:xfrm>
          <a:off x="0" y="0"/>
          <a:ext cx="0" cy="0"/>
          <a:chOff x="0" y="0"/>
          <a:chExt cx="0" cy="0"/>
        </a:xfrm>
      </p:grpSpPr>
      <p:sp>
        <p:nvSpPr>
          <p:cNvPr id="15362" name="AutoShape 2"/>
          <p:cNvSpPr>
            <a:spLocks noChangeArrowheads="1"/>
          </p:cNvSpPr>
          <p:nvPr>
            <p:ph type="title"/>
          </p:nvPr>
        </p:nvSpPr>
        <p:spPr>
          <a:xfrm>
            <a:off x="685800" y="228600"/>
            <a:ext cx="7772400" cy="1371600"/>
          </a:xfrm>
          <a:prstGeom prst="star16">
            <a:avLst>
              <a:gd name="adj" fmla="val 37500"/>
            </a:avLst>
          </a:prstGeom>
          <a:solidFill>
            <a:srgbClr val="FFFF99"/>
          </a:solidFill>
          <a:ln w="28575">
            <a:solidFill>
              <a:srgbClr val="993300"/>
            </a:solidFill>
            <a:headEnd type="none" w="med" len="med"/>
            <a:tailEnd type="none" w="med" len="med"/>
          </a:ln>
        </p:spPr>
        <p:txBody>
          <a:bodyPr/>
          <a:lstStyle/>
          <a:p>
            <a:r>
              <a:rPr lang="en-US" sz="4000" smtClean="0">
                <a:solidFill>
                  <a:srgbClr val="FF5050"/>
                </a:solidFill>
                <a:latin typeface="Arial" charset="0"/>
              </a:rPr>
              <a:t>KẾT LUẬN</a:t>
            </a:r>
            <a:endParaRPr lang="en-US" sz="4000" smtClean="0">
              <a:latin typeface="Arial" charset="0"/>
            </a:endParaRPr>
          </a:p>
        </p:txBody>
      </p:sp>
      <p:sp>
        <p:nvSpPr>
          <p:cNvPr id="15363" name="Rectangle 3"/>
          <p:cNvSpPr>
            <a:spLocks noGrp="1" noChangeArrowheads="1"/>
          </p:cNvSpPr>
          <p:nvPr>
            <p:ph type="body" idx="1"/>
          </p:nvPr>
        </p:nvSpPr>
        <p:spPr>
          <a:xfrm>
            <a:off x="685800" y="1981200"/>
            <a:ext cx="7848600" cy="2286000"/>
          </a:xfrm>
          <a:ln>
            <a:solidFill>
              <a:schemeClr val="tx1"/>
            </a:solidFill>
          </a:ln>
        </p:spPr>
        <p:txBody>
          <a:bodyPr/>
          <a:lstStyle/>
          <a:p>
            <a:pPr algn="just">
              <a:buClr>
                <a:srgbClr val="CC0099"/>
              </a:buClr>
              <a:buFont typeface="Wingdings" pitchFamily="2" charset="2"/>
              <a:buNone/>
            </a:pPr>
            <a:r>
              <a:rPr lang="en-US" smtClean="0">
                <a:solidFill>
                  <a:srgbClr val="FF0000"/>
                </a:solidFill>
                <a:latin typeface="Arial" charset="0"/>
              </a:rPr>
              <a:t> </a:t>
            </a:r>
            <a:r>
              <a:rPr lang="en-US" sz="4000" smtClean="0">
                <a:solidFill>
                  <a:srgbClr val="FF0000"/>
                </a:solidFill>
                <a:latin typeface="Arial" charset="0"/>
              </a:rPr>
              <a:t>Khi ta nhân Số bị chia và Số chia với cùng một số khác không thì th</a:t>
            </a:r>
            <a:r>
              <a:rPr lang="vi-VN" sz="4000" smtClean="0">
                <a:solidFill>
                  <a:srgbClr val="FF0000"/>
                </a:solidFill>
                <a:latin typeface="Arial" charset="0"/>
              </a:rPr>
              <a:t>ươ</a:t>
            </a:r>
            <a:r>
              <a:rPr lang="en-US" sz="4000" smtClean="0">
                <a:solidFill>
                  <a:srgbClr val="FF0000"/>
                </a:solidFill>
                <a:latin typeface="Arial" charset="0"/>
              </a:rPr>
              <a:t>ng không thay </a:t>
            </a:r>
            <a:r>
              <a:rPr lang="vi-VN" sz="4000" smtClean="0">
                <a:solidFill>
                  <a:srgbClr val="FF0000"/>
                </a:solidFill>
                <a:latin typeface="Arial" charset="0"/>
              </a:rPr>
              <a:t>đ</a:t>
            </a:r>
            <a:r>
              <a:rPr lang="en-US" sz="4000" smtClean="0">
                <a:solidFill>
                  <a:srgbClr val="FF0000"/>
                </a:solidFill>
                <a:latin typeface="Arial" charset="0"/>
              </a:rPr>
              <a:t>ổi</a:t>
            </a:r>
            <a:endParaRPr lang="en-US" sz="2800" smtClean="0">
              <a:solidFill>
                <a:srgbClr val="FF0000"/>
              </a:solidFill>
              <a:latin typeface="Arial" charset="0"/>
            </a:endParaRPr>
          </a:p>
        </p:txBody>
      </p:sp>
      <p:graphicFrame>
        <p:nvGraphicFramePr>
          <p:cNvPr id="15364" name="Object 4"/>
          <p:cNvGraphicFramePr>
            <a:graphicFrameLocks noChangeAspect="1"/>
          </p:cNvGraphicFramePr>
          <p:nvPr/>
        </p:nvGraphicFramePr>
        <p:xfrm>
          <a:off x="2362200" y="4495800"/>
          <a:ext cx="4724400" cy="2057400"/>
        </p:xfrm>
        <a:graphic>
          <a:graphicData uri="http://schemas.openxmlformats.org/presentationml/2006/ole">
            <p:oleObj spid="_x0000_s2050" name="Clip" r:id="rId3" imgW="5767388" imgH="4106863" progId="MS_ClipArt_Gallery.2">
              <p:embed/>
            </p:oleObj>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0" fill="hold"/>
                                        <p:tgtEl>
                                          <p:spTgt spid="15362"/>
                                        </p:tgtEl>
                                        <p:attrNameLst>
                                          <p:attrName>ppt_w</p:attrName>
                                        </p:attrNameLst>
                                      </p:cBhvr>
                                      <p:tavLst>
                                        <p:tav tm="0" fmla="#ppt_w*sin(2.5*pi*$)">
                                          <p:val>
                                            <p:fltVal val="0"/>
                                          </p:val>
                                        </p:tav>
                                        <p:tav tm="100000">
                                          <p:val>
                                            <p:fltVal val="1"/>
                                          </p:val>
                                        </p:tav>
                                      </p:tavLst>
                                    </p:anim>
                                    <p:anim calcmode="lin" valueType="num">
                                      <p:cBhvr>
                                        <p:cTn id="8" dur="5000" fill="hold"/>
                                        <p:tgtEl>
                                          <p:spTgt spid="1536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p:cTn id="13"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53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4" presetClass="entr" presetSubtype="10" fill="hold" nodeType="clickEffect">
                                  <p:stCondLst>
                                    <p:cond delay="0"/>
                                  </p:stCondLst>
                                  <p:childTnLst>
                                    <p:set>
                                      <p:cBhvr>
                                        <p:cTn id="18" dur="1" fill="hold">
                                          <p:stCondLst>
                                            <p:cond delay="0"/>
                                          </p:stCondLst>
                                        </p:cTn>
                                        <p:tgtEl>
                                          <p:spTgt spid="15364"/>
                                        </p:tgtEl>
                                        <p:attrNameLst>
                                          <p:attrName>style.visibility</p:attrName>
                                        </p:attrNameLst>
                                      </p:cBhvr>
                                      <p:to>
                                        <p:strVal val="visible"/>
                                      </p:to>
                                    </p:set>
                                    <p:animEffect transition="in" filter="randombar(horizontal)">
                                      <p:cBhvr>
                                        <p:cTn id="19"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autoUpdateAnimBg="0"/>
      <p:bldP spid="1536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rgbClr val="FFFFCC"/>
        </a:solidFill>
        <a:effectLst/>
      </p:bgPr>
    </p:bg>
    <p:spTree>
      <p:nvGrpSpPr>
        <p:cNvPr id="1" name=""/>
        <p:cNvGrpSpPr/>
        <p:nvPr/>
      </p:nvGrpSpPr>
      <p:grpSpPr>
        <a:xfrm>
          <a:off x="0" y="0"/>
          <a:ext cx="0" cy="0"/>
          <a:chOff x="0" y="0"/>
          <a:chExt cx="0" cy="0"/>
        </a:xfrm>
      </p:grpSpPr>
      <p:sp>
        <p:nvSpPr>
          <p:cNvPr id="16386" name="AutoShape 2"/>
          <p:cNvSpPr>
            <a:spLocks noChangeArrowheads="1"/>
          </p:cNvSpPr>
          <p:nvPr>
            <p:ph type="title"/>
          </p:nvPr>
        </p:nvSpPr>
        <p:spPr>
          <a:xfrm>
            <a:off x="609600" y="304800"/>
            <a:ext cx="8305800" cy="1447800"/>
          </a:xfrm>
          <a:prstGeom prst="chevron">
            <a:avLst>
              <a:gd name="adj" fmla="val 143421"/>
            </a:avLst>
          </a:prstGeom>
          <a:solidFill>
            <a:srgbClr val="FFFF00"/>
          </a:solidFill>
          <a:ln w="28575">
            <a:solidFill>
              <a:srgbClr val="0000FF"/>
            </a:solidFill>
            <a:headEnd type="none" w="med" len="med"/>
            <a:tailEnd type="none" w="med" len="med"/>
          </a:ln>
        </p:spPr>
        <p:txBody>
          <a:bodyPr/>
          <a:lstStyle/>
          <a:p>
            <a:r>
              <a:rPr lang="en-US" sz="4000" b="1" smtClean="0">
                <a:solidFill>
                  <a:srgbClr val="0000FF"/>
                </a:solidFill>
                <a:latin typeface="Arial" charset="0"/>
              </a:rPr>
              <a:t>NHẬN XÉT </a:t>
            </a:r>
            <a:r>
              <a:rPr lang="en-US" sz="5400" b="1" smtClean="0">
                <a:solidFill>
                  <a:srgbClr val="0000FF"/>
                </a:solidFill>
                <a:latin typeface="Arial" charset="0"/>
              </a:rPr>
              <a:t>2</a:t>
            </a:r>
            <a:r>
              <a:rPr lang="en-US" sz="4000" b="1" smtClean="0">
                <a:solidFill>
                  <a:srgbClr val="0000FF"/>
                </a:solidFill>
                <a:latin typeface="Arial" charset="0"/>
              </a:rPr>
              <a:t> PHÉP TÍNH</a:t>
            </a:r>
            <a:endParaRPr lang="en-US" sz="4000" smtClean="0">
              <a:latin typeface="Arial" charset="0"/>
            </a:endParaRPr>
          </a:p>
        </p:txBody>
      </p:sp>
      <p:sp>
        <p:nvSpPr>
          <p:cNvPr id="16387" name="Rectangle 3"/>
          <p:cNvSpPr>
            <a:spLocks noGrp="1" noChangeArrowheads="1"/>
          </p:cNvSpPr>
          <p:nvPr>
            <p:ph type="body" idx="1"/>
          </p:nvPr>
        </p:nvSpPr>
        <p:spPr>
          <a:xfrm>
            <a:off x="381000" y="2438400"/>
            <a:ext cx="8534400" cy="4038600"/>
          </a:xfrm>
          <a:solidFill>
            <a:srgbClr val="FFCC99"/>
          </a:solidFill>
          <a:ln>
            <a:solidFill>
              <a:srgbClr val="993300"/>
            </a:solidFill>
          </a:ln>
        </p:spPr>
        <p:txBody>
          <a:bodyPr/>
          <a:lstStyle/>
          <a:p>
            <a:pPr>
              <a:buFontTx/>
              <a:buNone/>
            </a:pPr>
            <a:r>
              <a:rPr lang="en-US" sz="2800" smtClean="0">
                <a:solidFill>
                  <a:srgbClr val="FF0000"/>
                </a:solidFill>
                <a:latin typeface="Arial" charset="0"/>
              </a:rPr>
              <a:t> 1.   </a:t>
            </a:r>
            <a:r>
              <a:rPr lang="en-US" sz="2800" smtClean="0">
                <a:solidFill>
                  <a:srgbClr val="0066FF"/>
                </a:solidFill>
                <a:latin typeface="Arial" charset="0"/>
              </a:rPr>
              <a:t>2,1 : 7		 =	( 2,1 x 10 )     : ( 7 x 10 )</a:t>
            </a:r>
          </a:p>
          <a:p>
            <a:pPr>
              <a:buFontTx/>
              <a:buNone/>
            </a:pPr>
            <a:r>
              <a:rPr lang="en-US" sz="2800" smtClean="0">
                <a:solidFill>
                  <a:srgbClr val="0066FF"/>
                </a:solidFill>
                <a:latin typeface="Arial" charset="0"/>
              </a:rPr>
              <a:t>			 	 =		21		:    70</a:t>
            </a:r>
          </a:p>
          <a:p>
            <a:pPr>
              <a:buFontTx/>
              <a:buNone/>
            </a:pPr>
            <a:r>
              <a:rPr lang="en-US" sz="2800" smtClean="0">
                <a:solidFill>
                  <a:srgbClr val="0066FF"/>
                </a:solidFill>
                <a:latin typeface="Arial" charset="0"/>
              </a:rPr>
              <a:t>		0,3	  	 =			 0,3</a:t>
            </a:r>
          </a:p>
          <a:p>
            <a:pPr>
              <a:buFontTx/>
              <a:buNone/>
            </a:pPr>
            <a:r>
              <a:rPr lang="en-US" sz="2800" smtClean="0">
                <a:solidFill>
                  <a:srgbClr val="0066FF"/>
                </a:solidFill>
                <a:latin typeface="Arial" charset="0"/>
              </a:rPr>
              <a:t>  </a:t>
            </a:r>
            <a:r>
              <a:rPr lang="en-US" sz="2800" smtClean="0">
                <a:solidFill>
                  <a:srgbClr val="FF0000"/>
                </a:solidFill>
                <a:latin typeface="Arial" charset="0"/>
              </a:rPr>
              <a:t>2.  </a:t>
            </a:r>
            <a:r>
              <a:rPr lang="en-US" sz="2800" smtClean="0">
                <a:solidFill>
                  <a:srgbClr val="0066FF"/>
                </a:solidFill>
                <a:latin typeface="Arial" charset="0"/>
              </a:rPr>
              <a:t>1,89 : 9	 =      ( 1,89 x 100 ) : ( 9 x 100 )</a:t>
            </a:r>
          </a:p>
          <a:p>
            <a:pPr>
              <a:buFontTx/>
              <a:buNone/>
            </a:pPr>
            <a:r>
              <a:rPr lang="en-US" sz="2800" smtClean="0">
                <a:solidFill>
                  <a:srgbClr val="0066FF"/>
                </a:solidFill>
                <a:latin typeface="Arial" charset="0"/>
              </a:rPr>
              <a:t>			   	 =		 189          :       900</a:t>
            </a:r>
          </a:p>
          <a:p>
            <a:pPr>
              <a:buFontTx/>
              <a:buNone/>
            </a:pPr>
            <a:r>
              <a:rPr lang="en-US" sz="2800" smtClean="0">
                <a:solidFill>
                  <a:srgbClr val="0066FF"/>
                </a:solidFill>
                <a:latin typeface="Arial" charset="0"/>
              </a:rPr>
              <a:t>		0,21	   	 =			  0,21</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0-#ppt_w/2"/>
                                          </p:val>
                                        </p:tav>
                                        <p:tav tm="100000">
                                          <p:val>
                                            <p:strVal val="#ppt_x"/>
                                          </p:val>
                                        </p:tav>
                                      </p:tavLst>
                                    </p:anim>
                                    <p:anim calcmode="lin" valueType="num">
                                      <p:cBhvr additive="base">
                                        <p:cTn id="8" dur="500" fill="hold"/>
                                        <p:tgtEl>
                                          <p:spTgt spid="163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Effect transition="in" filter="blinds(vertical)">
                                      <p:cBhvr>
                                        <p:cTn id="13" dur="500"/>
                                        <p:tgtEl>
                                          <p:spTgt spid="16387">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16387">
                                            <p:txEl>
                                              <p:pRg st="1" end="1"/>
                                            </p:txEl>
                                          </p:spTgt>
                                        </p:tgtEl>
                                        <p:attrNameLst>
                                          <p:attrName>style.visibility</p:attrName>
                                        </p:attrNameLst>
                                      </p:cBhvr>
                                      <p:to>
                                        <p:strVal val="visible"/>
                                      </p:to>
                                    </p:set>
                                    <p:animEffect transition="in" filter="blinds(vertical)">
                                      <p:cBhvr>
                                        <p:cTn id="18" dur="500"/>
                                        <p:tgtEl>
                                          <p:spTgt spid="16387">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6387">
                                            <p:txEl>
                                              <p:pRg st="2" end="2"/>
                                            </p:txEl>
                                          </p:spTgt>
                                        </p:tgtEl>
                                        <p:attrNameLst>
                                          <p:attrName>style.visibility</p:attrName>
                                        </p:attrNameLst>
                                      </p:cBhvr>
                                      <p:to>
                                        <p:strVal val="visible"/>
                                      </p:to>
                                    </p:set>
                                    <p:animEffect transition="in" filter="blinds(vertical)">
                                      <p:cBhvr>
                                        <p:cTn id="23" dur="500"/>
                                        <p:tgtEl>
                                          <p:spTgt spid="163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blinds(vertical)">
                                      <p:cBhvr>
                                        <p:cTn id="28" dur="500"/>
                                        <p:tgtEl>
                                          <p:spTgt spid="16387">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5" fill="hold" grpId="0" nodeType="clickEffect">
                                  <p:stCondLst>
                                    <p:cond delay="0"/>
                                  </p:stCondLst>
                                  <p:childTnLst>
                                    <p:set>
                                      <p:cBhvr>
                                        <p:cTn id="32" dur="1" fill="hold">
                                          <p:stCondLst>
                                            <p:cond delay="0"/>
                                          </p:stCondLst>
                                        </p:cTn>
                                        <p:tgtEl>
                                          <p:spTgt spid="16387">
                                            <p:txEl>
                                              <p:pRg st="4" end="4"/>
                                            </p:txEl>
                                          </p:spTgt>
                                        </p:tgtEl>
                                        <p:attrNameLst>
                                          <p:attrName>style.visibility</p:attrName>
                                        </p:attrNameLst>
                                      </p:cBhvr>
                                      <p:to>
                                        <p:strVal val="visible"/>
                                      </p:to>
                                    </p:set>
                                    <p:animEffect transition="in" filter="blinds(vertical)">
                                      <p:cBhvr>
                                        <p:cTn id="33" dur="500"/>
                                        <p:tgtEl>
                                          <p:spTgt spid="16387">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5" fill="hold" grpId="0" nodeType="clickEffect">
                                  <p:stCondLst>
                                    <p:cond delay="0"/>
                                  </p:stCondLst>
                                  <p:childTnLst>
                                    <p:set>
                                      <p:cBhvr>
                                        <p:cTn id="37" dur="1" fill="hold">
                                          <p:stCondLst>
                                            <p:cond delay="0"/>
                                          </p:stCondLst>
                                        </p:cTn>
                                        <p:tgtEl>
                                          <p:spTgt spid="16387">
                                            <p:txEl>
                                              <p:pRg st="5" end="5"/>
                                            </p:txEl>
                                          </p:spTgt>
                                        </p:tgtEl>
                                        <p:attrNameLst>
                                          <p:attrName>style.visibility</p:attrName>
                                        </p:attrNameLst>
                                      </p:cBhvr>
                                      <p:to>
                                        <p:strVal val="visible"/>
                                      </p:to>
                                    </p:set>
                                    <p:animEffect transition="in" filter="blinds(vertical)">
                                      <p:cBhvr>
                                        <p:cTn id="38"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autoUpdateAnimBg="0"/>
      <p:bldP spid="1638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AutoShape 2"/>
          <p:cNvSpPr>
            <a:spLocks noChangeArrowheads="1"/>
          </p:cNvSpPr>
          <p:nvPr>
            <p:ph type="title"/>
          </p:nvPr>
        </p:nvSpPr>
        <p:spPr>
          <a:xfrm>
            <a:off x="609600" y="304800"/>
            <a:ext cx="8305800" cy="1447800"/>
          </a:xfrm>
          <a:prstGeom prst="ellipseRibbon2">
            <a:avLst>
              <a:gd name="adj1" fmla="val 25000"/>
              <a:gd name="adj2" fmla="val 50000"/>
              <a:gd name="adj3" fmla="val 12500"/>
            </a:avLst>
          </a:prstGeom>
          <a:solidFill>
            <a:srgbClr val="FFFF00"/>
          </a:solidFill>
          <a:ln w="28575">
            <a:solidFill>
              <a:srgbClr val="FF6600"/>
            </a:solidFill>
            <a:round/>
            <a:headEnd type="none" w="med" len="med"/>
            <a:tailEnd type="none" w="med" len="med"/>
          </a:ln>
        </p:spPr>
        <p:txBody>
          <a:bodyPr/>
          <a:lstStyle/>
          <a:p>
            <a:r>
              <a:rPr lang="en-US" sz="4000" smtClean="0">
                <a:latin typeface="Arial" charset="0"/>
              </a:rPr>
              <a:t>       </a:t>
            </a:r>
            <a:r>
              <a:rPr lang="en-US" sz="4000" b="1" smtClean="0">
                <a:solidFill>
                  <a:srgbClr val="0000FF"/>
                </a:solidFill>
                <a:latin typeface="Arial" charset="0"/>
              </a:rPr>
              <a:t>NHẬN XÉT </a:t>
            </a:r>
            <a:endParaRPr lang="en-US" sz="4000" smtClean="0">
              <a:latin typeface="Arial" charset="0"/>
            </a:endParaRPr>
          </a:p>
        </p:txBody>
      </p:sp>
      <p:sp>
        <p:nvSpPr>
          <p:cNvPr id="17411" name="Rectangle 3"/>
          <p:cNvSpPr>
            <a:spLocks noGrp="1" noChangeArrowheads="1"/>
          </p:cNvSpPr>
          <p:nvPr>
            <p:ph type="body" idx="1"/>
          </p:nvPr>
        </p:nvSpPr>
        <p:spPr>
          <a:xfrm>
            <a:off x="381000" y="2438400"/>
            <a:ext cx="8534400" cy="3505200"/>
          </a:xfrm>
          <a:solidFill>
            <a:srgbClr val="FFFF00"/>
          </a:solidFill>
          <a:ln>
            <a:solidFill>
              <a:srgbClr val="993300"/>
            </a:solidFill>
          </a:ln>
        </p:spPr>
        <p:txBody>
          <a:bodyPr/>
          <a:lstStyle/>
          <a:p>
            <a:pPr algn="just">
              <a:buFontTx/>
              <a:buNone/>
            </a:pPr>
            <a:r>
              <a:rPr lang="en-US" smtClean="0">
                <a:solidFill>
                  <a:srgbClr val="FF0000"/>
                </a:solidFill>
                <a:latin typeface="Arial" charset="0"/>
              </a:rPr>
              <a:t>  </a:t>
            </a:r>
            <a:r>
              <a:rPr lang="en-US" sz="3600" smtClean="0">
                <a:solidFill>
                  <a:srgbClr val="FF0000"/>
                </a:solidFill>
                <a:latin typeface="Arial" charset="0"/>
              </a:rPr>
              <a:t>Ta có thể biến </a:t>
            </a:r>
            <a:r>
              <a:rPr lang="vi-VN" sz="3600" smtClean="0">
                <a:solidFill>
                  <a:srgbClr val="FF0000"/>
                </a:solidFill>
                <a:latin typeface="Arial" charset="0"/>
              </a:rPr>
              <a:t>đ</a:t>
            </a:r>
            <a:r>
              <a:rPr lang="en-US" sz="3600" smtClean="0">
                <a:solidFill>
                  <a:srgbClr val="FF0000"/>
                </a:solidFill>
                <a:latin typeface="Arial" charset="0"/>
              </a:rPr>
              <a:t>ổi phép chia một số tự nhiên cho một số thập phân thành phép chia một số tự nhiên cho một số tự nhiên bằng cách nhân cả Số bị chia và Số chia với 10, 100,1000</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Effect transition="in" filter="barn(outVertical)">
                                      <p:cBhvr>
                                        <p:cTn id="13" dur="5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autoUpdateAnimBg="0"/>
      <p:bldP spid="1741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99"/>
            </a:gs>
            <a:gs pos="100000">
              <a:srgbClr val="00CCFF"/>
            </a:gs>
          </a:gsLst>
          <a:lin ang="18900000" scaled="1"/>
        </a:gradFill>
        <a:effectLst/>
      </p:bgPr>
    </p:bg>
    <p:spTree>
      <p:nvGrpSpPr>
        <p:cNvPr id="1" name=""/>
        <p:cNvGrpSpPr/>
        <p:nvPr/>
      </p:nvGrpSpPr>
      <p:grpSpPr>
        <a:xfrm>
          <a:off x="0" y="0"/>
          <a:ext cx="0" cy="0"/>
          <a:chOff x="0" y="0"/>
          <a:chExt cx="0" cy="0"/>
        </a:xfrm>
      </p:grpSpPr>
      <p:sp>
        <p:nvSpPr>
          <p:cNvPr id="18434" name="AutoShape 2"/>
          <p:cNvSpPr>
            <a:spLocks noChangeArrowheads="1"/>
          </p:cNvSpPr>
          <p:nvPr>
            <p:ph type="title"/>
          </p:nvPr>
        </p:nvSpPr>
        <p:spPr>
          <a:xfrm>
            <a:off x="609600" y="304800"/>
            <a:ext cx="7772400" cy="2286000"/>
          </a:xfrm>
          <a:prstGeom prst="flowChartPunchedTape">
            <a:avLst/>
          </a:prstGeom>
          <a:solidFill>
            <a:srgbClr val="99CCFF"/>
          </a:solidFill>
          <a:ln w="28575">
            <a:solidFill>
              <a:srgbClr val="000080"/>
            </a:solidFill>
            <a:headEnd type="none" w="med" len="med"/>
            <a:tailEnd type="none" w="med" len="med"/>
          </a:ln>
        </p:spPr>
        <p:txBody>
          <a:bodyPr/>
          <a:lstStyle/>
          <a:p>
            <a:r>
              <a:rPr lang="en-US" sz="4000" smtClean="0">
                <a:latin typeface="Arial" charset="0"/>
              </a:rPr>
              <a:t>       </a:t>
            </a:r>
            <a:r>
              <a:rPr lang="en-US" sz="4000" smtClean="0">
                <a:solidFill>
                  <a:srgbClr val="CC3300"/>
                </a:solidFill>
                <a:latin typeface="Arial" charset="0"/>
              </a:rPr>
              <a:t>CÁC PHÉP CHIA ĐÃ HỌC</a:t>
            </a:r>
            <a:endParaRPr lang="en-US" sz="4000" smtClean="0">
              <a:latin typeface="Arial" charset="0"/>
            </a:endParaRPr>
          </a:p>
        </p:txBody>
      </p:sp>
      <p:sp>
        <p:nvSpPr>
          <p:cNvPr id="18435" name="Rectangle 3"/>
          <p:cNvSpPr>
            <a:spLocks noGrp="1" noChangeArrowheads="1"/>
          </p:cNvSpPr>
          <p:nvPr>
            <p:ph type="body" idx="1"/>
          </p:nvPr>
        </p:nvSpPr>
        <p:spPr>
          <a:xfrm>
            <a:off x="381000" y="3200400"/>
            <a:ext cx="8534400" cy="3124200"/>
          </a:xfrm>
          <a:solidFill>
            <a:srgbClr val="CCFFFF"/>
          </a:solidFill>
          <a:ln>
            <a:solidFill>
              <a:srgbClr val="993300"/>
            </a:solidFill>
          </a:ln>
        </p:spPr>
        <p:txBody>
          <a:bodyPr/>
          <a:lstStyle/>
          <a:p>
            <a:pPr>
              <a:buFont typeface="Wingdings" pitchFamily="2" charset="2"/>
              <a:buChar char="+"/>
            </a:pPr>
            <a:r>
              <a:rPr lang="en-US" smtClean="0">
                <a:solidFill>
                  <a:srgbClr val="FF0000"/>
                </a:solidFill>
                <a:latin typeface="Arial" charset="0"/>
              </a:rPr>
              <a:t>  </a:t>
            </a:r>
            <a:r>
              <a:rPr lang="en-US" sz="2800" smtClean="0">
                <a:solidFill>
                  <a:srgbClr val="FF0000"/>
                </a:solidFill>
                <a:latin typeface="Arial" charset="0"/>
              </a:rPr>
              <a:t>Chia một số tự nhiên cho một số thập phân</a:t>
            </a:r>
          </a:p>
          <a:p>
            <a:pPr>
              <a:buFont typeface="Wingdings" pitchFamily="2" charset="2"/>
              <a:buChar char="+"/>
            </a:pPr>
            <a:r>
              <a:rPr lang="en-US" sz="2800" smtClean="0">
                <a:solidFill>
                  <a:srgbClr val="FF0000"/>
                </a:solidFill>
                <a:latin typeface="Arial" charset="0"/>
              </a:rPr>
              <a:t>   Chia một số thập phân cho 10,100...</a:t>
            </a:r>
          </a:p>
          <a:p>
            <a:pPr>
              <a:buFont typeface="Wingdings" pitchFamily="2" charset="2"/>
              <a:buChar char="+"/>
            </a:pPr>
            <a:r>
              <a:rPr lang="en-US" sz="2800" smtClean="0">
                <a:solidFill>
                  <a:srgbClr val="FF0000"/>
                </a:solidFill>
                <a:latin typeface="Arial" charset="0"/>
              </a:rPr>
              <a:t>   Chia một số tự nhiên cho một số tự nhiên,      th</a:t>
            </a:r>
            <a:r>
              <a:rPr lang="vi-VN" sz="2800" smtClean="0">
                <a:solidFill>
                  <a:srgbClr val="FF0000"/>
                </a:solidFill>
                <a:latin typeface="Arial" charset="0"/>
              </a:rPr>
              <a:t>ươ</a:t>
            </a:r>
            <a:r>
              <a:rPr lang="en-US" sz="2800" smtClean="0">
                <a:solidFill>
                  <a:srgbClr val="FF0000"/>
                </a:solidFill>
                <a:latin typeface="Arial" charset="0"/>
              </a:rPr>
              <a:t>ng tìm </a:t>
            </a:r>
            <a:r>
              <a:rPr lang="vi-VN" sz="2800" smtClean="0">
                <a:solidFill>
                  <a:srgbClr val="FF0000"/>
                </a:solidFill>
                <a:latin typeface="Arial" charset="0"/>
              </a:rPr>
              <a:t>đư</a:t>
            </a:r>
            <a:r>
              <a:rPr lang="en-US" sz="2800" smtClean="0">
                <a:solidFill>
                  <a:srgbClr val="FF0000"/>
                </a:solidFill>
                <a:latin typeface="Arial" charset="0"/>
              </a:rPr>
              <a:t>ợc là một số thập phân</a:t>
            </a:r>
            <a:endParaRPr lang="en-US" smtClean="0">
              <a:solidFill>
                <a:srgbClr val="FF0000"/>
              </a:solidFill>
              <a:latin typeface="Arial"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randombar(vertical)">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dissolve">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dissolve">
                                      <p:cBhvr>
                                        <p:cTn id="17" dur="5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dissolve">
                                      <p:cBhvr>
                                        <p:cTn id="2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autoUpdateAnimBg="0"/>
      <p:bldP spid="18435" grpId="0" build="p" autoUpdateAnimBg="0"/>
    </p:bldLst>
  </p:timing>
</p:sld>
</file>

<file path=ppt/theme/theme1.xml><?xml version="1.0" encoding="utf-8"?>
<a:theme xmlns:a="http://schemas.openxmlformats.org/drawingml/2006/main" name="Blush">
  <a:themeElements>
    <a:clrScheme name="Blush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fontScheme name="Blush">
      <a:majorFont>
        <a:latin typeface="Impact"/>
        <a:ea typeface=""/>
        <a:cs typeface=""/>
      </a:majorFont>
      <a:minorFont>
        <a:latin typeface="Impac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ush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Blush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Blush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ush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Designs\BLUSH.POT</Template>
  <TotalTime>766</TotalTime>
  <Words>624</Words>
  <Application>Microsoft PowerPoint</Application>
  <PresentationFormat>On-screen Show (4:3)</PresentationFormat>
  <Paragraphs>109</Paragraphs>
  <Slides>26</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Times New Roman</vt:lpstr>
      <vt:lpstr>Arial</vt:lpstr>
      <vt:lpstr>Impact</vt:lpstr>
      <vt:lpstr>Monotype Sorts</vt:lpstr>
      <vt:lpstr>Symbol</vt:lpstr>
      <vt:lpstr>Wingdings</vt:lpstr>
      <vt:lpstr>.VnTime</vt:lpstr>
      <vt:lpstr>Blush</vt:lpstr>
      <vt:lpstr>Microsoft Clip Gallery</vt:lpstr>
      <vt:lpstr> TIẾT 79 - CHIA MỘT SỐ TỰ NHIÊN CHO MỘT SỐ THẬP PHÂN</vt:lpstr>
      <vt:lpstr>MỤC TIÊU BÀI HỌC</vt:lpstr>
      <vt:lpstr>KIỂM TRA BÀI CŨ</vt:lpstr>
      <vt:lpstr>KIỂM TRA BÀI CŨ</vt:lpstr>
      <vt:lpstr>NHẬN XÉT</vt:lpstr>
      <vt:lpstr>KẾT LUẬN</vt:lpstr>
      <vt:lpstr>NHẬN XÉT 2 PHÉP TÍNH</vt:lpstr>
      <vt:lpstr>       NHẬN XÉT </vt:lpstr>
      <vt:lpstr>       CÁC PHÉP CHIA ĐÃ HỌC</vt:lpstr>
      <vt:lpstr>CHIA MỘT SỐ TỰ NHIÊN CHO MỘT SỐ THẬP PHÂN</vt:lpstr>
      <vt:lpstr>VÍ DỤ   Cho một mảnh vườn hình chữ nhật có chu vi bằng 87 mét.Chiều dài mảnh vườn là 14,5 mét. Tính chiều rộng mảnh vườn đó</vt:lpstr>
      <vt:lpstr>Slide 12</vt:lpstr>
      <vt:lpstr>CÁCH THỰC HIỆN PHÉP CHIA</vt:lpstr>
      <vt:lpstr>HÌNH THÀNH QUY TẮC CHIA</vt:lpstr>
      <vt:lpstr>Slide 15</vt:lpstr>
      <vt:lpstr>HÌNH THÀNH QUY TẮC CHIA</vt:lpstr>
      <vt:lpstr>HÌNH THÀNH QUY TẮC CHIA</vt:lpstr>
      <vt:lpstr>Ví dụ 2 : Thực hiện phép chia   112 : 2,24</vt:lpstr>
      <vt:lpstr>Slide 19</vt:lpstr>
      <vt:lpstr>QUY TẮC THỰC HIỆN  PHÉP CHIA</vt:lpstr>
      <vt:lpstr>THỰC HÀNH</vt:lpstr>
      <vt:lpstr>THỰC HÀNH</vt:lpstr>
      <vt:lpstr>THỰC HÀNH</vt:lpstr>
      <vt:lpstr>THỰC HÀNH</vt:lpstr>
      <vt:lpstr>THỰC HÀNH</vt:lpstr>
      <vt:lpstr>Slide 26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Môc tiªu : To¸n 5 - tiÕt 79 - Chia 1 sè tù nhiªn cho 1 sè thËp ph©n</dc:title>
  <dc:creator>T</dc:creator>
  <cp:lastModifiedBy>CSTeam</cp:lastModifiedBy>
  <cp:revision>36</cp:revision>
  <dcterms:created xsi:type="dcterms:W3CDTF">2001-08-09T23:07:06Z</dcterms:created>
  <dcterms:modified xsi:type="dcterms:W3CDTF">2016-06-30T03:34:39Z</dcterms:modified>
</cp:coreProperties>
</file>