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10"/>
  </p:notesMasterIdLst>
  <p:sldIdLst>
    <p:sldId id="265" r:id="rId2"/>
    <p:sldId id="266" r:id="rId3"/>
    <p:sldId id="257" r:id="rId4"/>
    <p:sldId id="273" r:id="rId5"/>
    <p:sldId id="258" r:id="rId6"/>
    <p:sldId id="262" r:id="rId7"/>
    <p:sldId id="263" r:id="rId8"/>
    <p:sldId id="272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3300"/>
    <a:srgbClr val="9900CC"/>
    <a:srgbClr val="00FF00"/>
    <a:srgbClr val="CC00FF"/>
    <a:srgbClr val="0000FF"/>
    <a:srgbClr val="006600"/>
    <a:srgbClr val="FFFFFF"/>
    <a:srgbClr val="0202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234" autoAdjust="0"/>
    <p:restoredTop sz="92624" autoAdjust="0"/>
  </p:normalViewPr>
  <p:slideViewPr>
    <p:cSldViewPr>
      <p:cViewPr varScale="1">
        <p:scale>
          <a:sx n="40" d="100"/>
          <a:sy n="40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394E65A-65C0-41F0-8A25-D377E2E73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8D325F-817E-42B0-A74E-436EDD33BE8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9255D-C536-430B-BE1D-53B292BD8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DCF3F-1F5B-488D-94E5-6BBA5C46E4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DC1BA-ECDA-4586-85B1-36B8400DD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EA889-430E-4F3B-9071-76E5554B35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11189-C560-46AD-82B6-A5B19853D2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98786-DA9E-49F1-A953-B87C884F6D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465BE-77DE-447D-A721-04BB9046EA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2DD96-836D-4659-A4DD-DDE9E1274F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3E5EC-3C2B-464C-B6B8-2BCEE6B234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D2FAF-AEE5-4B36-B05E-E5C1C9D122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B4F7A-DF15-4D24-A85F-0F9AC7A47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E9155-3C4A-4D2D-9A2E-06F282C80C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9AFC3-17D9-49FD-B4ED-7C84353D1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50000">
              <a:schemeClr val="accent1"/>
            </a:gs>
            <a:gs pos="100000">
              <a:srgbClr val="CC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17FB6EF-C984-4C6E-BB06-C683D35E6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18.bin"/><Relationship Id="rId9" Type="http://schemas.openxmlformats.org/officeDocument/2006/relationships/oleObject" Target="../embeddings/oleObject2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8.bin"/><Relationship Id="rId12" Type="http://schemas.openxmlformats.org/officeDocument/2006/relationships/oleObject" Target="../embeddings/oleObject3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7.bin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6.bin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3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7.bin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1600200" y="228600"/>
            <a:ext cx="6324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762000" y="8382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>
                <a:solidFill>
                  <a:srgbClr val="FF0000"/>
                </a:solidFill>
              </a:rPr>
              <a:t>Toán:</a:t>
            </a:r>
          </a:p>
        </p:txBody>
      </p:sp>
      <p:sp>
        <p:nvSpPr>
          <p:cNvPr id="76807" name="WordArt 7"/>
          <p:cNvSpPr>
            <a:spLocks noChangeArrowheads="1" noChangeShapeType="1" noTextEdit="1"/>
          </p:cNvSpPr>
          <p:nvPr/>
        </p:nvSpPr>
        <p:spPr bwMode="auto">
          <a:xfrm>
            <a:off x="2743200" y="1371600"/>
            <a:ext cx="41910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Kiểm tra bài cũ:</a:t>
            </a: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762000" y="2743200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1. Viết các phân số sau thành phân số thập phân</a:t>
            </a:r>
          </a:p>
        </p:txBody>
      </p:sp>
      <p:graphicFrame>
        <p:nvGraphicFramePr>
          <p:cNvPr id="76812" name="Object 12"/>
          <p:cNvGraphicFramePr>
            <a:graphicFrameLocks noChangeAspect="1"/>
          </p:cNvGraphicFramePr>
          <p:nvPr>
            <p:ph sz="quarter" idx="1"/>
          </p:nvPr>
        </p:nvGraphicFramePr>
        <p:xfrm>
          <a:off x="228600" y="4876800"/>
          <a:ext cx="3657600" cy="1295400"/>
        </p:xfrm>
        <a:graphic>
          <a:graphicData uri="http://schemas.openxmlformats.org/presentationml/2006/ole">
            <p:oleObj spid="_x0000_s1026" name="Equation" r:id="rId3" imgW="977476" imgH="393529" progId="Equation.3">
              <p:embed/>
            </p:oleObj>
          </a:graphicData>
        </a:graphic>
      </p:graphicFrame>
      <p:graphicFrame>
        <p:nvGraphicFramePr>
          <p:cNvPr id="76814" name="Object 14"/>
          <p:cNvGraphicFramePr>
            <a:graphicFrameLocks noChangeAspect="1"/>
          </p:cNvGraphicFramePr>
          <p:nvPr>
            <p:ph sz="quarter" idx="2"/>
          </p:nvPr>
        </p:nvGraphicFramePr>
        <p:xfrm>
          <a:off x="5410200" y="3429000"/>
          <a:ext cx="609600" cy="1066800"/>
        </p:xfrm>
        <a:graphic>
          <a:graphicData uri="http://schemas.openxmlformats.org/presentationml/2006/ole">
            <p:oleObj spid="_x0000_s1027" name="Equation" r:id="rId4" imgW="330057" imgH="393529" progId="Equation.3">
              <p:embed/>
            </p:oleObj>
          </a:graphicData>
        </a:graphic>
      </p:graphicFrame>
      <p:graphicFrame>
        <p:nvGraphicFramePr>
          <p:cNvPr id="76817" name="Object 17"/>
          <p:cNvGraphicFramePr>
            <a:graphicFrameLocks noChangeAspect="1"/>
          </p:cNvGraphicFramePr>
          <p:nvPr>
            <p:ph sz="quarter" idx="3"/>
          </p:nvPr>
        </p:nvGraphicFramePr>
        <p:xfrm>
          <a:off x="838200" y="3352800"/>
          <a:ext cx="914400" cy="1143000"/>
        </p:xfrm>
        <a:graphic>
          <a:graphicData uri="http://schemas.openxmlformats.org/presentationml/2006/ole">
            <p:oleObj spid="_x0000_s1028" name="Equation" r:id="rId5" imgW="317225" imgH="393359" progId="Equation.3">
              <p:embed/>
            </p:oleObj>
          </a:graphicData>
        </a:graphic>
      </p:graphicFrame>
      <p:graphicFrame>
        <p:nvGraphicFramePr>
          <p:cNvPr id="76820" name="Object 20"/>
          <p:cNvGraphicFramePr>
            <a:graphicFrameLocks noChangeAspect="1"/>
          </p:cNvGraphicFramePr>
          <p:nvPr>
            <p:ph sz="quarter" idx="4"/>
          </p:nvPr>
        </p:nvGraphicFramePr>
        <p:xfrm>
          <a:off x="5029200" y="4876800"/>
          <a:ext cx="3886200" cy="1247775"/>
        </p:xfrm>
        <a:graphic>
          <a:graphicData uri="http://schemas.openxmlformats.org/presentationml/2006/ole">
            <p:oleObj spid="_x0000_s1029" name="Equation" r:id="rId6" imgW="1155700" imgH="393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76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76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6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6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76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6" grpId="0"/>
      <p:bldP spid="76807" grpId="0" animBg="1"/>
      <p:bldP spid="7680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5"/>
          <p:cNvSpPr txBox="1">
            <a:spLocks noChangeArrowheads="1"/>
          </p:cNvSpPr>
          <p:nvPr/>
        </p:nvSpPr>
        <p:spPr bwMode="auto">
          <a:xfrm>
            <a:off x="381000" y="947738"/>
            <a:ext cx="1752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u="sng">
                <a:solidFill>
                  <a:srgbClr val="FF0000"/>
                </a:solidFill>
              </a:rPr>
              <a:t>Toán:</a:t>
            </a:r>
          </a:p>
        </p:txBody>
      </p:sp>
      <p:sp>
        <p:nvSpPr>
          <p:cNvPr id="81926" name="WordArt 6"/>
          <p:cNvSpPr>
            <a:spLocks noChangeArrowheads="1" noChangeShapeType="1" noTextEdit="1"/>
          </p:cNvSpPr>
          <p:nvPr/>
        </p:nvSpPr>
        <p:spPr bwMode="auto">
          <a:xfrm>
            <a:off x="2286000" y="762000"/>
            <a:ext cx="64008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993366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Ôn tập: phép cộng và phép trừ hai phân số</a:t>
            </a:r>
          </a:p>
        </p:txBody>
      </p:sp>
      <p:sp>
        <p:nvSpPr>
          <p:cNvPr id="81927" name="Text Box 7"/>
          <p:cNvSpPr txBox="1">
            <a:spLocks noChangeArrowheads="1"/>
          </p:cNvSpPr>
          <p:nvPr/>
        </p:nvSpPr>
        <p:spPr bwMode="auto">
          <a:xfrm>
            <a:off x="304800" y="1905000"/>
            <a:ext cx="8839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400">
                <a:solidFill>
                  <a:srgbClr val="0000FF"/>
                </a:solidFill>
              </a:rPr>
              <a:t>       1. Muốn cộng (hoặc trừ) hai phân số cùng mẫu số ta cộng (hoặc trừ) hai tử số với nhau và giữ nguyên mẫu số.</a:t>
            </a:r>
          </a:p>
        </p:txBody>
      </p:sp>
      <p:sp>
        <p:nvSpPr>
          <p:cNvPr id="81928" name="Text Box 8"/>
          <p:cNvSpPr txBox="1">
            <a:spLocks noChangeArrowheads="1"/>
          </p:cNvSpPr>
          <p:nvPr/>
        </p:nvSpPr>
        <p:spPr bwMode="auto">
          <a:xfrm>
            <a:off x="228600" y="3000375"/>
            <a:ext cx="1233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Ví dụ 1:</a:t>
            </a:r>
          </a:p>
        </p:txBody>
      </p:sp>
      <p:sp>
        <p:nvSpPr>
          <p:cNvPr id="81929" name="Text Box 9"/>
          <p:cNvSpPr txBox="1">
            <a:spLocks noChangeArrowheads="1"/>
          </p:cNvSpPr>
          <p:nvPr/>
        </p:nvSpPr>
        <p:spPr bwMode="auto">
          <a:xfrm>
            <a:off x="228600" y="4067175"/>
            <a:ext cx="1233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Ví dụ 2:</a:t>
            </a:r>
          </a:p>
        </p:txBody>
      </p:sp>
      <p:graphicFrame>
        <p:nvGraphicFramePr>
          <p:cNvPr id="81930" name="Object 10"/>
          <p:cNvGraphicFramePr>
            <a:graphicFrameLocks noChangeAspect="1"/>
          </p:cNvGraphicFramePr>
          <p:nvPr/>
        </p:nvGraphicFramePr>
        <p:xfrm>
          <a:off x="1981200" y="2971800"/>
          <a:ext cx="1295400" cy="685800"/>
        </p:xfrm>
        <a:graphic>
          <a:graphicData uri="http://schemas.openxmlformats.org/presentationml/2006/ole">
            <p:oleObj spid="_x0000_s2050" name="Equation" r:id="rId3" imgW="609336" imgH="393529" progId="Equation.DSMT4">
              <p:embed/>
            </p:oleObj>
          </a:graphicData>
        </a:graphic>
      </p:graphicFrame>
      <p:graphicFrame>
        <p:nvGraphicFramePr>
          <p:cNvPr id="81931" name="Object 11"/>
          <p:cNvGraphicFramePr>
            <a:graphicFrameLocks noChangeAspect="1"/>
          </p:cNvGraphicFramePr>
          <p:nvPr/>
        </p:nvGraphicFramePr>
        <p:xfrm>
          <a:off x="3352800" y="2971800"/>
          <a:ext cx="1066800" cy="685800"/>
        </p:xfrm>
        <a:graphic>
          <a:graphicData uri="http://schemas.openxmlformats.org/presentationml/2006/ole">
            <p:oleObj spid="_x0000_s2051" name="Equation" r:id="rId4" imgW="571252" imgH="393529" progId="Equation.DSMT4">
              <p:embed/>
            </p:oleObj>
          </a:graphicData>
        </a:graphic>
      </p:graphicFrame>
      <p:graphicFrame>
        <p:nvGraphicFramePr>
          <p:cNvPr id="81932" name="Object 12"/>
          <p:cNvGraphicFramePr>
            <a:graphicFrameLocks noChangeAspect="1"/>
          </p:cNvGraphicFramePr>
          <p:nvPr/>
        </p:nvGraphicFramePr>
        <p:xfrm>
          <a:off x="4473575" y="2970213"/>
          <a:ext cx="403225" cy="685800"/>
        </p:xfrm>
        <a:graphic>
          <a:graphicData uri="http://schemas.openxmlformats.org/presentationml/2006/ole">
            <p:oleObj spid="_x0000_s2052" name="Equation" r:id="rId5" imgW="215713" imgH="393359" progId="Equation.DSMT4">
              <p:embed/>
            </p:oleObj>
          </a:graphicData>
        </a:graphic>
      </p:graphicFrame>
      <p:graphicFrame>
        <p:nvGraphicFramePr>
          <p:cNvPr id="81933" name="Object 13"/>
          <p:cNvGraphicFramePr>
            <a:graphicFrameLocks noChangeAspect="1"/>
          </p:cNvGraphicFramePr>
          <p:nvPr/>
        </p:nvGraphicFramePr>
        <p:xfrm>
          <a:off x="1847850" y="3962400"/>
          <a:ext cx="1457325" cy="685800"/>
        </p:xfrm>
        <a:graphic>
          <a:graphicData uri="http://schemas.openxmlformats.org/presentationml/2006/ole">
            <p:oleObj spid="_x0000_s2053" name="Equation" r:id="rId6" imgW="685800" imgH="393700" progId="Equation.DSMT4">
              <p:embed/>
            </p:oleObj>
          </a:graphicData>
        </a:graphic>
      </p:graphicFrame>
      <p:graphicFrame>
        <p:nvGraphicFramePr>
          <p:cNvPr id="81934" name="Object 14"/>
          <p:cNvGraphicFramePr>
            <a:graphicFrameLocks noChangeAspect="1"/>
          </p:cNvGraphicFramePr>
          <p:nvPr/>
        </p:nvGraphicFramePr>
        <p:xfrm>
          <a:off x="3276600" y="3962400"/>
          <a:ext cx="1114425" cy="685800"/>
        </p:xfrm>
        <a:graphic>
          <a:graphicData uri="http://schemas.openxmlformats.org/presentationml/2006/ole">
            <p:oleObj spid="_x0000_s2054" name="Equation" r:id="rId7" imgW="596641" imgH="393529" progId="Equation.DSMT4">
              <p:embed/>
            </p:oleObj>
          </a:graphicData>
        </a:graphic>
      </p:graphicFrame>
      <p:graphicFrame>
        <p:nvGraphicFramePr>
          <p:cNvPr id="81935" name="Object 15"/>
          <p:cNvGraphicFramePr>
            <a:graphicFrameLocks noChangeAspect="1"/>
          </p:cNvGraphicFramePr>
          <p:nvPr/>
        </p:nvGraphicFramePr>
        <p:xfrm>
          <a:off x="4373563" y="3960813"/>
          <a:ext cx="498475" cy="685800"/>
        </p:xfrm>
        <a:graphic>
          <a:graphicData uri="http://schemas.openxmlformats.org/presentationml/2006/ole">
            <p:oleObj spid="_x0000_s2055" name="Equation" r:id="rId8" imgW="266469" imgH="393359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1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1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1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81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81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81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81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81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819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819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6" grpId="0" animBg="1"/>
      <p:bldP spid="81927" grpId="0"/>
      <p:bldP spid="81928" grpId="0"/>
      <p:bldP spid="819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34" name="Text Box 70"/>
          <p:cNvSpPr txBox="1">
            <a:spLocks noChangeArrowheads="1"/>
          </p:cNvSpPr>
          <p:nvPr/>
        </p:nvSpPr>
        <p:spPr bwMode="auto">
          <a:xfrm>
            <a:off x="228600" y="2698750"/>
            <a:ext cx="8610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400">
                <a:solidFill>
                  <a:srgbClr val="0000FF"/>
                </a:solidFill>
              </a:rPr>
              <a:t>          2. Muốn cộng (hoặc trừ) hai phân số khác mẫu số ta  quy đồng mẫu số, rồi cộng (hoặc trừ) hai phân số đã được quy đồng mẫu số.</a:t>
            </a:r>
          </a:p>
        </p:txBody>
      </p:sp>
      <p:sp>
        <p:nvSpPr>
          <p:cNvPr id="62535" name="Text Box 71"/>
          <p:cNvSpPr txBox="1">
            <a:spLocks noChangeArrowheads="1"/>
          </p:cNvSpPr>
          <p:nvPr/>
        </p:nvSpPr>
        <p:spPr bwMode="auto">
          <a:xfrm>
            <a:off x="228600" y="4022725"/>
            <a:ext cx="1317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Ví dụ 1 :</a:t>
            </a:r>
          </a:p>
        </p:txBody>
      </p:sp>
      <p:graphicFrame>
        <p:nvGraphicFramePr>
          <p:cNvPr id="62537" name="Object 73"/>
          <p:cNvGraphicFramePr>
            <a:graphicFrameLocks noChangeAspect="1"/>
          </p:cNvGraphicFramePr>
          <p:nvPr/>
        </p:nvGraphicFramePr>
        <p:xfrm>
          <a:off x="1470025" y="3962400"/>
          <a:ext cx="1403350" cy="685800"/>
        </p:xfrm>
        <a:graphic>
          <a:graphicData uri="http://schemas.openxmlformats.org/presentationml/2006/ole">
            <p:oleObj spid="_x0000_s3074" name="Equation" r:id="rId3" imgW="660113" imgH="393529" progId="Equation.DSMT4">
              <p:embed/>
            </p:oleObj>
          </a:graphicData>
        </a:graphic>
      </p:graphicFrame>
      <p:graphicFrame>
        <p:nvGraphicFramePr>
          <p:cNvPr id="62538" name="Object 74"/>
          <p:cNvGraphicFramePr>
            <a:graphicFrameLocks noChangeAspect="1"/>
          </p:cNvGraphicFramePr>
          <p:nvPr/>
        </p:nvGraphicFramePr>
        <p:xfrm>
          <a:off x="2847975" y="3962400"/>
          <a:ext cx="1495425" cy="685800"/>
        </p:xfrm>
        <a:graphic>
          <a:graphicData uri="http://schemas.openxmlformats.org/presentationml/2006/ole">
            <p:oleObj spid="_x0000_s3075" name="Equation" r:id="rId4" imgW="799753" imgH="393529" progId="Equation.DSMT4">
              <p:embed/>
            </p:oleObj>
          </a:graphicData>
        </a:graphic>
      </p:graphicFrame>
      <p:graphicFrame>
        <p:nvGraphicFramePr>
          <p:cNvPr id="62539" name="Object 75"/>
          <p:cNvGraphicFramePr>
            <a:graphicFrameLocks noChangeAspect="1"/>
          </p:cNvGraphicFramePr>
          <p:nvPr/>
        </p:nvGraphicFramePr>
        <p:xfrm>
          <a:off x="4251325" y="3960813"/>
          <a:ext cx="544513" cy="685800"/>
        </p:xfrm>
        <a:graphic>
          <a:graphicData uri="http://schemas.openxmlformats.org/presentationml/2006/ole">
            <p:oleObj spid="_x0000_s3076" name="Equation" r:id="rId5" imgW="291973" imgH="393529" progId="Equation.DSMT4">
              <p:embed/>
            </p:oleObj>
          </a:graphicData>
        </a:graphic>
      </p:graphicFrame>
      <p:sp>
        <p:nvSpPr>
          <p:cNvPr id="62540" name="Text Box 76"/>
          <p:cNvSpPr txBox="1">
            <a:spLocks noChangeArrowheads="1"/>
          </p:cNvSpPr>
          <p:nvPr/>
        </p:nvSpPr>
        <p:spPr bwMode="auto">
          <a:xfrm>
            <a:off x="228600" y="5089525"/>
            <a:ext cx="1317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Ví dụ 2 :</a:t>
            </a:r>
          </a:p>
        </p:txBody>
      </p:sp>
      <p:graphicFrame>
        <p:nvGraphicFramePr>
          <p:cNvPr id="62541" name="Object 77"/>
          <p:cNvGraphicFramePr>
            <a:graphicFrameLocks noChangeAspect="1"/>
          </p:cNvGraphicFramePr>
          <p:nvPr/>
        </p:nvGraphicFramePr>
        <p:xfrm>
          <a:off x="1565275" y="5029200"/>
          <a:ext cx="1214438" cy="685800"/>
        </p:xfrm>
        <a:graphic>
          <a:graphicData uri="http://schemas.openxmlformats.org/presentationml/2006/ole">
            <p:oleObj spid="_x0000_s3077" name="Equation" r:id="rId6" imgW="571252" imgH="393529" progId="Equation.DSMT4">
              <p:embed/>
            </p:oleObj>
          </a:graphicData>
        </a:graphic>
      </p:graphicFrame>
      <p:graphicFrame>
        <p:nvGraphicFramePr>
          <p:cNvPr id="62542" name="Object 78"/>
          <p:cNvGraphicFramePr>
            <a:graphicFrameLocks noChangeAspect="1"/>
          </p:cNvGraphicFramePr>
          <p:nvPr/>
        </p:nvGraphicFramePr>
        <p:xfrm>
          <a:off x="2789238" y="5027613"/>
          <a:ext cx="1327150" cy="685800"/>
        </p:xfrm>
        <a:graphic>
          <a:graphicData uri="http://schemas.openxmlformats.org/presentationml/2006/ole">
            <p:oleObj spid="_x0000_s3078" name="Equation" r:id="rId7" imgW="710891" imgH="393529" progId="Equation.DSMT4">
              <p:embed/>
            </p:oleObj>
          </a:graphicData>
        </a:graphic>
      </p:graphicFrame>
      <p:graphicFrame>
        <p:nvGraphicFramePr>
          <p:cNvPr id="62543" name="Object 79"/>
          <p:cNvGraphicFramePr>
            <a:graphicFrameLocks noChangeAspect="1"/>
          </p:cNvGraphicFramePr>
          <p:nvPr/>
        </p:nvGraphicFramePr>
        <p:xfrm>
          <a:off x="4203700" y="5027613"/>
          <a:ext cx="544513" cy="685800"/>
        </p:xfrm>
        <a:graphic>
          <a:graphicData uri="http://schemas.openxmlformats.org/presentationml/2006/ole">
            <p:oleObj spid="_x0000_s3079" name="Equation" r:id="rId8" imgW="291973" imgH="393529" progId="Equation.DSMT4">
              <p:embed/>
            </p:oleObj>
          </a:graphicData>
        </a:graphic>
      </p:graphicFrame>
      <p:sp>
        <p:nvSpPr>
          <p:cNvPr id="3083" name="Text Box 81"/>
          <p:cNvSpPr txBox="1">
            <a:spLocks noChangeArrowheads="1"/>
          </p:cNvSpPr>
          <p:nvPr/>
        </p:nvSpPr>
        <p:spPr bwMode="auto">
          <a:xfrm>
            <a:off x="381000" y="947738"/>
            <a:ext cx="1752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u="sng">
                <a:solidFill>
                  <a:srgbClr val="FF0000"/>
                </a:solidFill>
              </a:rPr>
              <a:t>Toán:</a:t>
            </a:r>
          </a:p>
        </p:txBody>
      </p:sp>
      <p:sp>
        <p:nvSpPr>
          <p:cNvPr id="3084" name="WordArt 82"/>
          <p:cNvSpPr>
            <a:spLocks noChangeArrowheads="1" noChangeShapeType="1" noTextEdit="1"/>
          </p:cNvSpPr>
          <p:nvPr/>
        </p:nvSpPr>
        <p:spPr bwMode="auto">
          <a:xfrm>
            <a:off x="2133600" y="762000"/>
            <a:ext cx="64008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Ôn tập: phép cộng và phép trừ hai phân số</a:t>
            </a:r>
          </a:p>
        </p:txBody>
      </p:sp>
      <p:sp>
        <p:nvSpPr>
          <p:cNvPr id="3085" name="Text Box 83"/>
          <p:cNvSpPr txBox="1">
            <a:spLocks noChangeArrowheads="1"/>
          </p:cNvSpPr>
          <p:nvPr/>
        </p:nvSpPr>
        <p:spPr bwMode="auto">
          <a:xfrm>
            <a:off x="685800" y="1828800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FF"/>
                </a:solidFill>
              </a:rPr>
              <a:t>     </a:t>
            </a:r>
            <a:r>
              <a:rPr lang="en-US" sz="2400">
                <a:solidFill>
                  <a:srgbClr val="CC00FF"/>
                </a:solidFill>
              </a:rPr>
              <a:t>1. Muốn cộng (hoặc trừ) hai phân số cùng mẫu số ta cộng (hoặc trừ) hai tử số với nhau và giữ nguyên mẫu số.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6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625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625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625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34" grpId="0"/>
      <p:bldP spid="62535" grpId="0"/>
      <p:bldP spid="625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2"/>
          <p:cNvSpPr txBox="1">
            <a:spLocks noChangeArrowheads="1"/>
          </p:cNvSpPr>
          <p:nvPr/>
        </p:nvSpPr>
        <p:spPr bwMode="auto">
          <a:xfrm>
            <a:off x="381000" y="947738"/>
            <a:ext cx="1752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u="sng">
                <a:solidFill>
                  <a:srgbClr val="FF0000"/>
                </a:solidFill>
              </a:rPr>
              <a:t>Toán:</a:t>
            </a:r>
          </a:p>
        </p:txBody>
      </p:sp>
      <p:sp>
        <p:nvSpPr>
          <p:cNvPr id="8195" name="WordArt 13"/>
          <p:cNvSpPr>
            <a:spLocks noChangeArrowheads="1" noChangeShapeType="1" noTextEdit="1"/>
          </p:cNvSpPr>
          <p:nvPr/>
        </p:nvSpPr>
        <p:spPr bwMode="auto">
          <a:xfrm>
            <a:off x="2133600" y="762000"/>
            <a:ext cx="64008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Ôn tập: phép cộng và phép trừ hai phân số</a:t>
            </a:r>
          </a:p>
        </p:txBody>
      </p:sp>
      <p:sp>
        <p:nvSpPr>
          <p:cNvPr id="8196" name="WordArt 15"/>
          <p:cNvSpPr>
            <a:spLocks noChangeArrowheads="1" noChangeShapeType="1" noTextEdit="1"/>
          </p:cNvSpPr>
          <p:nvPr/>
        </p:nvSpPr>
        <p:spPr bwMode="auto">
          <a:xfrm>
            <a:off x="2286000" y="2438400"/>
            <a:ext cx="39624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381000" y="1908175"/>
            <a:ext cx="173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 u="sng">
                <a:solidFill>
                  <a:srgbClr val="0000FF"/>
                </a:solidFill>
              </a:rPr>
              <a:t>Bài 1:</a:t>
            </a:r>
            <a:r>
              <a:rPr lang="en-US" sz="2400" b="1">
                <a:solidFill>
                  <a:srgbClr val="0000FF"/>
                </a:solidFill>
              </a:rPr>
              <a:t> Tính</a:t>
            </a:r>
          </a:p>
        </p:txBody>
      </p:sp>
      <p:graphicFrame>
        <p:nvGraphicFramePr>
          <p:cNvPr id="65571" name="Object 35"/>
          <p:cNvGraphicFramePr>
            <a:graphicFrameLocks noChangeAspect="1"/>
          </p:cNvGraphicFramePr>
          <p:nvPr/>
        </p:nvGraphicFramePr>
        <p:xfrm>
          <a:off x="122238" y="2438400"/>
          <a:ext cx="2043112" cy="871538"/>
        </p:xfrm>
        <a:graphic>
          <a:graphicData uri="http://schemas.openxmlformats.org/presentationml/2006/ole">
            <p:oleObj spid="_x0000_s4098" name="Equation" r:id="rId3" imgW="799753" imgH="393529" progId="Equation.DSMT4">
              <p:embed/>
            </p:oleObj>
          </a:graphicData>
        </a:graphic>
      </p:graphicFrame>
      <p:graphicFrame>
        <p:nvGraphicFramePr>
          <p:cNvPr id="65572" name="Object 36"/>
          <p:cNvGraphicFramePr>
            <a:graphicFrameLocks noChangeAspect="1"/>
          </p:cNvGraphicFramePr>
          <p:nvPr/>
        </p:nvGraphicFramePr>
        <p:xfrm>
          <a:off x="185738" y="3352800"/>
          <a:ext cx="1912937" cy="871538"/>
        </p:xfrm>
        <a:graphic>
          <a:graphicData uri="http://schemas.openxmlformats.org/presentationml/2006/ole">
            <p:oleObj spid="_x0000_s4099" name="Equation" r:id="rId4" imgW="748975" imgH="393529" progId="Equation.DSMT4">
              <p:embed/>
            </p:oleObj>
          </a:graphicData>
        </a:graphic>
      </p:graphicFrame>
      <p:graphicFrame>
        <p:nvGraphicFramePr>
          <p:cNvPr id="65573" name="Object 37"/>
          <p:cNvGraphicFramePr>
            <a:graphicFrameLocks noChangeAspect="1"/>
          </p:cNvGraphicFramePr>
          <p:nvPr/>
        </p:nvGraphicFramePr>
        <p:xfrm>
          <a:off x="92075" y="4343400"/>
          <a:ext cx="2041525" cy="871538"/>
        </p:xfrm>
        <a:graphic>
          <a:graphicData uri="http://schemas.openxmlformats.org/presentationml/2006/ole">
            <p:oleObj spid="_x0000_s4100" name="Equation" r:id="rId5" imgW="799753" imgH="393529" progId="Equation.DSMT4">
              <p:embed/>
            </p:oleObj>
          </a:graphicData>
        </a:graphic>
      </p:graphicFrame>
      <p:graphicFrame>
        <p:nvGraphicFramePr>
          <p:cNvPr id="65574" name="Object 38"/>
          <p:cNvGraphicFramePr>
            <a:graphicFrameLocks noChangeAspect="1"/>
          </p:cNvGraphicFramePr>
          <p:nvPr/>
        </p:nvGraphicFramePr>
        <p:xfrm>
          <a:off x="123825" y="5257800"/>
          <a:ext cx="1978025" cy="871538"/>
        </p:xfrm>
        <a:graphic>
          <a:graphicData uri="http://schemas.openxmlformats.org/presentationml/2006/ole">
            <p:oleObj spid="_x0000_s4101" name="Equation" r:id="rId6" imgW="774364" imgH="393529" progId="Equation.DSMT4">
              <p:embed/>
            </p:oleObj>
          </a:graphicData>
        </a:graphic>
      </p:graphicFrame>
      <p:graphicFrame>
        <p:nvGraphicFramePr>
          <p:cNvPr id="65575" name="Object 39"/>
          <p:cNvGraphicFramePr>
            <a:graphicFrameLocks noChangeAspect="1"/>
          </p:cNvGraphicFramePr>
          <p:nvPr/>
        </p:nvGraphicFramePr>
        <p:xfrm>
          <a:off x="2151063" y="2413000"/>
          <a:ext cx="2497137" cy="871538"/>
        </p:xfrm>
        <a:graphic>
          <a:graphicData uri="http://schemas.openxmlformats.org/presentationml/2006/ole">
            <p:oleObj spid="_x0000_s4102" name="Equation" r:id="rId7" imgW="977476" imgH="393529" progId="Equation.DSMT4">
              <p:embed/>
            </p:oleObj>
          </a:graphicData>
        </a:graphic>
      </p:graphicFrame>
      <p:graphicFrame>
        <p:nvGraphicFramePr>
          <p:cNvPr id="65576" name="Object 40"/>
          <p:cNvGraphicFramePr>
            <a:graphicFrameLocks noChangeAspect="1"/>
          </p:cNvGraphicFramePr>
          <p:nvPr/>
        </p:nvGraphicFramePr>
        <p:xfrm>
          <a:off x="1944688" y="3352800"/>
          <a:ext cx="2627312" cy="871538"/>
        </p:xfrm>
        <a:graphic>
          <a:graphicData uri="http://schemas.openxmlformats.org/presentationml/2006/ole">
            <p:oleObj spid="_x0000_s4103" name="Equation" r:id="rId8" imgW="1028254" imgH="393529" progId="Equation.DSMT4">
              <p:embed/>
            </p:oleObj>
          </a:graphicData>
        </a:graphic>
      </p:graphicFrame>
      <p:graphicFrame>
        <p:nvGraphicFramePr>
          <p:cNvPr id="65577" name="Object 41"/>
          <p:cNvGraphicFramePr>
            <a:graphicFrameLocks noChangeAspect="1"/>
          </p:cNvGraphicFramePr>
          <p:nvPr/>
        </p:nvGraphicFramePr>
        <p:xfrm>
          <a:off x="2259013" y="4318000"/>
          <a:ext cx="2398712" cy="871538"/>
        </p:xfrm>
        <a:graphic>
          <a:graphicData uri="http://schemas.openxmlformats.org/presentationml/2006/ole">
            <p:oleObj spid="_x0000_s4104" name="Equation" r:id="rId9" imgW="939392" imgH="393529" progId="Equation.DSMT4">
              <p:embed/>
            </p:oleObj>
          </a:graphicData>
        </a:graphic>
      </p:graphicFrame>
      <p:graphicFrame>
        <p:nvGraphicFramePr>
          <p:cNvPr id="65578" name="Object 42"/>
          <p:cNvGraphicFramePr>
            <a:graphicFrameLocks noChangeAspect="1"/>
          </p:cNvGraphicFramePr>
          <p:nvPr/>
        </p:nvGraphicFramePr>
        <p:xfrm>
          <a:off x="2214563" y="5257800"/>
          <a:ext cx="2465387" cy="871538"/>
        </p:xfrm>
        <a:graphic>
          <a:graphicData uri="http://schemas.openxmlformats.org/presentationml/2006/ole">
            <p:oleObj spid="_x0000_s4105" name="Equation" r:id="rId10" imgW="965200" imgH="393700" progId="Equation.DSMT4">
              <p:embed/>
            </p:oleObj>
          </a:graphicData>
        </a:graphic>
      </p:graphicFrame>
      <p:sp>
        <p:nvSpPr>
          <p:cNvPr id="4107" name="Text Box 44"/>
          <p:cNvSpPr txBox="1">
            <a:spLocks noChangeArrowheads="1"/>
          </p:cNvSpPr>
          <p:nvPr/>
        </p:nvSpPr>
        <p:spPr bwMode="auto">
          <a:xfrm>
            <a:off x="381000" y="676275"/>
            <a:ext cx="1752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u="sng">
                <a:solidFill>
                  <a:srgbClr val="FF0000"/>
                </a:solidFill>
              </a:rPr>
              <a:t>Toán:</a:t>
            </a:r>
          </a:p>
        </p:txBody>
      </p:sp>
      <p:sp>
        <p:nvSpPr>
          <p:cNvPr id="4108" name="WordArt 45"/>
          <p:cNvSpPr>
            <a:spLocks noChangeArrowheads="1" noChangeShapeType="1" noTextEdit="1"/>
          </p:cNvSpPr>
          <p:nvPr/>
        </p:nvSpPr>
        <p:spPr bwMode="auto">
          <a:xfrm>
            <a:off x="2133600" y="604838"/>
            <a:ext cx="64008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9900CC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Ôn tập: phép cộng và phép trừ hai phân số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5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5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5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5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5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5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5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5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55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5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5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65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6" name="Object 6"/>
          <p:cNvGraphicFramePr>
            <a:graphicFrameLocks noChangeAspect="1"/>
          </p:cNvGraphicFramePr>
          <p:nvPr/>
        </p:nvGraphicFramePr>
        <p:xfrm>
          <a:off x="203200" y="3014663"/>
          <a:ext cx="1881188" cy="871537"/>
        </p:xfrm>
        <a:graphic>
          <a:graphicData uri="http://schemas.openxmlformats.org/presentationml/2006/ole">
            <p:oleObj spid="_x0000_s5122" name="Equation" r:id="rId4" imgW="736280" imgH="393529" progId="Equation.DSMT4">
              <p:embed/>
            </p:oleObj>
          </a:graphicData>
        </a:graphic>
      </p:graphicFrame>
      <p:graphicFrame>
        <p:nvGraphicFramePr>
          <p:cNvPr id="71687" name="Object 7"/>
          <p:cNvGraphicFramePr>
            <a:graphicFrameLocks noChangeAspect="1"/>
          </p:cNvGraphicFramePr>
          <p:nvPr/>
        </p:nvGraphicFramePr>
        <p:xfrm>
          <a:off x="250825" y="3929063"/>
          <a:ext cx="1782763" cy="871537"/>
        </p:xfrm>
        <a:graphic>
          <a:graphicData uri="http://schemas.openxmlformats.org/presentationml/2006/ole">
            <p:oleObj spid="_x0000_s5123" name="Equation" r:id="rId5" imgW="698197" imgH="393529" progId="Equation.DSMT4">
              <p:embed/>
            </p:oleObj>
          </a:graphicData>
        </a:graphic>
      </p:graphicFrame>
      <p:graphicFrame>
        <p:nvGraphicFramePr>
          <p:cNvPr id="71690" name="Object 10"/>
          <p:cNvGraphicFramePr>
            <a:graphicFrameLocks noChangeAspect="1"/>
          </p:cNvGraphicFramePr>
          <p:nvPr/>
        </p:nvGraphicFramePr>
        <p:xfrm>
          <a:off x="2263775" y="2989263"/>
          <a:ext cx="2270125" cy="871537"/>
        </p:xfrm>
        <a:graphic>
          <a:graphicData uri="http://schemas.openxmlformats.org/presentationml/2006/ole">
            <p:oleObj spid="_x0000_s5124" name="Equation" r:id="rId6" imgW="888614" imgH="393529" progId="Equation.DSMT4">
              <p:embed/>
            </p:oleObj>
          </a:graphicData>
        </a:graphic>
      </p:graphicFrame>
      <p:graphicFrame>
        <p:nvGraphicFramePr>
          <p:cNvPr id="71691" name="Object 11"/>
          <p:cNvGraphicFramePr>
            <a:graphicFrameLocks noChangeAspect="1"/>
          </p:cNvGraphicFramePr>
          <p:nvPr/>
        </p:nvGraphicFramePr>
        <p:xfrm>
          <a:off x="2057400" y="3929063"/>
          <a:ext cx="2400300" cy="871537"/>
        </p:xfrm>
        <a:graphic>
          <a:graphicData uri="http://schemas.openxmlformats.org/presentationml/2006/ole">
            <p:oleObj spid="_x0000_s5125" name="Equation" r:id="rId7" imgW="939392" imgH="393529" progId="Equation.DSMT4">
              <p:embed/>
            </p:oleObj>
          </a:graphicData>
        </a:graphic>
      </p:graphicFrame>
      <p:sp>
        <p:nvSpPr>
          <p:cNvPr id="71694" name="Rectangle 14"/>
          <p:cNvSpPr>
            <a:spLocks noChangeArrowheads="1"/>
          </p:cNvSpPr>
          <p:nvPr/>
        </p:nvSpPr>
        <p:spPr bwMode="auto">
          <a:xfrm>
            <a:off x="381000" y="2390775"/>
            <a:ext cx="173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 u="sng">
                <a:solidFill>
                  <a:srgbClr val="0000FF"/>
                </a:solidFill>
              </a:rPr>
              <a:t>Bài 2</a:t>
            </a:r>
            <a:r>
              <a:rPr lang="en-US" sz="2400" b="1">
                <a:solidFill>
                  <a:srgbClr val="0000FF"/>
                </a:solidFill>
              </a:rPr>
              <a:t>: Tính</a:t>
            </a:r>
          </a:p>
        </p:txBody>
      </p:sp>
      <p:sp>
        <p:nvSpPr>
          <p:cNvPr id="5132" name="Text Box 16"/>
          <p:cNvSpPr txBox="1">
            <a:spLocks noChangeArrowheads="1"/>
          </p:cNvSpPr>
          <p:nvPr/>
        </p:nvSpPr>
        <p:spPr bwMode="auto">
          <a:xfrm>
            <a:off x="381000" y="990600"/>
            <a:ext cx="1752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u="sng">
                <a:solidFill>
                  <a:srgbClr val="FF0000"/>
                </a:solidFill>
              </a:rPr>
              <a:t>Toán:</a:t>
            </a:r>
          </a:p>
        </p:txBody>
      </p:sp>
      <p:sp>
        <p:nvSpPr>
          <p:cNvPr id="5133" name="WordArt 17"/>
          <p:cNvSpPr>
            <a:spLocks noChangeArrowheads="1" noChangeShapeType="1" noTextEdit="1"/>
          </p:cNvSpPr>
          <p:nvPr/>
        </p:nvSpPr>
        <p:spPr bwMode="auto">
          <a:xfrm>
            <a:off x="2209800" y="604838"/>
            <a:ext cx="6400800" cy="12239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Ôn tập: phép cộng và phép trừ hai phân số</a:t>
            </a:r>
          </a:p>
        </p:txBody>
      </p:sp>
      <p:sp>
        <p:nvSpPr>
          <p:cNvPr id="5134" name="Text Box 18"/>
          <p:cNvSpPr txBox="1">
            <a:spLocks noChangeArrowheads="1"/>
          </p:cNvSpPr>
          <p:nvPr/>
        </p:nvSpPr>
        <p:spPr bwMode="auto">
          <a:xfrm>
            <a:off x="685800" y="6019800"/>
            <a:ext cx="746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graphicFrame>
        <p:nvGraphicFramePr>
          <p:cNvPr id="71710" name="Object 30"/>
          <p:cNvGraphicFramePr>
            <a:graphicFrameLocks noChangeAspect="1"/>
          </p:cNvGraphicFramePr>
          <p:nvPr>
            <p:ph sz="quarter" idx="2"/>
          </p:nvPr>
        </p:nvGraphicFramePr>
        <p:xfrm>
          <a:off x="2762250" y="4941888"/>
          <a:ext cx="2286000" cy="844550"/>
        </p:xfrm>
        <a:graphic>
          <a:graphicData uri="http://schemas.openxmlformats.org/presentationml/2006/ole">
            <p:oleObj spid="_x0000_s5126" name="Equation" r:id="rId8" imgW="1066337" imgH="393529" progId="Equation.3">
              <p:embed/>
            </p:oleObj>
          </a:graphicData>
        </a:graphic>
      </p:graphicFrame>
      <p:graphicFrame>
        <p:nvGraphicFramePr>
          <p:cNvPr id="5127" name="Object 33"/>
          <p:cNvGraphicFramePr>
            <a:graphicFrameLocks noChangeAspect="1"/>
          </p:cNvGraphicFramePr>
          <p:nvPr>
            <p:ph sz="quarter" idx="3"/>
          </p:nvPr>
        </p:nvGraphicFramePr>
        <p:xfrm>
          <a:off x="2419350" y="4924425"/>
          <a:ext cx="114300" cy="215900"/>
        </p:xfrm>
        <a:graphic>
          <a:graphicData uri="http://schemas.openxmlformats.org/presentationml/2006/ole">
            <p:oleObj spid="_x0000_s5127" name="Equation" r:id="rId9" imgW="114151" imgH="215619" progId="Equation.3">
              <p:embed/>
            </p:oleObj>
          </a:graphicData>
        </a:graphic>
      </p:graphicFrame>
      <p:graphicFrame>
        <p:nvGraphicFramePr>
          <p:cNvPr id="71716" name="Object 36"/>
          <p:cNvGraphicFramePr>
            <a:graphicFrameLocks noChangeAspect="1"/>
          </p:cNvGraphicFramePr>
          <p:nvPr>
            <p:ph sz="quarter" idx="4"/>
          </p:nvPr>
        </p:nvGraphicFramePr>
        <p:xfrm>
          <a:off x="5162550" y="4938713"/>
          <a:ext cx="1066800" cy="827087"/>
        </p:xfrm>
        <a:graphic>
          <a:graphicData uri="http://schemas.openxmlformats.org/presentationml/2006/ole">
            <p:oleObj spid="_x0000_s5128" name="Equation" r:id="rId10" imgW="507780" imgH="393529" progId="Equation.3">
              <p:embed/>
            </p:oleObj>
          </a:graphicData>
        </a:graphic>
      </p:graphicFrame>
      <p:graphicFrame>
        <p:nvGraphicFramePr>
          <p:cNvPr id="71720" name="Object 40"/>
          <p:cNvGraphicFramePr>
            <a:graphicFrameLocks noChangeAspect="1"/>
          </p:cNvGraphicFramePr>
          <p:nvPr/>
        </p:nvGraphicFramePr>
        <p:xfrm>
          <a:off x="6386513" y="4943475"/>
          <a:ext cx="1757362" cy="850900"/>
        </p:xfrm>
        <a:graphic>
          <a:graphicData uri="http://schemas.openxmlformats.org/presentationml/2006/ole">
            <p:oleObj spid="_x0000_s5129" name="Equation" r:id="rId11" imgW="812447" imgH="393529" progId="Equation.3">
              <p:embed/>
            </p:oleObj>
          </a:graphicData>
        </a:graphic>
      </p:graphicFrame>
      <p:graphicFrame>
        <p:nvGraphicFramePr>
          <p:cNvPr id="71725" name="Object 45"/>
          <p:cNvGraphicFramePr>
            <a:graphicFrameLocks noChangeAspect="1"/>
          </p:cNvGraphicFramePr>
          <p:nvPr/>
        </p:nvGraphicFramePr>
        <p:xfrm>
          <a:off x="280988" y="4910138"/>
          <a:ext cx="2438400" cy="900112"/>
        </p:xfrm>
        <a:graphic>
          <a:graphicData uri="http://schemas.openxmlformats.org/presentationml/2006/ole">
            <p:oleObj spid="_x0000_s5130" name="Equation" r:id="rId12" imgW="1066337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6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6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1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1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6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1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1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1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1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71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1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1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1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1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41" name="Rectangle 13"/>
          <p:cNvSpPr>
            <a:spLocks noChangeArrowheads="1"/>
          </p:cNvSpPr>
          <p:nvPr/>
        </p:nvSpPr>
        <p:spPr bwMode="auto">
          <a:xfrm>
            <a:off x="762000" y="1781175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 u="sng">
                <a:solidFill>
                  <a:srgbClr val="0000FF"/>
                </a:solidFill>
              </a:rPr>
              <a:t>Bài 3:</a:t>
            </a:r>
          </a:p>
        </p:txBody>
      </p:sp>
      <p:sp>
        <p:nvSpPr>
          <p:cNvPr id="73751" name="Text Box 23"/>
          <p:cNvSpPr txBox="1">
            <a:spLocks noChangeArrowheads="1"/>
          </p:cNvSpPr>
          <p:nvPr/>
        </p:nvSpPr>
        <p:spPr bwMode="auto">
          <a:xfrm>
            <a:off x="2971800" y="2362200"/>
            <a:ext cx="1009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bóng đỏ</a:t>
            </a:r>
          </a:p>
        </p:txBody>
      </p:sp>
      <p:sp>
        <p:nvSpPr>
          <p:cNvPr id="73753" name="Text Box 25"/>
          <p:cNvSpPr txBox="1">
            <a:spLocks noChangeArrowheads="1"/>
          </p:cNvSpPr>
          <p:nvPr/>
        </p:nvSpPr>
        <p:spPr bwMode="auto">
          <a:xfrm>
            <a:off x="7239000" y="2286000"/>
            <a:ext cx="1250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bóng vàng</a:t>
            </a:r>
          </a:p>
        </p:txBody>
      </p:sp>
      <p:sp>
        <p:nvSpPr>
          <p:cNvPr id="73755" name="AutoShape 27"/>
          <p:cNvSpPr>
            <a:spLocks/>
          </p:cNvSpPr>
          <p:nvPr/>
        </p:nvSpPr>
        <p:spPr bwMode="auto">
          <a:xfrm rot="-5400000">
            <a:off x="3225800" y="1143000"/>
            <a:ext cx="304800" cy="3429000"/>
          </a:xfrm>
          <a:prstGeom prst="rightBrace">
            <a:avLst>
              <a:gd name="adj1" fmla="val 93750"/>
              <a:gd name="adj2" fmla="val 50000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676400" y="2984500"/>
            <a:ext cx="6858000" cy="228600"/>
            <a:chOff x="528" y="2312"/>
            <a:chExt cx="4320" cy="144"/>
          </a:xfrm>
        </p:grpSpPr>
        <p:grpSp>
          <p:nvGrpSpPr>
            <p:cNvPr id="6175" name="Group 22"/>
            <p:cNvGrpSpPr>
              <a:grpSpLocks/>
            </p:cNvGrpSpPr>
            <p:nvPr/>
          </p:nvGrpSpPr>
          <p:grpSpPr bwMode="auto">
            <a:xfrm>
              <a:off x="528" y="2352"/>
              <a:ext cx="4320" cy="96"/>
              <a:chOff x="528" y="2304"/>
              <a:chExt cx="4320" cy="96"/>
            </a:xfrm>
          </p:grpSpPr>
          <p:grpSp>
            <p:nvGrpSpPr>
              <p:cNvPr id="6177" name="Group 17"/>
              <p:cNvGrpSpPr>
                <a:grpSpLocks/>
              </p:cNvGrpSpPr>
              <p:nvPr/>
            </p:nvGrpSpPr>
            <p:grpSpPr bwMode="auto">
              <a:xfrm>
                <a:off x="528" y="2304"/>
                <a:ext cx="2160" cy="96"/>
                <a:chOff x="528" y="2304"/>
                <a:chExt cx="2160" cy="96"/>
              </a:xfrm>
            </p:grpSpPr>
            <p:sp>
              <p:nvSpPr>
                <p:cNvPr id="6182" name="Line 14"/>
                <p:cNvSpPr>
                  <a:spLocks noChangeShapeType="1"/>
                </p:cNvSpPr>
                <p:nvPr/>
              </p:nvSpPr>
              <p:spPr bwMode="auto">
                <a:xfrm>
                  <a:off x="528" y="2352"/>
                  <a:ext cx="216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83" name="Line 15"/>
                <p:cNvSpPr>
                  <a:spLocks noChangeShapeType="1"/>
                </p:cNvSpPr>
                <p:nvPr/>
              </p:nvSpPr>
              <p:spPr bwMode="auto">
                <a:xfrm>
                  <a:off x="528" y="2304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84" name="Line 16"/>
                <p:cNvSpPr>
                  <a:spLocks noChangeShapeType="1"/>
                </p:cNvSpPr>
                <p:nvPr/>
              </p:nvSpPr>
              <p:spPr bwMode="auto">
                <a:xfrm>
                  <a:off x="2688" y="2304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178" name="Group 18"/>
              <p:cNvGrpSpPr>
                <a:grpSpLocks/>
              </p:cNvGrpSpPr>
              <p:nvPr/>
            </p:nvGrpSpPr>
            <p:grpSpPr bwMode="auto">
              <a:xfrm>
                <a:off x="2688" y="2304"/>
                <a:ext cx="2160" cy="96"/>
                <a:chOff x="528" y="2304"/>
                <a:chExt cx="2160" cy="96"/>
              </a:xfrm>
            </p:grpSpPr>
            <p:sp>
              <p:nvSpPr>
                <p:cNvPr id="6179" name="Line 19"/>
                <p:cNvSpPr>
                  <a:spLocks noChangeShapeType="1"/>
                </p:cNvSpPr>
                <p:nvPr/>
              </p:nvSpPr>
              <p:spPr bwMode="auto">
                <a:xfrm>
                  <a:off x="528" y="2352"/>
                  <a:ext cx="216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80" name="Line 20"/>
                <p:cNvSpPr>
                  <a:spLocks noChangeShapeType="1"/>
                </p:cNvSpPr>
                <p:nvPr/>
              </p:nvSpPr>
              <p:spPr bwMode="auto">
                <a:xfrm>
                  <a:off x="528" y="2304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81" name="Line 21"/>
                <p:cNvSpPr>
                  <a:spLocks noChangeShapeType="1"/>
                </p:cNvSpPr>
                <p:nvPr/>
              </p:nvSpPr>
              <p:spPr bwMode="auto">
                <a:xfrm>
                  <a:off x="2688" y="2304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6176" name="Line 28"/>
            <p:cNvSpPr>
              <a:spLocks noChangeShapeType="1"/>
            </p:cNvSpPr>
            <p:nvPr/>
          </p:nvSpPr>
          <p:spPr bwMode="auto">
            <a:xfrm>
              <a:off x="4032" y="2312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3757" name="AutoShape 29"/>
          <p:cNvSpPr>
            <a:spLocks/>
          </p:cNvSpPr>
          <p:nvPr/>
        </p:nvSpPr>
        <p:spPr bwMode="auto">
          <a:xfrm rot="-5400000">
            <a:off x="6019800" y="1765300"/>
            <a:ext cx="304800" cy="2133600"/>
          </a:xfrm>
          <a:prstGeom prst="righ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60" name="AutoShape 32"/>
          <p:cNvSpPr>
            <a:spLocks/>
          </p:cNvSpPr>
          <p:nvPr/>
        </p:nvSpPr>
        <p:spPr bwMode="auto">
          <a:xfrm rot="-5400000">
            <a:off x="7734300" y="2184400"/>
            <a:ext cx="304800" cy="1295400"/>
          </a:xfrm>
          <a:prstGeom prst="rightBrace">
            <a:avLst>
              <a:gd name="adj1" fmla="val 35417"/>
              <a:gd name="adj2" fmla="val 50000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61" name="Text Box 33"/>
          <p:cNvSpPr txBox="1">
            <a:spLocks noChangeArrowheads="1"/>
          </p:cNvSpPr>
          <p:nvPr/>
        </p:nvSpPr>
        <p:spPr bwMode="auto">
          <a:xfrm>
            <a:off x="5575300" y="2286000"/>
            <a:ext cx="1250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bóng xanh</a:t>
            </a:r>
          </a:p>
        </p:txBody>
      </p:sp>
      <p:sp>
        <p:nvSpPr>
          <p:cNvPr id="73762" name="AutoShape 34"/>
          <p:cNvSpPr>
            <a:spLocks/>
          </p:cNvSpPr>
          <p:nvPr/>
        </p:nvSpPr>
        <p:spPr bwMode="auto">
          <a:xfrm rot="5400000">
            <a:off x="3295650" y="1619250"/>
            <a:ext cx="190500" cy="3429000"/>
          </a:xfrm>
          <a:prstGeom prst="rightBrace">
            <a:avLst>
              <a:gd name="adj1" fmla="val 150000"/>
              <a:gd name="adj2" fmla="val 50000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3764" name="Object 36"/>
          <p:cNvGraphicFramePr>
            <a:graphicFrameLocks noChangeAspect="1"/>
          </p:cNvGraphicFramePr>
          <p:nvPr/>
        </p:nvGraphicFramePr>
        <p:xfrm>
          <a:off x="3263900" y="3352800"/>
          <a:ext cx="265113" cy="685800"/>
        </p:xfrm>
        <a:graphic>
          <a:graphicData uri="http://schemas.openxmlformats.org/presentationml/2006/ole">
            <p:oleObj spid="_x0000_s6146" name="Equation" r:id="rId3" imgW="152334" imgH="393529" progId="Equation.DSMT4">
              <p:embed/>
            </p:oleObj>
          </a:graphicData>
        </a:graphic>
      </p:graphicFrame>
      <p:sp>
        <p:nvSpPr>
          <p:cNvPr id="73765" name="AutoShape 37"/>
          <p:cNvSpPr>
            <a:spLocks/>
          </p:cNvSpPr>
          <p:nvPr/>
        </p:nvSpPr>
        <p:spPr bwMode="auto">
          <a:xfrm rot="5400000">
            <a:off x="6019800" y="2209800"/>
            <a:ext cx="304800" cy="2133600"/>
          </a:xfrm>
          <a:prstGeom prst="righ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3766" name="Object 38"/>
          <p:cNvGraphicFramePr>
            <a:graphicFrameLocks noChangeAspect="1"/>
          </p:cNvGraphicFramePr>
          <p:nvPr/>
        </p:nvGraphicFramePr>
        <p:xfrm>
          <a:off x="6070600" y="3352800"/>
          <a:ext cx="242888" cy="685800"/>
        </p:xfrm>
        <a:graphic>
          <a:graphicData uri="http://schemas.openxmlformats.org/presentationml/2006/ole">
            <p:oleObj spid="_x0000_s6147" name="Equation" r:id="rId4" imgW="139639" imgH="393529" progId="Equation.DSMT4">
              <p:embed/>
            </p:oleObj>
          </a:graphicData>
        </a:graphic>
      </p:graphicFrame>
      <p:sp>
        <p:nvSpPr>
          <p:cNvPr id="73767" name="AutoShape 39"/>
          <p:cNvSpPr>
            <a:spLocks/>
          </p:cNvSpPr>
          <p:nvPr/>
        </p:nvSpPr>
        <p:spPr bwMode="auto">
          <a:xfrm rot="5400000">
            <a:off x="7734300" y="2628900"/>
            <a:ext cx="304800" cy="1295400"/>
          </a:xfrm>
          <a:prstGeom prst="rightBrace">
            <a:avLst>
              <a:gd name="adj1" fmla="val 35417"/>
              <a:gd name="adj2" fmla="val 50000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68" name="Text Box 40"/>
          <p:cNvSpPr txBox="1">
            <a:spLocks noChangeArrowheads="1"/>
          </p:cNvSpPr>
          <p:nvPr/>
        </p:nvSpPr>
        <p:spPr bwMode="auto">
          <a:xfrm>
            <a:off x="7721600" y="3390900"/>
            <a:ext cx="306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?</a:t>
            </a:r>
          </a:p>
        </p:txBody>
      </p:sp>
      <p:sp>
        <p:nvSpPr>
          <p:cNvPr id="73769" name="Line 41"/>
          <p:cNvSpPr>
            <a:spLocks noChangeShapeType="1"/>
          </p:cNvSpPr>
          <p:nvPr/>
        </p:nvSpPr>
        <p:spPr bwMode="auto">
          <a:xfrm>
            <a:off x="7239000" y="3124200"/>
            <a:ext cx="1295400" cy="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770" name="Text Box 42"/>
          <p:cNvSpPr txBox="1">
            <a:spLocks noChangeArrowheads="1"/>
          </p:cNvSpPr>
          <p:nvPr/>
        </p:nvSpPr>
        <p:spPr bwMode="auto">
          <a:xfrm>
            <a:off x="4648200" y="3886200"/>
            <a:ext cx="1185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u="sng"/>
              <a:t>Bài giải</a:t>
            </a:r>
          </a:p>
        </p:txBody>
      </p:sp>
      <p:sp>
        <p:nvSpPr>
          <p:cNvPr id="73771" name="Text Box 43"/>
          <p:cNvSpPr txBox="1">
            <a:spLocks noChangeArrowheads="1"/>
          </p:cNvSpPr>
          <p:nvPr/>
        </p:nvSpPr>
        <p:spPr bwMode="auto">
          <a:xfrm>
            <a:off x="1800225" y="4319588"/>
            <a:ext cx="6727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Phân số biểu thị số bóng màu đỏ và số bóng màu xanh là:</a:t>
            </a:r>
          </a:p>
        </p:txBody>
      </p:sp>
      <p:sp>
        <p:nvSpPr>
          <p:cNvPr id="73773" name="Text Box 45"/>
          <p:cNvSpPr txBox="1">
            <a:spLocks noChangeArrowheads="1"/>
          </p:cNvSpPr>
          <p:nvPr/>
        </p:nvSpPr>
        <p:spPr bwMode="auto">
          <a:xfrm>
            <a:off x="1800225" y="5310188"/>
            <a:ext cx="6276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/>
              <a:t>Phân số biểu thị số bóng màu vàng là:</a:t>
            </a:r>
          </a:p>
        </p:txBody>
      </p: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3635375" y="4624388"/>
            <a:ext cx="2557463" cy="720725"/>
            <a:chOff x="2098" y="3057"/>
            <a:chExt cx="1611" cy="454"/>
          </a:xfrm>
        </p:grpSpPr>
        <p:graphicFrame>
          <p:nvGraphicFramePr>
            <p:cNvPr id="6150" name="Object 46"/>
            <p:cNvGraphicFramePr>
              <a:graphicFrameLocks noChangeAspect="1"/>
            </p:cNvGraphicFramePr>
            <p:nvPr/>
          </p:nvGraphicFramePr>
          <p:xfrm>
            <a:off x="2098" y="3057"/>
            <a:ext cx="952" cy="454"/>
          </p:xfrm>
          <a:graphic>
            <a:graphicData uri="http://schemas.openxmlformats.org/presentationml/2006/ole">
              <p:oleObj spid="_x0000_s6150" name="Equation" r:id="rId5" imgW="825500" imgH="393700" progId="Equation.DSMT4">
                <p:embed/>
              </p:oleObj>
            </a:graphicData>
          </a:graphic>
        </p:graphicFrame>
        <p:sp>
          <p:nvSpPr>
            <p:cNvPr id="6174" name="Text Box 47"/>
            <p:cNvSpPr txBox="1">
              <a:spLocks noChangeArrowheads="1"/>
            </p:cNvSpPr>
            <p:nvPr/>
          </p:nvSpPr>
          <p:spPr bwMode="auto">
            <a:xfrm>
              <a:off x="2918" y="3155"/>
              <a:ext cx="79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(số bóng)</a:t>
              </a:r>
            </a:p>
          </p:txBody>
        </p:sp>
      </p:grpSp>
      <p:grpSp>
        <p:nvGrpSpPr>
          <p:cNvPr id="7" name="Group 49"/>
          <p:cNvGrpSpPr>
            <a:grpSpLocks/>
          </p:cNvGrpSpPr>
          <p:nvPr/>
        </p:nvGrpSpPr>
        <p:grpSpPr bwMode="auto">
          <a:xfrm>
            <a:off x="3673475" y="5715000"/>
            <a:ext cx="2465388" cy="720725"/>
            <a:chOff x="2156" y="3057"/>
            <a:chExt cx="1553" cy="454"/>
          </a:xfrm>
        </p:grpSpPr>
        <p:graphicFrame>
          <p:nvGraphicFramePr>
            <p:cNvPr id="6149" name="Object 50"/>
            <p:cNvGraphicFramePr>
              <a:graphicFrameLocks noChangeAspect="1"/>
            </p:cNvGraphicFramePr>
            <p:nvPr/>
          </p:nvGraphicFramePr>
          <p:xfrm>
            <a:off x="2156" y="3057"/>
            <a:ext cx="835" cy="454"/>
          </p:xfrm>
          <a:graphic>
            <a:graphicData uri="http://schemas.openxmlformats.org/presentationml/2006/ole">
              <p:oleObj spid="_x0000_s6149" name="Equation" r:id="rId6" imgW="723586" imgH="393529" progId="Equation.DSMT4">
                <p:embed/>
              </p:oleObj>
            </a:graphicData>
          </a:graphic>
        </p:graphicFrame>
        <p:sp>
          <p:nvSpPr>
            <p:cNvPr id="6173" name="Text Box 51"/>
            <p:cNvSpPr txBox="1">
              <a:spLocks noChangeArrowheads="1"/>
            </p:cNvSpPr>
            <p:nvPr/>
          </p:nvSpPr>
          <p:spPr bwMode="auto">
            <a:xfrm>
              <a:off x="2918" y="3155"/>
              <a:ext cx="79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(số bóng)</a:t>
              </a:r>
            </a:p>
          </p:txBody>
        </p:sp>
      </p:grpSp>
      <p:grpSp>
        <p:nvGrpSpPr>
          <p:cNvPr id="8" name="Group 55"/>
          <p:cNvGrpSpPr>
            <a:grpSpLocks/>
          </p:cNvGrpSpPr>
          <p:nvPr/>
        </p:nvGrpSpPr>
        <p:grpSpPr bwMode="auto">
          <a:xfrm>
            <a:off x="6362700" y="6027738"/>
            <a:ext cx="2451100" cy="665162"/>
            <a:chOff x="4168" y="3901"/>
            <a:chExt cx="1544" cy="419"/>
          </a:xfrm>
        </p:grpSpPr>
        <p:sp>
          <p:nvSpPr>
            <p:cNvPr id="6172" name="Text Box 52"/>
            <p:cNvSpPr txBox="1">
              <a:spLocks noChangeArrowheads="1"/>
            </p:cNvSpPr>
            <p:nvPr/>
          </p:nvSpPr>
          <p:spPr bwMode="auto">
            <a:xfrm>
              <a:off x="4168" y="3977"/>
              <a:ext cx="15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u="sng"/>
                <a:t>Đáp số</a:t>
              </a:r>
              <a:r>
                <a:rPr lang="en-US" sz="2000"/>
                <a:t> :      số bóng</a:t>
              </a:r>
            </a:p>
          </p:txBody>
        </p:sp>
        <p:graphicFrame>
          <p:nvGraphicFramePr>
            <p:cNvPr id="6148" name="Object 53"/>
            <p:cNvGraphicFramePr>
              <a:graphicFrameLocks noChangeAspect="1"/>
            </p:cNvGraphicFramePr>
            <p:nvPr/>
          </p:nvGraphicFramePr>
          <p:xfrm>
            <a:off x="4848" y="3901"/>
            <a:ext cx="220" cy="419"/>
          </p:xfrm>
          <a:graphic>
            <a:graphicData uri="http://schemas.openxmlformats.org/presentationml/2006/ole">
              <p:oleObj spid="_x0000_s6148" name="Equation" r:id="rId7" imgW="139639" imgH="393529" progId="Equation.DSMT4">
                <p:embed/>
              </p:oleObj>
            </a:graphicData>
          </a:graphic>
        </p:graphicFrame>
      </p:grpSp>
      <p:sp>
        <p:nvSpPr>
          <p:cNvPr id="6170" name="Text Box 57"/>
          <p:cNvSpPr txBox="1">
            <a:spLocks noChangeArrowheads="1"/>
          </p:cNvSpPr>
          <p:nvPr/>
        </p:nvSpPr>
        <p:spPr bwMode="auto">
          <a:xfrm>
            <a:off x="381000" y="676275"/>
            <a:ext cx="1752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u="sng">
                <a:solidFill>
                  <a:srgbClr val="FF0000"/>
                </a:solidFill>
              </a:rPr>
              <a:t>Toán:</a:t>
            </a:r>
          </a:p>
        </p:txBody>
      </p:sp>
      <p:sp>
        <p:nvSpPr>
          <p:cNvPr id="6171" name="WordArt 58"/>
          <p:cNvSpPr>
            <a:spLocks noChangeArrowheads="1" noChangeShapeType="1" noTextEdit="1"/>
          </p:cNvSpPr>
          <p:nvPr/>
        </p:nvSpPr>
        <p:spPr bwMode="auto">
          <a:xfrm>
            <a:off x="2209800" y="604838"/>
            <a:ext cx="64008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Ôn tập: phép cộng và phép trừ hai phân số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3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3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3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3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73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73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3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73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73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73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73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73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73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3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3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800" decel="100000"/>
                                        <p:tgtEl>
                                          <p:spTgt spid="737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737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73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73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3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3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41" grpId="0"/>
      <p:bldP spid="73751" grpId="0"/>
      <p:bldP spid="73753" grpId="0"/>
      <p:bldP spid="73755" grpId="0" animBg="1"/>
      <p:bldP spid="73757" grpId="0" animBg="1"/>
      <p:bldP spid="73760" grpId="0" animBg="1"/>
      <p:bldP spid="73761" grpId="0"/>
      <p:bldP spid="73762" grpId="0" animBg="1"/>
      <p:bldP spid="73765" grpId="0" animBg="1"/>
      <p:bldP spid="73767" grpId="0" animBg="1"/>
      <p:bldP spid="73768" grpId="0"/>
      <p:bldP spid="73769" grpId="0" animBg="1"/>
      <p:bldP spid="73770" grpId="0"/>
      <p:bldP spid="73771" grpId="0"/>
      <p:bldP spid="7377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2"/>
          <p:cNvSpPr txBox="1">
            <a:spLocks noChangeArrowheads="1"/>
          </p:cNvSpPr>
          <p:nvPr/>
        </p:nvSpPr>
        <p:spPr bwMode="auto">
          <a:xfrm>
            <a:off x="304800" y="3924300"/>
            <a:ext cx="86106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400">
                <a:solidFill>
                  <a:srgbClr val="0000FF"/>
                </a:solidFill>
              </a:rPr>
              <a:t>          </a:t>
            </a:r>
            <a:r>
              <a:rPr lang="en-US" sz="2800">
                <a:solidFill>
                  <a:srgbClr val="0000FF"/>
                </a:solidFill>
              </a:rPr>
              <a:t>2. Muốn cộng (hoặc trừ) hai phân số khác mẫu số ta  quy đồng mẫu số, rồi cộng (hoặc trừ) hai phân số đã được quy đồng mẫu số.</a:t>
            </a:r>
          </a:p>
        </p:txBody>
      </p:sp>
      <p:sp>
        <p:nvSpPr>
          <p:cNvPr id="9219" name="Text Box 12"/>
          <p:cNvSpPr txBox="1">
            <a:spLocks noChangeArrowheads="1"/>
          </p:cNvSpPr>
          <p:nvPr/>
        </p:nvSpPr>
        <p:spPr bwMode="auto">
          <a:xfrm>
            <a:off x="381000" y="947738"/>
            <a:ext cx="1752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u="sng">
                <a:solidFill>
                  <a:srgbClr val="FF0000"/>
                </a:solidFill>
              </a:rPr>
              <a:t>Toán:</a:t>
            </a:r>
          </a:p>
        </p:txBody>
      </p:sp>
      <p:sp>
        <p:nvSpPr>
          <p:cNvPr id="9220" name="WordArt 13"/>
          <p:cNvSpPr>
            <a:spLocks noChangeArrowheads="1" noChangeShapeType="1" noTextEdit="1"/>
          </p:cNvSpPr>
          <p:nvPr/>
        </p:nvSpPr>
        <p:spPr bwMode="auto">
          <a:xfrm>
            <a:off x="2281238" y="762000"/>
            <a:ext cx="64008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Ôn tập: phép cộng và phép trừ hai phân số</a:t>
            </a:r>
          </a:p>
        </p:txBody>
      </p:sp>
      <p:sp>
        <p:nvSpPr>
          <p:cNvPr id="108558" name="Text Box 14"/>
          <p:cNvSpPr txBox="1">
            <a:spLocks noChangeArrowheads="1"/>
          </p:cNvSpPr>
          <p:nvPr/>
        </p:nvSpPr>
        <p:spPr bwMode="auto">
          <a:xfrm>
            <a:off x="685800" y="2224088"/>
            <a:ext cx="80772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FF"/>
                </a:solidFill>
              </a:rPr>
              <a:t>     </a:t>
            </a:r>
            <a:r>
              <a:rPr lang="en-US" sz="2800">
                <a:solidFill>
                  <a:srgbClr val="CC00FF"/>
                </a:solidFill>
              </a:rPr>
              <a:t>1. Muốn cộng (hoặc trừ) hai phân số cùng mẫu số ta cộng (hoặc trừ) hai tử số với nhau và giữ nguyên mẫu số.</a:t>
            </a:r>
          </a:p>
        </p:txBody>
      </p:sp>
      <p:pic>
        <p:nvPicPr>
          <p:cNvPr id="9222" name="Picture 15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50019" y="5412581"/>
            <a:ext cx="1277938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1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620000" y="5334000"/>
            <a:ext cx="1279525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224" name="Group 17"/>
          <p:cNvGrpSpPr>
            <a:grpSpLocks/>
          </p:cNvGrpSpPr>
          <p:nvPr/>
        </p:nvGrpSpPr>
        <p:grpSpPr bwMode="auto">
          <a:xfrm>
            <a:off x="1371600" y="5676900"/>
            <a:ext cx="1866900" cy="1181100"/>
            <a:chOff x="2256" y="1536"/>
            <a:chExt cx="1176" cy="744"/>
          </a:xfrm>
        </p:grpSpPr>
        <p:pic>
          <p:nvPicPr>
            <p:cNvPr id="9237" name="Picture 18" descr="pretty_flower_purple_hb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9238" name="Group 19"/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9239" name="Picture 20" descr="pretty_flower_red_hb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240" name="Picture 21" descr="pretty_flower_yellow_hb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241" name="Picture 22" descr="pretty_flower_orange_hb"/>
              <p:cNvPicPr>
                <a:picLocks noChangeAspect="1" noChangeArrowheads="1" noCrop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9225" name="Group 23"/>
          <p:cNvGrpSpPr>
            <a:grpSpLocks/>
          </p:cNvGrpSpPr>
          <p:nvPr/>
        </p:nvGrpSpPr>
        <p:grpSpPr bwMode="auto">
          <a:xfrm>
            <a:off x="3581400" y="5676900"/>
            <a:ext cx="1866900" cy="1181100"/>
            <a:chOff x="2256" y="1536"/>
            <a:chExt cx="1176" cy="744"/>
          </a:xfrm>
        </p:grpSpPr>
        <p:pic>
          <p:nvPicPr>
            <p:cNvPr id="9232" name="Picture 24" descr="pretty_flower_purple_hb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9233" name="Group 25"/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9234" name="Picture 26" descr="pretty_flower_red_hb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235" name="Picture 27" descr="pretty_flower_yellow_hb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236" name="Picture 28" descr="pretty_flower_orange_hb"/>
              <p:cNvPicPr>
                <a:picLocks noChangeAspect="1" noChangeArrowheads="1" noCrop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9226" name="Group 29"/>
          <p:cNvGrpSpPr>
            <a:grpSpLocks/>
          </p:cNvGrpSpPr>
          <p:nvPr/>
        </p:nvGrpSpPr>
        <p:grpSpPr bwMode="auto">
          <a:xfrm>
            <a:off x="5715000" y="5676900"/>
            <a:ext cx="1866900" cy="1181100"/>
            <a:chOff x="2256" y="1536"/>
            <a:chExt cx="1176" cy="744"/>
          </a:xfrm>
        </p:grpSpPr>
        <p:pic>
          <p:nvPicPr>
            <p:cNvPr id="9227" name="Picture 30" descr="pretty_flower_purple_hb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9228" name="Group 31"/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9229" name="Picture 32" descr="pretty_flower_red_hb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230" name="Picture 33" descr="pretty_flower_yellow_hb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231" name="Picture 34" descr="pretty_flower_orange_hb"/>
              <p:cNvPicPr>
                <a:picLocks noChangeAspect="1" noChangeArrowheads="1" noCrop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/>
      <p:bldP spid="10855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</TotalTime>
  <Words>357</Words>
  <Application>Microsoft PowerPoint</Application>
  <PresentationFormat>On-screen Show (4:3)</PresentationFormat>
  <Paragraphs>41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Default Design</vt:lpstr>
      <vt:lpstr>Microsoft Equation 3.0</vt:lpstr>
      <vt:lpstr>MathType 5.0 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CSTeam</cp:lastModifiedBy>
  <cp:revision>52</cp:revision>
  <cp:lastPrinted>1601-01-01T00:00:00Z</cp:lastPrinted>
  <dcterms:created xsi:type="dcterms:W3CDTF">1601-01-01T00:00:00Z</dcterms:created>
  <dcterms:modified xsi:type="dcterms:W3CDTF">2016-06-30T03:34:07Z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