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  <p:sldMasterId id="2147483659" r:id="rId2"/>
  </p:sldMasterIdLst>
  <p:notesMasterIdLst>
    <p:notesMasterId r:id="rId18"/>
  </p:notesMasterIdLst>
  <p:sldIdLst>
    <p:sldId id="270" r:id="rId3"/>
    <p:sldId id="297" r:id="rId4"/>
    <p:sldId id="286" r:id="rId5"/>
    <p:sldId id="289" r:id="rId6"/>
    <p:sldId id="291" r:id="rId7"/>
    <p:sldId id="273" r:id="rId8"/>
    <p:sldId id="299" r:id="rId9"/>
    <p:sldId id="295" r:id="rId10"/>
    <p:sldId id="324" r:id="rId11"/>
    <p:sldId id="301" r:id="rId12"/>
    <p:sldId id="327" r:id="rId13"/>
    <p:sldId id="328" r:id="rId14"/>
    <p:sldId id="329" r:id="rId15"/>
    <p:sldId id="330" r:id="rId16"/>
    <p:sldId id="326" r:id="rId17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CC00CC"/>
    <a:srgbClr val="FFFF99"/>
    <a:srgbClr val="990099"/>
    <a:srgbClr val="66FFFF"/>
    <a:srgbClr val="009900"/>
    <a:srgbClr val="660066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98" autoAdjust="0"/>
    <p:restoredTop sz="92978" autoAdjust="0"/>
  </p:normalViewPr>
  <p:slideViewPr>
    <p:cSldViewPr>
      <p:cViewPr>
        <p:scale>
          <a:sx n="75" d="100"/>
          <a:sy n="75" d="100"/>
        </p:scale>
        <p:origin x="-84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4F1684-9847-4AC2-B7D1-DE93919C8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3694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B6BA57-4130-4D18-9BEB-6B5CCC8A4C1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568C2B-1234-45DD-B71A-DEA9A123F46E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3653D5-E4C3-4B96-BFC5-584CD687B1A5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39F88D-E3A4-4C2D-BE71-BC12B4E3AA9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6F10AA-A036-44E2-8FBD-3D5C3B791CF0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097D06-E7CD-4330-9710-732478D176C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75999D-A8C6-4409-9582-EDB67107A6A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1C49DB-737A-4118-802F-348AE6A572E9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37DCD5-AB84-40B8-8861-3EF315A6607F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37DCD5-AB84-40B8-8861-3EF315A6607F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56838-D1EF-465E-94BE-58DDEAF56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D214E-1AC5-4E9F-98B0-B40D5D87C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69FB1-E5E6-4153-BF54-0D2543160E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5B76A-5AF3-4E65-B8DC-2702D56F71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322DC-E0EF-4B17-B6CF-780D2F8BB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9144B-295B-45DF-ACED-C102BDE7A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67795-E234-47C3-BC48-5CB7D4462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BD9F7-9196-4D67-B0C5-D0C67068AB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B5DC5-757B-4572-B1D1-417FBCE31F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5FD80-ED58-4AAD-9989-C68BF32FD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212E1-4474-422B-A7D9-DD6805BDE7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4B709-F33F-4B14-9CB1-F13C1F758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64808-1296-4256-9521-F1D93569EA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AAD91-2C10-4A39-B37F-73E136905D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377F0-3191-4D51-8224-D37C54A984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êu đề, Văn bản và 2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Nội dung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55375-229E-40A7-B286-273B0868F4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Ngữ cả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ội dung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8A12B-8945-4247-B5FA-507CF52EE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B6FF7-77BC-42FF-B1C3-71D28D14D2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F483D-025F-477C-8A2E-52160B8C69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DFC10-A966-496B-A2BD-5E2265B2F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4DBE5-219B-4CDA-824C-DC5D9A501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87A3D-0A74-4FA4-BF79-4C5A407416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DB9DA-D00E-4199-97E5-0CEF3A823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897B7-B277-43E1-BB42-C87EB8CF97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D2C323C8-653A-467F-A864-3756D42171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7178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7204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7205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7209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grpSp>
        <p:nvGrpSpPr>
          <p:cNvPr id="7179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7180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7181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7184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1" y="329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1" y="179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0" y="894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3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0" y="139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3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23F9691-E428-4B00-824A-8414A2E6A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audio" Target="../media/audio1.wav"/><Relationship Id="rId7" Type="http://schemas.openxmlformats.org/officeDocument/2006/relationships/image" Target="http://taochu.com/images/christmas/xmas_kt015.gif" TargetMode="External"/><Relationship Id="rId2" Type="http://schemas.openxmlformats.org/officeDocument/2006/relationships/slideLayout" Target="../slideLayouts/slideLayout1.xml"/><Relationship Id="rId1" Type="http://schemas.openxmlformats.org/officeDocument/2006/relationships/audio" Target="file:///E:\RUNG%20CHU&#212;NG%20V&#192;NG\Hanh%20Trinh%20Tuoi%2020%20-%20Dang%20cap%20nhat%20%5bNCT%2087954%5d.mp3" TargetMode="External"/><Relationship Id="rId6" Type="http://schemas.openxmlformats.org/officeDocument/2006/relationships/image" Target="../media/image8.gif"/><Relationship Id="rId5" Type="http://schemas.openxmlformats.org/officeDocument/2006/relationships/image" Target="../media/image7.png"/><Relationship Id="rId10" Type="http://schemas.openxmlformats.org/officeDocument/2006/relationships/image" Target="../media/image11.jpeg"/><Relationship Id="rId4" Type="http://schemas.openxmlformats.org/officeDocument/2006/relationships/image" Target="../media/image6.gif"/><Relationship Id="rId9" Type="http://schemas.openxmlformats.org/officeDocument/2006/relationships/image" Target="../media/image10.gi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audio" Target="../media/audio3.wav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2.wav"/><Relationship Id="rId6" Type="http://schemas.openxmlformats.org/officeDocument/2006/relationships/image" Target="../media/image6.gif"/><Relationship Id="rId5" Type="http://schemas.openxmlformats.org/officeDocument/2006/relationships/image" Target="../media/image12.jpeg"/><Relationship Id="rId4" Type="http://schemas.openxmlformats.org/officeDocument/2006/relationships/audio" Target="../media/audio4.wav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audio" Target="../media/audio3.wav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2.wav"/><Relationship Id="rId6" Type="http://schemas.openxmlformats.org/officeDocument/2006/relationships/image" Target="../media/image6.gif"/><Relationship Id="rId5" Type="http://schemas.openxmlformats.org/officeDocument/2006/relationships/image" Target="../media/image12.jpeg"/><Relationship Id="rId4" Type="http://schemas.openxmlformats.org/officeDocument/2006/relationships/audio" Target="../media/audio4.wav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image" Target="../media/image15.wmf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6.gif"/><Relationship Id="rId12" Type="http://schemas.openxmlformats.org/officeDocument/2006/relationships/oleObject" Target="../embeddings/oleObject13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jpeg"/><Relationship Id="rId11" Type="http://schemas.openxmlformats.org/officeDocument/2006/relationships/image" Target="../media/image14.wmf"/><Relationship Id="rId5" Type="http://schemas.openxmlformats.org/officeDocument/2006/relationships/audio" Target="../media/audio4.wav"/><Relationship Id="rId15" Type="http://schemas.openxmlformats.org/officeDocument/2006/relationships/image" Target="../media/image16.wmf"/><Relationship Id="rId10" Type="http://schemas.openxmlformats.org/officeDocument/2006/relationships/oleObject" Target="../embeddings/oleObject12.bin"/><Relationship Id="rId4" Type="http://schemas.openxmlformats.org/officeDocument/2006/relationships/audio" Target="../media/audio3.wav"/><Relationship Id="rId9" Type="http://schemas.openxmlformats.org/officeDocument/2006/relationships/image" Target="../media/image7.png"/><Relationship Id="rId14" Type="http://schemas.openxmlformats.org/officeDocument/2006/relationships/oleObject" Target="../embeddings/oleObject14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Relationship Id="rId5" Type="http://schemas.openxmlformats.org/officeDocument/2006/relationships/slide" Target="slide6.xml"/><Relationship Id="rId4" Type="http://schemas.openxmlformats.org/officeDocument/2006/relationships/slide" Target="slide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9.bin"/><Relationship Id="rId5" Type="http://schemas.openxmlformats.org/officeDocument/2006/relationships/image" Target="../media/image3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7.bin"/><Relationship Id="rId1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2501900"/>
            <a:ext cx="7696200" cy="2286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i="1" dirty="0" err="1" smtClean="0">
                <a:solidFill>
                  <a:srgbClr val="990099"/>
                </a:solidFill>
                <a:latin typeface="Arial" charset="0"/>
              </a:rPr>
              <a:t>Viết</a:t>
            </a:r>
            <a:r>
              <a:rPr lang="en-US" b="1" i="1" dirty="0" smtClean="0">
                <a:solidFill>
                  <a:srgbClr val="990099"/>
                </a:solidFill>
                <a:latin typeface="Arial" charset="0"/>
              </a:rPr>
              <a:t> </a:t>
            </a:r>
            <a:r>
              <a:rPr lang="en-US" b="1" i="1" dirty="0" err="1" smtClean="0">
                <a:solidFill>
                  <a:srgbClr val="990099"/>
                </a:solidFill>
                <a:latin typeface="Arial" charset="0"/>
              </a:rPr>
              <a:t>số</a:t>
            </a:r>
            <a:r>
              <a:rPr lang="en-US" b="1" i="1" dirty="0" smtClean="0">
                <a:solidFill>
                  <a:srgbClr val="990099"/>
                </a:solidFill>
                <a:latin typeface="Arial" charset="0"/>
              </a:rPr>
              <a:t> </a:t>
            </a:r>
            <a:r>
              <a:rPr lang="en-US" b="1" i="1" dirty="0" err="1" smtClean="0">
                <a:solidFill>
                  <a:srgbClr val="990099"/>
                </a:solidFill>
                <a:latin typeface="Arial" charset="0"/>
              </a:rPr>
              <a:t>thích</a:t>
            </a:r>
            <a:r>
              <a:rPr lang="en-US" b="1" i="1" dirty="0" smtClean="0">
                <a:solidFill>
                  <a:srgbClr val="990099"/>
                </a:solidFill>
                <a:latin typeface="Arial" charset="0"/>
              </a:rPr>
              <a:t> </a:t>
            </a:r>
            <a:r>
              <a:rPr lang="en-US" b="1" i="1" dirty="0" err="1" smtClean="0">
                <a:solidFill>
                  <a:srgbClr val="990099"/>
                </a:solidFill>
                <a:latin typeface="Arial" charset="0"/>
              </a:rPr>
              <a:t>hợp</a:t>
            </a:r>
            <a:r>
              <a:rPr lang="en-US" b="1" i="1" dirty="0" smtClean="0">
                <a:solidFill>
                  <a:srgbClr val="990099"/>
                </a:solidFill>
                <a:latin typeface="Arial" charset="0"/>
              </a:rPr>
              <a:t> </a:t>
            </a:r>
            <a:r>
              <a:rPr lang="en-US" b="1" i="1" dirty="0" err="1" smtClean="0">
                <a:solidFill>
                  <a:srgbClr val="990099"/>
                </a:solidFill>
                <a:latin typeface="Arial" charset="0"/>
              </a:rPr>
              <a:t>vào</a:t>
            </a:r>
            <a:r>
              <a:rPr lang="en-US" b="1" i="1" dirty="0" smtClean="0">
                <a:solidFill>
                  <a:srgbClr val="990099"/>
                </a:solidFill>
                <a:latin typeface="Arial" charset="0"/>
              </a:rPr>
              <a:t> </a:t>
            </a:r>
            <a:r>
              <a:rPr lang="en-US" b="1" i="1" dirty="0" err="1" smtClean="0">
                <a:solidFill>
                  <a:srgbClr val="990099"/>
                </a:solidFill>
                <a:latin typeface="Arial" charset="0"/>
              </a:rPr>
              <a:t>chỗ</a:t>
            </a:r>
            <a:r>
              <a:rPr lang="en-US" b="1" i="1" dirty="0" smtClean="0">
                <a:solidFill>
                  <a:srgbClr val="990099"/>
                </a:solidFill>
                <a:latin typeface="Arial" charset="0"/>
              </a:rPr>
              <a:t> </a:t>
            </a:r>
            <a:r>
              <a:rPr lang="en-US" b="1" i="1" dirty="0" err="1" smtClean="0">
                <a:solidFill>
                  <a:srgbClr val="990099"/>
                </a:solidFill>
                <a:latin typeface="Arial" charset="0"/>
              </a:rPr>
              <a:t>chấm</a:t>
            </a:r>
            <a:r>
              <a:rPr lang="en-US" b="1" i="1" dirty="0" smtClean="0">
                <a:solidFill>
                  <a:srgbClr val="990099"/>
                </a:solidFill>
                <a:latin typeface="Arial" charset="0"/>
              </a:rPr>
              <a:t>:</a:t>
            </a:r>
            <a:endParaRPr lang="en-US" dirty="0" smtClean="0">
              <a:latin typeface="Arial" charset="0"/>
            </a:endParaRPr>
          </a:p>
          <a:p>
            <a:pPr eaLnBrk="1" hangingPunct="1"/>
            <a:r>
              <a:rPr lang="en-US" dirty="0" smtClean="0">
                <a:latin typeface="Arial" charset="0"/>
              </a:rPr>
              <a:t>15hm</a:t>
            </a:r>
            <a:r>
              <a:rPr lang="en-US" baseline="30000" dirty="0" smtClean="0">
                <a:latin typeface="Arial" charset="0"/>
              </a:rPr>
              <a:t>2                </a:t>
            </a:r>
            <a:r>
              <a:rPr lang="en-US" dirty="0" smtClean="0">
                <a:latin typeface="Arial" charset="0"/>
              </a:rPr>
              <a:t>= ……….dam</a:t>
            </a:r>
            <a:r>
              <a:rPr lang="en-US" baseline="30000" dirty="0" smtClean="0">
                <a:latin typeface="Arial" charset="0"/>
              </a:rPr>
              <a:t>2</a:t>
            </a:r>
          </a:p>
          <a:p>
            <a:pPr eaLnBrk="1" hangingPunct="1"/>
            <a:r>
              <a:rPr lang="en-US" dirty="0" smtClean="0">
                <a:latin typeface="Arial" charset="0"/>
              </a:rPr>
              <a:t>5hm</a:t>
            </a:r>
            <a:r>
              <a:rPr lang="en-US" baseline="30000" dirty="0" smtClean="0">
                <a:latin typeface="Arial" charset="0"/>
              </a:rPr>
              <a:t>2</a:t>
            </a:r>
            <a:r>
              <a:rPr lang="en-US" dirty="0" smtClean="0">
                <a:latin typeface="Arial" charset="0"/>
              </a:rPr>
              <a:t> 5dam</a:t>
            </a:r>
            <a:r>
              <a:rPr lang="en-US" baseline="30000" dirty="0" smtClean="0">
                <a:latin typeface="Arial" charset="0"/>
              </a:rPr>
              <a:t>2</a:t>
            </a:r>
            <a:r>
              <a:rPr lang="en-US" dirty="0" smtClean="0">
                <a:latin typeface="Arial" charset="0"/>
              </a:rPr>
              <a:t>  = ……….dam</a:t>
            </a:r>
            <a:r>
              <a:rPr lang="en-US" baseline="30000" dirty="0" smtClean="0">
                <a:latin typeface="Arial" charset="0"/>
              </a:rPr>
              <a:t>2</a:t>
            </a:r>
            <a:endParaRPr lang="en-US" dirty="0" smtClean="0">
              <a:latin typeface="Arial" charset="0"/>
            </a:endParaRPr>
          </a:p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endParaRPr lang="en-US" dirty="0" smtClean="0">
              <a:latin typeface="Arial" charset="0"/>
            </a:endParaRPr>
          </a:p>
        </p:txBody>
      </p:sp>
      <p:pic>
        <p:nvPicPr>
          <p:cNvPr id="12291" name="Picture 8" descr="divider_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5562600"/>
            <a:ext cx="36957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295400" y="1905000"/>
            <a:ext cx="1600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Tx/>
              <a:buNone/>
            </a:pPr>
            <a:r>
              <a:rPr lang="en-US" b="1" i="1" dirty="0" smtClean="0">
                <a:solidFill>
                  <a:srgbClr val="990099"/>
                </a:solidFill>
                <a:latin typeface="Arial" charset="0"/>
              </a:rPr>
              <a:t>KTBC</a:t>
            </a:r>
            <a:endParaRPr lang="en-US" dirty="0" smtClean="0">
              <a:latin typeface="Arial" charset="0"/>
            </a:endParaRPr>
          </a:p>
          <a:p>
            <a:pPr eaLnBrk="1" hangingPunct="1"/>
            <a:endParaRPr lang="en-US" dirty="0" smtClean="0">
              <a:latin typeface="Arial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27000" y="1917700"/>
            <a:ext cx="609600" cy="584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>
                <a:alpha val="56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Tx/>
              <a:buNone/>
            </a:pPr>
            <a:r>
              <a:rPr lang="en-US" b="1" i="1" dirty="0" smtClean="0">
                <a:solidFill>
                  <a:srgbClr val="FF0000"/>
                </a:solidFill>
                <a:latin typeface="Arial" charset="0"/>
              </a:rPr>
              <a:t>B</a:t>
            </a:r>
            <a:endParaRPr lang="en-US" dirty="0" smtClean="0">
              <a:solidFill>
                <a:srgbClr val="FF0000"/>
              </a:solidFill>
              <a:latin typeface="Arial" charset="0"/>
            </a:endParaRPr>
          </a:p>
          <a:p>
            <a:pPr eaLnBrk="1" hangingPunct="1"/>
            <a:endParaRPr lang="en-US" dirty="0" smtClean="0">
              <a:latin typeface="Arial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52400" y="297190"/>
            <a:ext cx="815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rgbClr val="CC3300"/>
                </a:solidFill>
              </a:rPr>
              <a:t>   </a:t>
            </a:r>
            <a:r>
              <a:rPr lang="en-US" sz="2800" dirty="0" err="1" smtClean="0"/>
              <a:t>Thứ</a:t>
            </a:r>
            <a:r>
              <a:rPr lang="en-US" sz="2800" dirty="0" smtClean="0"/>
              <a:t> </a:t>
            </a:r>
            <a:r>
              <a:rPr lang="en-US" sz="2800" dirty="0" err="1" smtClean="0"/>
              <a:t>sáu</a:t>
            </a:r>
            <a:r>
              <a:rPr lang="en-US" sz="2800" dirty="0" smtClean="0"/>
              <a:t> </a:t>
            </a:r>
            <a:r>
              <a:rPr lang="en-US" sz="2800" dirty="0" err="1" smtClean="0"/>
              <a:t>ngày</a:t>
            </a:r>
            <a:r>
              <a:rPr lang="en-US" sz="2800" dirty="0" smtClean="0"/>
              <a:t> 30 </a:t>
            </a:r>
            <a:r>
              <a:rPr lang="en-US" sz="2800" dirty="0" err="1" smtClean="0"/>
              <a:t>tháng</a:t>
            </a:r>
            <a:r>
              <a:rPr lang="en-US" sz="2800" dirty="0" smtClean="0"/>
              <a:t> 9 </a:t>
            </a:r>
            <a:r>
              <a:rPr lang="en-US" sz="2800" dirty="0" err="1" smtClean="0"/>
              <a:t>năm</a:t>
            </a:r>
            <a:r>
              <a:rPr lang="en-US" sz="2800" dirty="0" smtClean="0"/>
              <a:t> 2016</a:t>
            </a:r>
            <a:endParaRPr lang="en-US" sz="2800" b="1" i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8600" y="820410"/>
            <a:ext cx="815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rgbClr val="CC3300"/>
                </a:solidFill>
              </a:rPr>
              <a:t>   </a:t>
            </a:r>
            <a:r>
              <a:rPr lang="en-US" sz="2800" dirty="0" err="1" smtClean="0"/>
              <a:t>Toán</a:t>
            </a:r>
            <a:endParaRPr lang="en-US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uiExpand="1" build="p"/>
      <p:bldP spid="4" grpId="0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9"/>
          <p:cNvSpPr txBox="1">
            <a:spLocks noChangeArrowheads="1"/>
          </p:cNvSpPr>
          <p:nvPr/>
        </p:nvSpPr>
        <p:spPr bwMode="auto">
          <a:xfrm>
            <a:off x="152400" y="1022350"/>
            <a:ext cx="8839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CC3300"/>
                </a:solidFill>
              </a:rPr>
              <a:t>    </a:t>
            </a:r>
            <a:r>
              <a:rPr lang="en-US" sz="3200" b="1" i="1" dirty="0" err="1">
                <a:solidFill>
                  <a:srgbClr val="CC3300"/>
                </a:solidFill>
              </a:rPr>
              <a:t>Mi</a:t>
            </a:r>
            <a:r>
              <a:rPr lang="en-US" sz="3200" b="1" i="1" dirty="0">
                <a:solidFill>
                  <a:srgbClr val="CC3300"/>
                </a:solidFill>
              </a:rPr>
              <a:t>-li-</a:t>
            </a:r>
            <a:r>
              <a:rPr lang="en-US" sz="3200" b="1" i="1" dirty="0" err="1">
                <a:solidFill>
                  <a:srgbClr val="CC3300"/>
                </a:solidFill>
              </a:rPr>
              <a:t>mét</a:t>
            </a:r>
            <a:r>
              <a:rPr lang="en-US" sz="3200" b="1" i="1" dirty="0">
                <a:solidFill>
                  <a:srgbClr val="CC3300"/>
                </a:solidFill>
              </a:rPr>
              <a:t> </a:t>
            </a:r>
            <a:r>
              <a:rPr lang="en-US" sz="3200" b="1" i="1" dirty="0" err="1">
                <a:solidFill>
                  <a:srgbClr val="CC3300"/>
                </a:solidFill>
              </a:rPr>
              <a:t>vuông</a:t>
            </a:r>
            <a:r>
              <a:rPr lang="en-US" sz="3200" b="1" i="1" dirty="0">
                <a:solidFill>
                  <a:srgbClr val="CC3300"/>
                </a:solidFill>
              </a:rPr>
              <a:t>. </a:t>
            </a:r>
            <a:r>
              <a:rPr lang="en-US" sz="3200" b="1" i="1" dirty="0" err="1">
                <a:solidFill>
                  <a:srgbClr val="CC3300"/>
                </a:solidFill>
              </a:rPr>
              <a:t>Bảng</a:t>
            </a:r>
            <a:r>
              <a:rPr lang="en-US" sz="3200" b="1" i="1" dirty="0">
                <a:solidFill>
                  <a:srgbClr val="CC3300"/>
                </a:solidFill>
              </a:rPr>
              <a:t> </a:t>
            </a:r>
            <a:r>
              <a:rPr lang="vi-VN" sz="3200" b="1" i="1" dirty="0">
                <a:solidFill>
                  <a:srgbClr val="CC3300"/>
                </a:solidFill>
              </a:rPr>
              <a:t>đơ</a:t>
            </a:r>
            <a:r>
              <a:rPr lang="en-US" sz="3200" b="1" i="1" dirty="0">
                <a:solidFill>
                  <a:srgbClr val="CC3300"/>
                </a:solidFill>
              </a:rPr>
              <a:t>n </a:t>
            </a:r>
            <a:r>
              <a:rPr lang="en-US" sz="3200" b="1" i="1" dirty="0" err="1">
                <a:solidFill>
                  <a:srgbClr val="CC3300"/>
                </a:solidFill>
              </a:rPr>
              <a:t>vị</a:t>
            </a:r>
            <a:r>
              <a:rPr lang="en-US" sz="3200" b="1" i="1" dirty="0">
                <a:solidFill>
                  <a:srgbClr val="CC3300"/>
                </a:solidFill>
              </a:rPr>
              <a:t> </a:t>
            </a:r>
            <a:r>
              <a:rPr lang="vi-VN" sz="3200" b="1" i="1" dirty="0">
                <a:solidFill>
                  <a:srgbClr val="CC3300"/>
                </a:solidFill>
              </a:rPr>
              <a:t>đ</a:t>
            </a:r>
            <a:r>
              <a:rPr lang="en-US" sz="3200" b="1" i="1" dirty="0">
                <a:solidFill>
                  <a:srgbClr val="CC3300"/>
                </a:solidFill>
              </a:rPr>
              <a:t>o </a:t>
            </a:r>
            <a:r>
              <a:rPr lang="en-US" sz="3200" b="1" i="1" dirty="0" err="1">
                <a:solidFill>
                  <a:srgbClr val="CC3300"/>
                </a:solidFill>
              </a:rPr>
              <a:t>diện</a:t>
            </a:r>
            <a:r>
              <a:rPr lang="en-US" sz="3200" b="1" i="1" dirty="0">
                <a:solidFill>
                  <a:srgbClr val="CC3300"/>
                </a:solidFill>
              </a:rPr>
              <a:t> </a:t>
            </a:r>
            <a:r>
              <a:rPr lang="en-US" sz="3200" b="1" i="1" dirty="0" err="1">
                <a:solidFill>
                  <a:srgbClr val="CC3300"/>
                </a:solidFill>
              </a:rPr>
              <a:t>tích</a:t>
            </a:r>
            <a:endParaRPr lang="en-US" sz="3200" b="1" i="1" dirty="0">
              <a:solidFill>
                <a:srgbClr val="CC3300"/>
              </a:solidFill>
            </a:endParaRPr>
          </a:p>
        </p:txBody>
      </p:sp>
      <p:sp>
        <p:nvSpPr>
          <p:cNvPr id="97293" name="Rectangle 13"/>
          <p:cNvSpPr>
            <a:spLocks noChangeArrowheads="1"/>
          </p:cNvSpPr>
          <p:nvPr/>
        </p:nvSpPr>
        <p:spPr bwMode="auto">
          <a:xfrm>
            <a:off x="381000" y="1919288"/>
            <a:ext cx="152400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 i="1" dirty="0" err="1">
                <a:solidFill>
                  <a:schemeClr val="accent2"/>
                </a:solidFill>
              </a:rPr>
              <a:t>Bài</a:t>
            </a:r>
            <a:r>
              <a:rPr lang="en-US" sz="3200" b="1" i="1" dirty="0">
                <a:solidFill>
                  <a:schemeClr val="accent2"/>
                </a:solidFill>
              </a:rPr>
              <a:t> </a:t>
            </a:r>
            <a:r>
              <a:rPr lang="en-US" sz="3200" b="1" i="1" dirty="0" smtClean="0">
                <a:solidFill>
                  <a:schemeClr val="accent2"/>
                </a:solidFill>
              </a:rPr>
              <a:t>1:</a:t>
            </a:r>
            <a:endParaRPr lang="en-US" sz="3200" b="1" dirty="0">
              <a:solidFill>
                <a:schemeClr val="tx2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01600" y="93990"/>
            <a:ext cx="8229600" cy="1046440"/>
            <a:chOff x="152400" y="297190"/>
            <a:chExt cx="8229600" cy="1046440"/>
          </a:xfrm>
        </p:grpSpPr>
        <p:sp>
          <p:nvSpPr>
            <p:cNvPr id="10" name="Text Box 3"/>
            <p:cNvSpPr txBox="1">
              <a:spLocks noChangeArrowheads="1"/>
            </p:cNvSpPr>
            <p:nvPr/>
          </p:nvSpPr>
          <p:spPr bwMode="auto">
            <a:xfrm>
              <a:off x="152400" y="297190"/>
              <a:ext cx="81534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dirty="0">
                  <a:solidFill>
                    <a:srgbClr val="CC3300"/>
                  </a:solidFill>
                </a:rPr>
                <a:t>   </a:t>
              </a:r>
              <a:r>
                <a:rPr lang="en-US" sz="2800" dirty="0" err="1" smtClean="0"/>
                <a:t>Thứ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sáu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ngày</a:t>
              </a:r>
              <a:r>
                <a:rPr lang="en-US" sz="2800" dirty="0" smtClean="0"/>
                <a:t> 30 </a:t>
              </a:r>
              <a:r>
                <a:rPr lang="en-US" sz="2800" dirty="0" err="1" smtClean="0"/>
                <a:t>tháng</a:t>
              </a:r>
              <a:r>
                <a:rPr lang="en-US" sz="2800" dirty="0" smtClean="0"/>
                <a:t> 9 </a:t>
              </a:r>
              <a:r>
                <a:rPr lang="en-US" sz="2800" dirty="0" err="1" smtClean="0"/>
                <a:t>năm</a:t>
              </a:r>
              <a:r>
                <a:rPr lang="en-US" sz="2800" dirty="0" smtClean="0"/>
                <a:t> 2016</a:t>
              </a:r>
              <a:endParaRPr lang="en-US" sz="2800" b="1" i="1" dirty="0"/>
            </a:p>
          </p:txBody>
        </p:sp>
        <p:sp>
          <p:nvSpPr>
            <p:cNvPr id="11" name="Text Box 3"/>
            <p:cNvSpPr txBox="1">
              <a:spLocks noChangeArrowheads="1"/>
            </p:cNvSpPr>
            <p:nvPr/>
          </p:nvSpPr>
          <p:spPr bwMode="auto">
            <a:xfrm>
              <a:off x="228600" y="820410"/>
              <a:ext cx="81534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dirty="0">
                  <a:solidFill>
                    <a:srgbClr val="CC3300"/>
                  </a:solidFill>
                </a:rPr>
                <a:t>   </a:t>
              </a:r>
              <a:r>
                <a:rPr lang="en-US" sz="2800" dirty="0" err="1" smtClean="0"/>
                <a:t>Toán</a:t>
              </a:r>
              <a:endParaRPr lang="en-US" sz="2800" b="1" i="1" dirty="0"/>
            </a:p>
          </p:txBody>
        </p:sp>
      </p:grp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381000" y="3352800"/>
            <a:ext cx="152400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 i="1" dirty="0" err="1">
                <a:solidFill>
                  <a:schemeClr val="accent2"/>
                </a:solidFill>
              </a:rPr>
              <a:t>Bài</a:t>
            </a:r>
            <a:r>
              <a:rPr lang="en-US" sz="3200" b="1" i="1" dirty="0">
                <a:solidFill>
                  <a:schemeClr val="accent2"/>
                </a:solidFill>
              </a:rPr>
              <a:t> 2</a:t>
            </a:r>
            <a:r>
              <a:rPr lang="en-US" sz="3200" b="1" i="1" dirty="0" smtClean="0">
                <a:solidFill>
                  <a:schemeClr val="accent2"/>
                </a:solidFill>
              </a:rPr>
              <a:t>: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1219200" y="3886200"/>
            <a:ext cx="152400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 i="1" dirty="0" smtClean="0">
                <a:solidFill>
                  <a:schemeClr val="accent2"/>
                </a:solidFill>
              </a:rPr>
              <a:t>a ( NH)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1219200" y="4343400"/>
            <a:ext cx="152400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 i="1" dirty="0">
                <a:solidFill>
                  <a:schemeClr val="accent2"/>
                </a:solidFill>
              </a:rPr>
              <a:t>b</a:t>
            </a:r>
            <a:r>
              <a:rPr lang="en-US" sz="3200" b="1" i="1" dirty="0" smtClean="0">
                <a:solidFill>
                  <a:schemeClr val="accent2"/>
                </a:solidFill>
              </a:rPr>
              <a:t> ( S)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393700" y="4876800"/>
            <a:ext cx="257810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 i="1" dirty="0" err="1">
                <a:solidFill>
                  <a:schemeClr val="accent2"/>
                </a:solidFill>
              </a:rPr>
              <a:t>Bài</a:t>
            </a:r>
            <a:r>
              <a:rPr lang="en-US" sz="3200" b="1" i="1" dirty="0">
                <a:solidFill>
                  <a:schemeClr val="accent2"/>
                </a:solidFill>
              </a:rPr>
              <a:t> </a:t>
            </a:r>
            <a:r>
              <a:rPr lang="en-US" sz="3200" b="1" i="1" dirty="0" smtClean="0">
                <a:solidFill>
                  <a:schemeClr val="accent2"/>
                </a:solidFill>
              </a:rPr>
              <a:t>3 (V)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1219200" y="2362200"/>
            <a:ext cx="152400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200" b="1" i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1231900" y="2900364"/>
            <a:ext cx="152400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i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endParaRPr lang="en-US" sz="32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7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93" grpId="0"/>
      <p:bldP spid="15" grpId="0"/>
      <p:bldP spid="16" grpId="0"/>
      <p:bldP spid="17" grpId="0"/>
      <p:bldP spid="18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WordArt 2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7620000" cy="809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6600CC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.VnTimeH"/>
              </a:rPr>
              <a:t>trß ch¬i</a:t>
            </a:r>
          </a:p>
        </p:txBody>
      </p:sp>
      <p:pic>
        <p:nvPicPr>
          <p:cNvPr id="35843" name="Picture 3" descr="n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685800" y="1000125"/>
            <a:ext cx="6172200" cy="106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44" name="Hanh Trinh Tuoi 20 - Dang cap nhat [NCT 87954]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324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45" name="Picture 5" descr="http://taochu.com/images/christmas/xmas_kt015.gif"/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667000"/>
            <a:ext cx="16764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46" name="Picture 6" descr="xsgs_904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0"/>
            <a:ext cx="8572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7" name="Picture 7" descr="xsgs_901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9225" y="4567238"/>
            <a:ext cx="1374775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8" name="Picture 8" descr="images[75]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95400"/>
            <a:ext cx="7848600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0" y="2438400"/>
            <a:ext cx="7924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0">
                <a:solidFill>
                  <a:srgbClr val="0000FF"/>
                </a:solidFill>
                <a:latin typeface=".VnAristote" pitchFamily="34" charset="0"/>
              </a:rPr>
              <a:t>Rung chu«ng vµng</a:t>
            </a:r>
          </a:p>
        </p:txBody>
      </p:sp>
    </p:spTree>
    <p:extLst>
      <p:ext uri="{BB962C8B-B14F-4D97-AF65-F5344CB8AC3E}">
        <p14:creationId xmlns:p14="http://schemas.microsoft.com/office/powerpoint/2010/main" val="2236489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58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225781" fill="hold"/>
                                        <p:tgtEl>
                                          <p:spTgt spid="3584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844"/>
                </p:tgtEl>
              </p:cMediaNode>
            </p:audio>
          </p:childTnLst>
        </p:cTn>
      </p:par>
    </p:tnLst>
    <p:bldLst>
      <p:bldP spid="35842" grpId="0" animBg="1"/>
      <p:bldP spid="35842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Oval 2"/>
          <p:cNvSpPr>
            <a:spLocks noChangeArrowheads="1"/>
          </p:cNvSpPr>
          <p:nvPr/>
        </p:nvSpPr>
        <p:spPr bwMode="auto">
          <a:xfrm>
            <a:off x="3962400" y="5334000"/>
            <a:ext cx="9144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1747" name="Picture 3" descr="Flowers-70 Ng Chi Thanh (14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48" name="Picture 4" descr="n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4548188"/>
            <a:ext cx="9144000" cy="15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04800" y="609600"/>
            <a:ext cx="6400800" cy="830997"/>
          </a:xfrm>
          <a:prstGeom prst="rec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Câu</a:t>
            </a:r>
            <a:r>
              <a:rPr lang="en-US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1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: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Hai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đơn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vị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đo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diện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tích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liền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kề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nhau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gấp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hoặc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kém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nhau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bao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nhiêu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lần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?</a:t>
            </a:r>
            <a:endParaRPr lang="en-US" sz="2400" b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1750" name="WordArt 6"/>
          <p:cNvSpPr>
            <a:spLocks noChangeArrowheads="1" noChangeShapeType="1" noTextEdit="1"/>
          </p:cNvSpPr>
          <p:nvPr/>
        </p:nvSpPr>
        <p:spPr bwMode="auto">
          <a:xfrm rot="-963849">
            <a:off x="685800" y="4876800"/>
            <a:ext cx="1552575" cy="1219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0066"/>
                  </a:gs>
                  <a:gs pos="100000">
                    <a:srgbClr val="FF00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atin typeface=".VnArabia"/>
            </a:endParaRPr>
          </a:p>
        </p:txBody>
      </p:sp>
      <p:pic>
        <p:nvPicPr>
          <p:cNvPr id="31751" name="Picture 7" descr="ALRMCLOK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725" y="0"/>
            <a:ext cx="2454275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52" name="WordArt 8"/>
          <p:cNvSpPr>
            <a:spLocks noChangeArrowheads="1" noChangeShapeType="1" noTextEdit="1"/>
          </p:cNvSpPr>
          <p:nvPr/>
        </p:nvSpPr>
        <p:spPr bwMode="auto">
          <a:xfrm>
            <a:off x="5181600" y="3048000"/>
            <a:ext cx="3886200" cy="1371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HẾT GIỜ</a:t>
            </a:r>
            <a:endParaRPr lang="en-US" sz="3600" kern="10"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7086600" y="76200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05</a:t>
            </a:r>
          </a:p>
        </p:txBody>
      </p:sp>
      <p:sp>
        <p:nvSpPr>
          <p:cNvPr id="31754" name="Oval 10"/>
          <p:cNvSpPr>
            <a:spLocks noChangeArrowheads="1"/>
          </p:cNvSpPr>
          <p:nvPr/>
        </p:nvSpPr>
        <p:spPr bwMode="auto">
          <a:xfrm>
            <a:off x="7105650" y="78105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04</a:t>
            </a:r>
          </a:p>
        </p:txBody>
      </p:sp>
      <p:sp>
        <p:nvSpPr>
          <p:cNvPr id="31755" name="Oval 11"/>
          <p:cNvSpPr>
            <a:spLocks noChangeArrowheads="1"/>
          </p:cNvSpPr>
          <p:nvPr/>
        </p:nvSpPr>
        <p:spPr bwMode="auto">
          <a:xfrm>
            <a:off x="7086600" y="78105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03</a:t>
            </a:r>
          </a:p>
        </p:txBody>
      </p:sp>
      <p:sp>
        <p:nvSpPr>
          <p:cNvPr id="31756" name="Oval 12"/>
          <p:cNvSpPr>
            <a:spLocks noChangeArrowheads="1"/>
          </p:cNvSpPr>
          <p:nvPr/>
        </p:nvSpPr>
        <p:spPr bwMode="auto">
          <a:xfrm>
            <a:off x="7086600" y="76200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02</a:t>
            </a:r>
          </a:p>
        </p:txBody>
      </p:sp>
      <p:sp>
        <p:nvSpPr>
          <p:cNvPr id="31757" name="Oval 13"/>
          <p:cNvSpPr>
            <a:spLocks noChangeArrowheads="1"/>
          </p:cNvSpPr>
          <p:nvPr/>
        </p:nvSpPr>
        <p:spPr bwMode="auto">
          <a:xfrm>
            <a:off x="7086600" y="76200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01</a:t>
            </a:r>
          </a:p>
        </p:txBody>
      </p:sp>
      <p:sp>
        <p:nvSpPr>
          <p:cNvPr id="31758" name="Oval 14"/>
          <p:cNvSpPr>
            <a:spLocks noChangeArrowheads="1"/>
          </p:cNvSpPr>
          <p:nvPr/>
        </p:nvSpPr>
        <p:spPr bwMode="auto">
          <a:xfrm>
            <a:off x="7086600" y="76200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00</a:t>
            </a:r>
          </a:p>
        </p:txBody>
      </p:sp>
      <p:pic>
        <p:nvPicPr>
          <p:cNvPr id="31759" name="J0213117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214098.WAV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248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838200" y="1447800"/>
            <a:ext cx="3962400" cy="3046988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914400" indent="-914400">
              <a:spcBef>
                <a:spcPct val="50000"/>
              </a:spcBef>
              <a:buAutoNum type="alphaUcPeriod"/>
            </a:pPr>
            <a:r>
              <a:rPr lang="en-US" sz="4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10 </a:t>
            </a:r>
            <a:r>
              <a:rPr lang="en-US" sz="48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lần</a:t>
            </a:r>
            <a:endParaRPr lang="en-US" sz="4800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914400" indent="-914400">
              <a:spcBef>
                <a:spcPct val="50000"/>
              </a:spcBef>
              <a:buAutoNum type="alphaUcPeriod"/>
            </a:pPr>
            <a:r>
              <a:rPr lang="en-US" sz="4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100 </a:t>
            </a:r>
            <a:r>
              <a:rPr lang="en-US" sz="48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lần</a:t>
            </a:r>
            <a:endParaRPr lang="en-US" sz="4800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914400" indent="-914400">
              <a:spcBef>
                <a:spcPct val="50000"/>
              </a:spcBef>
              <a:buAutoNum type="alphaUcPeriod"/>
            </a:pPr>
            <a:r>
              <a:rPr lang="en-US" sz="4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1000 </a:t>
            </a:r>
            <a:r>
              <a:rPr lang="en-US" sz="48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lần</a:t>
            </a:r>
            <a:endParaRPr lang="en-US" sz="4800" b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838200" y="2516187"/>
            <a:ext cx="3962400" cy="823913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B.  100 </a:t>
            </a:r>
            <a:r>
              <a:rPr lang="en-US" sz="4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lần</a:t>
            </a: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6504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17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5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17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51"/>
                  </p:tgtEl>
                </p:cond>
              </p:nextCondLst>
            </p:seq>
            <p:audio>
              <p:cMediaNode>
                <p:cTn id="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759"/>
                </p:tgtEl>
              </p:cMediaNode>
            </p:audio>
          </p:childTnLst>
        </p:cTn>
      </p:par>
    </p:tnLst>
    <p:bldLst>
      <p:bldP spid="31752" grpId="0" animBg="1"/>
      <p:bldP spid="31753" grpId="0" animBg="1"/>
      <p:bldP spid="31754" grpId="0" animBg="1"/>
      <p:bldP spid="31755" grpId="0" animBg="1"/>
      <p:bldP spid="31756" grpId="0" animBg="1"/>
      <p:bldP spid="31757" grpId="0" animBg="1"/>
      <p:bldP spid="31758" grpId="0" animBg="1"/>
      <p:bldP spid="31760" grpId="0" animBg="1"/>
      <p:bldP spid="3176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Oval 2"/>
          <p:cNvSpPr>
            <a:spLocks noChangeArrowheads="1"/>
          </p:cNvSpPr>
          <p:nvPr/>
        </p:nvSpPr>
        <p:spPr bwMode="auto">
          <a:xfrm>
            <a:off x="3962400" y="5334000"/>
            <a:ext cx="9144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1747" name="Picture 3" descr="Flowers-70 Ng Chi Thanh (14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48" name="Picture 4" descr="n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4548188"/>
            <a:ext cx="9144000" cy="15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04800" y="609600"/>
            <a:ext cx="6400800" cy="461665"/>
          </a:xfrm>
          <a:prstGeom prst="rec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Câu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2 :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Viết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số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thích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hợp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vào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chỗ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chấm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:</a:t>
            </a:r>
            <a:endParaRPr lang="en-US" sz="2400" b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1750" name="WordArt 6"/>
          <p:cNvSpPr>
            <a:spLocks noChangeArrowheads="1" noChangeShapeType="1" noTextEdit="1"/>
          </p:cNvSpPr>
          <p:nvPr/>
        </p:nvSpPr>
        <p:spPr bwMode="auto">
          <a:xfrm rot="-963849">
            <a:off x="685800" y="4876800"/>
            <a:ext cx="1552575" cy="1219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0066"/>
                  </a:gs>
                  <a:gs pos="100000">
                    <a:srgbClr val="FF00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atin typeface=".VnArabia"/>
            </a:endParaRPr>
          </a:p>
        </p:txBody>
      </p:sp>
      <p:pic>
        <p:nvPicPr>
          <p:cNvPr id="31751" name="Picture 7" descr="ALRMCLOK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725" y="0"/>
            <a:ext cx="2454275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52" name="WordArt 8"/>
          <p:cNvSpPr>
            <a:spLocks noChangeArrowheads="1" noChangeShapeType="1" noTextEdit="1"/>
          </p:cNvSpPr>
          <p:nvPr/>
        </p:nvSpPr>
        <p:spPr bwMode="auto">
          <a:xfrm>
            <a:off x="5181600" y="3048000"/>
            <a:ext cx="3886200" cy="1371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HẾT GIỜ</a:t>
            </a:r>
            <a:endParaRPr lang="en-US" sz="3600" kern="10"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7086600" y="76200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05</a:t>
            </a:r>
          </a:p>
        </p:txBody>
      </p:sp>
      <p:sp>
        <p:nvSpPr>
          <p:cNvPr id="31754" name="Oval 10"/>
          <p:cNvSpPr>
            <a:spLocks noChangeArrowheads="1"/>
          </p:cNvSpPr>
          <p:nvPr/>
        </p:nvSpPr>
        <p:spPr bwMode="auto">
          <a:xfrm>
            <a:off x="7105650" y="78105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04</a:t>
            </a:r>
          </a:p>
        </p:txBody>
      </p:sp>
      <p:sp>
        <p:nvSpPr>
          <p:cNvPr id="31755" name="Oval 11"/>
          <p:cNvSpPr>
            <a:spLocks noChangeArrowheads="1"/>
          </p:cNvSpPr>
          <p:nvPr/>
        </p:nvSpPr>
        <p:spPr bwMode="auto">
          <a:xfrm>
            <a:off x="7086600" y="78105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03</a:t>
            </a:r>
          </a:p>
        </p:txBody>
      </p:sp>
      <p:sp>
        <p:nvSpPr>
          <p:cNvPr id="31756" name="Oval 12"/>
          <p:cNvSpPr>
            <a:spLocks noChangeArrowheads="1"/>
          </p:cNvSpPr>
          <p:nvPr/>
        </p:nvSpPr>
        <p:spPr bwMode="auto">
          <a:xfrm>
            <a:off x="7086600" y="76200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02</a:t>
            </a:r>
          </a:p>
        </p:txBody>
      </p:sp>
      <p:sp>
        <p:nvSpPr>
          <p:cNvPr id="31757" name="Oval 13"/>
          <p:cNvSpPr>
            <a:spLocks noChangeArrowheads="1"/>
          </p:cNvSpPr>
          <p:nvPr/>
        </p:nvSpPr>
        <p:spPr bwMode="auto">
          <a:xfrm>
            <a:off x="7086600" y="76200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01</a:t>
            </a:r>
          </a:p>
        </p:txBody>
      </p:sp>
      <p:sp>
        <p:nvSpPr>
          <p:cNvPr id="31758" name="Oval 14"/>
          <p:cNvSpPr>
            <a:spLocks noChangeArrowheads="1"/>
          </p:cNvSpPr>
          <p:nvPr/>
        </p:nvSpPr>
        <p:spPr bwMode="auto">
          <a:xfrm>
            <a:off x="7086600" y="76200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00</a:t>
            </a:r>
          </a:p>
        </p:txBody>
      </p:sp>
      <p:pic>
        <p:nvPicPr>
          <p:cNvPr id="31759" name="J0213117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214098.WAV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248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914400" y="1351508"/>
            <a:ext cx="4114800" cy="3139321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en-US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17 dam</a:t>
            </a:r>
            <a:r>
              <a:rPr lang="en-US" sz="3600" b="1" baseline="30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2</a:t>
            </a:r>
            <a:r>
              <a:rPr lang="en-US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= …. m</a:t>
            </a:r>
            <a:r>
              <a:rPr lang="en-US" sz="3600" b="1" baseline="30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2</a:t>
            </a:r>
          </a:p>
          <a:p>
            <a:pPr marL="914400" indent="-914400">
              <a:spcBef>
                <a:spcPct val="50000"/>
              </a:spcBef>
              <a:buAutoNum type="alphaUcPeriod"/>
            </a:pPr>
            <a:r>
              <a:rPr lang="en-US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1 700</a:t>
            </a:r>
          </a:p>
          <a:p>
            <a:pPr marL="914400" indent="-914400">
              <a:spcBef>
                <a:spcPct val="50000"/>
              </a:spcBef>
              <a:buAutoNum type="alphaUcPeriod"/>
            </a:pPr>
            <a:r>
              <a:rPr lang="en-US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170</a:t>
            </a:r>
          </a:p>
          <a:p>
            <a:pPr marL="914400" indent="-914400">
              <a:spcBef>
                <a:spcPct val="50000"/>
              </a:spcBef>
              <a:buAutoNum type="alphaUcPeriod"/>
            </a:pPr>
            <a:r>
              <a:rPr lang="en-US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17 000</a:t>
            </a: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914400" y="2249269"/>
            <a:ext cx="3962400" cy="646331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A.    1 700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4881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17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5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17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51"/>
                  </p:tgtEl>
                </p:cond>
              </p:nextCondLst>
            </p:seq>
            <p:audio>
              <p:cMediaNode>
                <p:cTn id="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759"/>
                </p:tgtEl>
              </p:cMediaNode>
            </p:audio>
          </p:childTnLst>
        </p:cTn>
      </p:par>
    </p:tnLst>
    <p:bldLst>
      <p:bldP spid="31752" grpId="0" animBg="1"/>
      <p:bldP spid="31753" grpId="0" animBg="1"/>
      <p:bldP spid="31754" grpId="0" animBg="1"/>
      <p:bldP spid="31755" grpId="0" animBg="1"/>
      <p:bldP spid="31756" grpId="0" animBg="1"/>
      <p:bldP spid="31757" grpId="0" animBg="1"/>
      <p:bldP spid="31758" grpId="0" animBg="1"/>
      <p:bldP spid="31760" grpId="0" animBg="1"/>
      <p:bldP spid="3176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Oval 2"/>
          <p:cNvSpPr>
            <a:spLocks noChangeArrowheads="1"/>
          </p:cNvSpPr>
          <p:nvPr/>
        </p:nvSpPr>
        <p:spPr bwMode="auto">
          <a:xfrm>
            <a:off x="3962400" y="5334000"/>
            <a:ext cx="9144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1747" name="Picture 3" descr="Flowers-70 Ng Chi Thanh (14)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48" name="Picture 4" descr="n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4548188"/>
            <a:ext cx="9144000" cy="15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04800" y="609600"/>
            <a:ext cx="6400800" cy="461665"/>
          </a:xfrm>
          <a:prstGeom prst="rec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Câu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3 :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Viết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số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thích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hợp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vào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chỗ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chấm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:</a:t>
            </a:r>
            <a:endParaRPr lang="en-US" sz="2400" b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1750" name="WordArt 6"/>
          <p:cNvSpPr>
            <a:spLocks noChangeArrowheads="1" noChangeShapeType="1" noTextEdit="1"/>
          </p:cNvSpPr>
          <p:nvPr/>
        </p:nvSpPr>
        <p:spPr bwMode="auto">
          <a:xfrm rot="-963849">
            <a:off x="685800" y="4876800"/>
            <a:ext cx="1552575" cy="1219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0066"/>
                  </a:gs>
                  <a:gs pos="100000">
                    <a:srgbClr val="FF00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atin typeface=".VnArabia"/>
            </a:endParaRPr>
          </a:p>
        </p:txBody>
      </p:sp>
      <p:pic>
        <p:nvPicPr>
          <p:cNvPr id="31751" name="Picture 7" descr="ALRMCLOK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725" y="0"/>
            <a:ext cx="2454275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52" name="WordArt 8"/>
          <p:cNvSpPr>
            <a:spLocks noChangeArrowheads="1" noChangeShapeType="1" noTextEdit="1"/>
          </p:cNvSpPr>
          <p:nvPr/>
        </p:nvSpPr>
        <p:spPr bwMode="auto">
          <a:xfrm>
            <a:off x="5181600" y="3048000"/>
            <a:ext cx="3886200" cy="1371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HẾT GIỜ</a:t>
            </a:r>
            <a:endParaRPr lang="en-US" sz="3600" kern="10"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7086600" y="76200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05</a:t>
            </a:r>
          </a:p>
        </p:txBody>
      </p:sp>
      <p:sp>
        <p:nvSpPr>
          <p:cNvPr id="31754" name="Oval 10"/>
          <p:cNvSpPr>
            <a:spLocks noChangeArrowheads="1"/>
          </p:cNvSpPr>
          <p:nvPr/>
        </p:nvSpPr>
        <p:spPr bwMode="auto">
          <a:xfrm>
            <a:off x="7105650" y="78105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04</a:t>
            </a:r>
          </a:p>
        </p:txBody>
      </p:sp>
      <p:sp>
        <p:nvSpPr>
          <p:cNvPr id="31755" name="Oval 11"/>
          <p:cNvSpPr>
            <a:spLocks noChangeArrowheads="1"/>
          </p:cNvSpPr>
          <p:nvPr/>
        </p:nvSpPr>
        <p:spPr bwMode="auto">
          <a:xfrm>
            <a:off x="7086600" y="78105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03</a:t>
            </a:r>
          </a:p>
        </p:txBody>
      </p:sp>
      <p:sp>
        <p:nvSpPr>
          <p:cNvPr id="31756" name="Oval 12"/>
          <p:cNvSpPr>
            <a:spLocks noChangeArrowheads="1"/>
          </p:cNvSpPr>
          <p:nvPr/>
        </p:nvSpPr>
        <p:spPr bwMode="auto">
          <a:xfrm>
            <a:off x="7086600" y="76200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02</a:t>
            </a:r>
          </a:p>
        </p:txBody>
      </p:sp>
      <p:sp>
        <p:nvSpPr>
          <p:cNvPr id="31757" name="Oval 13"/>
          <p:cNvSpPr>
            <a:spLocks noChangeArrowheads="1"/>
          </p:cNvSpPr>
          <p:nvPr/>
        </p:nvSpPr>
        <p:spPr bwMode="auto">
          <a:xfrm>
            <a:off x="7086600" y="76200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01</a:t>
            </a:r>
          </a:p>
        </p:txBody>
      </p:sp>
      <p:sp>
        <p:nvSpPr>
          <p:cNvPr id="31758" name="Oval 14"/>
          <p:cNvSpPr>
            <a:spLocks noChangeArrowheads="1"/>
          </p:cNvSpPr>
          <p:nvPr/>
        </p:nvSpPr>
        <p:spPr bwMode="auto">
          <a:xfrm>
            <a:off x="7086600" y="762000"/>
            <a:ext cx="1600200" cy="1562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tint val="60392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7200">
                <a:solidFill>
                  <a:srgbClr val="000099"/>
                </a:solidFill>
                <a:latin typeface=".VnBlack" pitchFamily="34" charset="0"/>
              </a:rPr>
              <a:t>00</a:t>
            </a:r>
          </a:p>
        </p:txBody>
      </p:sp>
      <p:pic>
        <p:nvPicPr>
          <p:cNvPr id="31759" name="J0213117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J0214098.WAV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248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914400" y="1199108"/>
            <a:ext cx="4114800" cy="3293209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9 dm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2 </a:t>
            </a: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= … m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2 </a:t>
            </a:r>
          </a:p>
          <a:p>
            <a:pPr marL="0" indent="0">
              <a:spcBef>
                <a:spcPct val="50000"/>
              </a:spcBef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A</a:t>
            </a: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.</a:t>
            </a:r>
          </a:p>
          <a:p>
            <a:pPr marL="0" indent="0">
              <a:spcBef>
                <a:spcPct val="50000"/>
              </a:spcBef>
            </a:pP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B.</a:t>
            </a:r>
          </a:p>
          <a:p>
            <a:pPr marL="0" indent="0">
              <a:spcBef>
                <a:spcPct val="50000"/>
              </a:spcBef>
            </a:pP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C.  </a:t>
            </a:r>
          </a:p>
          <a:p>
            <a:pPr marL="0" indent="0">
              <a:spcBef>
                <a:spcPct val="50000"/>
              </a:spcBef>
            </a:pPr>
            <a:endParaRPr lang="en-US" sz="3200" b="1" baseline="300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914400" y="3355538"/>
            <a:ext cx="684213" cy="646331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. 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18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0599694"/>
              </p:ext>
            </p:extLst>
          </p:nvPr>
        </p:nvGraphicFramePr>
        <p:xfrm>
          <a:off x="1524000" y="1909462"/>
          <a:ext cx="457200" cy="84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Equation" r:id="rId10" imgW="203040" imgH="393480" progId="Equation.3">
                  <p:embed/>
                </p:oleObj>
              </mc:Choice>
              <mc:Fallback>
                <p:oleObj name="Equation" r:id="rId10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909462"/>
                        <a:ext cx="457200" cy="8464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8717912"/>
              </p:ext>
            </p:extLst>
          </p:nvPr>
        </p:nvGraphicFramePr>
        <p:xfrm>
          <a:off x="1428750" y="2641600"/>
          <a:ext cx="800100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8" name="Equation" r:id="rId12" imgW="355320" imgH="393480" progId="Equation.3">
                  <p:embed/>
                </p:oleObj>
              </mc:Choice>
              <mc:Fallback>
                <p:oleObj name="Equation" r:id="rId12" imgW="3553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0" y="2641600"/>
                        <a:ext cx="800100" cy="8461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67904"/>
              </p:ext>
            </p:extLst>
          </p:nvPr>
        </p:nvGraphicFramePr>
        <p:xfrm>
          <a:off x="1449387" y="3352800"/>
          <a:ext cx="628650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9" name="Equation" r:id="rId14" imgW="279360" imgH="393480" progId="Equation.3">
                  <p:embed/>
                </p:oleObj>
              </mc:Choice>
              <mc:Fallback>
                <p:oleObj name="Equation" r:id="rId14" imgW="2793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9387" y="3352800"/>
                        <a:ext cx="628650" cy="8461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67512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17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5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17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51"/>
                  </p:tgtEl>
                </p:cond>
              </p:nextCondLst>
            </p:seq>
            <p:audio>
              <p:cMediaNode>
                <p:cTn id="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759"/>
                </p:tgtEl>
              </p:cMediaNode>
            </p:audio>
          </p:childTnLst>
        </p:cTn>
      </p:par>
    </p:tnLst>
    <p:bldLst>
      <p:bldP spid="31752" grpId="0" animBg="1"/>
      <p:bldP spid="31753" grpId="0" animBg="1"/>
      <p:bldP spid="31754" grpId="0" animBg="1"/>
      <p:bldP spid="31755" grpId="0" animBg="1"/>
      <p:bldP spid="31756" grpId="0" animBg="1"/>
      <p:bldP spid="31757" grpId="0" animBg="1"/>
      <p:bldP spid="31758" grpId="0" animBg="1"/>
      <p:bldP spid="31760" grpId="0" animBg="1"/>
      <p:bldP spid="3176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48ecc2e0_hoalan%20cho%20dau-1288966192-1231209358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WordArt 3"/>
          <p:cNvSpPr>
            <a:spLocks noChangeArrowheads="1" noChangeShapeType="1" noTextEdit="1"/>
          </p:cNvSpPr>
          <p:nvPr/>
        </p:nvSpPr>
        <p:spPr bwMode="auto">
          <a:xfrm>
            <a:off x="381000" y="3200400"/>
            <a:ext cx="8486775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b="1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07763" dir="13500000" algn="ctr" rotWithShape="0">
                    <a:srgbClr val="80808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XIN CHÂN THÀNH CẢM ƠN QUÝ THẦY CÔ</a:t>
            </a:r>
          </a:p>
          <a:p>
            <a:pPr algn="ctr"/>
            <a:r>
              <a:rPr lang="vi-VN" sz="3200" b="1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07763" dir="13500000" algn="ctr" rotWithShape="0">
                    <a:srgbClr val="80808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CÙNG CÁC EM HỌC SINH!</a:t>
            </a:r>
            <a:endParaRPr lang="en-US" sz="3200" b="1" i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107763" dir="13500000" algn="ctr" rotWithShape="0">
                  <a:srgbClr val="808080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04836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2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/>
      <p:bldP spid="1331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152400" y="1369030"/>
            <a:ext cx="8839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CC3300"/>
                </a:solidFill>
              </a:rPr>
              <a:t>    </a:t>
            </a:r>
            <a:r>
              <a:rPr lang="en-US" sz="3200" b="1" i="1" dirty="0" err="1">
                <a:solidFill>
                  <a:srgbClr val="CC3300"/>
                </a:solidFill>
              </a:rPr>
              <a:t>Mi</a:t>
            </a:r>
            <a:r>
              <a:rPr lang="en-US" sz="3200" b="1" i="1" dirty="0">
                <a:solidFill>
                  <a:srgbClr val="CC3300"/>
                </a:solidFill>
              </a:rPr>
              <a:t>-li-</a:t>
            </a:r>
            <a:r>
              <a:rPr lang="en-US" sz="3200" b="1" i="1" dirty="0" err="1">
                <a:solidFill>
                  <a:srgbClr val="CC3300"/>
                </a:solidFill>
              </a:rPr>
              <a:t>mét</a:t>
            </a:r>
            <a:r>
              <a:rPr lang="en-US" sz="3200" b="1" i="1" dirty="0">
                <a:solidFill>
                  <a:srgbClr val="CC3300"/>
                </a:solidFill>
              </a:rPr>
              <a:t> </a:t>
            </a:r>
            <a:r>
              <a:rPr lang="en-US" sz="3200" b="1" i="1" dirty="0" err="1">
                <a:solidFill>
                  <a:srgbClr val="CC3300"/>
                </a:solidFill>
              </a:rPr>
              <a:t>vuông</a:t>
            </a:r>
            <a:r>
              <a:rPr lang="en-US" sz="3200" b="1" i="1" dirty="0">
                <a:solidFill>
                  <a:srgbClr val="CC3300"/>
                </a:solidFill>
              </a:rPr>
              <a:t>. </a:t>
            </a:r>
            <a:r>
              <a:rPr lang="en-US" sz="3200" b="1" i="1" dirty="0" err="1">
                <a:solidFill>
                  <a:srgbClr val="CC3300"/>
                </a:solidFill>
              </a:rPr>
              <a:t>Bảng</a:t>
            </a:r>
            <a:r>
              <a:rPr lang="en-US" sz="3200" b="1" i="1" dirty="0">
                <a:solidFill>
                  <a:srgbClr val="CC3300"/>
                </a:solidFill>
              </a:rPr>
              <a:t> </a:t>
            </a:r>
            <a:r>
              <a:rPr lang="vi-VN" sz="3200" b="1" i="1" dirty="0">
                <a:solidFill>
                  <a:srgbClr val="CC3300"/>
                </a:solidFill>
              </a:rPr>
              <a:t>đơ</a:t>
            </a:r>
            <a:r>
              <a:rPr lang="en-US" sz="3200" b="1" i="1" dirty="0">
                <a:solidFill>
                  <a:srgbClr val="CC3300"/>
                </a:solidFill>
              </a:rPr>
              <a:t>n </a:t>
            </a:r>
            <a:r>
              <a:rPr lang="en-US" sz="3200" b="1" i="1" dirty="0" err="1">
                <a:solidFill>
                  <a:srgbClr val="CC3300"/>
                </a:solidFill>
              </a:rPr>
              <a:t>vị</a:t>
            </a:r>
            <a:r>
              <a:rPr lang="en-US" sz="3200" b="1" i="1" dirty="0">
                <a:solidFill>
                  <a:srgbClr val="CC3300"/>
                </a:solidFill>
              </a:rPr>
              <a:t> </a:t>
            </a:r>
            <a:r>
              <a:rPr lang="vi-VN" sz="3200" b="1" i="1" dirty="0">
                <a:solidFill>
                  <a:srgbClr val="CC3300"/>
                </a:solidFill>
              </a:rPr>
              <a:t>đ</a:t>
            </a:r>
            <a:r>
              <a:rPr lang="en-US" sz="3200" b="1" i="1" dirty="0">
                <a:solidFill>
                  <a:srgbClr val="CC3300"/>
                </a:solidFill>
              </a:rPr>
              <a:t>o </a:t>
            </a:r>
            <a:r>
              <a:rPr lang="en-US" sz="3200" b="1" i="1" dirty="0" err="1">
                <a:solidFill>
                  <a:srgbClr val="CC3300"/>
                </a:solidFill>
              </a:rPr>
              <a:t>diện</a:t>
            </a:r>
            <a:r>
              <a:rPr lang="en-US" sz="3200" b="1" i="1" dirty="0">
                <a:solidFill>
                  <a:srgbClr val="CC3300"/>
                </a:solidFill>
              </a:rPr>
              <a:t> </a:t>
            </a:r>
            <a:r>
              <a:rPr lang="en-US" sz="3200" b="1" i="1" dirty="0" err="1">
                <a:solidFill>
                  <a:srgbClr val="CC3300"/>
                </a:solidFill>
              </a:rPr>
              <a:t>tích</a:t>
            </a:r>
            <a:endParaRPr lang="en-US" sz="3200" b="1" i="1" dirty="0">
              <a:solidFill>
                <a:srgbClr val="CC3300"/>
              </a:solidFill>
            </a:endParaRP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533400" y="2362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dirty="0">
                <a:solidFill>
                  <a:srgbClr val="006600"/>
                </a:solidFill>
              </a:rPr>
              <a:t>1.</a:t>
            </a:r>
            <a:r>
              <a:rPr lang="en-US" dirty="0">
                <a:solidFill>
                  <a:srgbClr val="006600"/>
                </a:solidFill>
              </a:rPr>
              <a:t> </a:t>
            </a:r>
            <a:r>
              <a:rPr lang="en-US" sz="3200" dirty="0" err="1">
                <a:solidFill>
                  <a:srgbClr val="006600"/>
                </a:solidFill>
              </a:rPr>
              <a:t>Mi</a:t>
            </a:r>
            <a:r>
              <a:rPr lang="en-US" sz="3200" dirty="0">
                <a:solidFill>
                  <a:srgbClr val="006600"/>
                </a:solidFill>
              </a:rPr>
              <a:t> - li - </a:t>
            </a:r>
            <a:r>
              <a:rPr lang="en-US" sz="3200" dirty="0" err="1">
                <a:solidFill>
                  <a:srgbClr val="006600"/>
                </a:solidFill>
              </a:rPr>
              <a:t>mét</a:t>
            </a:r>
            <a:r>
              <a:rPr lang="en-US" sz="3200" dirty="0">
                <a:solidFill>
                  <a:srgbClr val="006600"/>
                </a:solidFill>
              </a:rPr>
              <a:t> </a:t>
            </a:r>
            <a:r>
              <a:rPr lang="en-US" sz="3200" dirty="0" err="1">
                <a:solidFill>
                  <a:srgbClr val="006600"/>
                </a:solidFill>
              </a:rPr>
              <a:t>vuông</a:t>
            </a:r>
            <a:endParaRPr lang="en-US" sz="3200" dirty="0">
              <a:solidFill>
                <a:srgbClr val="006600"/>
              </a:solidFill>
            </a:endParaRPr>
          </a:p>
        </p:txBody>
      </p:sp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3962400" y="3276600"/>
            <a:ext cx="1219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 smtClean="0"/>
              <a:t> mm</a:t>
            </a:r>
            <a:r>
              <a:rPr lang="en-US" sz="3000" b="1" baseline="30000" dirty="0" smtClean="0"/>
              <a:t>2</a:t>
            </a:r>
            <a:endParaRPr lang="en-US" sz="3000" b="1" dirty="0"/>
          </a:p>
        </p:txBody>
      </p:sp>
      <p:pic>
        <p:nvPicPr>
          <p:cNvPr id="13318" name="Picture 7" descr="divider_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5562600"/>
            <a:ext cx="36957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52400" y="297190"/>
            <a:ext cx="815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rgbClr val="CC3300"/>
                </a:solidFill>
              </a:rPr>
              <a:t>   </a:t>
            </a:r>
            <a:r>
              <a:rPr lang="en-US" sz="2800" dirty="0" err="1" smtClean="0"/>
              <a:t>Thứ</a:t>
            </a:r>
            <a:r>
              <a:rPr lang="en-US" sz="2800" dirty="0" smtClean="0"/>
              <a:t> </a:t>
            </a:r>
            <a:r>
              <a:rPr lang="en-US" sz="2800" dirty="0" err="1" smtClean="0"/>
              <a:t>sáu</a:t>
            </a:r>
            <a:r>
              <a:rPr lang="en-US" sz="2800" dirty="0" smtClean="0"/>
              <a:t> </a:t>
            </a:r>
            <a:r>
              <a:rPr lang="en-US" sz="2800" dirty="0" err="1" smtClean="0"/>
              <a:t>ngày</a:t>
            </a:r>
            <a:r>
              <a:rPr lang="en-US" sz="2800" dirty="0" smtClean="0"/>
              <a:t> 30 </a:t>
            </a:r>
            <a:r>
              <a:rPr lang="en-US" sz="2800" dirty="0" err="1" smtClean="0"/>
              <a:t>tháng</a:t>
            </a:r>
            <a:r>
              <a:rPr lang="en-US" sz="2800" dirty="0" smtClean="0"/>
              <a:t> 9 </a:t>
            </a:r>
            <a:r>
              <a:rPr lang="en-US" sz="2800" dirty="0" err="1" smtClean="0"/>
              <a:t>năm</a:t>
            </a:r>
            <a:r>
              <a:rPr lang="en-US" sz="2800" dirty="0" smtClean="0"/>
              <a:t> 2016</a:t>
            </a:r>
            <a:endParaRPr lang="en-US" sz="2800" b="1" i="1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8600" y="820410"/>
            <a:ext cx="815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rgbClr val="CC3300"/>
                </a:solidFill>
              </a:rPr>
              <a:t>   </a:t>
            </a:r>
            <a:r>
              <a:rPr lang="en-US" sz="2800" dirty="0" err="1" smtClean="0"/>
              <a:t>Toán</a:t>
            </a:r>
            <a:endParaRPr lang="en-US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/>
      <p:bldP spid="92164" grpId="0"/>
      <p:bldP spid="9216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5"/>
          <p:cNvGrpSpPr>
            <a:grpSpLocks/>
          </p:cNvGrpSpPr>
          <p:nvPr/>
        </p:nvGrpSpPr>
        <p:grpSpPr bwMode="auto">
          <a:xfrm>
            <a:off x="914400" y="274638"/>
            <a:ext cx="6477000" cy="6354762"/>
            <a:chOff x="288" y="173"/>
            <a:chExt cx="4080" cy="4003"/>
          </a:xfrm>
        </p:grpSpPr>
        <p:sp>
          <p:nvSpPr>
            <p:cNvPr id="14343" name="Line 103"/>
            <p:cNvSpPr>
              <a:spLocks noChangeShapeType="1"/>
            </p:cNvSpPr>
            <p:nvPr/>
          </p:nvSpPr>
          <p:spPr bwMode="auto">
            <a:xfrm>
              <a:off x="288" y="173"/>
              <a:ext cx="4080" cy="0"/>
            </a:xfrm>
            <a:prstGeom prst="line">
              <a:avLst/>
            </a:prstGeom>
            <a:noFill/>
            <a:ln w="38100" cap="sq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4" name="Line 113"/>
            <p:cNvSpPr>
              <a:spLocks noChangeShapeType="1"/>
            </p:cNvSpPr>
            <p:nvPr/>
          </p:nvSpPr>
          <p:spPr bwMode="auto">
            <a:xfrm>
              <a:off x="288" y="4176"/>
              <a:ext cx="4080" cy="0"/>
            </a:xfrm>
            <a:prstGeom prst="line">
              <a:avLst/>
            </a:prstGeom>
            <a:noFill/>
            <a:ln w="38100" cap="sq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5" name="Line 114"/>
            <p:cNvSpPr>
              <a:spLocks noChangeShapeType="1"/>
            </p:cNvSpPr>
            <p:nvPr/>
          </p:nvSpPr>
          <p:spPr bwMode="auto">
            <a:xfrm>
              <a:off x="288" y="173"/>
              <a:ext cx="0" cy="4003"/>
            </a:xfrm>
            <a:prstGeom prst="line">
              <a:avLst/>
            </a:prstGeom>
            <a:noFill/>
            <a:ln w="38100" cap="sq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6" name="Line 124"/>
            <p:cNvSpPr>
              <a:spLocks noChangeShapeType="1"/>
            </p:cNvSpPr>
            <p:nvPr/>
          </p:nvSpPr>
          <p:spPr bwMode="auto">
            <a:xfrm>
              <a:off x="4368" y="173"/>
              <a:ext cx="0" cy="4003"/>
            </a:xfrm>
            <a:prstGeom prst="line">
              <a:avLst/>
            </a:prstGeom>
            <a:noFill/>
            <a:ln w="38100" cap="sq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70"/>
          <p:cNvGrpSpPr>
            <a:grpSpLocks/>
          </p:cNvGrpSpPr>
          <p:nvPr/>
        </p:nvGrpSpPr>
        <p:grpSpPr bwMode="auto">
          <a:xfrm>
            <a:off x="7426325" y="269875"/>
            <a:ext cx="1725613" cy="6324600"/>
            <a:chOff x="4390" y="170"/>
            <a:chExt cx="1087" cy="3984"/>
          </a:xfrm>
        </p:grpSpPr>
        <p:sp>
          <p:nvSpPr>
            <p:cNvPr id="14341" name="AutoShape 171"/>
            <p:cNvSpPr>
              <a:spLocks/>
            </p:cNvSpPr>
            <p:nvPr/>
          </p:nvSpPr>
          <p:spPr bwMode="auto">
            <a:xfrm>
              <a:off x="4390" y="170"/>
              <a:ext cx="336" cy="3984"/>
            </a:xfrm>
            <a:prstGeom prst="rightBrace">
              <a:avLst>
                <a:gd name="adj1" fmla="val 9881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2" name="Text Box 172"/>
            <p:cNvSpPr txBox="1">
              <a:spLocks noChangeArrowheads="1"/>
            </p:cNvSpPr>
            <p:nvPr/>
          </p:nvSpPr>
          <p:spPr bwMode="auto">
            <a:xfrm>
              <a:off x="4709" y="2046"/>
              <a:ext cx="7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1cm</a:t>
              </a:r>
            </a:p>
          </p:txBody>
        </p:sp>
      </p:grpSp>
      <p:sp>
        <p:nvSpPr>
          <p:cNvPr id="64685" name="Text Box 173"/>
          <p:cNvSpPr txBox="1">
            <a:spLocks noChangeArrowheads="1"/>
          </p:cNvSpPr>
          <p:nvPr/>
        </p:nvSpPr>
        <p:spPr bwMode="auto">
          <a:xfrm>
            <a:off x="3505200" y="2590800"/>
            <a:ext cx="1111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00FF"/>
                </a:solidFill>
              </a:rPr>
              <a:t>1cm</a:t>
            </a:r>
            <a:r>
              <a:rPr lang="en-US" sz="3200" baseline="30000">
                <a:solidFill>
                  <a:srgbClr val="0000FF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4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8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906463" y="274638"/>
            <a:ext cx="6477000" cy="6354762"/>
            <a:chOff x="288" y="173"/>
            <a:chExt cx="4080" cy="4003"/>
          </a:xfrm>
        </p:grpSpPr>
        <p:grpSp>
          <p:nvGrpSpPr>
            <p:cNvPr id="15372" name="Group 3"/>
            <p:cNvGrpSpPr>
              <a:grpSpLocks/>
            </p:cNvGrpSpPr>
            <p:nvPr/>
          </p:nvGrpSpPr>
          <p:grpSpPr bwMode="auto">
            <a:xfrm>
              <a:off x="288" y="173"/>
              <a:ext cx="4080" cy="4003"/>
              <a:chOff x="288" y="173"/>
              <a:chExt cx="4080" cy="4003"/>
            </a:xfrm>
          </p:grpSpPr>
          <p:sp>
            <p:nvSpPr>
              <p:cNvPr id="15417" name="Line 4"/>
              <p:cNvSpPr>
                <a:spLocks noChangeShapeType="1"/>
              </p:cNvSpPr>
              <p:nvPr/>
            </p:nvSpPr>
            <p:spPr bwMode="auto">
              <a:xfrm>
                <a:off x="288" y="173"/>
                <a:ext cx="4080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8" name="Line 5"/>
              <p:cNvSpPr>
                <a:spLocks noChangeShapeType="1"/>
              </p:cNvSpPr>
              <p:nvPr/>
            </p:nvSpPr>
            <p:spPr bwMode="auto">
              <a:xfrm>
                <a:off x="288" y="4176"/>
                <a:ext cx="4080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9" name="Line 6"/>
              <p:cNvSpPr>
                <a:spLocks noChangeShapeType="1"/>
              </p:cNvSpPr>
              <p:nvPr/>
            </p:nvSpPr>
            <p:spPr bwMode="auto">
              <a:xfrm>
                <a:off x="288" y="173"/>
                <a:ext cx="0" cy="4003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0" name="Line 7"/>
              <p:cNvSpPr>
                <a:spLocks noChangeShapeType="1"/>
              </p:cNvSpPr>
              <p:nvPr/>
            </p:nvSpPr>
            <p:spPr bwMode="auto">
              <a:xfrm>
                <a:off x="4368" y="173"/>
                <a:ext cx="0" cy="4003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73" name="Line 8"/>
            <p:cNvSpPr>
              <a:spLocks noChangeShapeType="1"/>
            </p:cNvSpPr>
            <p:nvPr/>
          </p:nvSpPr>
          <p:spPr bwMode="auto">
            <a:xfrm>
              <a:off x="288" y="173"/>
              <a:ext cx="0" cy="11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4" name="Line 9"/>
            <p:cNvSpPr>
              <a:spLocks noChangeShapeType="1"/>
            </p:cNvSpPr>
            <p:nvPr/>
          </p:nvSpPr>
          <p:spPr bwMode="auto">
            <a:xfrm>
              <a:off x="696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5" name="Line 10"/>
            <p:cNvSpPr>
              <a:spLocks noChangeShapeType="1"/>
            </p:cNvSpPr>
            <p:nvPr/>
          </p:nvSpPr>
          <p:spPr bwMode="auto">
            <a:xfrm>
              <a:off x="1104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6" name="Line 11"/>
            <p:cNvSpPr>
              <a:spLocks noChangeShapeType="1"/>
            </p:cNvSpPr>
            <p:nvPr/>
          </p:nvSpPr>
          <p:spPr bwMode="auto">
            <a:xfrm>
              <a:off x="1512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7" name="Line 12"/>
            <p:cNvSpPr>
              <a:spLocks noChangeShapeType="1"/>
            </p:cNvSpPr>
            <p:nvPr/>
          </p:nvSpPr>
          <p:spPr bwMode="auto">
            <a:xfrm>
              <a:off x="1920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8" name="Line 13"/>
            <p:cNvSpPr>
              <a:spLocks noChangeShapeType="1"/>
            </p:cNvSpPr>
            <p:nvPr/>
          </p:nvSpPr>
          <p:spPr bwMode="auto">
            <a:xfrm>
              <a:off x="2328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9" name="Line 14"/>
            <p:cNvSpPr>
              <a:spLocks noChangeShapeType="1"/>
            </p:cNvSpPr>
            <p:nvPr/>
          </p:nvSpPr>
          <p:spPr bwMode="auto">
            <a:xfrm>
              <a:off x="2736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0" name="Line 15"/>
            <p:cNvSpPr>
              <a:spLocks noChangeShapeType="1"/>
            </p:cNvSpPr>
            <p:nvPr/>
          </p:nvSpPr>
          <p:spPr bwMode="auto">
            <a:xfrm>
              <a:off x="3144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1" name="Line 16"/>
            <p:cNvSpPr>
              <a:spLocks noChangeShapeType="1"/>
            </p:cNvSpPr>
            <p:nvPr/>
          </p:nvSpPr>
          <p:spPr bwMode="auto">
            <a:xfrm>
              <a:off x="3552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2" name="Line 17"/>
            <p:cNvSpPr>
              <a:spLocks noChangeShapeType="1"/>
            </p:cNvSpPr>
            <p:nvPr/>
          </p:nvSpPr>
          <p:spPr bwMode="auto">
            <a:xfrm>
              <a:off x="3960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3" name="Line 18"/>
            <p:cNvSpPr>
              <a:spLocks noChangeShapeType="1"/>
            </p:cNvSpPr>
            <p:nvPr/>
          </p:nvSpPr>
          <p:spPr bwMode="auto">
            <a:xfrm>
              <a:off x="4368" y="173"/>
              <a:ext cx="0" cy="11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4" name="Line 19"/>
            <p:cNvSpPr>
              <a:spLocks noChangeShapeType="1"/>
            </p:cNvSpPr>
            <p:nvPr/>
          </p:nvSpPr>
          <p:spPr bwMode="auto">
            <a:xfrm>
              <a:off x="288" y="4061"/>
              <a:ext cx="0" cy="11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5" name="Line 20"/>
            <p:cNvSpPr>
              <a:spLocks noChangeShapeType="1"/>
            </p:cNvSpPr>
            <p:nvPr/>
          </p:nvSpPr>
          <p:spPr bwMode="auto">
            <a:xfrm>
              <a:off x="696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6" name="Line 21"/>
            <p:cNvSpPr>
              <a:spLocks noChangeShapeType="1"/>
            </p:cNvSpPr>
            <p:nvPr/>
          </p:nvSpPr>
          <p:spPr bwMode="auto">
            <a:xfrm>
              <a:off x="1104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7" name="Line 22"/>
            <p:cNvSpPr>
              <a:spLocks noChangeShapeType="1"/>
            </p:cNvSpPr>
            <p:nvPr/>
          </p:nvSpPr>
          <p:spPr bwMode="auto">
            <a:xfrm>
              <a:off x="1512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8" name="Line 23"/>
            <p:cNvSpPr>
              <a:spLocks noChangeShapeType="1"/>
            </p:cNvSpPr>
            <p:nvPr/>
          </p:nvSpPr>
          <p:spPr bwMode="auto">
            <a:xfrm>
              <a:off x="1920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9" name="Line 24"/>
            <p:cNvSpPr>
              <a:spLocks noChangeShapeType="1"/>
            </p:cNvSpPr>
            <p:nvPr/>
          </p:nvSpPr>
          <p:spPr bwMode="auto">
            <a:xfrm>
              <a:off x="2328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0" name="Line 25"/>
            <p:cNvSpPr>
              <a:spLocks noChangeShapeType="1"/>
            </p:cNvSpPr>
            <p:nvPr/>
          </p:nvSpPr>
          <p:spPr bwMode="auto">
            <a:xfrm>
              <a:off x="2736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1" name="Line 26"/>
            <p:cNvSpPr>
              <a:spLocks noChangeShapeType="1"/>
            </p:cNvSpPr>
            <p:nvPr/>
          </p:nvSpPr>
          <p:spPr bwMode="auto">
            <a:xfrm>
              <a:off x="3144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2" name="Line 27"/>
            <p:cNvSpPr>
              <a:spLocks noChangeShapeType="1"/>
            </p:cNvSpPr>
            <p:nvPr/>
          </p:nvSpPr>
          <p:spPr bwMode="auto">
            <a:xfrm>
              <a:off x="3552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3" name="Line 28"/>
            <p:cNvSpPr>
              <a:spLocks noChangeShapeType="1"/>
            </p:cNvSpPr>
            <p:nvPr/>
          </p:nvSpPr>
          <p:spPr bwMode="auto">
            <a:xfrm>
              <a:off x="3960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4" name="Line 29"/>
            <p:cNvSpPr>
              <a:spLocks noChangeShapeType="1"/>
            </p:cNvSpPr>
            <p:nvPr/>
          </p:nvSpPr>
          <p:spPr bwMode="auto">
            <a:xfrm>
              <a:off x="4368" y="4061"/>
              <a:ext cx="0" cy="11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5" name="Line 30"/>
            <p:cNvSpPr>
              <a:spLocks noChangeShapeType="1"/>
            </p:cNvSpPr>
            <p:nvPr/>
          </p:nvSpPr>
          <p:spPr bwMode="auto">
            <a:xfrm>
              <a:off x="288" y="173"/>
              <a:ext cx="11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6" name="Line 31"/>
            <p:cNvSpPr>
              <a:spLocks noChangeShapeType="1"/>
            </p:cNvSpPr>
            <p:nvPr/>
          </p:nvSpPr>
          <p:spPr bwMode="auto">
            <a:xfrm>
              <a:off x="288" y="573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7" name="Line 32"/>
            <p:cNvSpPr>
              <a:spLocks noChangeShapeType="1"/>
            </p:cNvSpPr>
            <p:nvPr/>
          </p:nvSpPr>
          <p:spPr bwMode="auto">
            <a:xfrm>
              <a:off x="288" y="974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8" name="Line 33"/>
            <p:cNvSpPr>
              <a:spLocks noChangeShapeType="1"/>
            </p:cNvSpPr>
            <p:nvPr/>
          </p:nvSpPr>
          <p:spPr bwMode="auto">
            <a:xfrm>
              <a:off x="288" y="1374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9" name="Line 34"/>
            <p:cNvSpPr>
              <a:spLocks noChangeShapeType="1"/>
            </p:cNvSpPr>
            <p:nvPr/>
          </p:nvSpPr>
          <p:spPr bwMode="auto">
            <a:xfrm>
              <a:off x="288" y="1774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0" name="Line 35"/>
            <p:cNvSpPr>
              <a:spLocks noChangeShapeType="1"/>
            </p:cNvSpPr>
            <p:nvPr/>
          </p:nvSpPr>
          <p:spPr bwMode="auto">
            <a:xfrm>
              <a:off x="288" y="2175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1" name="Line 36"/>
            <p:cNvSpPr>
              <a:spLocks noChangeShapeType="1"/>
            </p:cNvSpPr>
            <p:nvPr/>
          </p:nvSpPr>
          <p:spPr bwMode="auto">
            <a:xfrm>
              <a:off x="288" y="2575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2" name="Line 37"/>
            <p:cNvSpPr>
              <a:spLocks noChangeShapeType="1"/>
            </p:cNvSpPr>
            <p:nvPr/>
          </p:nvSpPr>
          <p:spPr bwMode="auto">
            <a:xfrm>
              <a:off x="288" y="2975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3" name="Line 38"/>
            <p:cNvSpPr>
              <a:spLocks noChangeShapeType="1"/>
            </p:cNvSpPr>
            <p:nvPr/>
          </p:nvSpPr>
          <p:spPr bwMode="auto">
            <a:xfrm>
              <a:off x="288" y="3375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4" name="Line 39"/>
            <p:cNvSpPr>
              <a:spLocks noChangeShapeType="1"/>
            </p:cNvSpPr>
            <p:nvPr/>
          </p:nvSpPr>
          <p:spPr bwMode="auto">
            <a:xfrm>
              <a:off x="288" y="3776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5" name="Line 40"/>
            <p:cNvSpPr>
              <a:spLocks noChangeShapeType="1"/>
            </p:cNvSpPr>
            <p:nvPr/>
          </p:nvSpPr>
          <p:spPr bwMode="auto">
            <a:xfrm>
              <a:off x="288" y="4176"/>
              <a:ext cx="11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6" name="Line 41"/>
            <p:cNvSpPr>
              <a:spLocks noChangeShapeType="1"/>
            </p:cNvSpPr>
            <p:nvPr/>
          </p:nvSpPr>
          <p:spPr bwMode="auto">
            <a:xfrm>
              <a:off x="4253" y="173"/>
              <a:ext cx="11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7" name="Line 42"/>
            <p:cNvSpPr>
              <a:spLocks noChangeShapeType="1"/>
            </p:cNvSpPr>
            <p:nvPr/>
          </p:nvSpPr>
          <p:spPr bwMode="auto">
            <a:xfrm>
              <a:off x="4253" y="573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8" name="Line 43"/>
            <p:cNvSpPr>
              <a:spLocks noChangeShapeType="1"/>
            </p:cNvSpPr>
            <p:nvPr/>
          </p:nvSpPr>
          <p:spPr bwMode="auto">
            <a:xfrm>
              <a:off x="4253" y="974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9" name="Line 44"/>
            <p:cNvSpPr>
              <a:spLocks noChangeShapeType="1"/>
            </p:cNvSpPr>
            <p:nvPr/>
          </p:nvSpPr>
          <p:spPr bwMode="auto">
            <a:xfrm>
              <a:off x="4253" y="1374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0" name="Line 45"/>
            <p:cNvSpPr>
              <a:spLocks noChangeShapeType="1"/>
            </p:cNvSpPr>
            <p:nvPr/>
          </p:nvSpPr>
          <p:spPr bwMode="auto">
            <a:xfrm>
              <a:off x="4253" y="1774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1" name="Line 46"/>
            <p:cNvSpPr>
              <a:spLocks noChangeShapeType="1"/>
            </p:cNvSpPr>
            <p:nvPr/>
          </p:nvSpPr>
          <p:spPr bwMode="auto">
            <a:xfrm>
              <a:off x="4253" y="2175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2" name="Line 47"/>
            <p:cNvSpPr>
              <a:spLocks noChangeShapeType="1"/>
            </p:cNvSpPr>
            <p:nvPr/>
          </p:nvSpPr>
          <p:spPr bwMode="auto">
            <a:xfrm>
              <a:off x="4253" y="2575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3" name="Line 48"/>
            <p:cNvSpPr>
              <a:spLocks noChangeShapeType="1"/>
            </p:cNvSpPr>
            <p:nvPr/>
          </p:nvSpPr>
          <p:spPr bwMode="auto">
            <a:xfrm>
              <a:off x="4253" y="2975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4" name="Line 49"/>
            <p:cNvSpPr>
              <a:spLocks noChangeShapeType="1"/>
            </p:cNvSpPr>
            <p:nvPr/>
          </p:nvSpPr>
          <p:spPr bwMode="auto">
            <a:xfrm>
              <a:off x="4253" y="3375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5" name="Line 50"/>
            <p:cNvSpPr>
              <a:spLocks noChangeShapeType="1"/>
            </p:cNvSpPr>
            <p:nvPr/>
          </p:nvSpPr>
          <p:spPr bwMode="auto">
            <a:xfrm>
              <a:off x="4253" y="3776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6" name="Line 51"/>
            <p:cNvSpPr>
              <a:spLocks noChangeShapeType="1"/>
            </p:cNvSpPr>
            <p:nvPr/>
          </p:nvSpPr>
          <p:spPr bwMode="auto">
            <a:xfrm>
              <a:off x="4253" y="4176"/>
              <a:ext cx="11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64" name="Group 53"/>
          <p:cNvGrpSpPr>
            <a:grpSpLocks/>
          </p:cNvGrpSpPr>
          <p:nvPr/>
        </p:nvGrpSpPr>
        <p:grpSpPr bwMode="auto">
          <a:xfrm>
            <a:off x="7418388" y="269875"/>
            <a:ext cx="1725612" cy="6324600"/>
            <a:chOff x="4390" y="170"/>
            <a:chExt cx="1087" cy="3984"/>
          </a:xfrm>
        </p:grpSpPr>
        <p:sp>
          <p:nvSpPr>
            <p:cNvPr id="15370" name="AutoShape 54"/>
            <p:cNvSpPr>
              <a:spLocks/>
            </p:cNvSpPr>
            <p:nvPr/>
          </p:nvSpPr>
          <p:spPr bwMode="auto">
            <a:xfrm>
              <a:off x="4390" y="170"/>
              <a:ext cx="336" cy="3984"/>
            </a:xfrm>
            <a:prstGeom prst="rightBrace">
              <a:avLst>
                <a:gd name="adj1" fmla="val 9881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1" name="Text Box 55"/>
            <p:cNvSpPr txBox="1">
              <a:spLocks noChangeArrowheads="1"/>
            </p:cNvSpPr>
            <p:nvPr/>
          </p:nvSpPr>
          <p:spPr bwMode="auto">
            <a:xfrm>
              <a:off x="4709" y="2046"/>
              <a:ext cx="7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1cm</a:t>
              </a:r>
            </a:p>
          </p:txBody>
        </p:sp>
      </p:grpSp>
      <p:sp>
        <p:nvSpPr>
          <p:cNvPr id="15367" name="AutoShape 6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340725" y="6553200"/>
            <a:ext cx="381000" cy="381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AutoShape 62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16200000" flipH="1">
            <a:off x="7869238" y="6518275"/>
            <a:ext cx="381000" cy="381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AutoShape 63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839200" y="6553200"/>
            <a:ext cx="304800" cy="304800"/>
          </a:xfrm>
          <a:prstGeom prst="flowChartConnector">
            <a:avLst/>
          </a:pr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7" name="Group 2"/>
          <p:cNvGrpSpPr>
            <a:grpSpLocks/>
          </p:cNvGrpSpPr>
          <p:nvPr/>
        </p:nvGrpSpPr>
        <p:grpSpPr bwMode="auto">
          <a:xfrm>
            <a:off x="906463" y="274638"/>
            <a:ext cx="6477000" cy="6354762"/>
            <a:chOff x="288" y="173"/>
            <a:chExt cx="4080" cy="4003"/>
          </a:xfrm>
        </p:grpSpPr>
        <p:grpSp>
          <p:nvGrpSpPr>
            <p:cNvPr id="16505" name="Group 3"/>
            <p:cNvGrpSpPr>
              <a:grpSpLocks/>
            </p:cNvGrpSpPr>
            <p:nvPr/>
          </p:nvGrpSpPr>
          <p:grpSpPr bwMode="auto">
            <a:xfrm>
              <a:off x="288" y="173"/>
              <a:ext cx="4080" cy="4003"/>
              <a:chOff x="288" y="173"/>
              <a:chExt cx="4080" cy="4003"/>
            </a:xfrm>
          </p:grpSpPr>
          <p:sp>
            <p:nvSpPr>
              <p:cNvPr id="16550" name="Line 4"/>
              <p:cNvSpPr>
                <a:spLocks noChangeShapeType="1"/>
              </p:cNvSpPr>
              <p:nvPr/>
            </p:nvSpPr>
            <p:spPr bwMode="auto">
              <a:xfrm>
                <a:off x="288" y="173"/>
                <a:ext cx="4080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51" name="Line 5"/>
              <p:cNvSpPr>
                <a:spLocks noChangeShapeType="1"/>
              </p:cNvSpPr>
              <p:nvPr/>
            </p:nvSpPr>
            <p:spPr bwMode="auto">
              <a:xfrm>
                <a:off x="288" y="4176"/>
                <a:ext cx="4080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52" name="Line 6"/>
              <p:cNvSpPr>
                <a:spLocks noChangeShapeType="1"/>
              </p:cNvSpPr>
              <p:nvPr/>
            </p:nvSpPr>
            <p:spPr bwMode="auto">
              <a:xfrm>
                <a:off x="288" y="173"/>
                <a:ext cx="0" cy="4003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53" name="Line 7"/>
              <p:cNvSpPr>
                <a:spLocks noChangeShapeType="1"/>
              </p:cNvSpPr>
              <p:nvPr/>
            </p:nvSpPr>
            <p:spPr bwMode="auto">
              <a:xfrm>
                <a:off x="4368" y="173"/>
                <a:ext cx="0" cy="4003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506" name="Line 8"/>
            <p:cNvSpPr>
              <a:spLocks noChangeShapeType="1"/>
            </p:cNvSpPr>
            <p:nvPr/>
          </p:nvSpPr>
          <p:spPr bwMode="auto">
            <a:xfrm>
              <a:off x="288" y="173"/>
              <a:ext cx="0" cy="11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7" name="Line 9"/>
            <p:cNvSpPr>
              <a:spLocks noChangeShapeType="1"/>
            </p:cNvSpPr>
            <p:nvPr/>
          </p:nvSpPr>
          <p:spPr bwMode="auto">
            <a:xfrm>
              <a:off x="696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8" name="Line 10"/>
            <p:cNvSpPr>
              <a:spLocks noChangeShapeType="1"/>
            </p:cNvSpPr>
            <p:nvPr/>
          </p:nvSpPr>
          <p:spPr bwMode="auto">
            <a:xfrm>
              <a:off x="1104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9" name="Line 11"/>
            <p:cNvSpPr>
              <a:spLocks noChangeShapeType="1"/>
            </p:cNvSpPr>
            <p:nvPr/>
          </p:nvSpPr>
          <p:spPr bwMode="auto">
            <a:xfrm>
              <a:off x="1512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0" name="Line 12"/>
            <p:cNvSpPr>
              <a:spLocks noChangeShapeType="1"/>
            </p:cNvSpPr>
            <p:nvPr/>
          </p:nvSpPr>
          <p:spPr bwMode="auto">
            <a:xfrm>
              <a:off x="1920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1" name="Line 13"/>
            <p:cNvSpPr>
              <a:spLocks noChangeShapeType="1"/>
            </p:cNvSpPr>
            <p:nvPr/>
          </p:nvSpPr>
          <p:spPr bwMode="auto">
            <a:xfrm>
              <a:off x="2328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2" name="Line 14"/>
            <p:cNvSpPr>
              <a:spLocks noChangeShapeType="1"/>
            </p:cNvSpPr>
            <p:nvPr/>
          </p:nvSpPr>
          <p:spPr bwMode="auto">
            <a:xfrm>
              <a:off x="2736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3" name="Line 15"/>
            <p:cNvSpPr>
              <a:spLocks noChangeShapeType="1"/>
            </p:cNvSpPr>
            <p:nvPr/>
          </p:nvSpPr>
          <p:spPr bwMode="auto">
            <a:xfrm>
              <a:off x="3144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4" name="Line 16"/>
            <p:cNvSpPr>
              <a:spLocks noChangeShapeType="1"/>
            </p:cNvSpPr>
            <p:nvPr/>
          </p:nvSpPr>
          <p:spPr bwMode="auto">
            <a:xfrm>
              <a:off x="3552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5" name="Line 17"/>
            <p:cNvSpPr>
              <a:spLocks noChangeShapeType="1"/>
            </p:cNvSpPr>
            <p:nvPr/>
          </p:nvSpPr>
          <p:spPr bwMode="auto">
            <a:xfrm>
              <a:off x="3960" y="173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6" name="Line 18"/>
            <p:cNvSpPr>
              <a:spLocks noChangeShapeType="1"/>
            </p:cNvSpPr>
            <p:nvPr/>
          </p:nvSpPr>
          <p:spPr bwMode="auto">
            <a:xfrm>
              <a:off x="4368" y="173"/>
              <a:ext cx="0" cy="11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7" name="Line 19"/>
            <p:cNvSpPr>
              <a:spLocks noChangeShapeType="1"/>
            </p:cNvSpPr>
            <p:nvPr/>
          </p:nvSpPr>
          <p:spPr bwMode="auto">
            <a:xfrm>
              <a:off x="288" y="4061"/>
              <a:ext cx="0" cy="11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8" name="Line 20"/>
            <p:cNvSpPr>
              <a:spLocks noChangeShapeType="1"/>
            </p:cNvSpPr>
            <p:nvPr/>
          </p:nvSpPr>
          <p:spPr bwMode="auto">
            <a:xfrm>
              <a:off x="696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9" name="Line 21"/>
            <p:cNvSpPr>
              <a:spLocks noChangeShapeType="1"/>
            </p:cNvSpPr>
            <p:nvPr/>
          </p:nvSpPr>
          <p:spPr bwMode="auto">
            <a:xfrm>
              <a:off x="1104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0" name="Line 22"/>
            <p:cNvSpPr>
              <a:spLocks noChangeShapeType="1"/>
            </p:cNvSpPr>
            <p:nvPr/>
          </p:nvSpPr>
          <p:spPr bwMode="auto">
            <a:xfrm>
              <a:off x="1512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1" name="Line 23"/>
            <p:cNvSpPr>
              <a:spLocks noChangeShapeType="1"/>
            </p:cNvSpPr>
            <p:nvPr/>
          </p:nvSpPr>
          <p:spPr bwMode="auto">
            <a:xfrm>
              <a:off x="1920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2" name="Line 24"/>
            <p:cNvSpPr>
              <a:spLocks noChangeShapeType="1"/>
            </p:cNvSpPr>
            <p:nvPr/>
          </p:nvSpPr>
          <p:spPr bwMode="auto">
            <a:xfrm>
              <a:off x="2328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3" name="Line 25"/>
            <p:cNvSpPr>
              <a:spLocks noChangeShapeType="1"/>
            </p:cNvSpPr>
            <p:nvPr/>
          </p:nvSpPr>
          <p:spPr bwMode="auto">
            <a:xfrm>
              <a:off x="2736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4" name="Line 26"/>
            <p:cNvSpPr>
              <a:spLocks noChangeShapeType="1"/>
            </p:cNvSpPr>
            <p:nvPr/>
          </p:nvSpPr>
          <p:spPr bwMode="auto">
            <a:xfrm>
              <a:off x="3144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5" name="Line 27"/>
            <p:cNvSpPr>
              <a:spLocks noChangeShapeType="1"/>
            </p:cNvSpPr>
            <p:nvPr/>
          </p:nvSpPr>
          <p:spPr bwMode="auto">
            <a:xfrm>
              <a:off x="3552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6" name="Line 28"/>
            <p:cNvSpPr>
              <a:spLocks noChangeShapeType="1"/>
            </p:cNvSpPr>
            <p:nvPr/>
          </p:nvSpPr>
          <p:spPr bwMode="auto">
            <a:xfrm>
              <a:off x="3960" y="4061"/>
              <a:ext cx="0" cy="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7" name="Line 29"/>
            <p:cNvSpPr>
              <a:spLocks noChangeShapeType="1"/>
            </p:cNvSpPr>
            <p:nvPr/>
          </p:nvSpPr>
          <p:spPr bwMode="auto">
            <a:xfrm>
              <a:off x="4368" y="4061"/>
              <a:ext cx="0" cy="11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8" name="Line 30"/>
            <p:cNvSpPr>
              <a:spLocks noChangeShapeType="1"/>
            </p:cNvSpPr>
            <p:nvPr/>
          </p:nvSpPr>
          <p:spPr bwMode="auto">
            <a:xfrm>
              <a:off x="288" y="173"/>
              <a:ext cx="11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29" name="Line 31"/>
            <p:cNvSpPr>
              <a:spLocks noChangeShapeType="1"/>
            </p:cNvSpPr>
            <p:nvPr/>
          </p:nvSpPr>
          <p:spPr bwMode="auto">
            <a:xfrm>
              <a:off x="288" y="573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0" name="Line 32"/>
            <p:cNvSpPr>
              <a:spLocks noChangeShapeType="1"/>
            </p:cNvSpPr>
            <p:nvPr/>
          </p:nvSpPr>
          <p:spPr bwMode="auto">
            <a:xfrm>
              <a:off x="288" y="974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1" name="Line 33"/>
            <p:cNvSpPr>
              <a:spLocks noChangeShapeType="1"/>
            </p:cNvSpPr>
            <p:nvPr/>
          </p:nvSpPr>
          <p:spPr bwMode="auto">
            <a:xfrm>
              <a:off x="288" y="1374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2" name="Line 34"/>
            <p:cNvSpPr>
              <a:spLocks noChangeShapeType="1"/>
            </p:cNvSpPr>
            <p:nvPr/>
          </p:nvSpPr>
          <p:spPr bwMode="auto">
            <a:xfrm>
              <a:off x="288" y="1774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3" name="Line 35"/>
            <p:cNvSpPr>
              <a:spLocks noChangeShapeType="1"/>
            </p:cNvSpPr>
            <p:nvPr/>
          </p:nvSpPr>
          <p:spPr bwMode="auto">
            <a:xfrm>
              <a:off x="288" y="2175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4" name="Line 36"/>
            <p:cNvSpPr>
              <a:spLocks noChangeShapeType="1"/>
            </p:cNvSpPr>
            <p:nvPr/>
          </p:nvSpPr>
          <p:spPr bwMode="auto">
            <a:xfrm>
              <a:off x="288" y="2575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5" name="Line 37"/>
            <p:cNvSpPr>
              <a:spLocks noChangeShapeType="1"/>
            </p:cNvSpPr>
            <p:nvPr/>
          </p:nvSpPr>
          <p:spPr bwMode="auto">
            <a:xfrm>
              <a:off x="288" y="2975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6" name="Line 38"/>
            <p:cNvSpPr>
              <a:spLocks noChangeShapeType="1"/>
            </p:cNvSpPr>
            <p:nvPr/>
          </p:nvSpPr>
          <p:spPr bwMode="auto">
            <a:xfrm>
              <a:off x="288" y="3375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7" name="Line 39"/>
            <p:cNvSpPr>
              <a:spLocks noChangeShapeType="1"/>
            </p:cNvSpPr>
            <p:nvPr/>
          </p:nvSpPr>
          <p:spPr bwMode="auto">
            <a:xfrm>
              <a:off x="288" y="3776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8" name="Line 40"/>
            <p:cNvSpPr>
              <a:spLocks noChangeShapeType="1"/>
            </p:cNvSpPr>
            <p:nvPr/>
          </p:nvSpPr>
          <p:spPr bwMode="auto">
            <a:xfrm>
              <a:off x="288" y="4176"/>
              <a:ext cx="11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39" name="Line 41"/>
            <p:cNvSpPr>
              <a:spLocks noChangeShapeType="1"/>
            </p:cNvSpPr>
            <p:nvPr/>
          </p:nvSpPr>
          <p:spPr bwMode="auto">
            <a:xfrm>
              <a:off x="4253" y="173"/>
              <a:ext cx="11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40" name="Line 42"/>
            <p:cNvSpPr>
              <a:spLocks noChangeShapeType="1"/>
            </p:cNvSpPr>
            <p:nvPr/>
          </p:nvSpPr>
          <p:spPr bwMode="auto">
            <a:xfrm>
              <a:off x="4253" y="573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41" name="Line 43"/>
            <p:cNvSpPr>
              <a:spLocks noChangeShapeType="1"/>
            </p:cNvSpPr>
            <p:nvPr/>
          </p:nvSpPr>
          <p:spPr bwMode="auto">
            <a:xfrm>
              <a:off x="4253" y="974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42" name="Line 44"/>
            <p:cNvSpPr>
              <a:spLocks noChangeShapeType="1"/>
            </p:cNvSpPr>
            <p:nvPr/>
          </p:nvSpPr>
          <p:spPr bwMode="auto">
            <a:xfrm>
              <a:off x="4253" y="1374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43" name="Line 45"/>
            <p:cNvSpPr>
              <a:spLocks noChangeShapeType="1"/>
            </p:cNvSpPr>
            <p:nvPr/>
          </p:nvSpPr>
          <p:spPr bwMode="auto">
            <a:xfrm>
              <a:off x="4253" y="1774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44" name="Line 46"/>
            <p:cNvSpPr>
              <a:spLocks noChangeShapeType="1"/>
            </p:cNvSpPr>
            <p:nvPr/>
          </p:nvSpPr>
          <p:spPr bwMode="auto">
            <a:xfrm>
              <a:off x="4253" y="2175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45" name="Line 47"/>
            <p:cNvSpPr>
              <a:spLocks noChangeShapeType="1"/>
            </p:cNvSpPr>
            <p:nvPr/>
          </p:nvSpPr>
          <p:spPr bwMode="auto">
            <a:xfrm>
              <a:off x="4253" y="2575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46" name="Line 48"/>
            <p:cNvSpPr>
              <a:spLocks noChangeShapeType="1"/>
            </p:cNvSpPr>
            <p:nvPr/>
          </p:nvSpPr>
          <p:spPr bwMode="auto">
            <a:xfrm>
              <a:off x="4253" y="2975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47" name="Line 49"/>
            <p:cNvSpPr>
              <a:spLocks noChangeShapeType="1"/>
            </p:cNvSpPr>
            <p:nvPr/>
          </p:nvSpPr>
          <p:spPr bwMode="auto">
            <a:xfrm>
              <a:off x="4253" y="3375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48" name="Line 50"/>
            <p:cNvSpPr>
              <a:spLocks noChangeShapeType="1"/>
            </p:cNvSpPr>
            <p:nvPr/>
          </p:nvSpPr>
          <p:spPr bwMode="auto">
            <a:xfrm>
              <a:off x="4253" y="3776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49" name="Line 51"/>
            <p:cNvSpPr>
              <a:spLocks noChangeShapeType="1"/>
            </p:cNvSpPr>
            <p:nvPr/>
          </p:nvSpPr>
          <p:spPr bwMode="auto">
            <a:xfrm>
              <a:off x="4253" y="4176"/>
              <a:ext cx="11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388" name="Group 53"/>
          <p:cNvGrpSpPr>
            <a:grpSpLocks/>
          </p:cNvGrpSpPr>
          <p:nvPr/>
        </p:nvGrpSpPr>
        <p:grpSpPr bwMode="auto">
          <a:xfrm>
            <a:off x="7418388" y="269875"/>
            <a:ext cx="1725612" cy="6324600"/>
            <a:chOff x="4390" y="170"/>
            <a:chExt cx="1087" cy="3984"/>
          </a:xfrm>
        </p:grpSpPr>
        <p:sp>
          <p:nvSpPr>
            <p:cNvPr id="16503" name="AutoShape 54"/>
            <p:cNvSpPr>
              <a:spLocks/>
            </p:cNvSpPr>
            <p:nvPr/>
          </p:nvSpPr>
          <p:spPr bwMode="auto">
            <a:xfrm>
              <a:off x="4390" y="170"/>
              <a:ext cx="336" cy="3984"/>
            </a:xfrm>
            <a:prstGeom prst="rightBrace">
              <a:avLst>
                <a:gd name="adj1" fmla="val 9881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04" name="Text Box 55"/>
            <p:cNvSpPr txBox="1">
              <a:spLocks noChangeArrowheads="1"/>
            </p:cNvSpPr>
            <p:nvPr/>
          </p:nvSpPr>
          <p:spPr bwMode="auto">
            <a:xfrm>
              <a:off x="4709" y="2046"/>
              <a:ext cx="7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1cm</a:t>
              </a:r>
            </a:p>
          </p:txBody>
        </p:sp>
      </p:grpSp>
      <p:sp>
        <p:nvSpPr>
          <p:cNvPr id="16389" name="Text Box 57"/>
          <p:cNvSpPr txBox="1">
            <a:spLocks noChangeArrowheads="1"/>
          </p:cNvSpPr>
          <p:nvPr/>
        </p:nvSpPr>
        <p:spPr bwMode="auto">
          <a:xfrm>
            <a:off x="90488" y="5927725"/>
            <a:ext cx="1752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"/>
              <a:t>1mm</a:t>
            </a:r>
            <a:r>
              <a:rPr lang="en-US" sz="1500" baseline="30000"/>
              <a:t>2</a:t>
            </a:r>
          </a:p>
        </p:txBody>
      </p:sp>
      <p:grpSp>
        <p:nvGrpSpPr>
          <p:cNvPr id="5" name="Group 78"/>
          <p:cNvGrpSpPr>
            <a:grpSpLocks/>
          </p:cNvGrpSpPr>
          <p:nvPr/>
        </p:nvGrpSpPr>
        <p:grpSpPr bwMode="auto">
          <a:xfrm>
            <a:off x="911226" y="5999163"/>
            <a:ext cx="6484937" cy="635000"/>
            <a:chOff x="571" y="3776"/>
            <a:chExt cx="4085" cy="400"/>
          </a:xfrm>
        </p:grpSpPr>
        <p:sp>
          <p:nvSpPr>
            <p:cNvPr id="16493" name="Rectangle 52"/>
            <p:cNvSpPr>
              <a:spLocks noChangeArrowheads="1"/>
            </p:cNvSpPr>
            <p:nvPr/>
          </p:nvSpPr>
          <p:spPr bwMode="auto">
            <a:xfrm>
              <a:off x="571" y="3776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94" name="Rectangle 69"/>
            <p:cNvSpPr>
              <a:spLocks noChangeArrowheads="1"/>
            </p:cNvSpPr>
            <p:nvPr/>
          </p:nvSpPr>
          <p:spPr bwMode="auto">
            <a:xfrm>
              <a:off x="4248" y="3776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95" name="Rectangle 70"/>
            <p:cNvSpPr>
              <a:spLocks noChangeArrowheads="1"/>
            </p:cNvSpPr>
            <p:nvPr/>
          </p:nvSpPr>
          <p:spPr bwMode="auto">
            <a:xfrm>
              <a:off x="3840" y="3776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96" name="Rectangle 71"/>
            <p:cNvSpPr>
              <a:spLocks noChangeArrowheads="1"/>
            </p:cNvSpPr>
            <p:nvPr/>
          </p:nvSpPr>
          <p:spPr bwMode="auto">
            <a:xfrm>
              <a:off x="3432" y="3776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97" name="Rectangle 72"/>
            <p:cNvSpPr>
              <a:spLocks noChangeArrowheads="1"/>
            </p:cNvSpPr>
            <p:nvPr/>
          </p:nvSpPr>
          <p:spPr bwMode="auto">
            <a:xfrm>
              <a:off x="3024" y="3776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98" name="Rectangle 73"/>
            <p:cNvSpPr>
              <a:spLocks noChangeArrowheads="1"/>
            </p:cNvSpPr>
            <p:nvPr/>
          </p:nvSpPr>
          <p:spPr bwMode="auto">
            <a:xfrm>
              <a:off x="2616" y="3776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99" name="Rectangle 74"/>
            <p:cNvSpPr>
              <a:spLocks noChangeArrowheads="1"/>
            </p:cNvSpPr>
            <p:nvPr/>
          </p:nvSpPr>
          <p:spPr bwMode="auto">
            <a:xfrm>
              <a:off x="2208" y="3776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500" name="Rectangle 75"/>
            <p:cNvSpPr>
              <a:spLocks noChangeArrowheads="1"/>
            </p:cNvSpPr>
            <p:nvPr/>
          </p:nvSpPr>
          <p:spPr bwMode="auto">
            <a:xfrm>
              <a:off x="1800" y="3776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501" name="Rectangle 76"/>
            <p:cNvSpPr>
              <a:spLocks noChangeArrowheads="1"/>
            </p:cNvSpPr>
            <p:nvPr/>
          </p:nvSpPr>
          <p:spPr bwMode="auto">
            <a:xfrm>
              <a:off x="1392" y="3776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502" name="Rectangle 77"/>
            <p:cNvSpPr>
              <a:spLocks noChangeArrowheads="1"/>
            </p:cNvSpPr>
            <p:nvPr/>
          </p:nvSpPr>
          <p:spPr bwMode="auto">
            <a:xfrm>
              <a:off x="984" y="3776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</p:grpSp>
      <p:grpSp>
        <p:nvGrpSpPr>
          <p:cNvPr id="6" name="Group 202"/>
          <p:cNvGrpSpPr>
            <a:grpSpLocks/>
          </p:cNvGrpSpPr>
          <p:nvPr/>
        </p:nvGrpSpPr>
        <p:grpSpPr bwMode="auto">
          <a:xfrm>
            <a:off x="914400" y="274638"/>
            <a:ext cx="6477000" cy="635000"/>
            <a:chOff x="576" y="173"/>
            <a:chExt cx="4080" cy="400"/>
          </a:xfrm>
        </p:grpSpPr>
        <p:sp>
          <p:nvSpPr>
            <p:cNvPr id="16483" name="Rectangle 112"/>
            <p:cNvSpPr>
              <a:spLocks noChangeArrowheads="1"/>
            </p:cNvSpPr>
            <p:nvPr/>
          </p:nvSpPr>
          <p:spPr bwMode="auto">
            <a:xfrm>
              <a:off x="4248" y="173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84" name="Rectangle 113"/>
            <p:cNvSpPr>
              <a:spLocks noChangeArrowheads="1"/>
            </p:cNvSpPr>
            <p:nvPr/>
          </p:nvSpPr>
          <p:spPr bwMode="auto">
            <a:xfrm>
              <a:off x="3840" y="173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85" name="Rectangle 114"/>
            <p:cNvSpPr>
              <a:spLocks noChangeArrowheads="1"/>
            </p:cNvSpPr>
            <p:nvPr/>
          </p:nvSpPr>
          <p:spPr bwMode="auto">
            <a:xfrm>
              <a:off x="3432" y="173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86" name="Rectangle 115"/>
            <p:cNvSpPr>
              <a:spLocks noChangeArrowheads="1"/>
            </p:cNvSpPr>
            <p:nvPr/>
          </p:nvSpPr>
          <p:spPr bwMode="auto">
            <a:xfrm>
              <a:off x="3024" y="173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87" name="Rectangle 116"/>
            <p:cNvSpPr>
              <a:spLocks noChangeArrowheads="1"/>
            </p:cNvSpPr>
            <p:nvPr/>
          </p:nvSpPr>
          <p:spPr bwMode="auto">
            <a:xfrm>
              <a:off x="2616" y="173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88" name="Rectangle 117"/>
            <p:cNvSpPr>
              <a:spLocks noChangeArrowheads="1"/>
            </p:cNvSpPr>
            <p:nvPr/>
          </p:nvSpPr>
          <p:spPr bwMode="auto">
            <a:xfrm>
              <a:off x="2208" y="173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89" name="Rectangle 118"/>
            <p:cNvSpPr>
              <a:spLocks noChangeArrowheads="1"/>
            </p:cNvSpPr>
            <p:nvPr/>
          </p:nvSpPr>
          <p:spPr bwMode="auto">
            <a:xfrm>
              <a:off x="1800" y="173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90" name="Rectangle 119"/>
            <p:cNvSpPr>
              <a:spLocks noChangeArrowheads="1"/>
            </p:cNvSpPr>
            <p:nvPr/>
          </p:nvSpPr>
          <p:spPr bwMode="auto">
            <a:xfrm>
              <a:off x="1392" y="173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91" name="Rectangle 120"/>
            <p:cNvSpPr>
              <a:spLocks noChangeArrowheads="1"/>
            </p:cNvSpPr>
            <p:nvPr/>
          </p:nvSpPr>
          <p:spPr bwMode="auto">
            <a:xfrm>
              <a:off x="984" y="173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92" name="Rectangle 121"/>
            <p:cNvSpPr>
              <a:spLocks noChangeArrowheads="1"/>
            </p:cNvSpPr>
            <p:nvPr/>
          </p:nvSpPr>
          <p:spPr bwMode="auto">
            <a:xfrm>
              <a:off x="576" y="173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</p:grpSp>
      <p:grpSp>
        <p:nvGrpSpPr>
          <p:cNvPr id="7" name="Group 210"/>
          <p:cNvGrpSpPr>
            <a:grpSpLocks/>
          </p:cNvGrpSpPr>
          <p:nvPr/>
        </p:nvGrpSpPr>
        <p:grpSpPr bwMode="auto">
          <a:xfrm>
            <a:off x="914400" y="5357813"/>
            <a:ext cx="6477000" cy="636587"/>
            <a:chOff x="576" y="3375"/>
            <a:chExt cx="4080" cy="401"/>
          </a:xfrm>
        </p:grpSpPr>
        <p:sp>
          <p:nvSpPr>
            <p:cNvPr id="16473" name="Rectangle 122"/>
            <p:cNvSpPr>
              <a:spLocks noChangeArrowheads="1"/>
            </p:cNvSpPr>
            <p:nvPr/>
          </p:nvSpPr>
          <p:spPr bwMode="auto">
            <a:xfrm>
              <a:off x="4248" y="3375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74" name="Rectangle 123"/>
            <p:cNvSpPr>
              <a:spLocks noChangeArrowheads="1"/>
            </p:cNvSpPr>
            <p:nvPr/>
          </p:nvSpPr>
          <p:spPr bwMode="auto">
            <a:xfrm>
              <a:off x="3840" y="3375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75" name="Rectangle 124"/>
            <p:cNvSpPr>
              <a:spLocks noChangeArrowheads="1"/>
            </p:cNvSpPr>
            <p:nvPr/>
          </p:nvSpPr>
          <p:spPr bwMode="auto">
            <a:xfrm>
              <a:off x="3432" y="3375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76" name="Rectangle 125"/>
            <p:cNvSpPr>
              <a:spLocks noChangeArrowheads="1"/>
            </p:cNvSpPr>
            <p:nvPr/>
          </p:nvSpPr>
          <p:spPr bwMode="auto">
            <a:xfrm>
              <a:off x="3024" y="3375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77" name="Rectangle 126"/>
            <p:cNvSpPr>
              <a:spLocks noChangeArrowheads="1"/>
            </p:cNvSpPr>
            <p:nvPr/>
          </p:nvSpPr>
          <p:spPr bwMode="auto">
            <a:xfrm>
              <a:off x="2616" y="3375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78" name="Rectangle 127"/>
            <p:cNvSpPr>
              <a:spLocks noChangeArrowheads="1"/>
            </p:cNvSpPr>
            <p:nvPr/>
          </p:nvSpPr>
          <p:spPr bwMode="auto">
            <a:xfrm>
              <a:off x="2208" y="3375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79" name="Rectangle 128"/>
            <p:cNvSpPr>
              <a:spLocks noChangeArrowheads="1"/>
            </p:cNvSpPr>
            <p:nvPr/>
          </p:nvSpPr>
          <p:spPr bwMode="auto">
            <a:xfrm>
              <a:off x="1800" y="3375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80" name="Rectangle 129"/>
            <p:cNvSpPr>
              <a:spLocks noChangeArrowheads="1"/>
            </p:cNvSpPr>
            <p:nvPr/>
          </p:nvSpPr>
          <p:spPr bwMode="auto">
            <a:xfrm>
              <a:off x="1392" y="3375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81" name="Rectangle 130"/>
            <p:cNvSpPr>
              <a:spLocks noChangeArrowheads="1"/>
            </p:cNvSpPr>
            <p:nvPr/>
          </p:nvSpPr>
          <p:spPr bwMode="auto">
            <a:xfrm>
              <a:off x="984" y="3375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82" name="Rectangle 131"/>
            <p:cNvSpPr>
              <a:spLocks noChangeArrowheads="1"/>
            </p:cNvSpPr>
            <p:nvPr/>
          </p:nvSpPr>
          <p:spPr bwMode="auto">
            <a:xfrm>
              <a:off x="576" y="3375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</p:grpSp>
      <p:grpSp>
        <p:nvGrpSpPr>
          <p:cNvPr id="8" name="Group 209"/>
          <p:cNvGrpSpPr>
            <a:grpSpLocks/>
          </p:cNvGrpSpPr>
          <p:nvPr/>
        </p:nvGrpSpPr>
        <p:grpSpPr bwMode="auto">
          <a:xfrm>
            <a:off x="914400" y="4722813"/>
            <a:ext cx="6477000" cy="635000"/>
            <a:chOff x="576" y="2975"/>
            <a:chExt cx="4080" cy="400"/>
          </a:xfrm>
        </p:grpSpPr>
        <p:sp>
          <p:nvSpPr>
            <p:cNvPr id="16463" name="Rectangle 132"/>
            <p:cNvSpPr>
              <a:spLocks noChangeArrowheads="1"/>
            </p:cNvSpPr>
            <p:nvPr/>
          </p:nvSpPr>
          <p:spPr bwMode="auto">
            <a:xfrm>
              <a:off x="4248" y="29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64" name="Rectangle 133"/>
            <p:cNvSpPr>
              <a:spLocks noChangeArrowheads="1"/>
            </p:cNvSpPr>
            <p:nvPr/>
          </p:nvSpPr>
          <p:spPr bwMode="auto">
            <a:xfrm>
              <a:off x="3840" y="29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65" name="Rectangle 134"/>
            <p:cNvSpPr>
              <a:spLocks noChangeArrowheads="1"/>
            </p:cNvSpPr>
            <p:nvPr/>
          </p:nvSpPr>
          <p:spPr bwMode="auto">
            <a:xfrm>
              <a:off x="3432" y="29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66" name="Rectangle 135"/>
            <p:cNvSpPr>
              <a:spLocks noChangeArrowheads="1"/>
            </p:cNvSpPr>
            <p:nvPr/>
          </p:nvSpPr>
          <p:spPr bwMode="auto">
            <a:xfrm>
              <a:off x="3024" y="29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67" name="Rectangle 136"/>
            <p:cNvSpPr>
              <a:spLocks noChangeArrowheads="1"/>
            </p:cNvSpPr>
            <p:nvPr/>
          </p:nvSpPr>
          <p:spPr bwMode="auto">
            <a:xfrm>
              <a:off x="2616" y="29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68" name="Rectangle 137"/>
            <p:cNvSpPr>
              <a:spLocks noChangeArrowheads="1"/>
            </p:cNvSpPr>
            <p:nvPr/>
          </p:nvSpPr>
          <p:spPr bwMode="auto">
            <a:xfrm>
              <a:off x="2208" y="29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69" name="Rectangle 138"/>
            <p:cNvSpPr>
              <a:spLocks noChangeArrowheads="1"/>
            </p:cNvSpPr>
            <p:nvPr/>
          </p:nvSpPr>
          <p:spPr bwMode="auto">
            <a:xfrm>
              <a:off x="1800" y="29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70" name="Rectangle 139"/>
            <p:cNvSpPr>
              <a:spLocks noChangeArrowheads="1"/>
            </p:cNvSpPr>
            <p:nvPr/>
          </p:nvSpPr>
          <p:spPr bwMode="auto">
            <a:xfrm>
              <a:off x="1392" y="29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71" name="Rectangle 140"/>
            <p:cNvSpPr>
              <a:spLocks noChangeArrowheads="1"/>
            </p:cNvSpPr>
            <p:nvPr/>
          </p:nvSpPr>
          <p:spPr bwMode="auto">
            <a:xfrm>
              <a:off x="984" y="29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72" name="Rectangle 141"/>
            <p:cNvSpPr>
              <a:spLocks noChangeArrowheads="1"/>
            </p:cNvSpPr>
            <p:nvPr/>
          </p:nvSpPr>
          <p:spPr bwMode="auto">
            <a:xfrm>
              <a:off x="576" y="29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</p:grpSp>
      <p:grpSp>
        <p:nvGrpSpPr>
          <p:cNvPr id="9" name="Group 208"/>
          <p:cNvGrpSpPr>
            <a:grpSpLocks/>
          </p:cNvGrpSpPr>
          <p:nvPr/>
        </p:nvGrpSpPr>
        <p:grpSpPr bwMode="auto">
          <a:xfrm>
            <a:off x="914400" y="4087813"/>
            <a:ext cx="6477000" cy="635000"/>
            <a:chOff x="576" y="2575"/>
            <a:chExt cx="4080" cy="400"/>
          </a:xfrm>
        </p:grpSpPr>
        <p:sp>
          <p:nvSpPr>
            <p:cNvPr id="16453" name="Rectangle 142"/>
            <p:cNvSpPr>
              <a:spLocks noChangeArrowheads="1"/>
            </p:cNvSpPr>
            <p:nvPr/>
          </p:nvSpPr>
          <p:spPr bwMode="auto">
            <a:xfrm>
              <a:off x="4248" y="25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54" name="Rectangle 143"/>
            <p:cNvSpPr>
              <a:spLocks noChangeArrowheads="1"/>
            </p:cNvSpPr>
            <p:nvPr/>
          </p:nvSpPr>
          <p:spPr bwMode="auto">
            <a:xfrm>
              <a:off x="3840" y="25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55" name="Rectangle 144"/>
            <p:cNvSpPr>
              <a:spLocks noChangeArrowheads="1"/>
            </p:cNvSpPr>
            <p:nvPr/>
          </p:nvSpPr>
          <p:spPr bwMode="auto">
            <a:xfrm>
              <a:off x="3432" y="25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56" name="Rectangle 145"/>
            <p:cNvSpPr>
              <a:spLocks noChangeArrowheads="1"/>
            </p:cNvSpPr>
            <p:nvPr/>
          </p:nvSpPr>
          <p:spPr bwMode="auto">
            <a:xfrm>
              <a:off x="3024" y="25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57" name="Rectangle 146"/>
            <p:cNvSpPr>
              <a:spLocks noChangeArrowheads="1"/>
            </p:cNvSpPr>
            <p:nvPr/>
          </p:nvSpPr>
          <p:spPr bwMode="auto">
            <a:xfrm>
              <a:off x="2616" y="25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58" name="Rectangle 147"/>
            <p:cNvSpPr>
              <a:spLocks noChangeArrowheads="1"/>
            </p:cNvSpPr>
            <p:nvPr/>
          </p:nvSpPr>
          <p:spPr bwMode="auto">
            <a:xfrm>
              <a:off x="2208" y="25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59" name="Rectangle 148"/>
            <p:cNvSpPr>
              <a:spLocks noChangeArrowheads="1"/>
            </p:cNvSpPr>
            <p:nvPr/>
          </p:nvSpPr>
          <p:spPr bwMode="auto">
            <a:xfrm>
              <a:off x="1800" y="25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60" name="Rectangle 149"/>
            <p:cNvSpPr>
              <a:spLocks noChangeArrowheads="1"/>
            </p:cNvSpPr>
            <p:nvPr/>
          </p:nvSpPr>
          <p:spPr bwMode="auto">
            <a:xfrm>
              <a:off x="1392" y="25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61" name="Rectangle 150"/>
            <p:cNvSpPr>
              <a:spLocks noChangeArrowheads="1"/>
            </p:cNvSpPr>
            <p:nvPr/>
          </p:nvSpPr>
          <p:spPr bwMode="auto">
            <a:xfrm>
              <a:off x="984" y="25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62" name="Rectangle 151"/>
            <p:cNvSpPr>
              <a:spLocks noChangeArrowheads="1"/>
            </p:cNvSpPr>
            <p:nvPr/>
          </p:nvSpPr>
          <p:spPr bwMode="auto">
            <a:xfrm>
              <a:off x="576" y="25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</p:grpSp>
      <p:grpSp>
        <p:nvGrpSpPr>
          <p:cNvPr id="10" name="Group 207"/>
          <p:cNvGrpSpPr>
            <a:grpSpLocks/>
          </p:cNvGrpSpPr>
          <p:nvPr/>
        </p:nvGrpSpPr>
        <p:grpSpPr bwMode="auto">
          <a:xfrm>
            <a:off x="914400" y="3452813"/>
            <a:ext cx="6477000" cy="635000"/>
            <a:chOff x="576" y="2175"/>
            <a:chExt cx="4080" cy="400"/>
          </a:xfrm>
        </p:grpSpPr>
        <p:sp>
          <p:nvSpPr>
            <p:cNvPr id="16443" name="Rectangle 152"/>
            <p:cNvSpPr>
              <a:spLocks noChangeArrowheads="1"/>
            </p:cNvSpPr>
            <p:nvPr/>
          </p:nvSpPr>
          <p:spPr bwMode="auto">
            <a:xfrm>
              <a:off x="4248" y="21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44" name="Rectangle 153"/>
            <p:cNvSpPr>
              <a:spLocks noChangeArrowheads="1"/>
            </p:cNvSpPr>
            <p:nvPr/>
          </p:nvSpPr>
          <p:spPr bwMode="auto">
            <a:xfrm>
              <a:off x="3840" y="21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45" name="Rectangle 154"/>
            <p:cNvSpPr>
              <a:spLocks noChangeArrowheads="1"/>
            </p:cNvSpPr>
            <p:nvPr/>
          </p:nvSpPr>
          <p:spPr bwMode="auto">
            <a:xfrm>
              <a:off x="3432" y="21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46" name="Rectangle 155"/>
            <p:cNvSpPr>
              <a:spLocks noChangeArrowheads="1"/>
            </p:cNvSpPr>
            <p:nvPr/>
          </p:nvSpPr>
          <p:spPr bwMode="auto">
            <a:xfrm>
              <a:off x="3024" y="21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47" name="Rectangle 156"/>
            <p:cNvSpPr>
              <a:spLocks noChangeArrowheads="1"/>
            </p:cNvSpPr>
            <p:nvPr/>
          </p:nvSpPr>
          <p:spPr bwMode="auto">
            <a:xfrm>
              <a:off x="2616" y="21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48" name="Rectangle 157"/>
            <p:cNvSpPr>
              <a:spLocks noChangeArrowheads="1"/>
            </p:cNvSpPr>
            <p:nvPr/>
          </p:nvSpPr>
          <p:spPr bwMode="auto">
            <a:xfrm>
              <a:off x="2208" y="21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49" name="Rectangle 158"/>
            <p:cNvSpPr>
              <a:spLocks noChangeArrowheads="1"/>
            </p:cNvSpPr>
            <p:nvPr/>
          </p:nvSpPr>
          <p:spPr bwMode="auto">
            <a:xfrm>
              <a:off x="1800" y="21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50" name="Rectangle 159"/>
            <p:cNvSpPr>
              <a:spLocks noChangeArrowheads="1"/>
            </p:cNvSpPr>
            <p:nvPr/>
          </p:nvSpPr>
          <p:spPr bwMode="auto">
            <a:xfrm>
              <a:off x="1392" y="21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51" name="Rectangle 160"/>
            <p:cNvSpPr>
              <a:spLocks noChangeArrowheads="1"/>
            </p:cNvSpPr>
            <p:nvPr/>
          </p:nvSpPr>
          <p:spPr bwMode="auto">
            <a:xfrm>
              <a:off x="984" y="21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52" name="Rectangle 161"/>
            <p:cNvSpPr>
              <a:spLocks noChangeArrowheads="1"/>
            </p:cNvSpPr>
            <p:nvPr/>
          </p:nvSpPr>
          <p:spPr bwMode="auto">
            <a:xfrm>
              <a:off x="576" y="2175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</p:grpSp>
      <p:grpSp>
        <p:nvGrpSpPr>
          <p:cNvPr id="11" name="Group 206"/>
          <p:cNvGrpSpPr>
            <a:grpSpLocks/>
          </p:cNvGrpSpPr>
          <p:nvPr/>
        </p:nvGrpSpPr>
        <p:grpSpPr bwMode="auto">
          <a:xfrm>
            <a:off x="914400" y="2816225"/>
            <a:ext cx="6477000" cy="636588"/>
            <a:chOff x="576" y="1774"/>
            <a:chExt cx="4080" cy="401"/>
          </a:xfrm>
        </p:grpSpPr>
        <p:sp>
          <p:nvSpPr>
            <p:cNvPr id="16433" name="Rectangle 162"/>
            <p:cNvSpPr>
              <a:spLocks noChangeArrowheads="1"/>
            </p:cNvSpPr>
            <p:nvPr/>
          </p:nvSpPr>
          <p:spPr bwMode="auto">
            <a:xfrm>
              <a:off x="4248" y="1774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34" name="Rectangle 163"/>
            <p:cNvSpPr>
              <a:spLocks noChangeArrowheads="1"/>
            </p:cNvSpPr>
            <p:nvPr/>
          </p:nvSpPr>
          <p:spPr bwMode="auto">
            <a:xfrm>
              <a:off x="3840" y="1774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35" name="Rectangle 164"/>
            <p:cNvSpPr>
              <a:spLocks noChangeArrowheads="1"/>
            </p:cNvSpPr>
            <p:nvPr/>
          </p:nvSpPr>
          <p:spPr bwMode="auto">
            <a:xfrm>
              <a:off x="3432" y="1774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36" name="Rectangle 165"/>
            <p:cNvSpPr>
              <a:spLocks noChangeArrowheads="1"/>
            </p:cNvSpPr>
            <p:nvPr/>
          </p:nvSpPr>
          <p:spPr bwMode="auto">
            <a:xfrm>
              <a:off x="3024" y="1774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37" name="Rectangle 166"/>
            <p:cNvSpPr>
              <a:spLocks noChangeArrowheads="1"/>
            </p:cNvSpPr>
            <p:nvPr/>
          </p:nvSpPr>
          <p:spPr bwMode="auto">
            <a:xfrm>
              <a:off x="2616" y="1774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38" name="Rectangle 167"/>
            <p:cNvSpPr>
              <a:spLocks noChangeArrowheads="1"/>
            </p:cNvSpPr>
            <p:nvPr/>
          </p:nvSpPr>
          <p:spPr bwMode="auto">
            <a:xfrm>
              <a:off x="2208" y="1774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39" name="Rectangle 168"/>
            <p:cNvSpPr>
              <a:spLocks noChangeArrowheads="1"/>
            </p:cNvSpPr>
            <p:nvPr/>
          </p:nvSpPr>
          <p:spPr bwMode="auto">
            <a:xfrm>
              <a:off x="1800" y="1774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40" name="Rectangle 169"/>
            <p:cNvSpPr>
              <a:spLocks noChangeArrowheads="1"/>
            </p:cNvSpPr>
            <p:nvPr/>
          </p:nvSpPr>
          <p:spPr bwMode="auto">
            <a:xfrm>
              <a:off x="1392" y="1774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41" name="Rectangle 170"/>
            <p:cNvSpPr>
              <a:spLocks noChangeArrowheads="1"/>
            </p:cNvSpPr>
            <p:nvPr/>
          </p:nvSpPr>
          <p:spPr bwMode="auto">
            <a:xfrm>
              <a:off x="984" y="1774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42" name="Rectangle 171"/>
            <p:cNvSpPr>
              <a:spLocks noChangeArrowheads="1"/>
            </p:cNvSpPr>
            <p:nvPr/>
          </p:nvSpPr>
          <p:spPr bwMode="auto">
            <a:xfrm>
              <a:off x="576" y="1774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</p:grpSp>
      <p:grpSp>
        <p:nvGrpSpPr>
          <p:cNvPr id="12" name="Group 205"/>
          <p:cNvGrpSpPr>
            <a:grpSpLocks/>
          </p:cNvGrpSpPr>
          <p:nvPr/>
        </p:nvGrpSpPr>
        <p:grpSpPr bwMode="auto">
          <a:xfrm>
            <a:off x="914400" y="2181225"/>
            <a:ext cx="6477000" cy="635000"/>
            <a:chOff x="576" y="1374"/>
            <a:chExt cx="4080" cy="400"/>
          </a:xfrm>
        </p:grpSpPr>
        <p:sp>
          <p:nvSpPr>
            <p:cNvPr id="16423" name="Rectangle 172"/>
            <p:cNvSpPr>
              <a:spLocks noChangeArrowheads="1"/>
            </p:cNvSpPr>
            <p:nvPr/>
          </p:nvSpPr>
          <p:spPr bwMode="auto">
            <a:xfrm>
              <a:off x="4248" y="13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24" name="Rectangle 173"/>
            <p:cNvSpPr>
              <a:spLocks noChangeArrowheads="1"/>
            </p:cNvSpPr>
            <p:nvPr/>
          </p:nvSpPr>
          <p:spPr bwMode="auto">
            <a:xfrm>
              <a:off x="3840" y="13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25" name="Rectangle 174"/>
            <p:cNvSpPr>
              <a:spLocks noChangeArrowheads="1"/>
            </p:cNvSpPr>
            <p:nvPr/>
          </p:nvSpPr>
          <p:spPr bwMode="auto">
            <a:xfrm>
              <a:off x="3432" y="13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26" name="Rectangle 175"/>
            <p:cNvSpPr>
              <a:spLocks noChangeArrowheads="1"/>
            </p:cNvSpPr>
            <p:nvPr/>
          </p:nvSpPr>
          <p:spPr bwMode="auto">
            <a:xfrm>
              <a:off x="3024" y="13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27" name="Rectangle 176"/>
            <p:cNvSpPr>
              <a:spLocks noChangeArrowheads="1"/>
            </p:cNvSpPr>
            <p:nvPr/>
          </p:nvSpPr>
          <p:spPr bwMode="auto">
            <a:xfrm>
              <a:off x="2616" y="13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28" name="Rectangle 177"/>
            <p:cNvSpPr>
              <a:spLocks noChangeArrowheads="1"/>
            </p:cNvSpPr>
            <p:nvPr/>
          </p:nvSpPr>
          <p:spPr bwMode="auto">
            <a:xfrm>
              <a:off x="2208" y="13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29" name="Rectangle 178"/>
            <p:cNvSpPr>
              <a:spLocks noChangeArrowheads="1"/>
            </p:cNvSpPr>
            <p:nvPr/>
          </p:nvSpPr>
          <p:spPr bwMode="auto">
            <a:xfrm>
              <a:off x="1800" y="13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30" name="Rectangle 179"/>
            <p:cNvSpPr>
              <a:spLocks noChangeArrowheads="1"/>
            </p:cNvSpPr>
            <p:nvPr/>
          </p:nvSpPr>
          <p:spPr bwMode="auto">
            <a:xfrm>
              <a:off x="1392" y="13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31" name="Rectangle 180"/>
            <p:cNvSpPr>
              <a:spLocks noChangeArrowheads="1"/>
            </p:cNvSpPr>
            <p:nvPr/>
          </p:nvSpPr>
          <p:spPr bwMode="auto">
            <a:xfrm>
              <a:off x="984" y="13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32" name="Rectangle 181"/>
            <p:cNvSpPr>
              <a:spLocks noChangeArrowheads="1"/>
            </p:cNvSpPr>
            <p:nvPr/>
          </p:nvSpPr>
          <p:spPr bwMode="auto">
            <a:xfrm>
              <a:off x="576" y="13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</p:grpSp>
      <p:grpSp>
        <p:nvGrpSpPr>
          <p:cNvPr id="13" name="Group 204"/>
          <p:cNvGrpSpPr>
            <a:grpSpLocks/>
          </p:cNvGrpSpPr>
          <p:nvPr/>
        </p:nvGrpSpPr>
        <p:grpSpPr bwMode="auto">
          <a:xfrm>
            <a:off x="914400" y="1546225"/>
            <a:ext cx="6477000" cy="635000"/>
            <a:chOff x="576" y="974"/>
            <a:chExt cx="4080" cy="400"/>
          </a:xfrm>
        </p:grpSpPr>
        <p:sp>
          <p:nvSpPr>
            <p:cNvPr id="16413" name="Rectangle 182"/>
            <p:cNvSpPr>
              <a:spLocks noChangeArrowheads="1"/>
            </p:cNvSpPr>
            <p:nvPr/>
          </p:nvSpPr>
          <p:spPr bwMode="auto">
            <a:xfrm>
              <a:off x="4248" y="9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14" name="Rectangle 183"/>
            <p:cNvSpPr>
              <a:spLocks noChangeArrowheads="1"/>
            </p:cNvSpPr>
            <p:nvPr/>
          </p:nvSpPr>
          <p:spPr bwMode="auto">
            <a:xfrm>
              <a:off x="3840" y="9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15" name="Rectangle 184"/>
            <p:cNvSpPr>
              <a:spLocks noChangeArrowheads="1"/>
            </p:cNvSpPr>
            <p:nvPr/>
          </p:nvSpPr>
          <p:spPr bwMode="auto">
            <a:xfrm>
              <a:off x="3432" y="9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16" name="Rectangle 185"/>
            <p:cNvSpPr>
              <a:spLocks noChangeArrowheads="1"/>
            </p:cNvSpPr>
            <p:nvPr/>
          </p:nvSpPr>
          <p:spPr bwMode="auto">
            <a:xfrm>
              <a:off x="3024" y="9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17" name="Rectangle 186"/>
            <p:cNvSpPr>
              <a:spLocks noChangeArrowheads="1"/>
            </p:cNvSpPr>
            <p:nvPr/>
          </p:nvSpPr>
          <p:spPr bwMode="auto">
            <a:xfrm>
              <a:off x="2616" y="9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18" name="Rectangle 187"/>
            <p:cNvSpPr>
              <a:spLocks noChangeArrowheads="1"/>
            </p:cNvSpPr>
            <p:nvPr/>
          </p:nvSpPr>
          <p:spPr bwMode="auto">
            <a:xfrm>
              <a:off x="2208" y="9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19" name="Rectangle 188"/>
            <p:cNvSpPr>
              <a:spLocks noChangeArrowheads="1"/>
            </p:cNvSpPr>
            <p:nvPr/>
          </p:nvSpPr>
          <p:spPr bwMode="auto">
            <a:xfrm>
              <a:off x="1800" y="9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20" name="Rectangle 189"/>
            <p:cNvSpPr>
              <a:spLocks noChangeArrowheads="1"/>
            </p:cNvSpPr>
            <p:nvPr/>
          </p:nvSpPr>
          <p:spPr bwMode="auto">
            <a:xfrm>
              <a:off x="1392" y="9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21" name="Rectangle 190"/>
            <p:cNvSpPr>
              <a:spLocks noChangeArrowheads="1"/>
            </p:cNvSpPr>
            <p:nvPr/>
          </p:nvSpPr>
          <p:spPr bwMode="auto">
            <a:xfrm>
              <a:off x="984" y="9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22" name="Rectangle 191"/>
            <p:cNvSpPr>
              <a:spLocks noChangeArrowheads="1"/>
            </p:cNvSpPr>
            <p:nvPr/>
          </p:nvSpPr>
          <p:spPr bwMode="auto">
            <a:xfrm>
              <a:off x="576" y="974"/>
              <a:ext cx="408" cy="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</p:grpSp>
      <p:grpSp>
        <p:nvGrpSpPr>
          <p:cNvPr id="14" name="Group 203"/>
          <p:cNvGrpSpPr>
            <a:grpSpLocks/>
          </p:cNvGrpSpPr>
          <p:nvPr/>
        </p:nvGrpSpPr>
        <p:grpSpPr bwMode="auto">
          <a:xfrm>
            <a:off x="914400" y="909638"/>
            <a:ext cx="6477000" cy="636587"/>
            <a:chOff x="576" y="573"/>
            <a:chExt cx="4080" cy="401"/>
          </a:xfrm>
        </p:grpSpPr>
        <p:sp>
          <p:nvSpPr>
            <p:cNvPr id="16403" name="Rectangle 192"/>
            <p:cNvSpPr>
              <a:spLocks noChangeArrowheads="1"/>
            </p:cNvSpPr>
            <p:nvPr/>
          </p:nvSpPr>
          <p:spPr bwMode="auto">
            <a:xfrm>
              <a:off x="4248" y="573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04" name="Rectangle 193"/>
            <p:cNvSpPr>
              <a:spLocks noChangeArrowheads="1"/>
            </p:cNvSpPr>
            <p:nvPr/>
          </p:nvSpPr>
          <p:spPr bwMode="auto">
            <a:xfrm>
              <a:off x="3840" y="573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05" name="Rectangle 194"/>
            <p:cNvSpPr>
              <a:spLocks noChangeArrowheads="1"/>
            </p:cNvSpPr>
            <p:nvPr/>
          </p:nvSpPr>
          <p:spPr bwMode="auto">
            <a:xfrm>
              <a:off x="3432" y="573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06" name="Rectangle 195"/>
            <p:cNvSpPr>
              <a:spLocks noChangeArrowheads="1"/>
            </p:cNvSpPr>
            <p:nvPr/>
          </p:nvSpPr>
          <p:spPr bwMode="auto">
            <a:xfrm>
              <a:off x="3024" y="573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07" name="Rectangle 196"/>
            <p:cNvSpPr>
              <a:spLocks noChangeArrowheads="1"/>
            </p:cNvSpPr>
            <p:nvPr/>
          </p:nvSpPr>
          <p:spPr bwMode="auto">
            <a:xfrm>
              <a:off x="2616" y="573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08" name="Rectangle 197"/>
            <p:cNvSpPr>
              <a:spLocks noChangeArrowheads="1"/>
            </p:cNvSpPr>
            <p:nvPr/>
          </p:nvSpPr>
          <p:spPr bwMode="auto">
            <a:xfrm>
              <a:off x="2208" y="573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09" name="Rectangle 198"/>
            <p:cNvSpPr>
              <a:spLocks noChangeArrowheads="1"/>
            </p:cNvSpPr>
            <p:nvPr/>
          </p:nvSpPr>
          <p:spPr bwMode="auto">
            <a:xfrm>
              <a:off x="1800" y="573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10" name="Rectangle 199"/>
            <p:cNvSpPr>
              <a:spLocks noChangeArrowheads="1"/>
            </p:cNvSpPr>
            <p:nvPr/>
          </p:nvSpPr>
          <p:spPr bwMode="auto">
            <a:xfrm>
              <a:off x="1392" y="573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11" name="Rectangle 200"/>
            <p:cNvSpPr>
              <a:spLocks noChangeArrowheads="1"/>
            </p:cNvSpPr>
            <p:nvPr/>
          </p:nvSpPr>
          <p:spPr bwMode="auto">
            <a:xfrm>
              <a:off x="984" y="573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6412" name="Rectangle 201"/>
            <p:cNvSpPr>
              <a:spLocks noChangeArrowheads="1"/>
            </p:cNvSpPr>
            <p:nvPr/>
          </p:nvSpPr>
          <p:spPr bwMode="auto">
            <a:xfrm>
              <a:off x="576" y="573"/>
              <a:ext cx="408" cy="40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</p:grpSp>
      <p:sp>
        <p:nvSpPr>
          <p:cNvPr id="16400" name="Line 56"/>
          <p:cNvSpPr>
            <a:spLocks noChangeShapeType="1"/>
          </p:cNvSpPr>
          <p:nvPr/>
        </p:nvSpPr>
        <p:spPr bwMode="auto">
          <a:xfrm flipH="1">
            <a:off x="381000" y="6324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01" name="AutoShape 2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839200" y="6553200"/>
            <a:ext cx="304800" cy="304800"/>
          </a:xfrm>
          <a:prstGeom prst="flowChartConnector">
            <a:avLst/>
          </a:pr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AutoShape 21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839200" y="0"/>
            <a:ext cx="304800" cy="228600"/>
          </a:xfrm>
          <a:prstGeom prst="curvedLeftArrow">
            <a:avLst>
              <a:gd name="adj1" fmla="val 20000"/>
              <a:gd name="adj2" fmla="val 40000"/>
              <a:gd name="adj3" fmla="val 444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6" name="Rectangle 211"/>
          <p:cNvSpPr>
            <a:spLocks noChangeArrowheads="1"/>
          </p:cNvSpPr>
          <p:nvPr/>
        </p:nvSpPr>
        <p:spPr bwMode="auto">
          <a:xfrm>
            <a:off x="896938" y="5992813"/>
            <a:ext cx="647700" cy="635000"/>
          </a:xfrm>
          <a:prstGeom prst="rect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7" presetClass="emph" presetSubtype="0" repeatCount="3000" fill="remove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50" autoRev="1" fill="remove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" dur="250" autoRev="1" fill="remove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" dur="250" autoRev="1" fill="remove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1638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5"/>
          <p:cNvSpPr txBox="1">
            <a:spLocks noChangeArrowheads="1"/>
          </p:cNvSpPr>
          <p:nvPr/>
        </p:nvSpPr>
        <p:spPr bwMode="auto">
          <a:xfrm>
            <a:off x="3663950" y="3633788"/>
            <a:ext cx="14859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CC00CC"/>
                </a:solidFill>
              </a:rPr>
              <a:t> mm</a:t>
            </a:r>
            <a:r>
              <a:rPr lang="en-US" sz="2800" b="1" baseline="30000" dirty="0" smtClean="0">
                <a:solidFill>
                  <a:srgbClr val="CC00CC"/>
                </a:solidFill>
              </a:rPr>
              <a:t>2</a:t>
            </a:r>
            <a:endParaRPr lang="en-US" sz="2800" b="1" dirty="0">
              <a:solidFill>
                <a:srgbClr val="CC00CC"/>
              </a:solidFill>
            </a:endParaRP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1625600" y="3581400"/>
            <a:ext cx="31726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1cm</a:t>
            </a:r>
            <a:r>
              <a:rPr lang="en-US" sz="3200" baseline="30000" dirty="0"/>
              <a:t>2 </a:t>
            </a:r>
            <a:r>
              <a:rPr lang="en-US" sz="3200" dirty="0"/>
              <a:t>= </a:t>
            </a:r>
            <a:r>
              <a:rPr lang="en-US" sz="3200" dirty="0" smtClean="0"/>
              <a:t>       </a:t>
            </a:r>
            <a:r>
              <a:rPr lang="en-US" sz="3200" dirty="0"/>
              <a:t>mm</a:t>
            </a:r>
            <a:r>
              <a:rPr lang="en-US" sz="3200" baseline="30000" dirty="0"/>
              <a:t>2</a:t>
            </a:r>
            <a:endParaRPr lang="en-US" sz="3200" dirty="0"/>
          </a:p>
        </p:txBody>
      </p:sp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1638300" y="4195763"/>
            <a:ext cx="5181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1mm</a:t>
            </a:r>
            <a:r>
              <a:rPr lang="en-US" sz="3200" baseline="30000" dirty="0"/>
              <a:t>2</a:t>
            </a:r>
            <a:r>
              <a:rPr lang="en-US" sz="3200" baseline="30000" dirty="0">
                <a:solidFill>
                  <a:srgbClr val="FFFF00"/>
                </a:solidFill>
              </a:rPr>
              <a:t> 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FFFF00"/>
                </a:solidFill>
              </a:rPr>
              <a:t>        </a:t>
            </a:r>
            <a:r>
              <a:rPr lang="en-US" sz="3200" dirty="0"/>
              <a:t>cm</a:t>
            </a:r>
            <a:r>
              <a:rPr lang="en-US" sz="3200" baseline="30000" dirty="0"/>
              <a:t>2</a:t>
            </a:r>
            <a:endParaRPr lang="en-US" sz="3200" dirty="0"/>
          </a:p>
        </p:txBody>
      </p:sp>
      <p:graphicFrame>
        <p:nvGraphicFramePr>
          <p:cNvPr id="3892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2801094"/>
              </p:ext>
            </p:extLst>
          </p:nvPr>
        </p:nvGraphicFramePr>
        <p:xfrm>
          <a:off x="3339306" y="3952081"/>
          <a:ext cx="8318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4" imgW="279279" imgH="393529" progId="Equation.3">
                  <p:embed/>
                </p:oleObj>
              </mc:Choice>
              <mc:Fallback>
                <p:oleObj name="Equation" r:id="rId4" imgW="279279" imgH="393529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9306" y="3952081"/>
                        <a:ext cx="83185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Text Box 22"/>
          <p:cNvSpPr txBox="1">
            <a:spLocks noChangeArrowheads="1"/>
          </p:cNvSpPr>
          <p:nvPr/>
        </p:nvSpPr>
        <p:spPr bwMode="auto">
          <a:xfrm>
            <a:off x="152400" y="1397000"/>
            <a:ext cx="8839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CC3300"/>
                </a:solidFill>
              </a:rPr>
              <a:t>    </a:t>
            </a:r>
            <a:r>
              <a:rPr lang="en-US" sz="3200" b="1" i="1" dirty="0" err="1">
                <a:solidFill>
                  <a:srgbClr val="CC3300"/>
                </a:solidFill>
              </a:rPr>
              <a:t>Mi</a:t>
            </a:r>
            <a:r>
              <a:rPr lang="en-US" sz="3200" b="1" i="1" dirty="0">
                <a:solidFill>
                  <a:srgbClr val="CC3300"/>
                </a:solidFill>
              </a:rPr>
              <a:t>-li-</a:t>
            </a:r>
            <a:r>
              <a:rPr lang="en-US" sz="3200" b="1" i="1" dirty="0" err="1">
                <a:solidFill>
                  <a:srgbClr val="CC3300"/>
                </a:solidFill>
              </a:rPr>
              <a:t>mét</a:t>
            </a:r>
            <a:r>
              <a:rPr lang="en-US" sz="3200" b="1" i="1" dirty="0">
                <a:solidFill>
                  <a:srgbClr val="CC3300"/>
                </a:solidFill>
              </a:rPr>
              <a:t> </a:t>
            </a:r>
            <a:r>
              <a:rPr lang="en-US" sz="3200" b="1" i="1" dirty="0" err="1">
                <a:solidFill>
                  <a:srgbClr val="CC3300"/>
                </a:solidFill>
              </a:rPr>
              <a:t>vuông</a:t>
            </a:r>
            <a:r>
              <a:rPr lang="en-US" sz="3200" b="1" i="1" dirty="0">
                <a:solidFill>
                  <a:srgbClr val="CC3300"/>
                </a:solidFill>
              </a:rPr>
              <a:t>. </a:t>
            </a:r>
            <a:r>
              <a:rPr lang="en-US" sz="3200" b="1" i="1" dirty="0" err="1">
                <a:solidFill>
                  <a:srgbClr val="CC3300"/>
                </a:solidFill>
              </a:rPr>
              <a:t>Bảng</a:t>
            </a:r>
            <a:r>
              <a:rPr lang="en-US" sz="3200" b="1" i="1" dirty="0">
                <a:solidFill>
                  <a:srgbClr val="CC3300"/>
                </a:solidFill>
              </a:rPr>
              <a:t> </a:t>
            </a:r>
            <a:r>
              <a:rPr lang="vi-VN" sz="3200" b="1" i="1" dirty="0">
                <a:solidFill>
                  <a:srgbClr val="CC3300"/>
                </a:solidFill>
              </a:rPr>
              <a:t>đơ</a:t>
            </a:r>
            <a:r>
              <a:rPr lang="en-US" sz="3200" b="1" i="1" dirty="0">
                <a:solidFill>
                  <a:srgbClr val="CC3300"/>
                </a:solidFill>
              </a:rPr>
              <a:t>n </a:t>
            </a:r>
            <a:r>
              <a:rPr lang="en-US" sz="3200" b="1" i="1" dirty="0" err="1">
                <a:solidFill>
                  <a:srgbClr val="CC3300"/>
                </a:solidFill>
              </a:rPr>
              <a:t>vị</a:t>
            </a:r>
            <a:r>
              <a:rPr lang="en-US" sz="3200" b="1" i="1" dirty="0">
                <a:solidFill>
                  <a:srgbClr val="CC3300"/>
                </a:solidFill>
              </a:rPr>
              <a:t> </a:t>
            </a:r>
            <a:r>
              <a:rPr lang="vi-VN" sz="3200" b="1" i="1" dirty="0">
                <a:solidFill>
                  <a:srgbClr val="CC3300"/>
                </a:solidFill>
              </a:rPr>
              <a:t>đ</a:t>
            </a:r>
            <a:r>
              <a:rPr lang="en-US" sz="3200" b="1" i="1" dirty="0">
                <a:solidFill>
                  <a:srgbClr val="CC3300"/>
                </a:solidFill>
              </a:rPr>
              <a:t>o </a:t>
            </a:r>
            <a:r>
              <a:rPr lang="en-US" sz="3200" b="1" i="1" dirty="0" err="1">
                <a:solidFill>
                  <a:srgbClr val="CC3300"/>
                </a:solidFill>
              </a:rPr>
              <a:t>diện</a:t>
            </a:r>
            <a:r>
              <a:rPr lang="en-US" sz="3200" b="1" i="1" dirty="0">
                <a:solidFill>
                  <a:srgbClr val="CC3300"/>
                </a:solidFill>
              </a:rPr>
              <a:t> </a:t>
            </a:r>
            <a:r>
              <a:rPr lang="en-US" sz="3200" b="1" i="1" dirty="0" err="1">
                <a:solidFill>
                  <a:srgbClr val="CC3300"/>
                </a:solidFill>
              </a:rPr>
              <a:t>tích</a:t>
            </a:r>
            <a:endParaRPr lang="en-US" sz="3200" b="1" i="1" dirty="0">
              <a:solidFill>
                <a:srgbClr val="CC3300"/>
              </a:solidFill>
            </a:endParaRPr>
          </a:p>
        </p:txBody>
      </p:sp>
      <p:sp>
        <p:nvSpPr>
          <p:cNvPr id="1033" name="Text Box 23"/>
          <p:cNvSpPr txBox="1">
            <a:spLocks noChangeArrowheads="1"/>
          </p:cNvSpPr>
          <p:nvPr/>
        </p:nvSpPr>
        <p:spPr bwMode="auto">
          <a:xfrm>
            <a:off x="0" y="21336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dirty="0">
                <a:solidFill>
                  <a:srgbClr val="0000FF"/>
                </a:solidFill>
              </a:rPr>
              <a:t>1.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Mi</a:t>
            </a:r>
            <a:r>
              <a:rPr lang="en-US" sz="3200" dirty="0">
                <a:solidFill>
                  <a:srgbClr val="0000FF"/>
                </a:solidFill>
              </a:rPr>
              <a:t> - li - </a:t>
            </a:r>
            <a:r>
              <a:rPr lang="en-US" sz="3200" dirty="0" err="1">
                <a:solidFill>
                  <a:srgbClr val="0000FF"/>
                </a:solidFill>
              </a:rPr>
              <a:t>mét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vuông</a:t>
            </a:r>
            <a:endParaRPr lang="en-US" sz="3200" dirty="0">
              <a:solidFill>
                <a:srgbClr val="0000FF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52400" y="297190"/>
            <a:ext cx="8229600" cy="1046440"/>
            <a:chOff x="152400" y="297190"/>
            <a:chExt cx="8229600" cy="1046440"/>
          </a:xfrm>
        </p:grpSpPr>
        <p:sp>
          <p:nvSpPr>
            <p:cNvPr id="10" name="Text Box 3"/>
            <p:cNvSpPr txBox="1">
              <a:spLocks noChangeArrowheads="1"/>
            </p:cNvSpPr>
            <p:nvPr/>
          </p:nvSpPr>
          <p:spPr bwMode="auto">
            <a:xfrm>
              <a:off x="152400" y="297190"/>
              <a:ext cx="81534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dirty="0">
                  <a:solidFill>
                    <a:srgbClr val="CC3300"/>
                  </a:solidFill>
                </a:rPr>
                <a:t>   </a:t>
              </a:r>
              <a:r>
                <a:rPr lang="en-US" sz="2800" dirty="0" err="1" smtClean="0"/>
                <a:t>Thứ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sáu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ngày</a:t>
              </a:r>
              <a:r>
                <a:rPr lang="en-US" sz="2800" dirty="0" smtClean="0"/>
                <a:t> 30 </a:t>
              </a:r>
              <a:r>
                <a:rPr lang="en-US" sz="2800" dirty="0" err="1" smtClean="0"/>
                <a:t>tháng</a:t>
              </a:r>
              <a:r>
                <a:rPr lang="en-US" sz="2800" dirty="0" smtClean="0"/>
                <a:t> 9 </a:t>
              </a:r>
              <a:r>
                <a:rPr lang="en-US" sz="2800" dirty="0" err="1" smtClean="0"/>
                <a:t>năm</a:t>
              </a:r>
              <a:r>
                <a:rPr lang="en-US" sz="2800" dirty="0" smtClean="0"/>
                <a:t> 2016</a:t>
              </a:r>
              <a:endParaRPr lang="en-US" sz="2800" b="1" i="1" dirty="0"/>
            </a:p>
          </p:txBody>
        </p:sp>
        <p:sp>
          <p:nvSpPr>
            <p:cNvPr id="11" name="Text Box 3"/>
            <p:cNvSpPr txBox="1">
              <a:spLocks noChangeArrowheads="1"/>
            </p:cNvSpPr>
            <p:nvPr/>
          </p:nvSpPr>
          <p:spPr bwMode="auto">
            <a:xfrm>
              <a:off x="228600" y="820410"/>
              <a:ext cx="81534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dirty="0">
                  <a:solidFill>
                    <a:srgbClr val="CC3300"/>
                  </a:solidFill>
                </a:rPr>
                <a:t>   </a:t>
              </a:r>
              <a:r>
                <a:rPr lang="en-US" sz="2800" dirty="0" err="1" smtClean="0"/>
                <a:t>Toán</a:t>
              </a:r>
              <a:endParaRPr lang="en-US" sz="2800" b="1" i="1" dirty="0"/>
            </a:p>
          </p:txBody>
        </p:sp>
      </p:grp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970188" y="3594100"/>
            <a:ext cx="86754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/>
              <a:t>100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/>
      <p:bldP spid="389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152400" y="1022350"/>
            <a:ext cx="8839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CC3300"/>
                </a:solidFill>
              </a:rPr>
              <a:t>    </a:t>
            </a:r>
            <a:r>
              <a:rPr lang="en-US" sz="2800" b="1" i="1" dirty="0" err="1">
                <a:solidFill>
                  <a:srgbClr val="CC3300"/>
                </a:solidFill>
              </a:rPr>
              <a:t>Mi</a:t>
            </a:r>
            <a:r>
              <a:rPr lang="en-US" sz="2800" b="1" i="1" dirty="0">
                <a:solidFill>
                  <a:srgbClr val="CC3300"/>
                </a:solidFill>
              </a:rPr>
              <a:t>-li-</a:t>
            </a:r>
            <a:r>
              <a:rPr lang="en-US" sz="2800" b="1" i="1" dirty="0" err="1">
                <a:solidFill>
                  <a:srgbClr val="CC3300"/>
                </a:solidFill>
              </a:rPr>
              <a:t>mét</a:t>
            </a:r>
            <a:r>
              <a:rPr lang="en-US" sz="2800" b="1" i="1" dirty="0">
                <a:solidFill>
                  <a:srgbClr val="CC3300"/>
                </a:solidFill>
              </a:rPr>
              <a:t> </a:t>
            </a:r>
            <a:r>
              <a:rPr lang="en-US" sz="2800" b="1" i="1" dirty="0" err="1">
                <a:solidFill>
                  <a:srgbClr val="CC3300"/>
                </a:solidFill>
              </a:rPr>
              <a:t>vuông</a:t>
            </a:r>
            <a:r>
              <a:rPr lang="en-US" sz="2800" b="1" i="1" dirty="0">
                <a:solidFill>
                  <a:srgbClr val="CC3300"/>
                </a:solidFill>
              </a:rPr>
              <a:t>. </a:t>
            </a:r>
            <a:r>
              <a:rPr lang="en-US" sz="2800" b="1" i="1" dirty="0" err="1">
                <a:solidFill>
                  <a:srgbClr val="CC3300"/>
                </a:solidFill>
              </a:rPr>
              <a:t>Bảng</a:t>
            </a:r>
            <a:r>
              <a:rPr lang="en-US" sz="2800" b="1" i="1" dirty="0">
                <a:solidFill>
                  <a:srgbClr val="CC3300"/>
                </a:solidFill>
              </a:rPr>
              <a:t> </a:t>
            </a:r>
            <a:r>
              <a:rPr lang="vi-VN" sz="2800" b="1" i="1" dirty="0">
                <a:solidFill>
                  <a:srgbClr val="CC3300"/>
                </a:solidFill>
              </a:rPr>
              <a:t>đơ</a:t>
            </a:r>
            <a:r>
              <a:rPr lang="en-US" sz="2800" b="1" i="1" dirty="0">
                <a:solidFill>
                  <a:srgbClr val="CC3300"/>
                </a:solidFill>
              </a:rPr>
              <a:t>n </a:t>
            </a:r>
            <a:r>
              <a:rPr lang="en-US" sz="2800" b="1" i="1" dirty="0" err="1">
                <a:solidFill>
                  <a:srgbClr val="CC3300"/>
                </a:solidFill>
              </a:rPr>
              <a:t>vị</a:t>
            </a:r>
            <a:r>
              <a:rPr lang="en-US" sz="2800" b="1" i="1" dirty="0">
                <a:solidFill>
                  <a:srgbClr val="CC3300"/>
                </a:solidFill>
              </a:rPr>
              <a:t> </a:t>
            </a:r>
            <a:r>
              <a:rPr lang="vi-VN" sz="2800" b="1" i="1" dirty="0">
                <a:solidFill>
                  <a:srgbClr val="CC3300"/>
                </a:solidFill>
              </a:rPr>
              <a:t>đ</a:t>
            </a:r>
            <a:r>
              <a:rPr lang="en-US" sz="2800" b="1" i="1" dirty="0">
                <a:solidFill>
                  <a:srgbClr val="CC3300"/>
                </a:solidFill>
              </a:rPr>
              <a:t>o </a:t>
            </a:r>
            <a:r>
              <a:rPr lang="en-US" sz="2800" b="1" i="1" dirty="0" err="1">
                <a:solidFill>
                  <a:srgbClr val="CC3300"/>
                </a:solidFill>
              </a:rPr>
              <a:t>diện</a:t>
            </a:r>
            <a:r>
              <a:rPr lang="en-US" sz="2800" b="1" i="1" dirty="0">
                <a:solidFill>
                  <a:srgbClr val="CC3300"/>
                </a:solidFill>
              </a:rPr>
              <a:t> </a:t>
            </a:r>
            <a:r>
              <a:rPr lang="en-US" sz="2800" b="1" i="1" dirty="0" err="1">
                <a:solidFill>
                  <a:srgbClr val="CC3300"/>
                </a:solidFill>
              </a:rPr>
              <a:t>tích</a:t>
            </a:r>
            <a:endParaRPr lang="en-US" sz="2800" b="1" i="1" dirty="0">
              <a:solidFill>
                <a:srgbClr val="CC3300"/>
              </a:solidFill>
            </a:endParaRPr>
          </a:p>
        </p:txBody>
      </p:sp>
      <p:sp>
        <p:nvSpPr>
          <p:cNvPr id="2057" name="Text Box 10"/>
          <p:cNvSpPr txBox="1">
            <a:spLocks noChangeArrowheads="1"/>
          </p:cNvSpPr>
          <p:nvPr/>
        </p:nvSpPr>
        <p:spPr bwMode="auto">
          <a:xfrm>
            <a:off x="0" y="1524000"/>
            <a:ext cx="472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1.</a:t>
            </a:r>
            <a:r>
              <a:rPr lang="en-US" sz="1600">
                <a:solidFill>
                  <a:srgbClr val="0000FF"/>
                </a:solidFill>
              </a:rPr>
              <a:t> </a:t>
            </a:r>
            <a:r>
              <a:rPr lang="en-US" sz="2800">
                <a:solidFill>
                  <a:srgbClr val="0000FF"/>
                </a:solidFill>
              </a:rPr>
              <a:t>Mi - li - mét vuông</a:t>
            </a:r>
          </a:p>
        </p:txBody>
      </p:sp>
      <p:sp>
        <p:nvSpPr>
          <p:cNvPr id="95243" name="Rectangle 11"/>
          <p:cNvSpPr>
            <a:spLocks noChangeArrowheads="1"/>
          </p:cNvSpPr>
          <p:nvPr/>
        </p:nvSpPr>
        <p:spPr bwMode="auto">
          <a:xfrm>
            <a:off x="0" y="2295525"/>
            <a:ext cx="58705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2. </a:t>
            </a:r>
            <a:r>
              <a:rPr lang="en-US" sz="2800" dirty="0" err="1">
                <a:solidFill>
                  <a:srgbClr val="0000FF"/>
                </a:solidFill>
              </a:rPr>
              <a:t>Bảng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vi-VN" sz="2800" dirty="0">
                <a:solidFill>
                  <a:srgbClr val="0000FF"/>
                </a:solidFill>
              </a:rPr>
              <a:t>đơ</a:t>
            </a:r>
            <a:r>
              <a:rPr lang="en-US" sz="2800" dirty="0">
                <a:solidFill>
                  <a:srgbClr val="0000FF"/>
                </a:solidFill>
              </a:rPr>
              <a:t>n </a:t>
            </a:r>
            <a:r>
              <a:rPr lang="en-US" sz="2800" dirty="0" err="1">
                <a:solidFill>
                  <a:srgbClr val="0000FF"/>
                </a:solidFill>
              </a:rPr>
              <a:t>vị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vi-VN" sz="2800" dirty="0">
                <a:solidFill>
                  <a:srgbClr val="0000FF"/>
                </a:solidFill>
              </a:rPr>
              <a:t>đ</a:t>
            </a:r>
            <a:r>
              <a:rPr lang="en-US" sz="2800" dirty="0">
                <a:solidFill>
                  <a:srgbClr val="0000FF"/>
                </a:solidFill>
              </a:rPr>
              <a:t>o </a:t>
            </a:r>
            <a:r>
              <a:rPr lang="en-US" sz="2800" dirty="0" err="1">
                <a:solidFill>
                  <a:srgbClr val="0000FF"/>
                </a:solidFill>
              </a:rPr>
              <a:t>diện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tích</a:t>
            </a:r>
            <a:endParaRPr lang="en-US" sz="1600" dirty="0">
              <a:solidFill>
                <a:srgbClr val="00990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01600" y="93990"/>
            <a:ext cx="8229600" cy="1046440"/>
            <a:chOff x="152400" y="297190"/>
            <a:chExt cx="8229600" cy="1046440"/>
          </a:xfrm>
        </p:grpSpPr>
        <p:sp>
          <p:nvSpPr>
            <p:cNvPr id="13" name="Text Box 3"/>
            <p:cNvSpPr txBox="1">
              <a:spLocks noChangeArrowheads="1"/>
            </p:cNvSpPr>
            <p:nvPr/>
          </p:nvSpPr>
          <p:spPr bwMode="auto">
            <a:xfrm>
              <a:off x="152400" y="297190"/>
              <a:ext cx="81534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dirty="0">
                  <a:solidFill>
                    <a:srgbClr val="CC3300"/>
                  </a:solidFill>
                </a:rPr>
                <a:t>   </a:t>
              </a:r>
              <a:r>
                <a:rPr lang="en-US" sz="2800" dirty="0" err="1" smtClean="0"/>
                <a:t>Thứ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sáu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ngày</a:t>
              </a:r>
              <a:r>
                <a:rPr lang="en-US" sz="2800" dirty="0" smtClean="0"/>
                <a:t> 30 </a:t>
              </a:r>
              <a:r>
                <a:rPr lang="en-US" sz="2800" dirty="0" err="1" smtClean="0"/>
                <a:t>tháng</a:t>
              </a:r>
              <a:r>
                <a:rPr lang="en-US" sz="2800" dirty="0" smtClean="0"/>
                <a:t> 9 </a:t>
              </a:r>
              <a:r>
                <a:rPr lang="en-US" sz="2800" dirty="0" err="1" smtClean="0"/>
                <a:t>năm</a:t>
              </a:r>
              <a:r>
                <a:rPr lang="en-US" sz="2800" dirty="0" smtClean="0"/>
                <a:t> 2016</a:t>
              </a:r>
              <a:endParaRPr lang="en-US" sz="2800" b="1" i="1" dirty="0"/>
            </a:p>
          </p:txBody>
        </p:sp>
        <p:sp>
          <p:nvSpPr>
            <p:cNvPr id="14" name="Text Box 3"/>
            <p:cNvSpPr txBox="1">
              <a:spLocks noChangeArrowheads="1"/>
            </p:cNvSpPr>
            <p:nvPr/>
          </p:nvSpPr>
          <p:spPr bwMode="auto">
            <a:xfrm>
              <a:off x="228600" y="820410"/>
              <a:ext cx="81534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dirty="0">
                  <a:solidFill>
                    <a:srgbClr val="CC3300"/>
                  </a:solidFill>
                </a:rPr>
                <a:t>   </a:t>
              </a:r>
              <a:r>
                <a:rPr lang="en-US" sz="2800" dirty="0" err="1" smtClean="0"/>
                <a:t>Toán</a:t>
              </a:r>
              <a:endParaRPr lang="en-US" sz="2800" b="1" i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95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7742238" y="1828800"/>
            <a:ext cx="1312862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>
                <a:solidFill>
                  <a:srgbClr val="CC3300"/>
                </a:solidFill>
              </a:rPr>
              <a:t>mm</a:t>
            </a:r>
            <a:r>
              <a:rPr lang="en-US" sz="2400" baseline="30000" dirty="0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6430963" y="1778000"/>
            <a:ext cx="1311275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>
                <a:solidFill>
                  <a:srgbClr val="CC3300"/>
                </a:solidFill>
              </a:rPr>
              <a:t>cm</a:t>
            </a:r>
            <a:r>
              <a:rPr lang="en-US" sz="2400" baseline="30000" dirty="0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5151438" y="1778000"/>
            <a:ext cx="1279525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>
                <a:solidFill>
                  <a:srgbClr val="CC3300"/>
                </a:solidFill>
              </a:rPr>
              <a:t>dm</a:t>
            </a:r>
            <a:r>
              <a:rPr lang="en-US" sz="2400" baseline="30000" dirty="0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3806825" y="1778000"/>
            <a:ext cx="1344613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>
                <a:solidFill>
                  <a:srgbClr val="CC3300"/>
                </a:solidFill>
              </a:rPr>
              <a:t>m</a:t>
            </a:r>
            <a:r>
              <a:rPr lang="en-US" sz="2400" baseline="30000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2425700" y="1778000"/>
            <a:ext cx="1381125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>
                <a:solidFill>
                  <a:srgbClr val="CC3300"/>
                </a:solidFill>
              </a:rPr>
              <a:t>dam</a:t>
            </a:r>
            <a:r>
              <a:rPr lang="en-US" sz="2400" baseline="30000" dirty="0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1130300" y="1778000"/>
            <a:ext cx="1295400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>
                <a:solidFill>
                  <a:srgbClr val="CC3300"/>
                </a:solidFill>
              </a:rPr>
              <a:t>hm</a:t>
            </a:r>
            <a:r>
              <a:rPr lang="en-US" sz="2400" baseline="30000" dirty="0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75785" name="Rectangle 9"/>
          <p:cNvSpPr>
            <a:spLocks noChangeArrowheads="1"/>
          </p:cNvSpPr>
          <p:nvPr/>
        </p:nvSpPr>
        <p:spPr bwMode="auto">
          <a:xfrm>
            <a:off x="139700" y="1778000"/>
            <a:ext cx="990600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>
                <a:solidFill>
                  <a:srgbClr val="CC3300"/>
                </a:solidFill>
              </a:rPr>
              <a:t>km</a:t>
            </a:r>
            <a:r>
              <a:rPr lang="en-US" sz="2400" baseline="30000" dirty="0">
                <a:solidFill>
                  <a:srgbClr val="CC3300"/>
                </a:solidFill>
              </a:rPr>
              <a:t>2</a:t>
            </a:r>
            <a:endParaRPr lang="en-US" sz="2400" dirty="0">
              <a:solidFill>
                <a:srgbClr val="CC3300"/>
              </a:solidFill>
            </a:endParaRPr>
          </a:p>
        </p:txBody>
      </p:sp>
      <p:sp>
        <p:nvSpPr>
          <p:cNvPr id="75786" name="Rectangle 10"/>
          <p:cNvSpPr>
            <a:spLocks noChangeArrowheads="1"/>
          </p:cNvSpPr>
          <p:nvPr/>
        </p:nvSpPr>
        <p:spPr bwMode="auto">
          <a:xfrm>
            <a:off x="5151438" y="609600"/>
            <a:ext cx="3903662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800" dirty="0" err="1">
                <a:solidFill>
                  <a:schemeClr val="accent2"/>
                </a:solidFill>
              </a:rPr>
              <a:t>Bé</a:t>
            </a:r>
            <a:r>
              <a:rPr lang="en-US" sz="2800" dirty="0">
                <a:solidFill>
                  <a:schemeClr val="accent2"/>
                </a:solidFill>
              </a:rPr>
              <a:t> h</a:t>
            </a:r>
            <a:r>
              <a:rPr lang="vi-VN" sz="2800" dirty="0">
                <a:solidFill>
                  <a:schemeClr val="accent2"/>
                </a:solidFill>
              </a:rPr>
              <a:t>ơ</a:t>
            </a:r>
            <a:r>
              <a:rPr lang="en-US" sz="2800" dirty="0">
                <a:solidFill>
                  <a:schemeClr val="accent2"/>
                </a:solidFill>
              </a:rPr>
              <a:t>n </a:t>
            </a:r>
            <a:r>
              <a:rPr lang="en-US" sz="2800" dirty="0" err="1">
                <a:solidFill>
                  <a:schemeClr val="accent2"/>
                </a:solidFill>
              </a:rPr>
              <a:t>mét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 err="1">
                <a:solidFill>
                  <a:schemeClr val="accent2"/>
                </a:solidFill>
              </a:rPr>
              <a:t>vuông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3090" name="Rectangle 11"/>
          <p:cNvSpPr>
            <a:spLocks noChangeArrowheads="1"/>
          </p:cNvSpPr>
          <p:nvPr/>
        </p:nvSpPr>
        <p:spPr bwMode="auto">
          <a:xfrm>
            <a:off x="3806825" y="627063"/>
            <a:ext cx="1344613" cy="135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</a:rPr>
              <a:t>Mét vuông</a:t>
            </a:r>
          </a:p>
        </p:txBody>
      </p:sp>
      <p:sp>
        <p:nvSpPr>
          <p:cNvPr id="75788" name="Rectangle 12"/>
          <p:cNvSpPr>
            <a:spLocks noChangeArrowheads="1"/>
          </p:cNvSpPr>
          <p:nvPr/>
        </p:nvSpPr>
        <p:spPr bwMode="auto">
          <a:xfrm>
            <a:off x="63500" y="627062"/>
            <a:ext cx="3667125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800" dirty="0" err="1">
                <a:solidFill>
                  <a:schemeClr val="accent2"/>
                </a:solidFill>
              </a:rPr>
              <a:t>Lớn</a:t>
            </a:r>
            <a:r>
              <a:rPr lang="en-US" sz="2800" dirty="0">
                <a:solidFill>
                  <a:schemeClr val="accent2"/>
                </a:solidFill>
              </a:rPr>
              <a:t> h</a:t>
            </a:r>
            <a:r>
              <a:rPr lang="vi-VN" sz="2800" dirty="0">
                <a:solidFill>
                  <a:schemeClr val="accent2"/>
                </a:solidFill>
              </a:rPr>
              <a:t>ơ</a:t>
            </a:r>
            <a:r>
              <a:rPr lang="en-US" sz="2800" dirty="0">
                <a:solidFill>
                  <a:schemeClr val="accent2"/>
                </a:solidFill>
              </a:rPr>
              <a:t>n </a:t>
            </a:r>
            <a:r>
              <a:rPr lang="en-US" sz="2800" dirty="0" err="1">
                <a:solidFill>
                  <a:schemeClr val="accent2"/>
                </a:solidFill>
              </a:rPr>
              <a:t>mét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 err="1">
                <a:solidFill>
                  <a:schemeClr val="accent2"/>
                </a:solidFill>
              </a:rPr>
              <a:t>vuông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3092" name="Line 13"/>
          <p:cNvSpPr>
            <a:spLocks noChangeShapeType="1"/>
          </p:cNvSpPr>
          <p:nvPr/>
        </p:nvSpPr>
        <p:spPr bwMode="auto">
          <a:xfrm>
            <a:off x="0" y="609600"/>
            <a:ext cx="90551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" name="Line 14"/>
          <p:cNvSpPr>
            <a:spLocks noChangeShapeType="1"/>
          </p:cNvSpPr>
          <p:nvPr/>
        </p:nvSpPr>
        <p:spPr bwMode="auto">
          <a:xfrm>
            <a:off x="0" y="1752600"/>
            <a:ext cx="914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4" name="Line 15"/>
          <p:cNvSpPr>
            <a:spLocks noChangeShapeType="1"/>
          </p:cNvSpPr>
          <p:nvPr/>
        </p:nvSpPr>
        <p:spPr bwMode="auto">
          <a:xfrm>
            <a:off x="139700" y="2667000"/>
            <a:ext cx="891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5" name="Line 16"/>
          <p:cNvSpPr>
            <a:spLocks noChangeShapeType="1"/>
          </p:cNvSpPr>
          <p:nvPr/>
        </p:nvSpPr>
        <p:spPr bwMode="auto">
          <a:xfrm>
            <a:off x="76200" y="5105400"/>
            <a:ext cx="89154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6" name="Line 17"/>
          <p:cNvSpPr>
            <a:spLocks noChangeShapeType="1"/>
          </p:cNvSpPr>
          <p:nvPr/>
        </p:nvSpPr>
        <p:spPr bwMode="auto">
          <a:xfrm>
            <a:off x="76200" y="609600"/>
            <a:ext cx="0" cy="4495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7" name="Line 18"/>
          <p:cNvSpPr>
            <a:spLocks noChangeShapeType="1"/>
          </p:cNvSpPr>
          <p:nvPr/>
        </p:nvSpPr>
        <p:spPr bwMode="auto">
          <a:xfrm flipH="1">
            <a:off x="3806825" y="609600"/>
            <a:ext cx="3175" cy="449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8" name="Line 19"/>
          <p:cNvSpPr>
            <a:spLocks noChangeShapeType="1"/>
          </p:cNvSpPr>
          <p:nvPr/>
        </p:nvSpPr>
        <p:spPr bwMode="auto">
          <a:xfrm flipH="1">
            <a:off x="5245100" y="609600"/>
            <a:ext cx="12700" cy="449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9" name="Line 20"/>
          <p:cNvSpPr>
            <a:spLocks noChangeShapeType="1"/>
          </p:cNvSpPr>
          <p:nvPr/>
        </p:nvSpPr>
        <p:spPr bwMode="auto">
          <a:xfrm>
            <a:off x="9067800" y="609600"/>
            <a:ext cx="0" cy="4495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0" name="Line 21"/>
          <p:cNvSpPr>
            <a:spLocks noChangeShapeType="1"/>
          </p:cNvSpPr>
          <p:nvPr/>
        </p:nvSpPr>
        <p:spPr bwMode="auto">
          <a:xfrm>
            <a:off x="1054100" y="1781175"/>
            <a:ext cx="0" cy="3294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1" name="Line 22"/>
          <p:cNvSpPr>
            <a:spLocks noChangeShapeType="1"/>
          </p:cNvSpPr>
          <p:nvPr/>
        </p:nvSpPr>
        <p:spPr bwMode="auto">
          <a:xfrm>
            <a:off x="2425700" y="1778000"/>
            <a:ext cx="0" cy="3294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2" name="Line 23"/>
          <p:cNvSpPr>
            <a:spLocks noChangeShapeType="1"/>
          </p:cNvSpPr>
          <p:nvPr/>
        </p:nvSpPr>
        <p:spPr bwMode="auto">
          <a:xfrm>
            <a:off x="6540500" y="1795463"/>
            <a:ext cx="0" cy="3294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3" name="Line 24"/>
          <p:cNvSpPr>
            <a:spLocks noChangeShapeType="1"/>
          </p:cNvSpPr>
          <p:nvPr/>
        </p:nvSpPr>
        <p:spPr bwMode="auto">
          <a:xfrm>
            <a:off x="7988300" y="1795463"/>
            <a:ext cx="0" cy="3294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3074" name="Object 25"/>
          <p:cNvGraphicFramePr>
            <a:graphicFrameLocks noChangeAspect="1"/>
          </p:cNvGraphicFramePr>
          <p:nvPr/>
        </p:nvGraphicFramePr>
        <p:xfrm>
          <a:off x="4425950" y="229711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2" name="Equation" r:id="rId4" imgW="114151" imgH="215619" progId="Equation.3">
                  <p:embed/>
                </p:oleObj>
              </mc:Choice>
              <mc:Fallback>
                <p:oleObj name="Equation" r:id="rId4" imgW="114151" imgH="215619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5950" y="2297113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04" name="Rectangle 26"/>
          <p:cNvSpPr>
            <a:spLocks noChangeArrowheads="1"/>
          </p:cNvSpPr>
          <p:nvPr/>
        </p:nvSpPr>
        <p:spPr bwMode="auto">
          <a:xfrm>
            <a:off x="7742238" y="3319463"/>
            <a:ext cx="1312862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baseline="30000"/>
          </a:p>
        </p:txBody>
      </p:sp>
      <p:sp>
        <p:nvSpPr>
          <p:cNvPr id="3105" name="Rectangle 27"/>
          <p:cNvSpPr>
            <a:spLocks noChangeArrowheads="1"/>
          </p:cNvSpPr>
          <p:nvPr/>
        </p:nvSpPr>
        <p:spPr bwMode="auto">
          <a:xfrm>
            <a:off x="6430963" y="3133725"/>
            <a:ext cx="131127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z="2400"/>
          </a:p>
        </p:txBody>
      </p:sp>
      <p:sp>
        <p:nvSpPr>
          <p:cNvPr id="3106" name="Rectangle 28"/>
          <p:cNvSpPr>
            <a:spLocks noChangeArrowheads="1"/>
          </p:cNvSpPr>
          <p:nvPr/>
        </p:nvSpPr>
        <p:spPr bwMode="auto">
          <a:xfrm>
            <a:off x="5151438" y="3133725"/>
            <a:ext cx="12795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z="2400"/>
          </a:p>
        </p:txBody>
      </p:sp>
      <p:sp>
        <p:nvSpPr>
          <p:cNvPr id="3107" name="Rectangle 29"/>
          <p:cNvSpPr>
            <a:spLocks noChangeArrowheads="1"/>
          </p:cNvSpPr>
          <p:nvPr/>
        </p:nvSpPr>
        <p:spPr bwMode="auto">
          <a:xfrm>
            <a:off x="3806825" y="3133725"/>
            <a:ext cx="1344613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z="2400"/>
          </a:p>
        </p:txBody>
      </p:sp>
      <p:sp>
        <p:nvSpPr>
          <p:cNvPr id="3108" name="Rectangle 30"/>
          <p:cNvSpPr>
            <a:spLocks noChangeArrowheads="1"/>
          </p:cNvSpPr>
          <p:nvPr/>
        </p:nvSpPr>
        <p:spPr bwMode="auto">
          <a:xfrm>
            <a:off x="2425700" y="3133725"/>
            <a:ext cx="13811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z="2400"/>
          </a:p>
        </p:txBody>
      </p:sp>
      <p:sp>
        <p:nvSpPr>
          <p:cNvPr id="3109" name="Rectangle 31"/>
          <p:cNvSpPr>
            <a:spLocks noChangeArrowheads="1"/>
          </p:cNvSpPr>
          <p:nvPr/>
        </p:nvSpPr>
        <p:spPr bwMode="auto">
          <a:xfrm>
            <a:off x="1130300" y="3133725"/>
            <a:ext cx="12954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baseline="30000"/>
          </a:p>
        </p:txBody>
      </p:sp>
      <p:sp>
        <p:nvSpPr>
          <p:cNvPr id="3110" name="Rectangle 32"/>
          <p:cNvSpPr>
            <a:spLocks noChangeArrowheads="1"/>
          </p:cNvSpPr>
          <p:nvPr/>
        </p:nvSpPr>
        <p:spPr bwMode="auto">
          <a:xfrm>
            <a:off x="139700" y="3133725"/>
            <a:ext cx="990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z="2000"/>
          </a:p>
        </p:txBody>
      </p:sp>
      <p:sp>
        <p:nvSpPr>
          <p:cNvPr id="3132" name="Rectangle 39"/>
          <p:cNvSpPr>
            <a:spLocks noChangeArrowheads="1"/>
          </p:cNvSpPr>
          <p:nvPr/>
        </p:nvSpPr>
        <p:spPr bwMode="auto">
          <a:xfrm>
            <a:off x="3963032" y="3243262"/>
            <a:ext cx="1600201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dirty="0"/>
              <a:t>1 m</a:t>
            </a:r>
            <a:r>
              <a:rPr lang="en-US" sz="2000" baseline="30000" dirty="0"/>
              <a:t>2</a:t>
            </a:r>
          </a:p>
          <a:p>
            <a:pPr>
              <a:spcBef>
                <a:spcPct val="20000"/>
              </a:spcBef>
            </a:pPr>
            <a:r>
              <a:rPr lang="en-US" sz="2000" dirty="0" smtClean="0"/>
              <a:t>= 100 dm</a:t>
            </a:r>
            <a:r>
              <a:rPr lang="en-US" sz="2000" baseline="30000" dirty="0" smtClean="0"/>
              <a:t>2</a:t>
            </a:r>
          </a:p>
          <a:p>
            <a:pPr>
              <a:spcBef>
                <a:spcPct val="20000"/>
              </a:spcBef>
            </a:pPr>
            <a:endParaRPr lang="en-US" sz="2000" dirty="0"/>
          </a:p>
        </p:txBody>
      </p:sp>
      <p:graphicFrame>
        <p:nvGraphicFramePr>
          <p:cNvPr id="3076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3242009"/>
              </p:ext>
            </p:extLst>
          </p:nvPr>
        </p:nvGraphicFramePr>
        <p:xfrm>
          <a:off x="4203700" y="3848100"/>
          <a:ext cx="431111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3" name="Equation" r:id="rId6" imgW="279279" imgH="393529" progId="Equation.3">
                  <p:embed/>
                </p:oleObj>
              </mc:Choice>
              <mc:Fallback>
                <p:oleObj name="Equation" r:id="rId6" imgW="279279" imgH="393529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3700" y="3848100"/>
                        <a:ext cx="431111" cy="647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9" name="Text Box 69"/>
          <p:cNvSpPr txBox="1">
            <a:spLocks noChangeArrowheads="1"/>
          </p:cNvSpPr>
          <p:nvPr/>
        </p:nvSpPr>
        <p:spPr bwMode="auto">
          <a:xfrm>
            <a:off x="381000" y="0"/>
            <a:ext cx="4953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3120" name="Rectangle 70"/>
          <p:cNvSpPr>
            <a:spLocks noChangeArrowheads="1"/>
          </p:cNvSpPr>
          <p:nvPr/>
        </p:nvSpPr>
        <p:spPr bwMode="auto">
          <a:xfrm>
            <a:off x="0" y="0"/>
            <a:ext cx="4111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CC00CC"/>
                </a:solidFill>
              </a:rPr>
              <a:t>2. Bảng </a:t>
            </a:r>
            <a:r>
              <a:rPr lang="vi-VN" sz="2400" b="1" i="1">
                <a:solidFill>
                  <a:srgbClr val="CC00CC"/>
                </a:solidFill>
              </a:rPr>
              <a:t>đơ</a:t>
            </a:r>
            <a:r>
              <a:rPr lang="en-US" sz="2400" b="1" i="1">
                <a:solidFill>
                  <a:srgbClr val="CC00CC"/>
                </a:solidFill>
              </a:rPr>
              <a:t>n vị </a:t>
            </a:r>
            <a:r>
              <a:rPr lang="vi-VN" sz="2400" b="1" i="1">
                <a:solidFill>
                  <a:srgbClr val="CC00CC"/>
                </a:solidFill>
              </a:rPr>
              <a:t>đ</a:t>
            </a:r>
            <a:r>
              <a:rPr lang="en-US" sz="2400" b="1" i="1">
                <a:solidFill>
                  <a:srgbClr val="CC00CC"/>
                </a:solidFill>
              </a:rPr>
              <a:t>o diện tích</a:t>
            </a:r>
          </a:p>
        </p:txBody>
      </p:sp>
      <p:sp>
        <p:nvSpPr>
          <p:cNvPr id="37" name="Rectangle 39"/>
          <p:cNvSpPr>
            <a:spLocks noChangeArrowheads="1"/>
          </p:cNvSpPr>
          <p:nvPr/>
        </p:nvSpPr>
        <p:spPr bwMode="auto">
          <a:xfrm>
            <a:off x="3911599" y="3984625"/>
            <a:ext cx="1600201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dirty="0" smtClean="0"/>
              <a:t>=       dam</a:t>
            </a:r>
            <a:r>
              <a:rPr lang="en-US" sz="2000" baseline="30000" dirty="0" smtClean="0"/>
              <a:t>2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/>
      <p:bldP spid="75780" grpId="0"/>
      <p:bldP spid="75781" grpId="0"/>
      <p:bldP spid="75783" grpId="0"/>
      <p:bldP spid="75784" grpId="0"/>
      <p:bldP spid="75785" grpId="0"/>
      <p:bldP spid="3132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7742238" y="1828800"/>
            <a:ext cx="1312862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 smtClean="0">
                <a:solidFill>
                  <a:srgbClr val="CC3300"/>
                </a:solidFill>
              </a:rPr>
              <a:t> mm</a:t>
            </a:r>
            <a:r>
              <a:rPr lang="en-US" sz="2400" baseline="30000" dirty="0" smtClean="0">
                <a:solidFill>
                  <a:srgbClr val="CC3300"/>
                </a:solidFill>
              </a:rPr>
              <a:t>2</a:t>
            </a:r>
            <a:endParaRPr lang="en-US" sz="2400" baseline="30000" dirty="0">
              <a:solidFill>
                <a:srgbClr val="CC3300"/>
              </a:solidFill>
            </a:endParaRP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6430963" y="1778000"/>
            <a:ext cx="1311275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 smtClean="0">
                <a:solidFill>
                  <a:srgbClr val="CC3300"/>
                </a:solidFill>
              </a:rPr>
              <a:t> cm</a:t>
            </a:r>
            <a:r>
              <a:rPr lang="en-US" sz="2400" baseline="30000" dirty="0" smtClean="0">
                <a:solidFill>
                  <a:srgbClr val="CC3300"/>
                </a:solidFill>
              </a:rPr>
              <a:t>2</a:t>
            </a:r>
            <a:endParaRPr lang="en-US" sz="2400" baseline="30000" dirty="0">
              <a:solidFill>
                <a:srgbClr val="CC3300"/>
              </a:solidFill>
            </a:endParaRP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5151438" y="1778000"/>
            <a:ext cx="1279525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 smtClean="0">
                <a:solidFill>
                  <a:srgbClr val="CC3300"/>
                </a:solidFill>
              </a:rPr>
              <a:t> dm</a:t>
            </a:r>
            <a:r>
              <a:rPr lang="en-US" sz="2400" baseline="30000" dirty="0" smtClean="0">
                <a:solidFill>
                  <a:srgbClr val="CC3300"/>
                </a:solidFill>
              </a:rPr>
              <a:t>2</a:t>
            </a:r>
            <a:endParaRPr lang="en-US" sz="2400" baseline="30000" dirty="0">
              <a:solidFill>
                <a:srgbClr val="CC3300"/>
              </a:solidFill>
            </a:endParaRP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3806825" y="1778000"/>
            <a:ext cx="1344613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>
                <a:solidFill>
                  <a:srgbClr val="CC3300"/>
                </a:solidFill>
              </a:rPr>
              <a:t>m</a:t>
            </a:r>
            <a:r>
              <a:rPr lang="en-US" sz="2400" baseline="30000" dirty="0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2425700" y="1778000"/>
            <a:ext cx="1381125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>
                <a:solidFill>
                  <a:srgbClr val="CC3300"/>
                </a:solidFill>
              </a:rPr>
              <a:t>dam</a:t>
            </a:r>
            <a:r>
              <a:rPr lang="en-US" sz="2400" baseline="30000" dirty="0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1130300" y="1778000"/>
            <a:ext cx="1295400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>
                <a:solidFill>
                  <a:srgbClr val="CC3300"/>
                </a:solidFill>
              </a:rPr>
              <a:t>hm</a:t>
            </a:r>
            <a:r>
              <a:rPr lang="en-US" sz="2400" baseline="30000" dirty="0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75785" name="Rectangle 9"/>
          <p:cNvSpPr>
            <a:spLocks noChangeArrowheads="1"/>
          </p:cNvSpPr>
          <p:nvPr/>
        </p:nvSpPr>
        <p:spPr bwMode="auto">
          <a:xfrm>
            <a:off x="139700" y="1778000"/>
            <a:ext cx="990600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>
                <a:solidFill>
                  <a:srgbClr val="CC3300"/>
                </a:solidFill>
              </a:rPr>
              <a:t>km</a:t>
            </a:r>
            <a:r>
              <a:rPr lang="en-US" sz="2400" baseline="30000" dirty="0">
                <a:solidFill>
                  <a:srgbClr val="CC3300"/>
                </a:solidFill>
              </a:rPr>
              <a:t>2</a:t>
            </a:r>
            <a:endParaRPr lang="en-US" sz="2400" dirty="0">
              <a:solidFill>
                <a:srgbClr val="CC3300"/>
              </a:solidFill>
            </a:endParaRPr>
          </a:p>
        </p:txBody>
      </p:sp>
      <p:sp>
        <p:nvSpPr>
          <p:cNvPr id="75786" name="Rectangle 10"/>
          <p:cNvSpPr>
            <a:spLocks noChangeArrowheads="1"/>
          </p:cNvSpPr>
          <p:nvPr/>
        </p:nvSpPr>
        <p:spPr bwMode="auto">
          <a:xfrm>
            <a:off x="5151438" y="609600"/>
            <a:ext cx="3903662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800" dirty="0" err="1">
                <a:solidFill>
                  <a:schemeClr val="accent2"/>
                </a:solidFill>
              </a:rPr>
              <a:t>Bé</a:t>
            </a:r>
            <a:r>
              <a:rPr lang="en-US" sz="2800" dirty="0">
                <a:solidFill>
                  <a:schemeClr val="accent2"/>
                </a:solidFill>
              </a:rPr>
              <a:t> h</a:t>
            </a:r>
            <a:r>
              <a:rPr lang="vi-VN" sz="2800" dirty="0">
                <a:solidFill>
                  <a:schemeClr val="accent2"/>
                </a:solidFill>
              </a:rPr>
              <a:t>ơ</a:t>
            </a:r>
            <a:r>
              <a:rPr lang="en-US" sz="2800" dirty="0">
                <a:solidFill>
                  <a:schemeClr val="accent2"/>
                </a:solidFill>
              </a:rPr>
              <a:t>n </a:t>
            </a:r>
            <a:r>
              <a:rPr lang="en-US" sz="2800" dirty="0" err="1">
                <a:solidFill>
                  <a:schemeClr val="accent2"/>
                </a:solidFill>
              </a:rPr>
              <a:t>mét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 err="1">
                <a:solidFill>
                  <a:schemeClr val="accent2"/>
                </a:solidFill>
              </a:rPr>
              <a:t>vuông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3090" name="Rectangle 11"/>
          <p:cNvSpPr>
            <a:spLocks noChangeArrowheads="1"/>
          </p:cNvSpPr>
          <p:nvPr/>
        </p:nvSpPr>
        <p:spPr bwMode="auto">
          <a:xfrm>
            <a:off x="3806825" y="627063"/>
            <a:ext cx="1344613" cy="135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</a:rPr>
              <a:t>Mét vuông</a:t>
            </a:r>
          </a:p>
        </p:txBody>
      </p:sp>
      <p:sp>
        <p:nvSpPr>
          <p:cNvPr id="75788" name="Rectangle 12"/>
          <p:cNvSpPr>
            <a:spLocks noChangeArrowheads="1"/>
          </p:cNvSpPr>
          <p:nvPr/>
        </p:nvSpPr>
        <p:spPr bwMode="auto">
          <a:xfrm>
            <a:off x="63500" y="627062"/>
            <a:ext cx="3667125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800" dirty="0" err="1">
                <a:solidFill>
                  <a:schemeClr val="accent2"/>
                </a:solidFill>
              </a:rPr>
              <a:t>Lớn</a:t>
            </a:r>
            <a:r>
              <a:rPr lang="en-US" sz="2800" dirty="0">
                <a:solidFill>
                  <a:schemeClr val="accent2"/>
                </a:solidFill>
              </a:rPr>
              <a:t> h</a:t>
            </a:r>
            <a:r>
              <a:rPr lang="vi-VN" sz="2800" dirty="0">
                <a:solidFill>
                  <a:schemeClr val="accent2"/>
                </a:solidFill>
              </a:rPr>
              <a:t>ơ</a:t>
            </a:r>
            <a:r>
              <a:rPr lang="en-US" sz="2800" dirty="0">
                <a:solidFill>
                  <a:schemeClr val="accent2"/>
                </a:solidFill>
              </a:rPr>
              <a:t>n </a:t>
            </a:r>
            <a:r>
              <a:rPr lang="en-US" sz="2800" dirty="0" err="1">
                <a:solidFill>
                  <a:schemeClr val="accent2"/>
                </a:solidFill>
              </a:rPr>
              <a:t>mét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 err="1">
                <a:solidFill>
                  <a:schemeClr val="accent2"/>
                </a:solidFill>
              </a:rPr>
              <a:t>vuông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3092" name="Line 13"/>
          <p:cNvSpPr>
            <a:spLocks noChangeShapeType="1"/>
          </p:cNvSpPr>
          <p:nvPr/>
        </p:nvSpPr>
        <p:spPr bwMode="auto">
          <a:xfrm>
            <a:off x="0" y="609600"/>
            <a:ext cx="90551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" name="Line 14"/>
          <p:cNvSpPr>
            <a:spLocks noChangeShapeType="1"/>
          </p:cNvSpPr>
          <p:nvPr/>
        </p:nvSpPr>
        <p:spPr bwMode="auto">
          <a:xfrm>
            <a:off x="0" y="1752600"/>
            <a:ext cx="914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4" name="Line 15"/>
          <p:cNvSpPr>
            <a:spLocks noChangeShapeType="1"/>
          </p:cNvSpPr>
          <p:nvPr/>
        </p:nvSpPr>
        <p:spPr bwMode="auto">
          <a:xfrm>
            <a:off x="139700" y="2667000"/>
            <a:ext cx="891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5" name="Line 16"/>
          <p:cNvSpPr>
            <a:spLocks noChangeShapeType="1"/>
          </p:cNvSpPr>
          <p:nvPr/>
        </p:nvSpPr>
        <p:spPr bwMode="auto">
          <a:xfrm>
            <a:off x="114300" y="5105400"/>
            <a:ext cx="89154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6" name="Line 17"/>
          <p:cNvSpPr>
            <a:spLocks noChangeShapeType="1"/>
          </p:cNvSpPr>
          <p:nvPr/>
        </p:nvSpPr>
        <p:spPr bwMode="auto">
          <a:xfrm>
            <a:off x="76200" y="609600"/>
            <a:ext cx="0" cy="4495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7" name="Line 18"/>
          <p:cNvSpPr>
            <a:spLocks noChangeShapeType="1"/>
          </p:cNvSpPr>
          <p:nvPr/>
        </p:nvSpPr>
        <p:spPr bwMode="auto">
          <a:xfrm flipH="1">
            <a:off x="3806825" y="609600"/>
            <a:ext cx="3175" cy="449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8" name="Line 19"/>
          <p:cNvSpPr>
            <a:spLocks noChangeShapeType="1"/>
          </p:cNvSpPr>
          <p:nvPr/>
        </p:nvSpPr>
        <p:spPr bwMode="auto">
          <a:xfrm flipH="1">
            <a:off x="5245100" y="609600"/>
            <a:ext cx="12700" cy="449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9" name="Line 20"/>
          <p:cNvSpPr>
            <a:spLocks noChangeShapeType="1"/>
          </p:cNvSpPr>
          <p:nvPr/>
        </p:nvSpPr>
        <p:spPr bwMode="auto">
          <a:xfrm>
            <a:off x="9067800" y="609600"/>
            <a:ext cx="0" cy="4495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0" name="Line 21"/>
          <p:cNvSpPr>
            <a:spLocks noChangeShapeType="1"/>
          </p:cNvSpPr>
          <p:nvPr/>
        </p:nvSpPr>
        <p:spPr bwMode="auto">
          <a:xfrm>
            <a:off x="1181100" y="1781175"/>
            <a:ext cx="0" cy="3294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1" name="Line 22"/>
          <p:cNvSpPr>
            <a:spLocks noChangeShapeType="1"/>
          </p:cNvSpPr>
          <p:nvPr/>
        </p:nvSpPr>
        <p:spPr bwMode="auto">
          <a:xfrm>
            <a:off x="2476500" y="1778000"/>
            <a:ext cx="0" cy="3294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2" name="Line 23"/>
          <p:cNvSpPr>
            <a:spLocks noChangeShapeType="1"/>
          </p:cNvSpPr>
          <p:nvPr/>
        </p:nvSpPr>
        <p:spPr bwMode="auto">
          <a:xfrm>
            <a:off x="6540500" y="1795463"/>
            <a:ext cx="0" cy="3294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3" name="Line 24"/>
          <p:cNvSpPr>
            <a:spLocks noChangeShapeType="1"/>
          </p:cNvSpPr>
          <p:nvPr/>
        </p:nvSpPr>
        <p:spPr bwMode="auto">
          <a:xfrm>
            <a:off x="7848600" y="1795463"/>
            <a:ext cx="0" cy="3294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3074" name="Object 25"/>
          <p:cNvGraphicFramePr>
            <a:graphicFrameLocks noChangeAspect="1"/>
          </p:cNvGraphicFramePr>
          <p:nvPr/>
        </p:nvGraphicFramePr>
        <p:xfrm>
          <a:off x="4425950" y="229711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1" name="Equation" r:id="rId4" imgW="114151" imgH="215619" progId="Equation.3">
                  <p:embed/>
                </p:oleObj>
              </mc:Choice>
              <mc:Fallback>
                <p:oleObj name="Equation" r:id="rId4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5950" y="2297113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04" name="Rectangle 26"/>
          <p:cNvSpPr>
            <a:spLocks noChangeArrowheads="1"/>
          </p:cNvSpPr>
          <p:nvPr/>
        </p:nvSpPr>
        <p:spPr bwMode="auto">
          <a:xfrm>
            <a:off x="7742238" y="3124200"/>
            <a:ext cx="1312862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baseline="30000"/>
          </a:p>
        </p:txBody>
      </p:sp>
      <p:sp>
        <p:nvSpPr>
          <p:cNvPr id="3105" name="Rectangle 27"/>
          <p:cNvSpPr>
            <a:spLocks noChangeArrowheads="1"/>
          </p:cNvSpPr>
          <p:nvPr/>
        </p:nvSpPr>
        <p:spPr bwMode="auto">
          <a:xfrm>
            <a:off x="6430963" y="3133725"/>
            <a:ext cx="131127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z="2400"/>
          </a:p>
        </p:txBody>
      </p:sp>
      <p:sp>
        <p:nvSpPr>
          <p:cNvPr id="3106" name="Rectangle 28"/>
          <p:cNvSpPr>
            <a:spLocks noChangeArrowheads="1"/>
          </p:cNvSpPr>
          <p:nvPr/>
        </p:nvSpPr>
        <p:spPr bwMode="auto">
          <a:xfrm>
            <a:off x="5151438" y="3133725"/>
            <a:ext cx="12795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z="2400"/>
          </a:p>
        </p:txBody>
      </p:sp>
      <p:sp>
        <p:nvSpPr>
          <p:cNvPr id="3107" name="Rectangle 29"/>
          <p:cNvSpPr>
            <a:spLocks noChangeArrowheads="1"/>
          </p:cNvSpPr>
          <p:nvPr/>
        </p:nvSpPr>
        <p:spPr bwMode="auto">
          <a:xfrm>
            <a:off x="3806825" y="3133725"/>
            <a:ext cx="1344613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z="2400"/>
          </a:p>
        </p:txBody>
      </p:sp>
      <p:sp>
        <p:nvSpPr>
          <p:cNvPr id="3108" name="Rectangle 30"/>
          <p:cNvSpPr>
            <a:spLocks noChangeArrowheads="1"/>
          </p:cNvSpPr>
          <p:nvPr/>
        </p:nvSpPr>
        <p:spPr bwMode="auto">
          <a:xfrm>
            <a:off x="2425700" y="3133725"/>
            <a:ext cx="13811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z="2400"/>
          </a:p>
        </p:txBody>
      </p:sp>
      <p:sp>
        <p:nvSpPr>
          <p:cNvPr id="3109" name="Rectangle 31"/>
          <p:cNvSpPr>
            <a:spLocks noChangeArrowheads="1"/>
          </p:cNvSpPr>
          <p:nvPr/>
        </p:nvSpPr>
        <p:spPr bwMode="auto">
          <a:xfrm>
            <a:off x="1130300" y="3133725"/>
            <a:ext cx="12954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baseline="30000"/>
          </a:p>
        </p:txBody>
      </p:sp>
      <p:sp>
        <p:nvSpPr>
          <p:cNvPr id="3110" name="Rectangle 32"/>
          <p:cNvSpPr>
            <a:spLocks noChangeArrowheads="1"/>
          </p:cNvSpPr>
          <p:nvPr/>
        </p:nvSpPr>
        <p:spPr bwMode="auto">
          <a:xfrm>
            <a:off x="139700" y="3133725"/>
            <a:ext cx="990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z="2000"/>
          </a:p>
        </p:txBody>
      </p:sp>
      <p:sp>
        <p:nvSpPr>
          <p:cNvPr id="75818" name="Rectangle 42"/>
          <p:cNvSpPr>
            <a:spLocks noChangeArrowheads="1"/>
          </p:cNvSpPr>
          <p:nvPr/>
        </p:nvSpPr>
        <p:spPr bwMode="auto">
          <a:xfrm>
            <a:off x="0" y="2900363"/>
            <a:ext cx="12954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dirty="0" smtClean="0"/>
              <a:t>   1km</a:t>
            </a:r>
            <a:r>
              <a:rPr lang="en-US" sz="2000" baseline="30000" dirty="0" smtClean="0"/>
              <a:t>2 </a:t>
            </a:r>
          </a:p>
          <a:p>
            <a:pPr>
              <a:spcBef>
                <a:spcPct val="20000"/>
              </a:spcBef>
            </a:pPr>
            <a:r>
              <a:rPr lang="en-US" sz="2000" dirty="0" smtClean="0"/>
              <a:t>=       hm</a:t>
            </a:r>
            <a:r>
              <a:rPr lang="en-US" sz="2000" baseline="30000" dirty="0" smtClean="0"/>
              <a:t>2</a:t>
            </a:r>
            <a:endParaRPr lang="en-US" sz="2000" dirty="0"/>
          </a:p>
          <a:p>
            <a:pPr>
              <a:spcBef>
                <a:spcPct val="20000"/>
              </a:spcBef>
            </a:pPr>
            <a:endParaRPr lang="en-US" sz="2000" dirty="0"/>
          </a:p>
        </p:txBody>
      </p:sp>
      <p:sp>
        <p:nvSpPr>
          <p:cNvPr id="3134" name="Rectangle 41"/>
          <p:cNvSpPr>
            <a:spLocks noChangeArrowheads="1"/>
          </p:cNvSpPr>
          <p:nvPr/>
        </p:nvSpPr>
        <p:spPr bwMode="auto">
          <a:xfrm>
            <a:off x="1130300" y="2933700"/>
            <a:ext cx="1627188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dirty="0" smtClean="0"/>
              <a:t>  </a:t>
            </a:r>
            <a:r>
              <a:rPr lang="en-US" sz="2000" dirty="0" smtClean="0"/>
              <a:t>1hm</a:t>
            </a:r>
            <a:r>
              <a:rPr lang="en-US" sz="2000" baseline="30000" dirty="0" smtClean="0"/>
              <a:t>2</a:t>
            </a:r>
          </a:p>
          <a:p>
            <a:pPr>
              <a:spcBef>
                <a:spcPct val="20000"/>
              </a:spcBef>
            </a:pPr>
            <a:r>
              <a:rPr lang="en-US" sz="2000" dirty="0" smtClean="0"/>
              <a:t>=       dam</a:t>
            </a:r>
            <a:r>
              <a:rPr lang="en-US" sz="2000" baseline="30000" dirty="0" smtClean="0"/>
              <a:t>2</a:t>
            </a:r>
            <a:endParaRPr lang="en-US" sz="2000" baseline="30000" dirty="0" smtClean="0"/>
          </a:p>
          <a:p>
            <a:pPr>
              <a:spcBef>
                <a:spcPct val="20000"/>
              </a:spcBef>
            </a:pPr>
            <a:r>
              <a:rPr lang="en-US" sz="2000" dirty="0" smtClean="0"/>
              <a:t>=       </a:t>
            </a:r>
            <a:r>
              <a:rPr lang="en-US" sz="2000" dirty="0"/>
              <a:t>km</a:t>
            </a:r>
            <a:r>
              <a:rPr lang="en-US" sz="2000" baseline="30000" dirty="0"/>
              <a:t>2</a:t>
            </a:r>
          </a:p>
        </p:txBody>
      </p:sp>
      <p:graphicFrame>
        <p:nvGraphicFramePr>
          <p:cNvPr id="3081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0405090"/>
              </p:ext>
            </p:extLst>
          </p:nvPr>
        </p:nvGraphicFramePr>
        <p:xfrm>
          <a:off x="1371600" y="3538538"/>
          <a:ext cx="485775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2" name="Equation" r:id="rId6" imgW="279279" imgH="393529" progId="Equation.3">
                  <p:embed/>
                </p:oleObj>
              </mc:Choice>
              <mc:Fallback>
                <p:oleObj name="Equation" r:id="rId6" imgW="27927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538538"/>
                        <a:ext cx="485775" cy="6524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9417509"/>
              </p:ext>
            </p:extLst>
          </p:nvPr>
        </p:nvGraphicFramePr>
        <p:xfrm>
          <a:off x="2744788" y="3509963"/>
          <a:ext cx="485775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3" name="Equation" r:id="rId8" imgW="279279" imgH="393529" progId="Equation.3">
                  <p:embed/>
                </p:oleObj>
              </mc:Choice>
              <mc:Fallback>
                <p:oleObj name="Equation" r:id="rId8" imgW="27927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4788" y="3509963"/>
                        <a:ext cx="485775" cy="6524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1613087"/>
              </p:ext>
            </p:extLst>
          </p:nvPr>
        </p:nvGraphicFramePr>
        <p:xfrm>
          <a:off x="4078288" y="3500438"/>
          <a:ext cx="485775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4" name="Equation" r:id="rId9" imgW="279279" imgH="393529" progId="Equation.3">
                  <p:embed/>
                </p:oleObj>
              </mc:Choice>
              <mc:Fallback>
                <p:oleObj name="Equation" r:id="rId9" imgW="27927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8288" y="3500438"/>
                        <a:ext cx="485775" cy="6524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8730442"/>
              </p:ext>
            </p:extLst>
          </p:nvPr>
        </p:nvGraphicFramePr>
        <p:xfrm>
          <a:off x="5500688" y="3517900"/>
          <a:ext cx="485775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5" name="Equation" r:id="rId10" imgW="279279" imgH="393529" progId="Equation.3">
                  <p:embed/>
                </p:oleObj>
              </mc:Choice>
              <mc:Fallback>
                <p:oleObj name="Equation" r:id="rId10" imgW="27927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0688" y="3517900"/>
                        <a:ext cx="485775" cy="6524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478154"/>
              </p:ext>
            </p:extLst>
          </p:nvPr>
        </p:nvGraphicFramePr>
        <p:xfrm>
          <a:off x="6869113" y="3497263"/>
          <a:ext cx="485775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6" name="Equation" r:id="rId11" imgW="279279" imgH="393529" progId="Equation.3">
                  <p:embed/>
                </p:oleObj>
              </mc:Choice>
              <mc:Fallback>
                <p:oleObj name="Equation" r:id="rId11" imgW="27927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9113" y="3497263"/>
                        <a:ext cx="485775" cy="6524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828500"/>
              </p:ext>
            </p:extLst>
          </p:nvPr>
        </p:nvGraphicFramePr>
        <p:xfrm>
          <a:off x="8124826" y="3505200"/>
          <a:ext cx="485775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7" name="Equation" r:id="rId12" imgW="279279" imgH="393529" progId="Equation.3">
                  <p:embed/>
                </p:oleObj>
              </mc:Choice>
              <mc:Fallback>
                <p:oleObj name="Equation" r:id="rId12" imgW="27927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4826" y="3505200"/>
                        <a:ext cx="485775" cy="6524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33" name="Rectangle 40"/>
          <p:cNvSpPr>
            <a:spLocks noChangeArrowheads="1"/>
          </p:cNvSpPr>
          <p:nvPr/>
        </p:nvSpPr>
        <p:spPr bwMode="auto">
          <a:xfrm>
            <a:off x="2501900" y="2900362"/>
            <a:ext cx="13811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dirty="0" smtClean="0"/>
              <a:t>  1dam</a:t>
            </a:r>
            <a:r>
              <a:rPr lang="en-US" sz="2000" baseline="30000" dirty="0" smtClean="0"/>
              <a:t>2</a:t>
            </a:r>
            <a:endParaRPr lang="en-US" sz="2000" baseline="30000" dirty="0"/>
          </a:p>
          <a:p>
            <a:pPr>
              <a:spcBef>
                <a:spcPct val="20000"/>
              </a:spcBef>
            </a:pPr>
            <a:r>
              <a:rPr lang="en-US" sz="2000" dirty="0" smtClean="0"/>
              <a:t>=       m</a:t>
            </a:r>
            <a:r>
              <a:rPr lang="en-US" sz="2000" baseline="30000" dirty="0" smtClean="0"/>
              <a:t>2</a:t>
            </a:r>
            <a:endParaRPr lang="en-US" sz="2000" baseline="30000" dirty="0" smtClean="0"/>
          </a:p>
          <a:p>
            <a:pPr>
              <a:spcBef>
                <a:spcPct val="20000"/>
              </a:spcBef>
            </a:pPr>
            <a:r>
              <a:rPr lang="en-US" sz="2000" dirty="0" smtClean="0"/>
              <a:t>=       </a:t>
            </a:r>
            <a:r>
              <a:rPr lang="en-US" sz="2000" dirty="0"/>
              <a:t>hm</a:t>
            </a:r>
            <a:r>
              <a:rPr lang="en-US" sz="2000" baseline="30000" dirty="0"/>
              <a:t>2</a:t>
            </a:r>
            <a:endParaRPr lang="en-US" sz="2000" dirty="0"/>
          </a:p>
        </p:txBody>
      </p:sp>
      <p:sp>
        <p:nvSpPr>
          <p:cNvPr id="3132" name="Rectangle 39"/>
          <p:cNvSpPr>
            <a:spLocks noChangeArrowheads="1"/>
          </p:cNvSpPr>
          <p:nvPr/>
        </p:nvSpPr>
        <p:spPr bwMode="auto">
          <a:xfrm>
            <a:off x="3810000" y="2905125"/>
            <a:ext cx="1600201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dirty="0" smtClean="0"/>
              <a:t>     1 </a:t>
            </a:r>
            <a:r>
              <a:rPr lang="en-US" sz="2000" dirty="0"/>
              <a:t>m</a:t>
            </a:r>
            <a:r>
              <a:rPr lang="en-US" sz="2000" baseline="30000" dirty="0"/>
              <a:t>2</a:t>
            </a:r>
          </a:p>
          <a:p>
            <a:pPr>
              <a:spcBef>
                <a:spcPct val="20000"/>
              </a:spcBef>
            </a:pPr>
            <a:r>
              <a:rPr lang="en-US" sz="2000" dirty="0" smtClean="0"/>
              <a:t>= 100 dm</a:t>
            </a:r>
            <a:r>
              <a:rPr lang="en-US" sz="2000" baseline="30000" dirty="0" smtClean="0"/>
              <a:t>2</a:t>
            </a:r>
          </a:p>
          <a:p>
            <a:pPr>
              <a:spcBef>
                <a:spcPct val="20000"/>
              </a:spcBef>
            </a:pPr>
            <a:r>
              <a:rPr lang="en-US" sz="2000" dirty="0" smtClean="0"/>
              <a:t>=       dam</a:t>
            </a:r>
            <a:r>
              <a:rPr lang="en-US" sz="2000" baseline="30000" dirty="0" smtClean="0"/>
              <a:t>2</a:t>
            </a:r>
            <a:endParaRPr lang="en-US" sz="2000" dirty="0"/>
          </a:p>
        </p:txBody>
      </p:sp>
      <p:graphicFrame>
        <p:nvGraphicFramePr>
          <p:cNvPr id="3079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6563983"/>
              </p:ext>
            </p:extLst>
          </p:nvPr>
        </p:nvGraphicFramePr>
        <p:xfrm>
          <a:off x="3594100" y="5727700"/>
          <a:ext cx="58000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8" name="Equation" r:id="rId13" imgW="279279" imgH="393529" progId="Equation.3">
                  <p:embed/>
                </p:oleObj>
              </mc:Choice>
              <mc:Fallback>
                <p:oleObj name="Equation" r:id="rId13" imgW="27927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100" y="5727700"/>
                        <a:ext cx="580002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31" name="Rectangle 38"/>
          <p:cNvSpPr>
            <a:spLocks noChangeArrowheads="1"/>
          </p:cNvSpPr>
          <p:nvPr/>
        </p:nvSpPr>
        <p:spPr bwMode="auto">
          <a:xfrm>
            <a:off x="5257800" y="2905125"/>
            <a:ext cx="12795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dirty="0" smtClean="0"/>
              <a:t>   </a:t>
            </a:r>
            <a:r>
              <a:rPr lang="en-US" sz="2000" dirty="0" smtClean="0"/>
              <a:t>1dm</a:t>
            </a:r>
            <a:r>
              <a:rPr lang="en-US" sz="2000" baseline="30000" dirty="0" smtClean="0"/>
              <a:t>2</a:t>
            </a:r>
            <a:endParaRPr lang="en-US" sz="2000" baseline="30000" dirty="0"/>
          </a:p>
          <a:p>
            <a:pPr>
              <a:spcBef>
                <a:spcPct val="20000"/>
              </a:spcBef>
            </a:pPr>
            <a:r>
              <a:rPr lang="en-US" sz="2000" dirty="0" smtClean="0"/>
              <a:t>=</a:t>
            </a:r>
            <a:r>
              <a:rPr lang="en-US" sz="2000" dirty="0"/>
              <a:t> </a:t>
            </a:r>
            <a:r>
              <a:rPr lang="en-US" sz="2000" dirty="0" smtClean="0"/>
              <a:t>      </a:t>
            </a:r>
            <a:r>
              <a:rPr lang="en-US" sz="2000" dirty="0" smtClean="0"/>
              <a:t>cm</a:t>
            </a:r>
            <a:r>
              <a:rPr lang="en-US" sz="2000" baseline="30000" dirty="0" smtClean="0"/>
              <a:t>2</a:t>
            </a:r>
            <a:endParaRPr lang="en-US" sz="2000" dirty="0"/>
          </a:p>
          <a:p>
            <a:pPr>
              <a:spcBef>
                <a:spcPct val="20000"/>
              </a:spcBef>
            </a:pPr>
            <a:r>
              <a:rPr lang="en-US" sz="2000" dirty="0"/>
              <a:t>=       m</a:t>
            </a:r>
            <a:r>
              <a:rPr lang="en-US" sz="2000" baseline="30000" dirty="0"/>
              <a:t>2</a:t>
            </a:r>
            <a:endParaRPr lang="en-US" sz="2000" dirty="0"/>
          </a:p>
        </p:txBody>
      </p:sp>
      <p:sp>
        <p:nvSpPr>
          <p:cNvPr id="3130" name="Rectangle 37"/>
          <p:cNvSpPr>
            <a:spLocks noChangeArrowheads="1"/>
          </p:cNvSpPr>
          <p:nvPr/>
        </p:nvSpPr>
        <p:spPr bwMode="auto">
          <a:xfrm>
            <a:off x="6629400" y="2895600"/>
            <a:ext cx="1371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dirty="0"/>
              <a:t>  1cm</a:t>
            </a:r>
            <a:r>
              <a:rPr lang="en-US" sz="2000" baseline="30000" dirty="0"/>
              <a:t>2</a:t>
            </a:r>
          </a:p>
          <a:p>
            <a:pPr>
              <a:spcBef>
                <a:spcPct val="20000"/>
              </a:spcBef>
            </a:pPr>
            <a:r>
              <a:rPr lang="en-US" sz="2000" dirty="0" smtClean="0"/>
              <a:t>=      mm</a:t>
            </a:r>
            <a:r>
              <a:rPr lang="en-US" sz="2000" baseline="30000" dirty="0" smtClean="0"/>
              <a:t>2</a:t>
            </a:r>
            <a:endParaRPr lang="en-US" sz="2000" baseline="30000" dirty="0" smtClean="0"/>
          </a:p>
          <a:p>
            <a:pPr>
              <a:spcBef>
                <a:spcPct val="20000"/>
              </a:spcBef>
            </a:pPr>
            <a:r>
              <a:rPr lang="en-US" sz="2000" dirty="0" smtClean="0"/>
              <a:t>=       dm</a:t>
            </a:r>
            <a:r>
              <a:rPr lang="en-US" sz="2000" baseline="30000" dirty="0" smtClean="0"/>
              <a:t>2</a:t>
            </a:r>
            <a:endParaRPr lang="en-US" sz="2000" dirty="0"/>
          </a:p>
        </p:txBody>
      </p:sp>
      <p:sp>
        <p:nvSpPr>
          <p:cNvPr id="3129" name="Text Box 48"/>
          <p:cNvSpPr txBox="1">
            <a:spLocks noChangeArrowheads="1"/>
          </p:cNvSpPr>
          <p:nvPr/>
        </p:nvSpPr>
        <p:spPr bwMode="auto">
          <a:xfrm>
            <a:off x="228600" y="5291138"/>
            <a:ext cx="76025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/>
              <a:t>Mỗi</a:t>
            </a:r>
            <a:r>
              <a:rPr lang="en-US" sz="2000" dirty="0"/>
              <a:t> </a:t>
            </a:r>
            <a:r>
              <a:rPr lang="vi-VN" sz="2000" dirty="0"/>
              <a:t>đơ</a:t>
            </a:r>
            <a:r>
              <a:rPr lang="en-US" sz="2000" dirty="0"/>
              <a:t>n </a:t>
            </a:r>
            <a:r>
              <a:rPr lang="en-US" sz="2000" dirty="0" err="1"/>
              <a:t>vị</a:t>
            </a:r>
            <a:r>
              <a:rPr lang="en-US" sz="2000" dirty="0"/>
              <a:t> </a:t>
            </a:r>
            <a:r>
              <a:rPr lang="vi-VN" sz="2000" dirty="0"/>
              <a:t>đ</a:t>
            </a:r>
            <a:r>
              <a:rPr lang="en-US" sz="2000" dirty="0"/>
              <a:t>o </a:t>
            </a:r>
            <a:r>
              <a:rPr lang="en-US" sz="2000" dirty="0" err="1"/>
              <a:t>diện</a:t>
            </a:r>
            <a:r>
              <a:rPr lang="en-US" sz="2000" dirty="0"/>
              <a:t> </a:t>
            </a:r>
            <a:r>
              <a:rPr lang="en-US" sz="2000" dirty="0" err="1"/>
              <a:t>tích</a:t>
            </a:r>
            <a:r>
              <a:rPr lang="en-US" sz="2000" dirty="0"/>
              <a:t> </a:t>
            </a:r>
            <a:r>
              <a:rPr lang="en-US" sz="2000" dirty="0" err="1"/>
              <a:t>gấp</a:t>
            </a:r>
            <a:r>
              <a:rPr lang="en-US" sz="2000" dirty="0"/>
              <a:t> 100 </a:t>
            </a:r>
            <a:r>
              <a:rPr lang="en-US" sz="2000" dirty="0" err="1"/>
              <a:t>lần</a:t>
            </a:r>
            <a:r>
              <a:rPr lang="en-US" sz="2000" dirty="0"/>
              <a:t> </a:t>
            </a:r>
            <a:r>
              <a:rPr lang="vi-VN" sz="2000" dirty="0"/>
              <a:t>đơ</a:t>
            </a:r>
            <a:r>
              <a:rPr lang="en-US" sz="2000" dirty="0"/>
              <a:t>n </a:t>
            </a:r>
            <a:r>
              <a:rPr lang="en-US" sz="2000" dirty="0" err="1"/>
              <a:t>vị</a:t>
            </a:r>
            <a:r>
              <a:rPr lang="en-US" sz="2000" dirty="0"/>
              <a:t> </a:t>
            </a:r>
            <a:r>
              <a:rPr lang="en-US" sz="2000" dirty="0" err="1"/>
              <a:t>bé</a:t>
            </a:r>
            <a:r>
              <a:rPr lang="en-US" sz="2000" dirty="0"/>
              <a:t> h</a:t>
            </a:r>
            <a:r>
              <a:rPr lang="vi-VN" sz="2000" dirty="0"/>
              <a:t>ơ</a:t>
            </a:r>
            <a:r>
              <a:rPr lang="en-US" sz="2000" dirty="0"/>
              <a:t>n </a:t>
            </a:r>
            <a:r>
              <a:rPr lang="en-US" sz="2000" dirty="0" err="1"/>
              <a:t>tiếp</a:t>
            </a:r>
            <a:r>
              <a:rPr lang="en-US" sz="2000" dirty="0"/>
              <a:t> </a:t>
            </a:r>
            <a:r>
              <a:rPr lang="en-US" sz="2000" dirty="0" err="1" smtClean="0"/>
              <a:t>liền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3128" name="Rectangle 36"/>
          <p:cNvSpPr>
            <a:spLocks noChangeArrowheads="1"/>
          </p:cNvSpPr>
          <p:nvPr/>
        </p:nvSpPr>
        <p:spPr bwMode="auto">
          <a:xfrm>
            <a:off x="7848600" y="2895600"/>
            <a:ext cx="1312862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dirty="0"/>
              <a:t>  </a:t>
            </a:r>
            <a:r>
              <a:rPr lang="en-US" sz="2000" dirty="0" smtClean="0"/>
              <a:t> 1mm</a:t>
            </a:r>
            <a:r>
              <a:rPr lang="en-US" sz="2000" baseline="30000" dirty="0" smtClean="0"/>
              <a:t>2</a:t>
            </a:r>
            <a:endParaRPr lang="en-US" sz="2000" dirty="0" smtClean="0"/>
          </a:p>
          <a:p>
            <a:pPr>
              <a:spcBef>
                <a:spcPct val="20000"/>
              </a:spcBef>
            </a:pPr>
            <a:r>
              <a:rPr lang="en-US" sz="2000" dirty="0"/>
              <a:t> </a:t>
            </a:r>
            <a:endParaRPr lang="en-US" sz="2000" dirty="0" smtClean="0"/>
          </a:p>
          <a:p>
            <a:pPr>
              <a:spcBef>
                <a:spcPct val="20000"/>
              </a:spcBef>
            </a:pPr>
            <a:r>
              <a:rPr lang="en-US" sz="2000" dirty="0"/>
              <a:t> </a:t>
            </a:r>
            <a:r>
              <a:rPr lang="en-US" sz="2000" dirty="0" smtClean="0"/>
              <a:t>=      cm</a:t>
            </a:r>
            <a:r>
              <a:rPr lang="en-US" sz="2000" baseline="30000" dirty="0" smtClean="0"/>
              <a:t>2</a:t>
            </a:r>
            <a:endParaRPr lang="en-US" sz="2000" baseline="30000" dirty="0"/>
          </a:p>
        </p:txBody>
      </p:sp>
      <p:sp>
        <p:nvSpPr>
          <p:cNvPr id="3119" name="Text Box 69"/>
          <p:cNvSpPr txBox="1">
            <a:spLocks noChangeArrowheads="1"/>
          </p:cNvSpPr>
          <p:nvPr/>
        </p:nvSpPr>
        <p:spPr bwMode="auto">
          <a:xfrm>
            <a:off x="381000" y="0"/>
            <a:ext cx="4953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3120" name="Rectangle 70"/>
          <p:cNvSpPr>
            <a:spLocks noChangeArrowheads="1"/>
          </p:cNvSpPr>
          <p:nvPr/>
        </p:nvSpPr>
        <p:spPr bwMode="auto">
          <a:xfrm>
            <a:off x="0" y="0"/>
            <a:ext cx="4111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CC00CC"/>
                </a:solidFill>
              </a:rPr>
              <a:t>2. Bảng </a:t>
            </a:r>
            <a:r>
              <a:rPr lang="vi-VN" sz="2400" b="1" i="1">
                <a:solidFill>
                  <a:srgbClr val="CC00CC"/>
                </a:solidFill>
              </a:rPr>
              <a:t>đơ</a:t>
            </a:r>
            <a:r>
              <a:rPr lang="en-US" sz="2400" b="1" i="1">
                <a:solidFill>
                  <a:srgbClr val="CC00CC"/>
                </a:solidFill>
              </a:rPr>
              <a:t>n vị </a:t>
            </a:r>
            <a:r>
              <a:rPr lang="vi-VN" sz="2400" b="1" i="1">
                <a:solidFill>
                  <a:srgbClr val="CC00CC"/>
                </a:solidFill>
              </a:rPr>
              <a:t>đ</a:t>
            </a:r>
            <a:r>
              <a:rPr lang="en-US" sz="2400" b="1" i="1">
                <a:solidFill>
                  <a:srgbClr val="CC00CC"/>
                </a:solidFill>
              </a:rPr>
              <a:t>o diện tích</a:t>
            </a:r>
          </a:p>
        </p:txBody>
      </p:sp>
      <p:sp>
        <p:nvSpPr>
          <p:cNvPr id="54" name="Text Box 48"/>
          <p:cNvSpPr txBox="1">
            <a:spLocks noChangeArrowheads="1"/>
          </p:cNvSpPr>
          <p:nvPr/>
        </p:nvSpPr>
        <p:spPr bwMode="auto">
          <a:xfrm>
            <a:off x="228600" y="5867400"/>
            <a:ext cx="76025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100000"/>
              </a:spcBef>
            </a:pPr>
            <a:r>
              <a:rPr lang="en-US" sz="2000" dirty="0" err="1" smtClean="0"/>
              <a:t>Mỗi</a:t>
            </a:r>
            <a:r>
              <a:rPr lang="en-US" sz="2000" dirty="0" smtClean="0"/>
              <a:t> </a:t>
            </a:r>
            <a:r>
              <a:rPr lang="vi-VN" sz="2000" dirty="0"/>
              <a:t>đơ</a:t>
            </a:r>
            <a:r>
              <a:rPr lang="en-US" sz="2000" dirty="0"/>
              <a:t>n </a:t>
            </a:r>
            <a:r>
              <a:rPr lang="en-US" sz="2000" dirty="0" err="1"/>
              <a:t>vị</a:t>
            </a:r>
            <a:r>
              <a:rPr lang="en-US" sz="2000" dirty="0"/>
              <a:t> </a:t>
            </a:r>
            <a:r>
              <a:rPr lang="vi-VN" sz="2000" dirty="0"/>
              <a:t>đ</a:t>
            </a:r>
            <a:r>
              <a:rPr lang="en-US" sz="2000" dirty="0"/>
              <a:t>o </a:t>
            </a:r>
            <a:r>
              <a:rPr lang="en-US" sz="2000" dirty="0" err="1"/>
              <a:t>diện</a:t>
            </a:r>
            <a:r>
              <a:rPr lang="en-US" sz="2000" dirty="0"/>
              <a:t> </a:t>
            </a:r>
            <a:r>
              <a:rPr lang="en-US" sz="2000" dirty="0" err="1"/>
              <a:t>tích</a:t>
            </a:r>
            <a:r>
              <a:rPr lang="en-US" sz="2000" dirty="0"/>
              <a:t> </a:t>
            </a:r>
            <a:r>
              <a:rPr lang="en-US" sz="2000" dirty="0" err="1"/>
              <a:t>bằng</a:t>
            </a:r>
            <a:r>
              <a:rPr lang="en-US" sz="2000" dirty="0"/>
              <a:t>           </a:t>
            </a:r>
            <a:r>
              <a:rPr lang="vi-VN" sz="2000" dirty="0"/>
              <a:t>đơ</a:t>
            </a:r>
            <a:r>
              <a:rPr lang="en-US" sz="2000" dirty="0"/>
              <a:t>n </a:t>
            </a:r>
            <a:r>
              <a:rPr lang="en-US" sz="2000" dirty="0" err="1"/>
              <a:t>vị</a:t>
            </a:r>
            <a:r>
              <a:rPr lang="en-US" sz="2000" dirty="0"/>
              <a:t> </a:t>
            </a:r>
            <a:r>
              <a:rPr lang="en-US" sz="2000" dirty="0" err="1"/>
              <a:t>lớn</a:t>
            </a:r>
            <a:r>
              <a:rPr lang="en-US" sz="2000" dirty="0"/>
              <a:t> h</a:t>
            </a:r>
            <a:r>
              <a:rPr lang="vi-VN" sz="2000" dirty="0"/>
              <a:t>ơ</a:t>
            </a:r>
            <a:r>
              <a:rPr lang="en-US" sz="2000" dirty="0"/>
              <a:t>n </a:t>
            </a:r>
            <a:r>
              <a:rPr lang="en-US" sz="2000" dirty="0" err="1"/>
              <a:t>tiếp</a:t>
            </a:r>
            <a:r>
              <a:rPr lang="en-US" sz="2000" dirty="0"/>
              <a:t> </a:t>
            </a:r>
            <a:r>
              <a:rPr lang="en-US" sz="2000" dirty="0" err="1"/>
              <a:t>liền</a:t>
            </a:r>
            <a:r>
              <a:rPr lang="en-US" sz="2000" dirty="0"/>
              <a:t>.</a:t>
            </a:r>
          </a:p>
        </p:txBody>
      </p:sp>
      <p:sp>
        <p:nvSpPr>
          <p:cNvPr id="50" name="Rectangle 40"/>
          <p:cNvSpPr>
            <a:spLocks noChangeArrowheads="1"/>
          </p:cNvSpPr>
          <p:nvPr/>
        </p:nvSpPr>
        <p:spPr bwMode="auto">
          <a:xfrm>
            <a:off x="2648744" y="3272631"/>
            <a:ext cx="1381125" cy="511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dirty="0" smtClean="0"/>
              <a:t>100</a:t>
            </a:r>
            <a:endParaRPr lang="en-US" sz="2000" baseline="30000" dirty="0" smtClean="0"/>
          </a:p>
        </p:txBody>
      </p:sp>
      <p:sp>
        <p:nvSpPr>
          <p:cNvPr id="51" name="Rectangle 42"/>
          <p:cNvSpPr>
            <a:spLocks noChangeArrowheads="1"/>
          </p:cNvSpPr>
          <p:nvPr/>
        </p:nvSpPr>
        <p:spPr bwMode="auto">
          <a:xfrm>
            <a:off x="165100" y="3276600"/>
            <a:ext cx="856456" cy="514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dirty="0" smtClean="0"/>
              <a:t>100</a:t>
            </a:r>
            <a:endParaRPr lang="en-US" sz="2000" dirty="0"/>
          </a:p>
          <a:p>
            <a:pPr>
              <a:spcBef>
                <a:spcPct val="20000"/>
              </a:spcBef>
            </a:pPr>
            <a:endParaRPr lang="en-US" sz="2000" dirty="0"/>
          </a:p>
        </p:txBody>
      </p:sp>
      <p:sp>
        <p:nvSpPr>
          <p:cNvPr id="52" name="Rectangle 41"/>
          <p:cNvSpPr>
            <a:spLocks noChangeArrowheads="1"/>
          </p:cNvSpPr>
          <p:nvPr/>
        </p:nvSpPr>
        <p:spPr bwMode="auto">
          <a:xfrm>
            <a:off x="1168400" y="3306762"/>
            <a:ext cx="1358900" cy="498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dirty="0" smtClean="0"/>
              <a:t>  </a:t>
            </a:r>
            <a:r>
              <a:rPr lang="en-US" sz="2000" dirty="0" smtClean="0"/>
              <a:t>100  </a:t>
            </a:r>
            <a:endParaRPr lang="en-US" sz="2000" baseline="30000" dirty="0"/>
          </a:p>
        </p:txBody>
      </p:sp>
      <p:sp>
        <p:nvSpPr>
          <p:cNvPr id="53" name="Rectangle 39"/>
          <p:cNvSpPr>
            <a:spLocks noChangeArrowheads="1"/>
          </p:cNvSpPr>
          <p:nvPr/>
        </p:nvSpPr>
        <p:spPr bwMode="auto">
          <a:xfrm>
            <a:off x="5084761" y="3263900"/>
            <a:ext cx="1600201" cy="590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dirty="0" smtClean="0"/>
              <a:t>     </a:t>
            </a:r>
            <a:r>
              <a:rPr lang="en-US" sz="2000" dirty="0" smtClean="0"/>
              <a:t>100 </a:t>
            </a:r>
            <a:endParaRPr lang="en-US" sz="2000" baseline="30000" dirty="0" smtClean="0"/>
          </a:p>
        </p:txBody>
      </p:sp>
      <p:sp>
        <p:nvSpPr>
          <p:cNvPr id="60" name="Rectangle 37"/>
          <p:cNvSpPr>
            <a:spLocks noChangeArrowheads="1"/>
          </p:cNvSpPr>
          <p:nvPr/>
        </p:nvSpPr>
        <p:spPr bwMode="auto">
          <a:xfrm>
            <a:off x="6765925" y="3270310"/>
            <a:ext cx="1311275" cy="477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dirty="0" smtClean="0"/>
              <a:t>100</a:t>
            </a:r>
            <a:endParaRPr lang="en-US" sz="2000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2845824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5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18" grpId="0"/>
      <p:bldP spid="3134" grpId="0"/>
      <p:bldP spid="3133" grpId="0"/>
      <p:bldP spid="3131" grpId="0"/>
      <p:bldP spid="3130" grpId="0"/>
      <p:bldP spid="3129" grpId="0"/>
      <p:bldP spid="3128" grpId="0"/>
      <p:bldP spid="54" grpId="0"/>
      <p:bldP spid="50" grpId="0"/>
      <p:bldP spid="51" grpId="0"/>
      <p:bldP spid="52" grpId="0"/>
      <p:bldP spid="53" grpId="0"/>
      <p:bldP spid="6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70&quot;/&gt;&lt;/object&gt;&lt;object type=&quot;3&quot; unique_id=&quot;10005&quot;&gt;&lt;property id=&quot;20148&quot; value=&quot;5&quot;/&gt;&lt;property id=&quot;20300&quot; value=&quot;Slide 2&quot;/&gt;&lt;property id=&quot;20307&quot; value=&quot;297&quot;/&gt;&lt;/object&gt;&lt;object type=&quot;3&quot; unique_id=&quot;10006&quot;&gt;&lt;property id=&quot;20148&quot; value=&quot;5&quot;/&gt;&lt;property id=&quot;20300&quot; value=&quot;Slide 3&quot;/&gt;&lt;property id=&quot;20307&quot; value=&quot;286&quot;/&gt;&lt;/object&gt;&lt;object type=&quot;3&quot; unique_id=&quot;10007&quot;&gt;&lt;property id=&quot;20148&quot; value=&quot;5&quot;/&gt;&lt;property id=&quot;20300&quot; value=&quot;Slide 4&quot;/&gt;&lt;property id=&quot;20307&quot; value=&quot;289&quot;/&gt;&lt;/object&gt;&lt;object type=&quot;3&quot; unique_id=&quot;10008&quot;&gt;&lt;property id=&quot;20148&quot; value=&quot;5&quot;/&gt;&lt;property id=&quot;20300&quot; value=&quot;Slide 5&quot;/&gt;&lt;property id=&quot;20307&quot; value=&quot;291&quot;/&gt;&lt;/object&gt;&lt;object type=&quot;3&quot; unique_id=&quot;10009&quot;&gt;&lt;property id=&quot;20148&quot; value=&quot;5&quot;/&gt;&lt;property id=&quot;20300&quot; value=&quot;Slide 6&quot;/&gt;&lt;property id=&quot;20307&quot; value=&quot;273&quot;/&gt;&lt;/object&gt;&lt;object type=&quot;3&quot; unique_id=&quot;10010&quot;&gt;&lt;property id=&quot;20148&quot; value=&quot;5&quot;/&gt;&lt;property id=&quot;20300&quot; value=&quot;Slide 7&quot;/&gt;&lt;property id=&quot;20307&quot; value=&quot;299&quot;/&gt;&lt;/object&gt;&lt;object type=&quot;3&quot; unique_id=&quot;10011&quot;&gt;&lt;property id=&quot;20148&quot; value=&quot;5&quot;/&gt;&lt;property id=&quot;20300&quot; value=&quot;Slide 8&quot;/&gt;&lt;property id=&quot;20307&quot; value=&quot;295&quot;/&gt;&lt;/object&gt;&lt;object type=&quot;3&quot; unique_id=&quot;10012&quot;&gt;&lt;property id=&quot;20148&quot; value=&quot;5&quot;/&gt;&lt;property id=&quot;20300&quot; value=&quot;Slide 9&quot;/&gt;&lt;property id=&quot;20307&quot; value=&quot;324&quot;/&gt;&lt;/object&gt;&lt;object type=&quot;3&quot; unique_id=&quot;10013&quot;&gt;&lt;property id=&quot;20148&quot; value=&quot;5&quot;/&gt;&lt;property id=&quot;20300&quot; value=&quot;Slide 10&quot;/&gt;&lt;property id=&quot;20307&quot; value=&quot;301&quot;/&gt;&lt;/object&gt;&lt;object type=&quot;3&quot; unique_id=&quot;10014&quot;&gt;&lt;property id=&quot;20148&quot; value=&quot;5&quot;/&gt;&lt;property id=&quot;20300&quot; value=&quot;Slide 11&quot;/&gt;&lt;property id=&quot;20307&quot; value=&quot;327&quot;/&gt;&lt;/object&gt;&lt;object type=&quot;3&quot; unique_id=&quot;10015&quot;&gt;&lt;property id=&quot;20148&quot; value=&quot;5&quot;/&gt;&lt;property id=&quot;20300&quot; value=&quot;Slide 12&quot;/&gt;&lt;property id=&quot;20307&quot; value=&quot;328&quot;/&gt;&lt;/object&gt;&lt;object type=&quot;3&quot; unique_id=&quot;10016&quot;&gt;&lt;property id=&quot;20148&quot; value=&quot;5&quot;/&gt;&lt;property id=&quot;20300&quot; value=&quot;Slide 13&quot;/&gt;&lt;property id=&quot;20307&quot; value=&quot;329&quot;/&gt;&lt;/object&gt;&lt;object type=&quot;3&quot; unique_id=&quot;10017&quot;&gt;&lt;property id=&quot;20148&quot; value=&quot;5&quot;/&gt;&lt;property id=&quot;20300&quot; value=&quot;Slide 14&quot;/&gt;&lt;property id=&quot;20307&quot; value=&quot;330&quot;/&gt;&lt;/object&gt;&lt;object type=&quot;3&quot; unique_id=&quot;10018&quot;&gt;&lt;property id=&quot;20148&quot; value=&quot;5&quot;/&gt;&lt;property id=&quot;20300&quot; value=&quot;Slide 15&quot;/&gt;&lt;property id=&quot;20307&quot; value=&quot;32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1125</TotalTime>
  <Words>491</Words>
  <Application>Microsoft Office PowerPoint</Application>
  <PresentationFormat>On-screen Show (4:3)</PresentationFormat>
  <Paragraphs>144</Paragraphs>
  <Slides>15</Slides>
  <Notes>10</Notes>
  <HiddenSlides>0</HiddenSlides>
  <MMClips>4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Crayons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 Duc Long</dc:creator>
  <cp:lastModifiedBy>dsv</cp:lastModifiedBy>
  <cp:revision>78</cp:revision>
  <dcterms:created xsi:type="dcterms:W3CDTF">2008-09-25T14:34:34Z</dcterms:created>
  <dcterms:modified xsi:type="dcterms:W3CDTF">2016-09-28T07:44:12Z</dcterms:modified>
</cp:coreProperties>
</file>