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99" r:id="rId2"/>
    <p:sldId id="291" r:id="rId3"/>
    <p:sldId id="292" r:id="rId4"/>
    <p:sldId id="262" r:id="rId5"/>
    <p:sldId id="265" r:id="rId6"/>
    <p:sldId id="293" r:id="rId7"/>
    <p:sldId id="294" r:id="rId8"/>
    <p:sldId id="274" r:id="rId9"/>
    <p:sldId id="276" r:id="rId10"/>
    <p:sldId id="277" r:id="rId11"/>
    <p:sldId id="280" r:id="rId12"/>
    <p:sldId id="296" r:id="rId13"/>
    <p:sldId id="297" r:id="rId14"/>
    <p:sldId id="2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10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94660"/>
  </p:normalViewPr>
  <p:slideViewPr>
    <p:cSldViewPr>
      <p:cViewPr varScale="1">
        <p:scale>
          <a:sx n="82" d="100"/>
          <a:sy n="82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9A0BAF-4F55-4990-9EB9-CA2E11610F7F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0AB57-8470-48B0-B0B4-EEBAA506ED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91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0AB57-8470-48B0-B0B4-EEBAA506EDB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92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0AB57-8470-48B0-B0B4-EEBAA506EDB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81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50AB57-8470-48B0-B0B4-EEBAA506EDB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33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3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6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4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7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10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9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1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1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1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6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AE232-569B-44FC-818E-7C6C65251491}" type="datetimeFigureOut">
              <a:rPr lang="en-US" smtClean="0"/>
              <a:pPr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8CAE3-821B-48D1-A96F-B25FA09F90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99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image" Target="../media/image9.gif"/><Relationship Id="rId7" Type="http://schemas.openxmlformats.org/officeDocument/2006/relationships/image" Target="../media/image11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istrator\Desktop\dong%20mau%20lac%20hong%20ppt.MP3" TargetMode="External"/><Relationship Id="rId6" Type="http://schemas.openxmlformats.org/officeDocument/2006/relationships/slide" Target="slide8.xml"/><Relationship Id="rId5" Type="http://schemas.openxmlformats.org/officeDocument/2006/relationships/image" Target="../media/image10.gif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GI&#193;O%20&#193;N%20&#272;I&#7878;N%20T&#7916;\Em%20yeu%20truong%20em%20-%20Cao%20Thuy%20Duong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reeform 3">
            <a:extLst>
              <a:ext uri="{FF2B5EF4-FFF2-40B4-BE49-F238E27FC236}">
                <a16:creationId xmlns:a16="http://schemas.microsoft.com/office/drawing/2014/main" id="{8737E657-88F8-4E73-9DB1-74D7B28B10BC}"/>
              </a:ext>
            </a:extLst>
          </p:cNvPr>
          <p:cNvSpPr>
            <a:spLocks/>
          </p:cNvSpPr>
          <p:nvPr/>
        </p:nvSpPr>
        <p:spPr bwMode="auto">
          <a:xfrm>
            <a:off x="7315200" y="2438400"/>
            <a:ext cx="1700213" cy="1336675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148" name="Freeform 4">
            <a:extLst>
              <a:ext uri="{FF2B5EF4-FFF2-40B4-BE49-F238E27FC236}">
                <a16:creationId xmlns:a16="http://schemas.microsoft.com/office/drawing/2014/main" id="{32E482F0-286C-492F-BA9D-43976E183C3E}"/>
              </a:ext>
            </a:extLst>
          </p:cNvPr>
          <p:cNvSpPr>
            <a:spLocks/>
          </p:cNvSpPr>
          <p:nvPr/>
        </p:nvSpPr>
        <p:spPr bwMode="auto">
          <a:xfrm>
            <a:off x="2863850" y="0"/>
            <a:ext cx="6132513" cy="1336675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149" name="Freeform 5">
            <a:extLst>
              <a:ext uri="{FF2B5EF4-FFF2-40B4-BE49-F238E27FC236}">
                <a16:creationId xmlns:a16="http://schemas.microsoft.com/office/drawing/2014/main" id="{85BDCDA9-0113-4722-85DE-EBEE4D8B8260}"/>
              </a:ext>
            </a:extLst>
          </p:cNvPr>
          <p:cNvSpPr>
            <a:spLocks/>
          </p:cNvSpPr>
          <p:nvPr/>
        </p:nvSpPr>
        <p:spPr bwMode="auto">
          <a:xfrm>
            <a:off x="39688" y="0"/>
            <a:ext cx="6132512" cy="1336675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153" name="Freeform 9">
            <a:extLst>
              <a:ext uri="{FF2B5EF4-FFF2-40B4-BE49-F238E27FC236}">
                <a16:creationId xmlns:a16="http://schemas.microsoft.com/office/drawing/2014/main" id="{05E450BB-8323-47BF-A3E9-A46274C40C2F}"/>
              </a:ext>
            </a:extLst>
          </p:cNvPr>
          <p:cNvSpPr>
            <a:spLocks/>
          </p:cNvSpPr>
          <p:nvPr/>
        </p:nvSpPr>
        <p:spPr bwMode="auto">
          <a:xfrm rot="10800000">
            <a:off x="3074988" y="0"/>
            <a:ext cx="2968625" cy="1417638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154" name="Freeform 10">
            <a:extLst>
              <a:ext uri="{FF2B5EF4-FFF2-40B4-BE49-F238E27FC236}">
                <a16:creationId xmlns:a16="http://schemas.microsoft.com/office/drawing/2014/main" id="{18428DAF-BFEA-4349-898F-5C8B64D200A2}"/>
              </a:ext>
            </a:extLst>
          </p:cNvPr>
          <p:cNvSpPr>
            <a:spLocks/>
          </p:cNvSpPr>
          <p:nvPr/>
        </p:nvSpPr>
        <p:spPr bwMode="auto">
          <a:xfrm rot="10406957">
            <a:off x="514350" y="0"/>
            <a:ext cx="1477963" cy="1219200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155" name="Freeform 11">
            <a:extLst>
              <a:ext uri="{FF2B5EF4-FFF2-40B4-BE49-F238E27FC236}">
                <a16:creationId xmlns:a16="http://schemas.microsoft.com/office/drawing/2014/main" id="{44483580-4E29-4188-B96F-15BA3A8D16DA}"/>
              </a:ext>
            </a:extLst>
          </p:cNvPr>
          <p:cNvSpPr>
            <a:spLocks/>
          </p:cNvSpPr>
          <p:nvPr/>
        </p:nvSpPr>
        <p:spPr bwMode="auto">
          <a:xfrm>
            <a:off x="7296150" y="1008063"/>
            <a:ext cx="1700213" cy="955675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6156" name="Freeform 12">
            <a:extLst>
              <a:ext uri="{FF2B5EF4-FFF2-40B4-BE49-F238E27FC236}">
                <a16:creationId xmlns:a16="http://schemas.microsoft.com/office/drawing/2014/main" id="{6A7EE69E-BF00-4F9D-90C2-481ED8B68E5A}"/>
              </a:ext>
            </a:extLst>
          </p:cNvPr>
          <p:cNvSpPr>
            <a:spLocks/>
          </p:cNvSpPr>
          <p:nvPr/>
        </p:nvSpPr>
        <p:spPr bwMode="auto">
          <a:xfrm rot="21419157" flipH="1">
            <a:off x="152400" y="1600200"/>
            <a:ext cx="1014413" cy="2036763"/>
          </a:xfrm>
          <a:custGeom>
            <a:avLst/>
            <a:gdLst>
              <a:gd name="T0" fmla="*/ 1697 w 1720"/>
              <a:gd name="T1" fmla="*/ 74 h 842"/>
              <a:gd name="T2" fmla="*/ 1356 w 1720"/>
              <a:gd name="T3" fmla="*/ 32 h 842"/>
              <a:gd name="T4" fmla="*/ 1111 w 1720"/>
              <a:gd name="T5" fmla="*/ 0 h 842"/>
              <a:gd name="T6" fmla="*/ 887 w 1720"/>
              <a:gd name="T7" fmla="*/ 32 h 842"/>
              <a:gd name="T8" fmla="*/ 833 w 1720"/>
              <a:gd name="T9" fmla="*/ 117 h 842"/>
              <a:gd name="T10" fmla="*/ 919 w 1720"/>
              <a:gd name="T11" fmla="*/ 192 h 842"/>
              <a:gd name="T12" fmla="*/ 961 w 1720"/>
              <a:gd name="T13" fmla="*/ 202 h 842"/>
              <a:gd name="T14" fmla="*/ 929 w 1720"/>
              <a:gd name="T15" fmla="*/ 192 h 842"/>
              <a:gd name="T16" fmla="*/ 129 w 1720"/>
              <a:gd name="T17" fmla="*/ 202 h 842"/>
              <a:gd name="T18" fmla="*/ 1 w 1720"/>
              <a:gd name="T19" fmla="*/ 309 h 842"/>
              <a:gd name="T20" fmla="*/ 12 w 1720"/>
              <a:gd name="T21" fmla="*/ 362 h 842"/>
              <a:gd name="T22" fmla="*/ 55 w 1720"/>
              <a:gd name="T23" fmla="*/ 373 h 842"/>
              <a:gd name="T24" fmla="*/ 385 w 1720"/>
              <a:gd name="T25" fmla="*/ 416 h 842"/>
              <a:gd name="T26" fmla="*/ 545 w 1720"/>
              <a:gd name="T27" fmla="*/ 405 h 842"/>
              <a:gd name="T28" fmla="*/ 577 w 1720"/>
              <a:gd name="T29" fmla="*/ 416 h 842"/>
              <a:gd name="T30" fmla="*/ 545 w 1720"/>
              <a:gd name="T31" fmla="*/ 426 h 842"/>
              <a:gd name="T32" fmla="*/ 492 w 1720"/>
              <a:gd name="T33" fmla="*/ 458 h 842"/>
              <a:gd name="T34" fmla="*/ 396 w 1720"/>
              <a:gd name="T35" fmla="*/ 544 h 842"/>
              <a:gd name="T36" fmla="*/ 364 w 1720"/>
              <a:gd name="T37" fmla="*/ 650 h 842"/>
              <a:gd name="T38" fmla="*/ 385 w 1720"/>
              <a:gd name="T39" fmla="*/ 714 h 842"/>
              <a:gd name="T40" fmla="*/ 759 w 1720"/>
              <a:gd name="T41" fmla="*/ 842 h 842"/>
              <a:gd name="T42" fmla="*/ 1313 w 1720"/>
              <a:gd name="T43" fmla="*/ 800 h 842"/>
              <a:gd name="T44" fmla="*/ 1463 w 1720"/>
              <a:gd name="T45" fmla="*/ 778 h 842"/>
              <a:gd name="T46" fmla="*/ 1527 w 1720"/>
              <a:gd name="T47" fmla="*/ 757 h 842"/>
              <a:gd name="T48" fmla="*/ 1591 w 1720"/>
              <a:gd name="T49" fmla="*/ 672 h 842"/>
              <a:gd name="T50" fmla="*/ 1569 w 1720"/>
              <a:gd name="T51" fmla="*/ 565 h 842"/>
              <a:gd name="T52" fmla="*/ 1537 w 1720"/>
              <a:gd name="T53" fmla="*/ 554 h 842"/>
              <a:gd name="T54" fmla="*/ 1473 w 1720"/>
              <a:gd name="T55" fmla="*/ 512 h 842"/>
              <a:gd name="T56" fmla="*/ 1441 w 1720"/>
              <a:gd name="T57" fmla="*/ 490 h 842"/>
              <a:gd name="T58" fmla="*/ 1377 w 1720"/>
              <a:gd name="T59" fmla="*/ 469 h 842"/>
              <a:gd name="T60" fmla="*/ 1281 w 1720"/>
              <a:gd name="T61" fmla="*/ 480 h 842"/>
              <a:gd name="T62" fmla="*/ 1388 w 1720"/>
              <a:gd name="T63" fmla="*/ 469 h 842"/>
              <a:gd name="T64" fmla="*/ 1420 w 1720"/>
              <a:gd name="T65" fmla="*/ 458 h 842"/>
              <a:gd name="T66" fmla="*/ 1441 w 1720"/>
              <a:gd name="T67" fmla="*/ 426 h 842"/>
              <a:gd name="T68" fmla="*/ 1345 w 1720"/>
              <a:gd name="T69" fmla="*/ 309 h 842"/>
              <a:gd name="T70" fmla="*/ 1697 w 1720"/>
              <a:gd name="T71" fmla="*/ 202 h 842"/>
              <a:gd name="T72" fmla="*/ 1719 w 1720"/>
              <a:gd name="T73" fmla="*/ 128 h 842"/>
              <a:gd name="T74" fmla="*/ 1697 w 1720"/>
              <a:gd name="T75" fmla="*/ 106 h 842"/>
              <a:gd name="T76" fmla="*/ 1633 w 1720"/>
              <a:gd name="T77" fmla="*/ 64 h 8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720" h="842">
                <a:moveTo>
                  <a:pt x="1697" y="74"/>
                </a:moveTo>
                <a:cubicBezTo>
                  <a:pt x="1587" y="40"/>
                  <a:pt x="1470" y="40"/>
                  <a:pt x="1356" y="32"/>
                </a:cubicBezTo>
                <a:cubicBezTo>
                  <a:pt x="1279" y="6"/>
                  <a:pt x="1191" y="7"/>
                  <a:pt x="1111" y="0"/>
                </a:cubicBezTo>
                <a:cubicBezTo>
                  <a:pt x="1033" y="6"/>
                  <a:pt x="960" y="7"/>
                  <a:pt x="887" y="32"/>
                </a:cubicBezTo>
                <a:cubicBezTo>
                  <a:pt x="859" y="58"/>
                  <a:pt x="845" y="81"/>
                  <a:pt x="833" y="117"/>
                </a:cubicBezTo>
                <a:cubicBezTo>
                  <a:pt x="855" y="182"/>
                  <a:pt x="850" y="177"/>
                  <a:pt x="919" y="192"/>
                </a:cubicBezTo>
                <a:cubicBezTo>
                  <a:pt x="933" y="195"/>
                  <a:pt x="947" y="202"/>
                  <a:pt x="961" y="202"/>
                </a:cubicBezTo>
                <a:cubicBezTo>
                  <a:pt x="972" y="202"/>
                  <a:pt x="940" y="195"/>
                  <a:pt x="929" y="192"/>
                </a:cubicBezTo>
                <a:cubicBezTo>
                  <a:pt x="662" y="205"/>
                  <a:pt x="397" y="197"/>
                  <a:pt x="129" y="202"/>
                </a:cubicBezTo>
                <a:cubicBezTo>
                  <a:pt x="53" y="222"/>
                  <a:pt x="28" y="230"/>
                  <a:pt x="1" y="309"/>
                </a:cubicBezTo>
                <a:cubicBezTo>
                  <a:pt x="5" y="327"/>
                  <a:pt x="0" y="348"/>
                  <a:pt x="12" y="362"/>
                </a:cubicBezTo>
                <a:cubicBezTo>
                  <a:pt x="22" y="373"/>
                  <a:pt x="41" y="369"/>
                  <a:pt x="55" y="373"/>
                </a:cubicBezTo>
                <a:cubicBezTo>
                  <a:pt x="171" y="408"/>
                  <a:pt x="251" y="409"/>
                  <a:pt x="385" y="416"/>
                </a:cubicBezTo>
                <a:cubicBezTo>
                  <a:pt x="438" y="412"/>
                  <a:pt x="492" y="405"/>
                  <a:pt x="545" y="405"/>
                </a:cubicBezTo>
                <a:cubicBezTo>
                  <a:pt x="556" y="405"/>
                  <a:pt x="577" y="405"/>
                  <a:pt x="577" y="416"/>
                </a:cubicBezTo>
                <a:cubicBezTo>
                  <a:pt x="577" y="427"/>
                  <a:pt x="556" y="423"/>
                  <a:pt x="545" y="426"/>
                </a:cubicBezTo>
                <a:cubicBezTo>
                  <a:pt x="473" y="502"/>
                  <a:pt x="582" y="395"/>
                  <a:pt x="492" y="458"/>
                </a:cubicBezTo>
                <a:cubicBezTo>
                  <a:pt x="474" y="471"/>
                  <a:pt x="413" y="526"/>
                  <a:pt x="396" y="544"/>
                </a:cubicBezTo>
                <a:cubicBezTo>
                  <a:pt x="370" y="622"/>
                  <a:pt x="381" y="586"/>
                  <a:pt x="364" y="650"/>
                </a:cubicBezTo>
                <a:cubicBezTo>
                  <a:pt x="371" y="671"/>
                  <a:pt x="369" y="698"/>
                  <a:pt x="385" y="714"/>
                </a:cubicBezTo>
                <a:cubicBezTo>
                  <a:pt x="479" y="808"/>
                  <a:pt x="633" y="825"/>
                  <a:pt x="759" y="842"/>
                </a:cubicBezTo>
                <a:cubicBezTo>
                  <a:pt x="954" y="835"/>
                  <a:pt x="1124" y="814"/>
                  <a:pt x="1313" y="800"/>
                </a:cubicBezTo>
                <a:cubicBezTo>
                  <a:pt x="1363" y="793"/>
                  <a:pt x="1413" y="785"/>
                  <a:pt x="1463" y="778"/>
                </a:cubicBezTo>
                <a:cubicBezTo>
                  <a:pt x="1485" y="775"/>
                  <a:pt x="1527" y="757"/>
                  <a:pt x="1527" y="757"/>
                </a:cubicBezTo>
                <a:cubicBezTo>
                  <a:pt x="1575" y="685"/>
                  <a:pt x="1551" y="711"/>
                  <a:pt x="1591" y="672"/>
                </a:cubicBezTo>
                <a:cubicBezTo>
                  <a:pt x="1586" y="636"/>
                  <a:pt x="1595" y="591"/>
                  <a:pt x="1569" y="565"/>
                </a:cubicBezTo>
                <a:cubicBezTo>
                  <a:pt x="1561" y="557"/>
                  <a:pt x="1547" y="559"/>
                  <a:pt x="1537" y="554"/>
                </a:cubicBezTo>
                <a:cubicBezTo>
                  <a:pt x="1515" y="542"/>
                  <a:pt x="1494" y="526"/>
                  <a:pt x="1473" y="512"/>
                </a:cubicBezTo>
                <a:cubicBezTo>
                  <a:pt x="1462" y="505"/>
                  <a:pt x="1453" y="494"/>
                  <a:pt x="1441" y="490"/>
                </a:cubicBezTo>
                <a:cubicBezTo>
                  <a:pt x="1420" y="483"/>
                  <a:pt x="1377" y="469"/>
                  <a:pt x="1377" y="469"/>
                </a:cubicBezTo>
                <a:cubicBezTo>
                  <a:pt x="1345" y="473"/>
                  <a:pt x="1249" y="480"/>
                  <a:pt x="1281" y="480"/>
                </a:cubicBezTo>
                <a:cubicBezTo>
                  <a:pt x="1317" y="480"/>
                  <a:pt x="1353" y="475"/>
                  <a:pt x="1388" y="469"/>
                </a:cubicBezTo>
                <a:cubicBezTo>
                  <a:pt x="1399" y="467"/>
                  <a:pt x="1409" y="462"/>
                  <a:pt x="1420" y="458"/>
                </a:cubicBezTo>
                <a:cubicBezTo>
                  <a:pt x="1427" y="447"/>
                  <a:pt x="1435" y="437"/>
                  <a:pt x="1441" y="426"/>
                </a:cubicBezTo>
                <a:cubicBezTo>
                  <a:pt x="1480" y="349"/>
                  <a:pt x="1389" y="351"/>
                  <a:pt x="1345" y="309"/>
                </a:cubicBezTo>
                <a:cubicBezTo>
                  <a:pt x="1471" y="299"/>
                  <a:pt x="1604" y="299"/>
                  <a:pt x="1697" y="202"/>
                </a:cubicBezTo>
                <a:cubicBezTo>
                  <a:pt x="1701" y="191"/>
                  <a:pt x="1720" y="136"/>
                  <a:pt x="1719" y="128"/>
                </a:cubicBezTo>
                <a:cubicBezTo>
                  <a:pt x="1717" y="118"/>
                  <a:pt x="1705" y="112"/>
                  <a:pt x="1697" y="106"/>
                </a:cubicBezTo>
                <a:cubicBezTo>
                  <a:pt x="1677" y="91"/>
                  <a:pt x="1633" y="64"/>
                  <a:pt x="1633" y="64"/>
                </a:cubicBezTo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/>
          <a:lstStyle/>
          <a:p>
            <a:pPr>
              <a:defRPr/>
            </a:pPr>
            <a:endParaRPr lang="vi-VN"/>
          </a:p>
        </p:txBody>
      </p:sp>
      <p:sp>
        <p:nvSpPr>
          <p:cNvPr id="14" name="WordArt 22">
            <a:extLst>
              <a:ext uri="{FF2B5EF4-FFF2-40B4-BE49-F238E27FC236}">
                <a16:creationId xmlns:a16="http://schemas.microsoft.com/office/drawing/2014/main" id="{51D7F280-C4BA-4BBE-BCA7-4AD0B6BCE5F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8538" y="401638"/>
            <a:ext cx="7119937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30000">
                      <a:srgbClr val="66008F"/>
                    </a:gs>
                    <a:gs pos="64999">
                      <a:srgbClr val="BA0066"/>
                    </a:gs>
                    <a:gs pos="89999">
                      <a:srgbClr val="FF0000"/>
                    </a:gs>
                    <a:gs pos="100000">
                      <a:srgbClr val="FF8200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QUY ƯỚC LỚP MÌNH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30000">
                    <a:srgbClr val="66008F"/>
                  </a:gs>
                  <a:gs pos="64999">
                    <a:srgbClr val="BA0066"/>
                  </a:gs>
                  <a:gs pos="89999">
                    <a:srgbClr val="FF0000"/>
                  </a:gs>
                  <a:gs pos="100000">
                    <a:srgbClr val="FF8200"/>
                  </a:gs>
                </a:gsLst>
                <a:lin ang="5400000" scaled="1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97A353-E628-4719-9C98-A2E0F32ED086}"/>
              </a:ext>
            </a:extLst>
          </p:cNvPr>
          <p:cNvSpPr txBox="1"/>
          <p:nvPr/>
        </p:nvSpPr>
        <p:spPr>
          <a:xfrm>
            <a:off x="457200" y="1447800"/>
            <a:ext cx="8389938" cy="600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nháp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pc="-1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spc="-1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  <a:defRPr/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Nhập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micro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camara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FontTx/>
              <a:buChar char="-"/>
              <a:defRPr/>
            </a:pP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cẩn</a:t>
            </a: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thận</a:t>
            </a:r>
            <a:r>
              <a:rPr lang="en-US" sz="3200" dirty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3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defRPr/>
            </a:pP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roup 12"/>
          <p:cNvGrpSpPr>
            <a:grpSpLocks/>
          </p:cNvGrpSpPr>
          <p:nvPr/>
        </p:nvGrpSpPr>
        <p:grpSpPr bwMode="auto">
          <a:xfrm>
            <a:off x="304800" y="533400"/>
            <a:ext cx="457200" cy="1246187"/>
            <a:chOff x="1295400" y="2667000"/>
            <a:chExt cx="457200" cy="1905000"/>
          </a:xfrm>
        </p:grpSpPr>
        <p:sp>
          <p:nvSpPr>
            <p:cNvPr id="8" name="Rectangle 7"/>
            <p:cNvSpPr/>
            <p:nvPr/>
          </p:nvSpPr>
          <p:spPr>
            <a:xfrm>
              <a:off x="1295400" y="2667000"/>
              <a:ext cx="457200" cy="11430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Flowchart: Process 8"/>
            <p:cNvSpPr/>
            <p:nvPr/>
          </p:nvSpPr>
          <p:spPr>
            <a:xfrm>
              <a:off x="1524000" y="3810000"/>
              <a:ext cx="46038" cy="7620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7772400" y="381000"/>
            <a:ext cx="431074" cy="1398587"/>
            <a:chOff x="2805590" y="2819400"/>
            <a:chExt cx="457200" cy="1905000"/>
          </a:xfrm>
        </p:grpSpPr>
        <p:sp>
          <p:nvSpPr>
            <p:cNvPr id="11" name="Rectangle 10"/>
            <p:cNvSpPr/>
            <p:nvPr/>
          </p:nvSpPr>
          <p:spPr>
            <a:xfrm>
              <a:off x="2805590" y="2819400"/>
              <a:ext cx="457200" cy="1143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>
            <a:xfrm>
              <a:off x="3034190" y="3962400"/>
              <a:ext cx="46038" cy="7620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3" name="TextBox 15"/>
          <p:cNvSpPr txBox="1">
            <a:spLocks noChangeArrowheads="1"/>
          </p:cNvSpPr>
          <p:nvPr/>
        </p:nvSpPr>
        <p:spPr bwMode="auto">
          <a:xfrm>
            <a:off x="0" y="1828800"/>
            <a:ext cx="1905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6629400" y="1828800"/>
            <a:ext cx="2514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50"/>
          <p:cNvSpPr txBox="1">
            <a:spLocks noChangeArrowheads="1"/>
          </p:cNvSpPr>
          <p:nvPr/>
        </p:nvSpPr>
        <p:spPr bwMode="auto">
          <a:xfrm>
            <a:off x="1275177" y="2209800"/>
            <a:ext cx="786882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 a.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Trẻ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quyền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mong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muốn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ý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kiến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riêng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về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các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vấn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đề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liên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quan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đến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trẻ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</a:t>
            </a:r>
            <a:endParaRPr lang="vi-VN" sz="2400" b="1" dirty="0">
              <a:solidFill>
                <a:srgbClr val="2108B8"/>
              </a:solidFill>
              <a:latin typeface="Times New Roman" pitchFamily="18" charset="0"/>
            </a:endParaRPr>
          </a:p>
        </p:txBody>
      </p:sp>
      <p:sp>
        <p:nvSpPr>
          <p:cNvPr id="16" name="Text Box 51"/>
          <p:cNvSpPr txBox="1">
            <a:spLocks noChangeArrowheads="1"/>
          </p:cNvSpPr>
          <p:nvPr/>
        </p:nvSpPr>
        <p:spPr bwMode="auto">
          <a:xfrm>
            <a:off x="1219200" y="2971800"/>
            <a:ext cx="76542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 b.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Cách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chia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sẻ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bày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tỏ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ý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kiến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phải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rõ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ràng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tôn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trọng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người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nghe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</a:t>
            </a:r>
            <a:endParaRPr lang="vi-VN" sz="2400" b="1" dirty="0">
              <a:solidFill>
                <a:srgbClr val="2108B8"/>
              </a:solidFill>
              <a:latin typeface="Times New Roman" pitchFamily="18" charset="0"/>
            </a:endParaRPr>
          </a:p>
        </p:txBody>
      </p:sp>
      <p:sp>
        <p:nvSpPr>
          <p:cNvPr id="17" name="Text Box 52"/>
          <p:cNvSpPr txBox="1">
            <a:spLocks noChangeArrowheads="1"/>
          </p:cNvSpPr>
          <p:nvPr/>
        </p:nvSpPr>
        <p:spPr bwMode="auto">
          <a:xfrm>
            <a:off x="1295400" y="3733800"/>
            <a:ext cx="7654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c.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Trẻ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cần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lắng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nghe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tôn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trọng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ý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kiến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người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khác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</a:t>
            </a:r>
            <a:endParaRPr lang="vi-VN" sz="2400" b="1" dirty="0">
              <a:solidFill>
                <a:srgbClr val="2108B8"/>
              </a:solidFill>
              <a:latin typeface="Times New Roman" pitchFamily="18" charset="0"/>
            </a:endParaRPr>
          </a:p>
        </p:txBody>
      </p:sp>
      <p:sp>
        <p:nvSpPr>
          <p:cNvPr id="18" name="Text Box 53"/>
          <p:cNvSpPr txBox="1">
            <a:spLocks noChangeArrowheads="1"/>
          </p:cNvSpPr>
          <p:nvPr/>
        </p:nvSpPr>
        <p:spPr bwMode="auto">
          <a:xfrm>
            <a:off x="1295400" y="4191000"/>
            <a:ext cx="72250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d.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Người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lớn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cần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lắng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nghe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ý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kiến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trẻ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</a:t>
            </a:r>
            <a:endParaRPr lang="vi-VN" sz="2400" b="1" dirty="0">
              <a:solidFill>
                <a:srgbClr val="2108B8"/>
              </a:solidFill>
              <a:latin typeface="Times New Roman" pitchFamily="18" charset="0"/>
            </a:endParaRPr>
          </a:p>
        </p:txBody>
      </p:sp>
      <p:sp>
        <p:nvSpPr>
          <p:cNvPr id="19" name="Text Box 5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371600" y="4724400"/>
            <a:ext cx="75826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đ.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Mọi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ý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muốn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trẻ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đều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phải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được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thực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hiện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</a:t>
            </a:r>
            <a:endParaRPr lang="vi-VN" sz="2400" b="1" dirty="0">
              <a:solidFill>
                <a:srgbClr val="2108B8"/>
              </a:solidFill>
              <a:latin typeface="Times New Roman" pitchFamily="18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143000" y="1447800"/>
            <a:ext cx="73425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fr-LU" sz="2400" b="1" dirty="0">
                <a:solidFill>
                  <a:srgbClr val="006600"/>
                </a:solidFill>
              </a:rPr>
              <a:t>* </a:t>
            </a:r>
            <a:r>
              <a:rPr lang="fr-LU" sz="2400" b="1" dirty="0" err="1">
                <a:solidFill>
                  <a:srgbClr val="006600"/>
                </a:solidFill>
              </a:rPr>
              <a:t>Hoaït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ñoäng</a:t>
            </a:r>
            <a:r>
              <a:rPr lang="fr-LU" sz="2400" b="1" dirty="0">
                <a:solidFill>
                  <a:srgbClr val="006600"/>
                </a:solidFill>
              </a:rPr>
              <a:t> 3: </a:t>
            </a:r>
            <a:r>
              <a:rPr lang="fr-LU" sz="2400" b="1" dirty="0" err="1">
                <a:solidFill>
                  <a:srgbClr val="006600"/>
                </a:solidFill>
              </a:rPr>
              <a:t>Baøy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toû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yù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kieán</a:t>
            </a:r>
            <a:r>
              <a:rPr lang="fr-LU" sz="2400" b="1" dirty="0">
                <a:solidFill>
                  <a:srgbClr val="006600"/>
                </a:solidFill>
              </a:rPr>
              <a:t> (</a:t>
            </a:r>
            <a:r>
              <a:rPr lang="fr-LU" sz="2400" b="1" dirty="0" err="1">
                <a:solidFill>
                  <a:srgbClr val="006600"/>
                </a:solidFill>
              </a:rPr>
              <a:t>baøi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taäp</a:t>
            </a:r>
            <a:r>
              <a:rPr lang="fr-LU" sz="2400" b="1" dirty="0">
                <a:solidFill>
                  <a:srgbClr val="006600"/>
                </a:solidFill>
              </a:rPr>
              <a:t> 2, SGK)</a:t>
            </a:r>
          </a:p>
        </p:txBody>
      </p:sp>
      <p:grpSp>
        <p:nvGrpSpPr>
          <p:cNvPr id="21" name="Group 12"/>
          <p:cNvGrpSpPr>
            <a:grpSpLocks/>
          </p:cNvGrpSpPr>
          <p:nvPr/>
        </p:nvGrpSpPr>
        <p:grpSpPr bwMode="auto">
          <a:xfrm>
            <a:off x="990600" y="2362200"/>
            <a:ext cx="152400" cy="533400"/>
            <a:chOff x="1295400" y="2667000"/>
            <a:chExt cx="457200" cy="1905000"/>
          </a:xfrm>
        </p:grpSpPr>
        <p:sp>
          <p:nvSpPr>
            <p:cNvPr id="22" name="Rectangle 21"/>
            <p:cNvSpPr/>
            <p:nvPr/>
          </p:nvSpPr>
          <p:spPr>
            <a:xfrm>
              <a:off x="1295400" y="2667000"/>
              <a:ext cx="457200" cy="11430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3" name="Flowchart: Process 22"/>
            <p:cNvSpPr/>
            <p:nvPr/>
          </p:nvSpPr>
          <p:spPr>
            <a:xfrm>
              <a:off x="1524000" y="3810000"/>
              <a:ext cx="46038" cy="7620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4" name="Group 12"/>
          <p:cNvGrpSpPr>
            <a:grpSpLocks/>
          </p:cNvGrpSpPr>
          <p:nvPr/>
        </p:nvGrpSpPr>
        <p:grpSpPr bwMode="auto">
          <a:xfrm>
            <a:off x="914400" y="3124200"/>
            <a:ext cx="152400" cy="533400"/>
            <a:chOff x="1295400" y="2667000"/>
            <a:chExt cx="457200" cy="1905000"/>
          </a:xfrm>
        </p:grpSpPr>
        <p:sp>
          <p:nvSpPr>
            <p:cNvPr id="25" name="Rectangle 24"/>
            <p:cNvSpPr/>
            <p:nvPr/>
          </p:nvSpPr>
          <p:spPr>
            <a:xfrm>
              <a:off x="1295400" y="2667000"/>
              <a:ext cx="457200" cy="11430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6" name="Flowchart: Process 25"/>
            <p:cNvSpPr/>
            <p:nvPr/>
          </p:nvSpPr>
          <p:spPr>
            <a:xfrm>
              <a:off x="1524000" y="3810000"/>
              <a:ext cx="46038" cy="7620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27" name="Group 12"/>
          <p:cNvGrpSpPr>
            <a:grpSpLocks/>
          </p:cNvGrpSpPr>
          <p:nvPr/>
        </p:nvGrpSpPr>
        <p:grpSpPr bwMode="auto">
          <a:xfrm>
            <a:off x="762000" y="3733800"/>
            <a:ext cx="152400" cy="457200"/>
            <a:chOff x="1295400" y="2667000"/>
            <a:chExt cx="457200" cy="1905000"/>
          </a:xfrm>
        </p:grpSpPr>
        <p:sp>
          <p:nvSpPr>
            <p:cNvPr id="28" name="Rectangle 27"/>
            <p:cNvSpPr/>
            <p:nvPr/>
          </p:nvSpPr>
          <p:spPr>
            <a:xfrm>
              <a:off x="1295400" y="2667000"/>
              <a:ext cx="457200" cy="11430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Flowchart: Process 28"/>
            <p:cNvSpPr/>
            <p:nvPr/>
          </p:nvSpPr>
          <p:spPr>
            <a:xfrm>
              <a:off x="1524000" y="3810000"/>
              <a:ext cx="46038" cy="7620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0" name="Group 12"/>
          <p:cNvGrpSpPr>
            <a:grpSpLocks/>
          </p:cNvGrpSpPr>
          <p:nvPr/>
        </p:nvGrpSpPr>
        <p:grpSpPr bwMode="auto">
          <a:xfrm>
            <a:off x="1295400" y="4267200"/>
            <a:ext cx="117762" cy="457200"/>
            <a:chOff x="1295400" y="2667000"/>
            <a:chExt cx="457200" cy="1905000"/>
          </a:xfrm>
        </p:grpSpPr>
        <p:sp>
          <p:nvSpPr>
            <p:cNvPr id="31" name="Rectangle 30"/>
            <p:cNvSpPr/>
            <p:nvPr/>
          </p:nvSpPr>
          <p:spPr>
            <a:xfrm>
              <a:off x="1295400" y="2667000"/>
              <a:ext cx="457200" cy="11430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2" name="Flowchart: Process 31"/>
            <p:cNvSpPr/>
            <p:nvPr/>
          </p:nvSpPr>
          <p:spPr>
            <a:xfrm>
              <a:off x="1524000" y="3810000"/>
              <a:ext cx="46038" cy="7620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990600" y="4724400"/>
            <a:ext cx="152400" cy="533400"/>
            <a:chOff x="2805590" y="2819400"/>
            <a:chExt cx="457200" cy="1905000"/>
          </a:xfrm>
        </p:grpSpPr>
        <p:sp>
          <p:nvSpPr>
            <p:cNvPr id="34" name="Rectangle 33"/>
            <p:cNvSpPr/>
            <p:nvPr/>
          </p:nvSpPr>
          <p:spPr>
            <a:xfrm>
              <a:off x="2805590" y="2819400"/>
              <a:ext cx="457200" cy="11430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Flowchart: Process 34"/>
            <p:cNvSpPr/>
            <p:nvPr/>
          </p:nvSpPr>
          <p:spPr>
            <a:xfrm>
              <a:off x="3034190" y="3962400"/>
              <a:ext cx="46038" cy="762000"/>
            </a:xfrm>
            <a:prstGeom prst="flowChart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0" y="528834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fr-LU" sz="2400" b="1" dirty="0">
                <a:solidFill>
                  <a:srgbClr val="006600"/>
                </a:solidFill>
              </a:rPr>
              <a:t>     * </a:t>
            </a:r>
            <a:r>
              <a:rPr lang="fr-LU" sz="2400" b="1" dirty="0" err="1">
                <a:solidFill>
                  <a:srgbClr val="006600"/>
                </a:solidFill>
              </a:rPr>
              <a:t>Keát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luaän</a:t>
            </a:r>
            <a:r>
              <a:rPr lang="fr-LU" sz="2400" b="1" dirty="0">
                <a:solidFill>
                  <a:srgbClr val="006600"/>
                </a:solidFill>
              </a:rPr>
              <a:t>: </a:t>
            </a:r>
            <a:r>
              <a:rPr lang="fr-LU" sz="2400" b="1" dirty="0" err="1">
                <a:solidFill>
                  <a:srgbClr val="006600"/>
                </a:solidFill>
              </a:rPr>
              <a:t>Caùc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yù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kieán</a:t>
            </a:r>
            <a:r>
              <a:rPr lang="fr-LU" sz="2400" b="1" dirty="0">
                <a:solidFill>
                  <a:srgbClr val="006600"/>
                </a:solidFill>
              </a:rPr>
              <a:t> (a), (b), (c), (d) </a:t>
            </a:r>
            <a:r>
              <a:rPr lang="fr-LU" sz="2400" b="1" dirty="0" err="1">
                <a:solidFill>
                  <a:srgbClr val="006600"/>
                </a:solidFill>
              </a:rPr>
              <a:t>laø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ñuùng</a:t>
            </a:r>
            <a:r>
              <a:rPr lang="fr-LU" sz="2400" b="1" dirty="0">
                <a:solidFill>
                  <a:srgbClr val="006600"/>
                </a:solidFill>
              </a:rPr>
              <a:t>. YÙ </a:t>
            </a:r>
            <a:r>
              <a:rPr lang="fr-LU" sz="2400" b="1" dirty="0" err="1">
                <a:solidFill>
                  <a:srgbClr val="006600"/>
                </a:solidFill>
              </a:rPr>
              <a:t>kieán</a:t>
            </a:r>
            <a:r>
              <a:rPr lang="fr-LU" sz="2400" b="1" dirty="0">
                <a:solidFill>
                  <a:srgbClr val="006600"/>
                </a:solidFill>
              </a:rPr>
              <a:t> (ñ) </a:t>
            </a:r>
            <a:r>
              <a:rPr lang="fr-LU" sz="2400" b="1" dirty="0" err="1">
                <a:solidFill>
                  <a:srgbClr val="006600"/>
                </a:solidFill>
              </a:rPr>
              <a:t>laø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sai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vì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chæ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coù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nhöõng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mong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muoán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thöïc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söï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coù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lôïi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cho</a:t>
            </a:r>
            <a:r>
              <a:rPr lang="fr-LU" sz="2400" b="1" dirty="0">
                <a:solidFill>
                  <a:srgbClr val="006600"/>
                </a:solidFill>
              </a:rPr>
              <a:t>  </a:t>
            </a:r>
            <a:r>
              <a:rPr lang="fr-LU" sz="2400" b="1" dirty="0" err="1">
                <a:solidFill>
                  <a:srgbClr val="006600"/>
                </a:solidFill>
              </a:rPr>
              <a:t>söï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phaùt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trieån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cuûa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chính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caùc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em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vaø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phuø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hôïp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vôùi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hoaøn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caûnh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thöïc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teá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cuûa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gia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ñình</a:t>
            </a:r>
            <a:r>
              <a:rPr lang="fr-LU" sz="2400" b="1" dirty="0">
                <a:solidFill>
                  <a:srgbClr val="006600"/>
                </a:solidFill>
              </a:rPr>
              <a:t>, </a:t>
            </a:r>
            <a:r>
              <a:rPr lang="fr-LU" sz="2400" b="1" dirty="0" err="1">
                <a:solidFill>
                  <a:srgbClr val="006600"/>
                </a:solidFill>
              </a:rPr>
              <a:t>cuûa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ñaát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nöôùc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môùi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caàn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ñöôïc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thöïc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hieän</a:t>
            </a:r>
            <a:r>
              <a:rPr lang="fr-LU" sz="2400" b="1" dirty="0">
                <a:solidFill>
                  <a:srgbClr val="0066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214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72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320"/>
                            </p:stCondLst>
                            <p:childTnLst>
                              <p:par>
                                <p:cTn id="3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480"/>
                            </p:stCondLst>
                            <p:childTnLst>
                              <p:par>
                                <p:cTn id="4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32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9760"/>
                            </p:stCondLst>
                            <p:childTnLst>
                              <p:par>
                                <p:cTn id="5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800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6" grpId="0"/>
      <p:bldP spid="17" grpId="0"/>
      <p:bldP spid="18" grpId="0"/>
      <p:bldP spid="19" grpId="0"/>
      <p:bldP spid="20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1981200"/>
            <a:ext cx="8991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LU" sz="2800" b="1" dirty="0">
                <a:solidFill>
                  <a:srgbClr val="2108B8"/>
                </a:solidFill>
              </a:rPr>
              <a:t>       * </a:t>
            </a:r>
            <a:r>
              <a:rPr lang="fr-LU" sz="2800" b="1" dirty="0" err="1">
                <a:solidFill>
                  <a:srgbClr val="2108B8"/>
                </a:solidFill>
              </a:rPr>
              <a:t>Em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coù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nhaän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xeùt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gì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moâi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tröôøng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lôùp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hoïc</a:t>
            </a:r>
            <a:r>
              <a:rPr lang="fr-LU" sz="2800" b="1" dirty="0">
                <a:solidFill>
                  <a:srgbClr val="2108B8"/>
                </a:solidFill>
              </a:rPr>
              <a:t>, </a:t>
            </a:r>
            <a:r>
              <a:rPr lang="fr-LU" sz="2800" b="1" dirty="0" err="1">
                <a:solidFill>
                  <a:srgbClr val="2108B8"/>
                </a:solidFill>
              </a:rPr>
              <a:t>tröôøng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hoïc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cuûa</a:t>
            </a:r>
            <a:r>
              <a:rPr lang="fr-LU" sz="2800" b="1" dirty="0">
                <a:solidFill>
                  <a:srgbClr val="2108B8"/>
                </a:solidFill>
              </a:rPr>
              <a:t> </a:t>
            </a:r>
            <a:r>
              <a:rPr lang="fr-LU" sz="2800" b="1" dirty="0" err="1">
                <a:solidFill>
                  <a:srgbClr val="2108B8"/>
                </a:solidFill>
              </a:rPr>
              <a:t>chuùng</a:t>
            </a:r>
            <a:r>
              <a:rPr lang="fr-LU" sz="2800" b="1" dirty="0">
                <a:solidFill>
                  <a:srgbClr val="2108B8"/>
                </a:solidFill>
              </a:rPr>
              <a:t> ta?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4290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   **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Em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haõy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baøy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toû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yù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kieán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vôùi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boá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meï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,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thaày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coâ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giaùo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,...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veà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nhöõng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vaán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ñeà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coù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lieân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quan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ñeán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baûn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thaân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   </a:t>
            </a:r>
            <a:r>
              <a:rPr lang="fr-LU" sz="2800" b="1" dirty="0" err="1">
                <a:solidFill>
                  <a:srgbClr val="006600"/>
                </a:solidFill>
                <a:latin typeface="VNI-Times" pitchFamily="2" charset="0"/>
              </a:rPr>
              <a:t>em</a:t>
            </a:r>
            <a:r>
              <a:rPr lang="fr-LU" sz="2800" b="1" dirty="0">
                <a:solidFill>
                  <a:srgbClr val="006600"/>
                </a:solidFill>
                <a:latin typeface="VNI-Times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865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533400" y="762000"/>
            <a:ext cx="8305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3600" b="1" u="sng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609600" y="3581400"/>
            <a:ext cx="83581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4000" u="sng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nhầm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672" y="0"/>
            <a:chExt cx="5760" cy="4320"/>
          </a:xfrm>
        </p:grpSpPr>
        <p:pic>
          <p:nvPicPr>
            <p:cNvPr id="5" name="Picture 9" descr="BD21325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72" y="4176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0" descr="BD21325_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72" y="0"/>
              <a:ext cx="5760" cy="14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1" descr="BD21325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288" y="192"/>
              <a:ext cx="144" cy="398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2" descr="BD21325_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72" y="0"/>
              <a:ext cx="153" cy="4224"/>
            </a:xfrm>
            <a:prstGeom prst="rect">
              <a:avLst/>
            </a:prstGeom>
            <a:gradFill rotWithShape="1">
              <a:gsLst>
                <a:gs pos="0">
                  <a:srgbClr val="FF00FF"/>
                </a:gs>
                <a:gs pos="50000">
                  <a:srgbClr val="FFFFFF"/>
                </a:gs>
                <a:gs pos="100000">
                  <a:srgbClr val="FF00F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87486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Box 6"/>
          <p:cNvSpPr txBox="1">
            <a:spLocks noChangeArrowheads="1"/>
          </p:cNvSpPr>
          <p:nvPr/>
        </p:nvSpPr>
        <p:spPr bwMode="auto">
          <a:xfrm>
            <a:off x="381000" y="685800"/>
            <a:ext cx="8610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3600" u="sng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600" u="sng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xiếc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TextBox 7"/>
          <p:cNvSpPr txBox="1">
            <a:spLocks noChangeArrowheads="1"/>
          </p:cNvSpPr>
          <p:nvPr/>
        </p:nvSpPr>
        <p:spPr bwMode="auto">
          <a:xfrm>
            <a:off x="381000" y="3200400"/>
            <a:ext cx="81534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4000" u="sng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u="sng" dirty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2648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flower-rose-013_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019440">
            <a:off x="3338513" y="4673600"/>
            <a:ext cx="1676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7701" name="dong mau lac hong pp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915400" y="65532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6705600" y="64008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</p:txBody>
      </p:sp>
      <p:pic>
        <p:nvPicPr>
          <p:cNvPr id="30725" name="Picture 4" descr="659204qfhni5vgx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7092950" y="-768350"/>
            <a:ext cx="4445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4" descr="659204qfhni5vgx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4650" y="538163"/>
            <a:ext cx="53975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4" descr="659204qfhni5vgx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 flipV="1">
            <a:off x="1600200" y="-685800"/>
            <a:ext cx="38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4" descr="659204qfhni5vgx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>
            <a:off x="8229600" y="533400"/>
            <a:ext cx="53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4" descr="659204qfhni5vgx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400000">
            <a:off x="1403350" y="5002213"/>
            <a:ext cx="550863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4" descr="659204qfhni5vgx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V="1">
            <a:off x="328613" y="3810000"/>
            <a:ext cx="50958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1" name="Picture 4" descr="659204qfhni5vgx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6246599" flipV="1">
            <a:off x="7312819" y="5179219"/>
            <a:ext cx="534987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2" name="Picture 4" descr="659204qfhni5vgxw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flipH="1" flipV="1">
            <a:off x="8148638" y="3657600"/>
            <a:ext cx="6143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3" name="Picture 2" descr="flower-rose-013_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4572000"/>
            <a:ext cx="1676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4" name="Picture 2" descr="flower-rose-013_0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19955">
            <a:off x="4789488" y="4687888"/>
            <a:ext cx="15240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5" name="Picture 17" descr="Obst100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295400" y="4419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6" name="Picture 24" descr="33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343400" y="5486400"/>
            <a:ext cx="915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7" name="WordArt 17"/>
          <p:cNvSpPr>
            <a:spLocks noChangeArrowheads="1" noChangeShapeType="1" noTextEdit="1"/>
          </p:cNvSpPr>
          <p:nvPr/>
        </p:nvSpPr>
        <p:spPr bwMode="auto">
          <a:xfrm>
            <a:off x="609600" y="1295400"/>
            <a:ext cx="7086600" cy="4343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</a:t>
            </a:r>
          </a:p>
          <a:p>
            <a:pPr algn="ctr"/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CÁC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EM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 !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7701"/>
                </p:tgtEl>
              </p:cMediaNode>
            </p:audio>
          </p:childTnLst>
        </p:cTn>
      </p:par>
    </p:tnLst>
    <p:bldLst>
      <p:bldP spid="1577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6" name="Picture 17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3738" y="5638800"/>
            <a:ext cx="9159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47" name="Picture 17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5702300"/>
            <a:ext cx="915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48" name="Picture 17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5664200"/>
            <a:ext cx="915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49" name="Picture 17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6963" y="5638800"/>
            <a:ext cx="9159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0" name="Picture 56" descr="chim bay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69025" y="4343400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1" name="Picture 13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5216525"/>
            <a:ext cx="915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2" name="Picture 15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013" y="5653088"/>
            <a:ext cx="9159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3" name="Picture 16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507038"/>
            <a:ext cx="915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4" name="Picture 17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5653088"/>
            <a:ext cx="915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5" name="Picture 19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2213" y="5437188"/>
            <a:ext cx="915987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56" name="Picture 20" descr="3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04225" y="5395913"/>
            <a:ext cx="9159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Picture 14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5181600" y="2971800"/>
            <a:ext cx="190500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8" name="WordArt 14"/>
          <p:cNvSpPr>
            <a:spLocks noChangeArrowheads="1" noChangeShapeType="1" noTextEdit="1"/>
          </p:cNvSpPr>
          <p:nvPr/>
        </p:nvSpPr>
        <p:spPr bwMode="auto">
          <a:xfrm>
            <a:off x="1524000" y="152400"/>
            <a:ext cx="6753225" cy="676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vi-VN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Ư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ƠNG NGẢI</a:t>
            </a:r>
          </a:p>
        </p:txBody>
      </p:sp>
      <p:sp>
        <p:nvSpPr>
          <p:cNvPr id="108559" name="WordArt 15"/>
          <p:cNvSpPr>
            <a:spLocks noChangeArrowheads="1" noChangeShapeType="1" noTextEdit="1"/>
          </p:cNvSpPr>
          <p:nvPr/>
        </p:nvSpPr>
        <p:spPr bwMode="auto">
          <a:xfrm>
            <a:off x="4076992" y="947738"/>
            <a:ext cx="3362325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ĐẠO ĐỨC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LỚP 4</a:t>
            </a:r>
          </a:p>
        </p:txBody>
      </p:sp>
      <p:sp>
        <p:nvSpPr>
          <p:cNvPr id="108560" name="WordArt 16"/>
          <p:cNvSpPr>
            <a:spLocks noChangeArrowheads="1" noChangeShapeType="1" noTextEdit="1"/>
          </p:cNvSpPr>
          <p:nvPr/>
        </p:nvSpPr>
        <p:spPr bwMode="auto">
          <a:xfrm>
            <a:off x="1219200" y="5791200"/>
            <a:ext cx="6705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</a:p>
        </p:txBody>
      </p:sp>
      <p:pic>
        <p:nvPicPr>
          <p:cNvPr id="18444" name="Picture 12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914400" y="1295400"/>
            <a:ext cx="1524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4" descr="Firewrk8"/>
          <p:cNvPicPr>
            <a:picLocks noChangeAspect="1" noChangeArrowheads="1"/>
          </p:cNvPicPr>
          <p:nvPr/>
        </p:nvPicPr>
        <p:blipFill>
          <a:blip r:embed="rId4">
            <a:lum bright="6000" contrast="30000"/>
          </a:blip>
          <a:srcRect/>
          <a:stretch>
            <a:fillRect/>
          </a:stretch>
        </p:blipFill>
        <p:spPr bwMode="auto">
          <a:xfrm>
            <a:off x="6934200" y="1524000"/>
            <a:ext cx="1905000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63" name="WordArt 19"/>
          <p:cNvSpPr>
            <a:spLocks noChangeArrowheads="1" noChangeShapeType="1" noTextEdit="1"/>
          </p:cNvSpPr>
          <p:nvPr/>
        </p:nvSpPr>
        <p:spPr bwMode="auto">
          <a:xfrm>
            <a:off x="381000" y="3200400"/>
            <a:ext cx="57912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BÀY TỎ Ý KIẾN .</a:t>
            </a:r>
          </a:p>
        </p:txBody>
      </p:sp>
      <p:pic>
        <p:nvPicPr>
          <p:cNvPr id="108564" name="Picture 65" descr="Firewrk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81000"/>
            <a:ext cx="21463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65" name="Picture 65" descr="Firewrk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97700" y="838200"/>
            <a:ext cx="21463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66" name="Picture 65" descr="Firewrk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4837113"/>
            <a:ext cx="21463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67" name="Picture 65" descr="Firewrk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1143000"/>
            <a:ext cx="21463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68" name="Picture 65" descr="Firewrk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5181600"/>
            <a:ext cx="21463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8569" name="Picture 25" descr="Picture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87450" y="1436688"/>
            <a:ext cx="1600200" cy="1416050"/>
          </a:xfrm>
          <a:prstGeom prst="rect">
            <a:avLst/>
          </a:prstGeom>
          <a:noFill/>
        </p:spPr>
      </p:pic>
      <p:pic>
        <p:nvPicPr>
          <p:cNvPr id="108570" name="Picture 26" descr="Picture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48625" y="647149"/>
            <a:ext cx="1600200" cy="1416050"/>
          </a:xfrm>
          <a:prstGeom prst="rect">
            <a:avLst/>
          </a:prstGeom>
          <a:noFill/>
        </p:spPr>
      </p:pic>
      <p:pic>
        <p:nvPicPr>
          <p:cNvPr id="108571" name="Picture 27" descr="Picture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4425" y="2400300"/>
            <a:ext cx="1600200" cy="1416050"/>
          </a:xfrm>
          <a:prstGeom prst="rect">
            <a:avLst/>
          </a:prstGeom>
          <a:noFill/>
        </p:spPr>
      </p:pic>
      <p:pic>
        <p:nvPicPr>
          <p:cNvPr id="108572" name="Picture 28" descr="Picture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81688" y="2384425"/>
            <a:ext cx="1600200" cy="1416050"/>
          </a:xfrm>
          <a:prstGeom prst="rect">
            <a:avLst/>
          </a:prstGeom>
          <a:noFill/>
        </p:spPr>
      </p:pic>
      <p:pic>
        <p:nvPicPr>
          <p:cNvPr id="108573" name="Picture 29" descr="Picture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9588" y="4821238"/>
            <a:ext cx="1600200" cy="1416050"/>
          </a:xfrm>
          <a:prstGeom prst="rect">
            <a:avLst/>
          </a:prstGeom>
          <a:noFill/>
        </p:spPr>
      </p:pic>
      <p:pic>
        <p:nvPicPr>
          <p:cNvPr id="108574" name="Picture 30" descr="Picture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85138" y="2949575"/>
            <a:ext cx="1600200" cy="1416050"/>
          </a:xfrm>
          <a:prstGeom prst="rect">
            <a:avLst/>
          </a:prstGeom>
          <a:noFill/>
        </p:spPr>
      </p:pic>
      <p:pic>
        <p:nvPicPr>
          <p:cNvPr id="108575" name="Picture 31" descr="Picture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2949575"/>
            <a:ext cx="1600200" cy="1416050"/>
          </a:xfrm>
          <a:prstGeom prst="rect">
            <a:avLst/>
          </a:prstGeom>
          <a:noFill/>
        </p:spPr>
      </p:pic>
      <p:sp>
        <p:nvSpPr>
          <p:cNvPr id="108576" name="AutoShape 32"/>
          <p:cNvSpPr>
            <a:spLocks noChangeArrowheads="1"/>
          </p:cNvSpPr>
          <p:nvPr/>
        </p:nvSpPr>
        <p:spPr bwMode="auto">
          <a:xfrm>
            <a:off x="2990850" y="1776413"/>
            <a:ext cx="3005138" cy="2643187"/>
          </a:xfrm>
          <a:prstGeom prst="star32">
            <a:avLst>
              <a:gd name="adj" fmla="val 2301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085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6" grpId="0" animBg="1"/>
      <p:bldP spid="10857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Em yeu truong em - Cao Thuy Duong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9571" name="Rectangle 2"/>
          <p:cNvSpPr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0" y="259080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fr-L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574" name="WordArt 6"/>
          <p:cNvSpPr>
            <a:spLocks noChangeArrowheads="1" noChangeShapeType="1" noTextEdit="1"/>
          </p:cNvSpPr>
          <p:nvPr/>
        </p:nvSpPr>
        <p:spPr bwMode="auto">
          <a:xfrm>
            <a:off x="228600" y="1524000"/>
            <a:ext cx="4086225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KIỂM TRA BÀI CŨ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37338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8"/>
                </p:tgtEl>
              </p:cMediaNode>
            </p:audio>
          </p:childTnLst>
        </p:cTn>
      </p:par>
    </p:tnLst>
    <p:bldLst>
      <p:bldP spid="140293" grpId="0"/>
      <p:bldP spid="109574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can0128"/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28800"/>
            <a:ext cx="9144000" cy="5029200"/>
          </a:xfrm>
          <a:noFill/>
          <a:ln>
            <a:solidFill>
              <a:srgbClr val="FF0000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0" y="114300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EC8CC947-EF01-47C7-B2F8-02BDF0C56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76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210682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0" y="106680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0" y="259080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0" y="35814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0" y="4114800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xiếc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0" y="5472112"/>
            <a:ext cx="91440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600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66800" y="21336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4123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1268" grpId="0"/>
      <p:bldP spid="11269" grpId="0"/>
      <p:bldP spid="11270" grpId="0"/>
      <p:bldP spid="11271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0" y="106680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11268" name="TextBox 2"/>
          <p:cNvSpPr txBox="1">
            <a:spLocks noChangeArrowheads="1"/>
          </p:cNvSpPr>
          <p:nvPr/>
        </p:nvSpPr>
        <p:spPr bwMode="auto">
          <a:xfrm>
            <a:off x="0" y="2209800"/>
            <a:ext cx="9144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0" y="35814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270" name="TextBox 5"/>
          <p:cNvSpPr txBox="1">
            <a:spLocks noChangeArrowheads="1"/>
          </p:cNvSpPr>
          <p:nvPr/>
        </p:nvSpPr>
        <p:spPr bwMode="auto">
          <a:xfrm>
            <a:off x="0" y="4648200"/>
            <a:ext cx="91440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xiếc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6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600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3124200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4114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lầm</a:t>
            </a:r>
            <a:r>
              <a:rPr lang="fr-L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5626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VNI-Times" pitchFamily="2" charset="0"/>
              </a:rPr>
              <a:t>*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Em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seõ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xin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boá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meï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cho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em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ñöôïc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ñi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xem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</a:rPr>
              <a:t>xieác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23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0" y="1066800"/>
            <a:ext cx="914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0" y="2133600"/>
            <a:ext cx="914400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>
                <a:solidFill>
                  <a:srgbClr val="2108B8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5334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600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3505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*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Em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noùi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vôùi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ngöôøi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toå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chöùc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veà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nguyeän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voïng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vaø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khaû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naêng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cuûa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mình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VNI-Times" pitchFamily="2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4495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5.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Ñieàu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gì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seõ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xaûy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ra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neáu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em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khoâng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ñöôïc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baøy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toû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yù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kieán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veà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nhöõng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vieäc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coù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lieân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quan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ñeán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baûn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thaân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em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vaø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lôùp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 </a:t>
            </a:r>
            <a:r>
              <a:rPr lang="fr-LU" sz="2800" b="1" dirty="0" err="1">
                <a:solidFill>
                  <a:srgbClr val="2108B8"/>
                </a:solidFill>
                <a:latin typeface="VNI-Times" pitchFamily="2" charset="0"/>
              </a:rPr>
              <a:t>em</a:t>
            </a:r>
            <a:r>
              <a:rPr lang="fr-LU" sz="2800" b="1" dirty="0">
                <a:solidFill>
                  <a:srgbClr val="2108B8"/>
                </a:solidFill>
                <a:latin typeface="VNI-Times" pitchFamily="2" charset="0"/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5473005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*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Neáu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em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khoâng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baøy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toû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yù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kieán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cuûa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mình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,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moïi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ngöôøi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seõ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khoâng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hieåu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vaø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ñöa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ra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nhöõng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quyeát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ñònh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khoâng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phuø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vôùi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nhu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caàu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,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mong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muoán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cuûa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 </a:t>
            </a:r>
            <a:r>
              <a:rPr lang="fr-LU" sz="2800" b="1" dirty="0" err="1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mình</a:t>
            </a:r>
            <a:r>
              <a:rPr lang="fr-LU" sz="2800" b="1" dirty="0">
                <a:solidFill>
                  <a:srgbClr val="C00000"/>
                </a:solidFill>
                <a:latin typeface="VNI-Times" pitchFamily="2" charset="0"/>
                <a:cs typeface="Times New Roman" pitchFamily="18" charset="0"/>
              </a:rPr>
              <a:t>...</a:t>
            </a:r>
            <a:endParaRPr lang="en-US" sz="2800" b="1" dirty="0">
              <a:solidFill>
                <a:srgbClr val="C00000"/>
              </a:solidFill>
              <a:latin typeface="VNI-Times" pitchFamily="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23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0" y="1905000"/>
            <a:ext cx="9144000" cy="23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25000"/>
              </a:spcBef>
            </a:pPr>
            <a:r>
              <a:rPr lang="fr-LU" sz="2800" b="1" dirty="0">
                <a:solidFill>
                  <a:srgbClr val="0000CC"/>
                </a:solidFill>
              </a:rPr>
              <a:t>- </a:t>
            </a:r>
            <a:r>
              <a:rPr lang="fr-LU" sz="2800" b="1" dirty="0" err="1">
                <a:solidFill>
                  <a:srgbClr val="0000CC"/>
                </a:solidFill>
              </a:rPr>
              <a:t>Trong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moïi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tình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huoáng</a:t>
            </a:r>
            <a:r>
              <a:rPr lang="fr-LU" sz="2800" b="1" dirty="0">
                <a:solidFill>
                  <a:srgbClr val="0000CC"/>
                </a:solidFill>
              </a:rPr>
              <a:t>, </a:t>
            </a:r>
            <a:r>
              <a:rPr lang="fr-LU" sz="2800" b="1" dirty="0" err="1">
                <a:solidFill>
                  <a:srgbClr val="0000CC"/>
                </a:solidFill>
              </a:rPr>
              <a:t>em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neân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noùi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roõ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ñeå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moïi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ngöôøi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xung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quanh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hieåu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veà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khaû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naêng</a:t>
            </a:r>
            <a:r>
              <a:rPr lang="fr-LU" sz="2800" b="1" dirty="0">
                <a:solidFill>
                  <a:srgbClr val="0000CC"/>
                </a:solidFill>
              </a:rPr>
              <a:t>, </a:t>
            </a:r>
            <a:r>
              <a:rPr lang="fr-LU" sz="2800" b="1" dirty="0" err="1">
                <a:solidFill>
                  <a:srgbClr val="0000CC"/>
                </a:solidFill>
              </a:rPr>
              <a:t>nhu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caàu</a:t>
            </a:r>
            <a:r>
              <a:rPr lang="fr-LU" sz="2800" b="1" dirty="0">
                <a:solidFill>
                  <a:srgbClr val="0000CC"/>
                </a:solidFill>
              </a:rPr>
              <a:t>, </a:t>
            </a:r>
            <a:r>
              <a:rPr lang="fr-LU" sz="2800" b="1" dirty="0" err="1">
                <a:solidFill>
                  <a:srgbClr val="0000CC"/>
                </a:solidFill>
              </a:rPr>
              <a:t>mong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muoán</a:t>
            </a:r>
            <a:r>
              <a:rPr lang="fr-LU" sz="2800" b="1" dirty="0">
                <a:solidFill>
                  <a:srgbClr val="0000CC"/>
                </a:solidFill>
              </a:rPr>
              <a:t>, </a:t>
            </a:r>
            <a:r>
              <a:rPr lang="fr-LU" sz="2800" b="1" dirty="0" err="1">
                <a:solidFill>
                  <a:srgbClr val="0000CC"/>
                </a:solidFill>
              </a:rPr>
              <a:t>yù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kieán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cuûa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em</a:t>
            </a:r>
            <a:r>
              <a:rPr lang="fr-LU" sz="2800" b="1" dirty="0">
                <a:solidFill>
                  <a:srgbClr val="0000CC"/>
                </a:solidFill>
              </a:rPr>
              <a:t>. </a:t>
            </a:r>
            <a:r>
              <a:rPr lang="fr-LU" sz="2800" b="1" dirty="0" err="1">
                <a:solidFill>
                  <a:srgbClr val="0000CC"/>
                </a:solidFill>
              </a:rPr>
              <a:t>Ñieàu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ñoù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coù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lôïi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cho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em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vaø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cho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moïi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ngöôøi</a:t>
            </a:r>
            <a:r>
              <a:rPr lang="fr-LU" sz="2800" b="1" dirty="0">
                <a:solidFill>
                  <a:srgbClr val="0000CC"/>
                </a:solidFill>
              </a:rPr>
              <a:t>.</a:t>
            </a:r>
          </a:p>
          <a:p>
            <a:pPr algn="just" eaLnBrk="1" hangingPunct="1">
              <a:spcBef>
                <a:spcPct val="25000"/>
              </a:spcBef>
            </a:pPr>
            <a:r>
              <a:rPr lang="fr-LU" sz="2800" b="1" dirty="0">
                <a:solidFill>
                  <a:srgbClr val="0000CC"/>
                </a:solidFill>
              </a:rPr>
              <a:t>- </a:t>
            </a:r>
            <a:r>
              <a:rPr lang="fr-LU" sz="2800" b="1" dirty="0" err="1">
                <a:solidFill>
                  <a:srgbClr val="0000CC"/>
                </a:solidFill>
              </a:rPr>
              <a:t>Moãi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ngöôøi</a:t>
            </a:r>
            <a:r>
              <a:rPr lang="fr-LU" sz="2800" b="1" dirty="0">
                <a:solidFill>
                  <a:srgbClr val="0000CC"/>
                </a:solidFill>
              </a:rPr>
              <a:t>, </a:t>
            </a:r>
            <a:r>
              <a:rPr lang="fr-LU" sz="2800" b="1" dirty="0" err="1">
                <a:solidFill>
                  <a:srgbClr val="0000CC"/>
                </a:solidFill>
              </a:rPr>
              <a:t>moãi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treû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em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coù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quyeàn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coù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yù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kieán</a:t>
            </a:r>
            <a:r>
              <a:rPr lang="fr-LU" sz="2800" b="1" dirty="0">
                <a:solidFill>
                  <a:srgbClr val="0000CC"/>
                </a:solidFill>
              </a:rPr>
              <a:t>  </a:t>
            </a:r>
            <a:r>
              <a:rPr lang="fr-LU" sz="2800" b="1" dirty="0" err="1">
                <a:solidFill>
                  <a:srgbClr val="0000CC"/>
                </a:solidFill>
              </a:rPr>
              <a:t>rieâng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vaø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caàn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baøy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toû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yù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kieán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cuûa</a:t>
            </a:r>
            <a:r>
              <a:rPr lang="fr-LU" sz="2800" b="1" dirty="0">
                <a:solidFill>
                  <a:srgbClr val="0000CC"/>
                </a:solidFill>
              </a:rPr>
              <a:t> </a:t>
            </a:r>
            <a:r>
              <a:rPr lang="fr-LU" sz="2800" b="1" dirty="0" err="1">
                <a:solidFill>
                  <a:srgbClr val="0000CC"/>
                </a:solidFill>
              </a:rPr>
              <a:t>mình</a:t>
            </a:r>
            <a:r>
              <a:rPr lang="fr-LU" sz="2800" b="1" dirty="0">
                <a:solidFill>
                  <a:srgbClr val="0000CC"/>
                </a:solidFill>
              </a:rPr>
              <a:t>. 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295400"/>
            <a:ext cx="16995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5000"/>
              </a:spcBef>
            </a:pPr>
            <a:r>
              <a:rPr lang="fr-LU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fr-LU" sz="32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LU" sz="32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endParaRPr lang="fr-LU" sz="32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9144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4572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0" y="4267200"/>
            <a:ext cx="220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32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u="sng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200" b="1" u="sng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800600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          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Mỗi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trẻ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đều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quyền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mong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kiến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riêng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về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việc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liên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quan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đến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trẻ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cần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mạnh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dạn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sẻ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bày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tỏ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kiến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mong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mình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xung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quanh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cách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rõ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ràng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lễ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độ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4385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6" grpId="0"/>
      <p:bldP spid="2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Em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hãy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nhận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xét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về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những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hành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vi,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việc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làm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từng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bạn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trong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mỗi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trường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hợp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dưới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đây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:</a:t>
            </a:r>
            <a:endParaRPr lang="vi-VN" sz="2400" b="1" dirty="0">
              <a:solidFill>
                <a:srgbClr val="2108B8"/>
              </a:solidFill>
              <a:latin typeface="Times New Roman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25908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a.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Bạn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Dung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rất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thích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múa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hát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Vì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vậy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bạn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đã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ghi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tên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tham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gia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vào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đội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văn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nghệ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của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lớp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</a:t>
            </a:r>
            <a:endParaRPr lang="vi-VN" sz="2400" b="1" dirty="0">
              <a:solidFill>
                <a:srgbClr val="2108B8"/>
              </a:solidFill>
              <a:latin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3429000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b.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Để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chuẩn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bị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cho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buổi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liên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hoan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lớp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các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bạn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phân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công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Hồng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mang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khăn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trải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bàn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Hồng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rất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lo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lắng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vì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nhà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mình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không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khăn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nhưng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lại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ngại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không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dám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nói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</a:t>
            </a:r>
            <a:endParaRPr lang="vi-VN" sz="2400" b="1" dirty="0">
              <a:solidFill>
                <a:srgbClr val="2108B8"/>
              </a:solidFill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4648200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c.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Khánh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đòi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bố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mẹ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mua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cho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một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chiếc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cặp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mới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và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nói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sẽ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không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đi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học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nếu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không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có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cặp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2108B8"/>
                </a:solidFill>
                <a:latin typeface="Times New Roman" pitchFamily="18" charset="0"/>
              </a:rPr>
              <a:t>mới</a:t>
            </a:r>
            <a:r>
              <a:rPr lang="en-US" sz="2400" b="1" dirty="0">
                <a:solidFill>
                  <a:srgbClr val="2108B8"/>
                </a:solidFill>
                <a:latin typeface="Times New Roman" pitchFamily="18" charset="0"/>
              </a:rPr>
              <a:t>.</a:t>
            </a:r>
            <a:endParaRPr lang="vi-VN" sz="2400" b="1" dirty="0">
              <a:solidFill>
                <a:srgbClr val="2108B8"/>
              </a:solidFill>
              <a:latin typeface="Times New Roman" pitchFamily="18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0" y="1295400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30000"/>
              </a:spcBef>
            </a:pPr>
            <a:r>
              <a:rPr lang="fr-LU" sz="2400" b="1" dirty="0">
                <a:solidFill>
                  <a:srgbClr val="006600"/>
                </a:solidFill>
              </a:rPr>
              <a:t>* </a:t>
            </a:r>
            <a:r>
              <a:rPr lang="fr-LU" sz="2400" b="1" dirty="0" err="1">
                <a:solidFill>
                  <a:srgbClr val="006600"/>
                </a:solidFill>
              </a:rPr>
              <a:t>Hoaït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ñoäng</a:t>
            </a:r>
            <a:r>
              <a:rPr lang="fr-LU" sz="2400" b="1" dirty="0">
                <a:solidFill>
                  <a:srgbClr val="006600"/>
                </a:solidFill>
              </a:rPr>
              <a:t> 2: </a:t>
            </a:r>
            <a:r>
              <a:rPr lang="fr-LU" sz="2400" b="1" dirty="0" err="1">
                <a:solidFill>
                  <a:srgbClr val="006600"/>
                </a:solidFill>
              </a:rPr>
              <a:t>Thaûo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luaän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nhoùm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ñoâi</a:t>
            </a:r>
            <a:r>
              <a:rPr lang="fr-LU" sz="2400" b="1" dirty="0">
                <a:solidFill>
                  <a:srgbClr val="006600"/>
                </a:solidFill>
              </a:rPr>
              <a:t> (</a:t>
            </a:r>
            <a:r>
              <a:rPr lang="fr-LU" sz="2400" b="1" dirty="0" err="1">
                <a:solidFill>
                  <a:srgbClr val="006600"/>
                </a:solidFill>
              </a:rPr>
              <a:t>baøi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taäp</a:t>
            </a:r>
            <a:r>
              <a:rPr lang="fr-LU" sz="2400" b="1" dirty="0">
                <a:solidFill>
                  <a:srgbClr val="006600"/>
                </a:solidFill>
              </a:rPr>
              <a:t> 1, SGK)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0" y="838200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tỏ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38100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đức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565767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fr-LU" sz="2400" b="1" dirty="0">
                <a:solidFill>
                  <a:srgbClr val="FF3300"/>
                </a:solidFill>
              </a:rPr>
              <a:t>     </a:t>
            </a:r>
            <a:r>
              <a:rPr lang="fr-LU" sz="2400" b="1" dirty="0" err="1">
                <a:solidFill>
                  <a:srgbClr val="006600"/>
                </a:solidFill>
              </a:rPr>
              <a:t>Keát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luaän</a:t>
            </a:r>
            <a:r>
              <a:rPr lang="fr-LU" sz="2400" b="1" dirty="0">
                <a:solidFill>
                  <a:srgbClr val="006600"/>
                </a:solidFill>
              </a:rPr>
              <a:t>: </a:t>
            </a:r>
            <a:r>
              <a:rPr lang="fr-LU" sz="2400" b="1" dirty="0" err="1">
                <a:solidFill>
                  <a:srgbClr val="006600"/>
                </a:solidFill>
              </a:rPr>
              <a:t>Vieäc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laøm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cuûa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baïn</a:t>
            </a:r>
            <a:r>
              <a:rPr lang="fr-LU" sz="2400" b="1" dirty="0">
                <a:solidFill>
                  <a:srgbClr val="006600"/>
                </a:solidFill>
              </a:rPr>
              <a:t> Dung </a:t>
            </a:r>
            <a:r>
              <a:rPr lang="fr-LU" sz="2400" b="1" dirty="0" err="1">
                <a:solidFill>
                  <a:srgbClr val="006600"/>
                </a:solidFill>
              </a:rPr>
              <a:t>laø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ñuùng</a:t>
            </a:r>
            <a:r>
              <a:rPr lang="fr-LU" sz="2400" b="1" dirty="0">
                <a:solidFill>
                  <a:srgbClr val="006600"/>
                </a:solidFill>
              </a:rPr>
              <a:t>, </a:t>
            </a:r>
            <a:r>
              <a:rPr lang="fr-LU" sz="2400" b="1" dirty="0" err="1">
                <a:solidFill>
                  <a:srgbClr val="006600"/>
                </a:solidFill>
              </a:rPr>
              <a:t>vì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baïn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ñaõ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bieát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baøy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toû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mong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muoán</a:t>
            </a:r>
            <a:r>
              <a:rPr lang="fr-LU" sz="2400" b="1" dirty="0">
                <a:solidFill>
                  <a:srgbClr val="006600"/>
                </a:solidFill>
              </a:rPr>
              <a:t>, </a:t>
            </a:r>
            <a:r>
              <a:rPr lang="fr-LU" sz="2400" b="1" dirty="0" err="1">
                <a:solidFill>
                  <a:srgbClr val="006600"/>
                </a:solidFill>
              </a:rPr>
              <a:t>nguyeän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voïng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cuûa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mình</a:t>
            </a:r>
            <a:r>
              <a:rPr lang="fr-LU" sz="2400" b="1" dirty="0">
                <a:solidFill>
                  <a:srgbClr val="006600"/>
                </a:solidFill>
              </a:rPr>
              <a:t>. </a:t>
            </a:r>
            <a:r>
              <a:rPr lang="fr-LU" sz="2400" b="1" dirty="0" err="1">
                <a:solidFill>
                  <a:srgbClr val="006600"/>
                </a:solidFill>
              </a:rPr>
              <a:t>Coøn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vieäc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laøm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cuûa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caùc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baïn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Hoàng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vaø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Khaùnh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laø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chưa</a:t>
            </a:r>
            <a:r>
              <a:rPr lang="fr-LU" sz="2400" b="1" dirty="0">
                <a:solidFill>
                  <a:srgbClr val="006600"/>
                </a:solidFill>
              </a:rPr>
              <a:t> </a:t>
            </a:r>
            <a:r>
              <a:rPr lang="fr-LU" sz="2400" b="1" dirty="0" err="1">
                <a:solidFill>
                  <a:srgbClr val="006600"/>
                </a:solidFill>
              </a:rPr>
              <a:t>ñuùng</a:t>
            </a:r>
            <a:r>
              <a:rPr lang="fr-LU" sz="2400" b="1" dirty="0">
                <a:solidFill>
                  <a:srgbClr val="0066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539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1233</Words>
  <Application>Microsoft Office PowerPoint</Application>
  <PresentationFormat>On-screen Show (4:3)</PresentationFormat>
  <Paragraphs>92</Paragraphs>
  <Slides>14</Slides>
  <Notes>3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Impact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DELL</cp:lastModifiedBy>
  <cp:revision>35</cp:revision>
  <dcterms:created xsi:type="dcterms:W3CDTF">2016-09-21T02:25:25Z</dcterms:created>
  <dcterms:modified xsi:type="dcterms:W3CDTF">2021-08-22T15:33:51Z</dcterms:modified>
</cp:coreProperties>
</file>