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84" r:id="rId3"/>
    <p:sldId id="287" r:id="rId4"/>
    <p:sldId id="265" r:id="rId5"/>
    <p:sldId id="273" r:id="rId6"/>
    <p:sldId id="271" r:id="rId7"/>
    <p:sldId id="266" r:id="rId8"/>
    <p:sldId id="267" r:id="rId9"/>
    <p:sldId id="268" r:id="rId10"/>
    <p:sldId id="274" r:id="rId11"/>
    <p:sldId id="291" r:id="rId12"/>
    <p:sldId id="290" r:id="rId13"/>
    <p:sldId id="289" r:id="rId14"/>
    <p:sldId id="28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678"/>
    <a:srgbClr val="D3EC40"/>
    <a:srgbClr val="318F41"/>
    <a:srgbClr val="6C6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737" autoAdjust="0"/>
  </p:normalViewPr>
  <p:slideViewPr>
    <p:cSldViewPr>
      <p:cViewPr>
        <p:scale>
          <a:sx n="78" d="100"/>
          <a:sy n="78" d="100"/>
        </p:scale>
        <p:origin x="-113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9AB3B-0201-42AB-B058-24819F448C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5F4F82-653D-4C45-865A-CE634DF36B31}">
      <dgm:prSet/>
      <dgm:spPr/>
      <dgm:t>
        <a:bodyPr/>
        <a:lstStyle/>
        <a:p>
          <a:pPr rtl="0"/>
          <a:r>
            <a:rPr lang="en-US" smtClean="0"/>
            <a:t>Mục tiêu bài học</a:t>
          </a:r>
          <a:endParaRPr lang="en-US"/>
        </a:p>
      </dgm:t>
    </dgm:pt>
    <dgm:pt modelId="{73B632AF-46C5-4ECB-85E7-7753E53CF6AC}" type="parTrans" cxnId="{EACB47E3-C827-4B08-B865-6AEA47F8C849}">
      <dgm:prSet/>
      <dgm:spPr/>
      <dgm:t>
        <a:bodyPr/>
        <a:lstStyle/>
        <a:p>
          <a:endParaRPr lang="en-US"/>
        </a:p>
      </dgm:t>
    </dgm:pt>
    <dgm:pt modelId="{C0BD3E09-59A3-4CFD-AAEE-21AFA1DC9572}" type="sibTrans" cxnId="{EACB47E3-C827-4B08-B865-6AEA47F8C849}">
      <dgm:prSet/>
      <dgm:spPr/>
      <dgm:t>
        <a:bodyPr/>
        <a:lstStyle/>
        <a:p>
          <a:endParaRPr lang="en-US"/>
        </a:p>
      </dgm:t>
    </dgm:pt>
    <dgm:pt modelId="{2B19EC0F-68FF-4FEF-874E-42EEF5FAA945}" type="pres">
      <dgm:prSet presAssocID="{4C59AB3B-0201-42AB-B058-24819F448C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FE54B-CCC6-45FA-B9F5-8A74D98C6A9F}" type="pres">
      <dgm:prSet presAssocID="{9E5F4F82-653D-4C45-865A-CE634DF36B3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CC67A0-F081-4268-9347-CBED9C64E0E3}" type="presOf" srcId="{4C59AB3B-0201-42AB-B058-24819F448C78}" destId="{2B19EC0F-68FF-4FEF-874E-42EEF5FAA945}" srcOrd="0" destOrd="0" presId="urn:microsoft.com/office/officeart/2005/8/layout/vList2"/>
    <dgm:cxn modelId="{0B690CC1-054E-4172-A50B-A91D9307B70E}" type="presOf" srcId="{9E5F4F82-653D-4C45-865A-CE634DF36B31}" destId="{E10FE54B-CCC6-45FA-B9F5-8A74D98C6A9F}" srcOrd="0" destOrd="0" presId="urn:microsoft.com/office/officeart/2005/8/layout/vList2"/>
    <dgm:cxn modelId="{EACB47E3-C827-4B08-B865-6AEA47F8C849}" srcId="{4C59AB3B-0201-42AB-B058-24819F448C78}" destId="{9E5F4F82-653D-4C45-865A-CE634DF36B31}" srcOrd="0" destOrd="0" parTransId="{73B632AF-46C5-4ECB-85E7-7753E53CF6AC}" sibTransId="{C0BD3E09-59A3-4CFD-AAEE-21AFA1DC9572}"/>
    <dgm:cxn modelId="{628433A9-86A6-4060-9DA9-FF88BFE73684}" type="presParOf" srcId="{2B19EC0F-68FF-4FEF-874E-42EEF5FAA945}" destId="{E10FE54B-CCC6-45FA-B9F5-8A74D98C6A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0FE54B-CCC6-45FA-B9F5-8A74D98C6A9F}">
      <dsp:nvSpPr>
        <dsp:cNvPr id="0" name=""/>
        <dsp:cNvSpPr/>
      </dsp:nvSpPr>
      <dsp:spPr>
        <a:xfrm>
          <a:off x="0" y="10229"/>
          <a:ext cx="1447800" cy="2646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smtClean="0"/>
            <a:t>Mục tiêu bài học</a:t>
          </a:r>
          <a:endParaRPr lang="en-US" sz="3900" kern="1200"/>
        </a:p>
      </dsp:txBody>
      <dsp:txXfrm>
        <a:off x="70676" y="80905"/>
        <a:ext cx="1306448" cy="2505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8105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Kĩ</a:t>
            </a:r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thuật</a:t>
            </a:r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-</a:t>
            </a:r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4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D3EC4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058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301678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(T2)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301678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9700" y="5387975"/>
            <a:ext cx="8991600" cy="1470025"/>
            <a:chOff x="96" y="3394"/>
            <a:chExt cx="5664" cy="926"/>
          </a:xfrm>
        </p:grpSpPr>
        <p:pic>
          <p:nvPicPr>
            <p:cNvPr id="3078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752289" y="3749452"/>
            <a:ext cx="3659554" cy="1937053"/>
            <a:chOff x="7711" y="4743496"/>
            <a:chExt cx="3354754" cy="1870768"/>
          </a:xfrm>
        </p:grpSpPr>
        <p:sp>
          <p:nvSpPr>
            <p:cNvPr id="10" name="Rectangle 9"/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711" y="4743496"/>
              <a:ext cx="3354754" cy="1870768"/>
              <a:chOff x="-18500" y="4761696"/>
              <a:chExt cx="3354754" cy="1870768"/>
            </a:xfrm>
          </p:grpSpPr>
          <p:sp>
            <p:nvSpPr>
              <p:cNvPr id="12" name="Folded Corner 11"/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8500" y="4761696"/>
                <a:ext cx="3354754" cy="683663"/>
                <a:chOff x="4645796" y="2792255"/>
                <a:chExt cx="3332927" cy="698056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645796" y="2792255"/>
                  <a:ext cx="3332927" cy="698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  </a:t>
                  </a:r>
                  <a:endParaRPr kumimoji="0" lang="en-US" sz="3200" b="1" i="0" u="none" strike="noStrike" kern="0" cap="none" spc="0" normalizeH="0" baseline="0" noProof="0" dirty="0">
                    <a:ln w="11430"/>
                    <a:gradFill>
                      <a:gsLst>
                        <a:gs pos="0">
                          <a:srgbClr val="4584D3">
                            <a:tint val="70000"/>
                            <a:satMod val="245000"/>
                          </a:srgbClr>
                        </a:gs>
                        <a:gs pos="75000">
                          <a:srgbClr val="4584D3">
                            <a:tint val="90000"/>
                            <a:shade val="60000"/>
                            <a:satMod val="240000"/>
                          </a:srgbClr>
                        </a:gs>
                        <a:gs pos="100000">
                          <a:srgbClr val="4584D3">
                            <a:tint val="100000"/>
                            <a:shade val="50000"/>
                            <a:satMod val="240000"/>
                          </a:srgb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</a:endParaRPr>
                </a:p>
              </p:txBody>
            </p:sp>
          </p:grpSp>
        </p:grpSp>
      </p:grpSp>
      <p:cxnSp>
        <p:nvCxnSpPr>
          <p:cNvPr id="7" name="Straight Connector 6"/>
          <p:cNvCxnSpPr/>
          <p:nvPr/>
        </p:nvCxnSpPr>
        <p:spPr>
          <a:xfrm>
            <a:off x="3482202" y="4126321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17577" y="4105088"/>
            <a:ext cx="532011" cy="58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4105088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91802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24400" y="4215334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33597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6383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76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half" idx="1"/>
          </p:nvPr>
        </p:nvSpPr>
        <p:spPr>
          <a:xfrm>
            <a:off x="988322" y="1524000"/>
            <a:ext cx="5127942" cy="84302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0" y="1371600"/>
            <a:ext cx="3733799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</a:p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304800" y="2362200"/>
            <a:ext cx="2133600" cy="1676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itchFamily="34" charset="0"/>
                <a:cs typeface="Arial" pitchFamily="34" charset="0"/>
              </a:rPr>
              <a:t>Lưu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ý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438400" y="1981200"/>
            <a:ext cx="1524000" cy="1428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962400" y="1524000"/>
            <a:ext cx="335279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xâu</a:t>
            </a:r>
            <a:r>
              <a:rPr lang="en-US" sz="2800" b="1" dirty="0" smtClean="0"/>
              <a:t> chỉ </a:t>
            </a:r>
            <a:r>
              <a:rPr lang="en-US" sz="2800" b="1" dirty="0" err="1" smtClean="0"/>
              <a:t>vào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kim</a:t>
            </a:r>
            <a:endParaRPr lang="en-US" sz="2800" b="1" dirty="0"/>
          </a:p>
        </p:txBody>
      </p:sp>
      <p:cxnSp>
        <p:nvCxnSpPr>
          <p:cNvPr id="15" name="Straight Arrow Connector 14"/>
          <p:cNvCxnSpPr>
            <a:stCxn id="8" idx="1"/>
          </p:cNvCxnSpPr>
          <p:nvPr/>
        </p:nvCxnSpPr>
        <p:spPr>
          <a:xfrm>
            <a:off x="2438406" y="3440304"/>
            <a:ext cx="15239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962400" y="2819400"/>
            <a:ext cx="3352799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Trước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hiện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lược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</a:t>
            </a:r>
            <a:r>
              <a:rPr lang="en-US" sz="2800" b="1" dirty="0" smtClean="0"/>
              <a:t>̀ </a:t>
            </a:r>
            <a:r>
              <a:rPr lang="en-US" sz="2800" b="1" dirty="0" err="1" smtClean="0"/>
              <a:t>khâu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thường</a:t>
            </a:r>
            <a:endParaRPr lang="en-US" sz="2800" b="1" dirty="0"/>
          </a:p>
        </p:txBody>
      </p:sp>
      <p:cxnSp>
        <p:nvCxnSpPr>
          <p:cNvPr id="19" name="Straight Arrow Connector 18"/>
          <p:cNvCxnSpPr>
            <a:stCxn id="8" idx="1"/>
          </p:cNvCxnSpPr>
          <p:nvPr/>
        </p:nvCxnSpPr>
        <p:spPr>
          <a:xfrm>
            <a:off x="2438406" y="3440304"/>
            <a:ext cx="1523994" cy="15888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962400" y="4495800"/>
            <a:ext cx="335279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lúc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hành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khâu</a:t>
            </a:r>
            <a:endParaRPr lang="en-US" sz="2800" b="1" dirty="0"/>
          </a:p>
        </p:txBody>
      </p:sp>
      <p:cxnSp>
        <p:nvCxnSpPr>
          <p:cNvPr id="24" name="Straight Arrow Connector 23"/>
          <p:cNvCxnSpPr>
            <a:stCxn id="8" idx="1"/>
          </p:cNvCxnSpPr>
          <p:nvPr/>
        </p:nvCxnSpPr>
        <p:spPr>
          <a:xfrm>
            <a:off x="2438406" y="3440304"/>
            <a:ext cx="1523994" cy="26556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962400" y="5638800"/>
            <a:ext cx="335279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Kết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thúc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đường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khâu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563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2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5317306" y="2362200"/>
            <a:ext cx="3293294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3352555"/>
            <a:ext cx="2847044" cy="1354723"/>
            <a:chOff x="2968131" y="4833650"/>
            <a:chExt cx="296148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2362200"/>
            <a:ext cx="4423286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3310963"/>
            <a:ext cx="2847044" cy="1354723"/>
            <a:chOff x="2968131" y="4833650"/>
            <a:chExt cx="2961487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half" idx="1"/>
          </p:nvPr>
        </p:nvSpPr>
        <p:spPr>
          <a:xfrm>
            <a:off x="1874289" y="4750817"/>
            <a:ext cx="5440911" cy="569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0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1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50585" y="1295400"/>
            <a:ext cx="8099664" cy="609600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3200400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646331"/>
                  <a:chOff x="7315200" y="5754469"/>
                  <a:chExt cx="3587941" cy="646331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3600" b="1" kern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</a:t>
                    </a: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  <a:endParaRPr kumimoji="0" lang="en-US" sz="28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lowchart: Alternate Process 43"/>
          <p:cNvSpPr/>
          <p:nvPr/>
        </p:nvSpPr>
        <p:spPr>
          <a:xfrm>
            <a:off x="2743200" y="152400"/>
            <a:ext cx="4343400" cy="6096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Thực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4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2667000" y="1371600"/>
            <a:ext cx="3733799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bày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phẩm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295400" y="685800"/>
            <a:ext cx="6705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oper"/>
              </a:rPr>
              <a:t>CỦNG CỐ – DẶN DÒ    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VNI-Cooper"/>
            </a:endParaRPr>
          </a:p>
        </p:txBody>
      </p:sp>
      <p:pic>
        <p:nvPicPr>
          <p:cNvPr id="13315" name="Picture 5" descr="book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6919914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3317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8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3320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1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2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3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005224235546-266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191" y="-262719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133600"/>
            <a:ext cx="9383973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b="1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895600"/>
            <a:ext cx="1905000" cy="3200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Nhóm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>
            <a:stCxn id="2" idx="6"/>
            <a:endCxn id="6" idx="1"/>
          </p:cNvCxnSpPr>
          <p:nvPr/>
        </p:nvCxnSpPr>
        <p:spPr>
          <a:xfrm>
            <a:off x="2514600" y="44958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038600" y="3657600"/>
            <a:ext cx="3581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dirty="0" smtClean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mảnh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vải</a:t>
            </a:r>
            <a:endParaRPr lang="en-US" sz="2800" dirty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Kim, chỉ</a:t>
            </a:r>
          </a:p>
          <a:p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Bút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chì,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thước</a:t>
            </a:r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kéo</a:t>
            </a:r>
            <a:endParaRPr lang="en-US" sz="2800" dirty="0" smtClean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301678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800" dirty="0">
              <a:solidFill>
                <a:srgbClr val="30167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lowchart: Alternate Process 20"/>
          <p:cNvSpPr/>
          <p:nvPr/>
        </p:nvSpPr>
        <p:spPr>
          <a:xfrm>
            <a:off x="2514600" y="1371600"/>
            <a:ext cx="4658151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Kiểm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cụ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Diagram 24"/>
          <p:cNvGraphicFramePr/>
          <p:nvPr/>
        </p:nvGraphicFramePr>
        <p:xfrm>
          <a:off x="76200" y="2514600"/>
          <a:ext cx="1447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2590800" y="1295400"/>
            <a:ext cx="64008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90800" y="2414954"/>
            <a:ext cx="6400800" cy="18522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khâu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dúm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90800" y="4472354"/>
            <a:ext cx="6400800" cy="22332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khéo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--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ít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dúm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1524000" y="1752600"/>
            <a:ext cx="1066800" cy="2095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524000" y="38481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3" idx="1"/>
          </p:cNvCxnSpPr>
          <p:nvPr/>
        </p:nvCxnSpPr>
        <p:spPr>
          <a:xfrm>
            <a:off x="1524000" y="3848100"/>
            <a:ext cx="1066800" cy="17408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1371600"/>
            <a:ext cx="16002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THỰC HÀNH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833224" y="2362200"/>
            <a:ext cx="7472576" cy="1447800"/>
          </a:xfrm>
          <a:prstGeom prst="flowChartTerminator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838200" y="4343400"/>
            <a:ext cx="7472576" cy="1305789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2514600" y="1371600"/>
            <a:ext cx="4658151" cy="7620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2133600" y="2564487"/>
            <a:ext cx="45720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235" y="4648200"/>
            <a:ext cx="829876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mm.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2730405" y="13716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83634" y="3713722"/>
            <a:ext cx="3124200" cy="18834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32882" y="1600200"/>
            <a:ext cx="4200147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83634" y="4121834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3635514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. . . . . . . . . . .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619056" y="3342296"/>
            <a:ext cx="663857" cy="914401"/>
            <a:chOff x="6449745" y="2654962"/>
            <a:chExt cx="663857" cy="914401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456346" y="2912108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730405" y="3048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1595735"/>
            <a:ext cx="2826253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24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24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65261" y="2991717"/>
            <a:ext cx="2743200" cy="167555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04545" y="3077203"/>
            <a:ext cx="2743200" cy="15900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901234" y="3013582"/>
            <a:ext cx="2851714" cy="1631823"/>
            <a:chOff x="8488078" y="4800600"/>
            <a:chExt cx="3170520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170520" cy="584775"/>
              <a:chOff x="8373483" y="2362200"/>
              <a:chExt cx="3170520" cy="584775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162005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77904" y="4957261"/>
            <a:ext cx="2851714" cy="1675555"/>
            <a:chOff x="3077904" y="4957261"/>
            <a:chExt cx="2851714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2851714" cy="1631823"/>
              <a:chOff x="8488078" y="4800600"/>
              <a:chExt cx="3170520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170520" cy="584775"/>
                <a:chOff x="8373483" y="2362200"/>
                <a:chExt cx="3170520" cy="584775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3962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05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Flowchart: Alternate Process 21"/>
          <p:cNvSpPr/>
          <p:nvPr/>
        </p:nvSpPr>
        <p:spPr>
          <a:xfrm>
            <a:off x="2730405" y="3048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8322" y="1524000"/>
            <a:ext cx="5260078" cy="84302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05100" y="3576444"/>
            <a:ext cx="3354754" cy="2058367"/>
            <a:chOff x="3771256" y="4572000"/>
            <a:chExt cx="3354754" cy="2058367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0"/>
              <a:ext cx="3354754" cy="2058367"/>
              <a:chOff x="106833" y="4748451"/>
              <a:chExt cx="3354754" cy="2058367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1"/>
                <a:ext cx="3354754" cy="2058367"/>
                <a:chOff x="80622" y="4766651"/>
                <a:chExt cx="3354754" cy="2058367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1"/>
                  <a:ext cx="3354754" cy="693290"/>
                  <a:chOff x="4744273" y="2797314"/>
                  <a:chExt cx="3332927" cy="707886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52578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755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97873" y="4038599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100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277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2730405" y="381000"/>
            <a:ext cx="3441795" cy="6096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4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85607" y="3809739"/>
            <a:ext cx="3822192" cy="351018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357409" y="3513835"/>
            <a:ext cx="3354754" cy="1820165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707886"/>
                  <a:chOff x="4744273" y="2645019"/>
                  <a:chExt cx="3332927" cy="707886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544863" y="5356948"/>
            <a:ext cx="157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17721" y="5356948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0595" y="3579508"/>
            <a:ext cx="3667599" cy="1753784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707886"/>
                      <a:chOff x="4744273" y="2645018"/>
                      <a:chExt cx="3332927" cy="707886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70788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  <a:endParaRPr kumimoji="0" lang="en-US" sz="3200" b="1" i="0" u="none" strike="noStrike" kern="0" cap="none" spc="0" normalizeH="0" baseline="0" noProof="0" dirty="0">
                          <a:ln w="11430"/>
                          <a:gradFill>
                            <a:gsLst>
                              <a:gs pos="0">
                                <a:srgbClr val="4584D3">
                                  <a:tint val="70000"/>
                                  <a:satMod val="245000"/>
                                </a:srgbClr>
                              </a:gs>
                              <a:gs pos="75000">
                                <a:srgbClr val="4584D3">
                                  <a:tint val="90000"/>
                                  <a:shade val="60000"/>
                                  <a:satMod val="240000"/>
                                </a:srgbClr>
                              </a:gs>
                              <a:gs pos="100000">
                                <a:srgbClr val="4584D3">
                                  <a:tint val="100000"/>
                                  <a:shade val="50000"/>
                                  <a:satMod val="24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uLnTx/>
                          <a:uFillTx/>
                        </a:endParaRP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5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5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56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61" name="Content Placeholder 2"/>
          <p:cNvSpPr>
            <a:spLocks noGrp="1"/>
          </p:cNvSpPr>
          <p:nvPr>
            <p:ph sz="half" idx="1"/>
          </p:nvPr>
        </p:nvSpPr>
        <p:spPr>
          <a:xfrm>
            <a:off x="988322" y="1524000"/>
            <a:ext cx="5023977" cy="84302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0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</TotalTime>
  <Words>464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346</cp:revision>
  <dcterms:created xsi:type="dcterms:W3CDTF">2017-10-09T03:58:08Z</dcterms:created>
  <dcterms:modified xsi:type="dcterms:W3CDTF">2021-04-12T09:26:08Z</dcterms:modified>
</cp:coreProperties>
</file>