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3" r:id="rId3"/>
    <p:sldId id="294" r:id="rId4"/>
    <p:sldId id="295" r:id="rId5"/>
    <p:sldId id="296" r:id="rId6"/>
    <p:sldId id="297" r:id="rId7"/>
    <p:sldId id="298" r:id="rId8"/>
    <p:sldId id="282" r:id="rId9"/>
    <p:sldId id="299" r:id="rId10"/>
    <p:sldId id="300" r:id="rId11"/>
    <p:sldId id="283" r:id="rId12"/>
    <p:sldId id="301" r:id="rId13"/>
    <p:sldId id="302" r:id="rId14"/>
    <p:sldId id="290" r:id="rId15"/>
    <p:sldId id="303" r:id="rId16"/>
    <p:sldId id="304" r:id="rId17"/>
    <p:sldId id="305" r:id="rId18"/>
    <p:sldId id="306" r:id="rId19"/>
    <p:sldId id="307" r:id="rId20"/>
    <p:sldId id="308" r:id="rId21"/>
    <p:sldId id="311" r:id="rId22"/>
    <p:sldId id="309" r:id="rId23"/>
    <p:sldId id="310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</p:sldIdLst>
  <p:sldSz cx="12192000" cy="6858000"/>
  <p:notesSz cx="6858000" cy="9144000"/>
  <p:custDataLst>
    <p:tags r:id="rId3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FFFFFF"/>
    <a:srgbClr val="FFFF99"/>
    <a:srgbClr val="00B0F0"/>
    <a:srgbClr val="DBEEF4"/>
    <a:srgbClr val="BFD865"/>
    <a:srgbClr val="9DD046"/>
    <a:srgbClr val="A4DFFC"/>
    <a:srgbClr val="8BF18D"/>
    <a:srgbClr val="E3C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50" d="100"/>
          <a:sy n="150" d="100"/>
        </p:scale>
        <p:origin x="-2406" y="-28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5.xml"/><Relationship Id="rId4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2.xml"/><Relationship Id="rId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1656416"/>
            <a:ext cx="6113417" cy="32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11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(QUA 10) TRONG PHẠM VI 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636250"/>
            <a:ext cx="2502754" cy="700550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79" y="3010724"/>
            <a:ext cx="2502754" cy="7005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3583616" y="1636249"/>
            <a:ext cx="2502754" cy="7005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4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3563311" y="3004409"/>
            <a:ext cx="2603955" cy="700549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8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6272011" y="1598904"/>
            <a:ext cx="2502754" cy="737894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5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6272011" y="2997153"/>
            <a:ext cx="2502754" cy="70054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9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04E7CA-E457-42FA-84DE-68E0F2B7F304}"/>
              </a:ext>
            </a:extLst>
          </p:cNvPr>
          <p:cNvGrpSpPr/>
          <p:nvPr/>
        </p:nvGrpSpPr>
        <p:grpSpPr>
          <a:xfrm>
            <a:off x="2157825" y="4385200"/>
            <a:ext cx="2502754" cy="70054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94A811E-AE54-4C03-BE22-ED238FFDAEE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6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99E0BDE-C4A8-4E22-A5A5-ABF2345750BF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079D75-080A-4209-949F-B9B3C2CDE451}"/>
              </a:ext>
            </a:extLst>
          </p:cNvPr>
          <p:cNvGrpSpPr/>
          <p:nvPr/>
        </p:nvGrpSpPr>
        <p:grpSpPr>
          <a:xfrm>
            <a:off x="4874674" y="4402801"/>
            <a:ext cx="2603955" cy="737894"/>
            <a:chOff x="2563090" y="4391891"/>
            <a:chExt cx="1967345" cy="51261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DD1D92E-1AE3-47A5-984A-D23423180EF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2 =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47C9AE4-9594-4943-8214-6C24474D389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622681" y="1697804"/>
            <a:ext cx="591184" cy="58414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2635874" y="3056476"/>
            <a:ext cx="573027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5316114" y="1697804"/>
            <a:ext cx="555188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5377391" y="3056476"/>
            <a:ext cx="577637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8002373" y="1650482"/>
            <a:ext cx="555188" cy="62820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8004509" y="3048686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1A1DF79-9EA3-4D29-BBB1-1EB99D193769}"/>
              </a:ext>
            </a:extLst>
          </p:cNvPr>
          <p:cNvSpPr/>
          <p:nvPr/>
        </p:nvSpPr>
        <p:spPr>
          <a:xfrm>
            <a:off x="3895717" y="4433644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F996A2B-6F6A-4F08-B689-AD8850C94C4A}"/>
              </a:ext>
            </a:extLst>
          </p:cNvPr>
          <p:cNvSpPr/>
          <p:nvPr/>
        </p:nvSpPr>
        <p:spPr>
          <a:xfrm>
            <a:off x="6677227" y="4457644"/>
            <a:ext cx="674753" cy="62820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4098" name="Picture 2" descr="Cartoon Hand Painted Boy With Pencil Writing | Art drawings for kids,  Writing cartoons, Student cartoon">
            <a:extLst>
              <a:ext uri="{FF2B5EF4-FFF2-40B4-BE49-F238E27FC236}">
                <a16:creationId xmlns:a16="http://schemas.microsoft.com/office/drawing/2014/main" id="{CD580605-8514-4D36-8D22-CCA064766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73" y="1964585"/>
            <a:ext cx="3320375" cy="47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75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1026" y="1114570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98561"/>
              </p:ext>
            </p:extLst>
          </p:nvPr>
        </p:nvGraphicFramePr>
        <p:xfrm>
          <a:off x="1489361" y="1938255"/>
          <a:ext cx="908165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–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5015346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6283845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7413798" y="3101485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8613024" y="3117949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783792" y="3101485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230923" y="10530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122" name="Picture 2" descr="Free Kid Writing Clip Art with No Background - ClipartKey">
            <a:extLst>
              <a:ext uri="{FF2B5EF4-FFF2-40B4-BE49-F238E27FC236}">
                <a16:creationId xmlns:a16="http://schemas.microsoft.com/office/drawing/2014/main" id="{2631ADE7-8B6F-46FC-93CA-E8F20430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69" y="3849411"/>
            <a:ext cx="2908531" cy="26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574EEC-869D-4E31-908A-B27F57A47124}"/>
              </a:ext>
            </a:extLst>
          </p:cNvPr>
          <p:cNvSpPr txBox="1"/>
          <p:nvPr/>
        </p:nvSpPr>
        <p:spPr>
          <a:xfrm>
            <a:off x="1717856" y="638841"/>
            <a:ext cx="939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ong</a:t>
            </a:r>
            <a:r>
              <a:rPr lang="en-US" sz="2400" dirty="0"/>
              <a:t> </a:t>
            </a:r>
            <a:r>
              <a:rPr lang="en-US" sz="2400" dirty="0" err="1"/>
              <a:t>đậu</a:t>
            </a:r>
            <a:r>
              <a:rPr lang="en-US" sz="2400" dirty="0"/>
              <a:t>.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ong</a:t>
            </a:r>
            <a:r>
              <a:rPr lang="en-US" sz="2400" dirty="0"/>
              <a:t> </a:t>
            </a:r>
            <a:r>
              <a:rPr lang="en-US" sz="2400" dirty="0" err="1"/>
              <a:t>đậu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5E501D1-2BD6-4F41-A4A4-9781D6B3B0E3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6F70A-AA70-4386-8C65-5D54A492E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7856" y="1142565"/>
            <a:ext cx="8122128" cy="457286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C7EEEE-F1E0-4186-9F28-97C7D6FC1C15}"/>
              </a:ext>
            </a:extLst>
          </p:cNvPr>
          <p:cNvGrpSpPr/>
          <p:nvPr/>
        </p:nvGrpSpPr>
        <p:grpSpPr>
          <a:xfrm>
            <a:off x="2739950" y="3700463"/>
            <a:ext cx="2708350" cy="890587"/>
            <a:chOff x="7880507" y="2628243"/>
            <a:chExt cx="1243535" cy="101335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3F8F323-C074-4A84-AAFB-045A6C39FC2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1EEA5ED-1175-4803-971D-8EE6E9484F82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5E4B3F-9171-4B4D-9E5B-64162FA2EEC6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80AB72-93E2-4207-A044-54443AD074AA}"/>
              </a:ext>
            </a:extLst>
          </p:cNvPr>
          <p:cNvGrpSpPr/>
          <p:nvPr/>
        </p:nvGrpSpPr>
        <p:grpSpPr>
          <a:xfrm flipH="1">
            <a:off x="6679504" y="3290386"/>
            <a:ext cx="1922498" cy="1057926"/>
            <a:chOff x="7880507" y="2628243"/>
            <a:chExt cx="1243535" cy="101335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9395966-D658-483B-ACFE-9FBFE77BE943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28EB11-7B1D-4AA7-AE11-9E2D80B1D192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85C44A5-605F-431D-AA6D-F7360C655916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43D7BB-3EA7-4216-BF29-8C781AC7A9A7}"/>
              </a:ext>
            </a:extLst>
          </p:cNvPr>
          <p:cNvGrpSpPr/>
          <p:nvPr/>
        </p:nvGrpSpPr>
        <p:grpSpPr>
          <a:xfrm flipH="1">
            <a:off x="7099299" y="2501119"/>
            <a:ext cx="1041485" cy="927881"/>
            <a:chOff x="7880507" y="2628243"/>
            <a:chExt cx="1243535" cy="101335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F0EA7C-C865-409A-8E8C-A9B340EC2CB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37CD31D-067E-4EDD-B68F-B68EAABBD589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C2E4420-593D-40D2-AD62-750B197AA4D4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3CF362-34C3-482A-882E-FE5508792642}"/>
              </a:ext>
            </a:extLst>
          </p:cNvPr>
          <p:cNvGrpSpPr/>
          <p:nvPr/>
        </p:nvGrpSpPr>
        <p:grpSpPr>
          <a:xfrm>
            <a:off x="4329046" y="2541105"/>
            <a:ext cx="1795508" cy="1463163"/>
            <a:chOff x="7880507" y="2628243"/>
            <a:chExt cx="1243535" cy="101335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200CBA-6807-4979-B2BF-12FEB9276B7D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457EBBC-ABDD-4B72-A541-B1837BA5F886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20A706B-447A-41E0-B55B-23BBF6F54E55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E9FCF4-6D01-435F-8968-BCC636EA93DF}"/>
              </a:ext>
            </a:extLst>
          </p:cNvPr>
          <p:cNvGrpSpPr/>
          <p:nvPr/>
        </p:nvGrpSpPr>
        <p:grpSpPr>
          <a:xfrm>
            <a:off x="7803813" y="4367527"/>
            <a:ext cx="798189" cy="650303"/>
            <a:chOff x="7880507" y="2628243"/>
            <a:chExt cx="1243535" cy="101335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DBB9B44-0101-46A1-A5BE-86495B0DF0DC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FC77F3E-0CF8-4F0D-A1BB-56A69B3221D0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091D9BF-5E7D-4B96-9C71-3785C7CA8C6A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A3DFE83-AB36-43B5-A805-F1357433447D}"/>
              </a:ext>
            </a:extLst>
          </p:cNvPr>
          <p:cNvSpPr txBox="1"/>
          <p:nvPr/>
        </p:nvSpPr>
        <p:spPr>
          <a:xfrm>
            <a:off x="2900172" y="5846029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Bông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hoa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số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6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nhiều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ong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đậu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nhất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8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B5D5F1-DA83-4EBD-913F-2E8390A98AAE}"/>
              </a:ext>
            </a:extLst>
          </p:cNvPr>
          <p:cNvSpPr txBox="1"/>
          <p:nvPr/>
        </p:nvSpPr>
        <p:spPr>
          <a:xfrm>
            <a:off x="1644560" y="533783"/>
            <a:ext cx="958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 </a:t>
            </a:r>
            <a:r>
              <a:rPr lang="en-US" sz="2800" dirty="0" err="1"/>
              <a:t>có</a:t>
            </a:r>
            <a:r>
              <a:rPr lang="en-US" sz="2800" dirty="0"/>
              <a:t> 13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, Mai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5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dán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Mai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E39D3F-0BDB-43FF-A0E8-C61B8C3C1795}"/>
              </a:ext>
            </a:extLst>
          </p:cNvPr>
          <p:cNvSpPr/>
          <p:nvPr/>
        </p:nvSpPr>
        <p:spPr>
          <a:xfrm>
            <a:off x="1121340" y="7492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87406B-28E2-460E-9160-D41D35C44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530" y="1809367"/>
            <a:ext cx="4295775" cy="45148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9D5E8-4CA7-491B-B6C8-B1060C59C2B8}"/>
              </a:ext>
            </a:extLst>
          </p:cNvPr>
          <p:cNvCxnSpPr>
            <a:cxnSpLocks/>
          </p:cNvCxnSpPr>
          <p:nvPr/>
        </p:nvCxnSpPr>
        <p:spPr>
          <a:xfrm>
            <a:off x="2406147" y="966684"/>
            <a:ext cx="2844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EF73FA-0313-41FB-B5DE-9C8BCED511CA}"/>
              </a:ext>
            </a:extLst>
          </p:cNvPr>
          <p:cNvCxnSpPr>
            <a:cxnSpLocks/>
          </p:cNvCxnSpPr>
          <p:nvPr/>
        </p:nvCxnSpPr>
        <p:spPr>
          <a:xfrm>
            <a:off x="4110257" y="1418615"/>
            <a:ext cx="622523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865462-E12E-4458-BEFD-60C05181A048}"/>
              </a:ext>
            </a:extLst>
          </p:cNvPr>
          <p:cNvCxnSpPr>
            <a:cxnSpLocks/>
          </p:cNvCxnSpPr>
          <p:nvPr/>
        </p:nvCxnSpPr>
        <p:spPr>
          <a:xfrm>
            <a:off x="6096000" y="963550"/>
            <a:ext cx="3505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7E3558-B951-4E2F-ABE0-1FB4E3AA2151}"/>
              </a:ext>
            </a:extLst>
          </p:cNvPr>
          <p:cNvSpPr txBox="1"/>
          <p:nvPr/>
        </p:nvSpPr>
        <p:spPr>
          <a:xfrm>
            <a:off x="921564" y="1667581"/>
            <a:ext cx="4052217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13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: 5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  : …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FA13BF-9869-480F-8FFE-5E691D6BE14C}"/>
              </a:ext>
            </a:extLst>
          </p:cNvPr>
          <p:cNvSpPr txBox="1"/>
          <p:nvPr/>
        </p:nvSpPr>
        <p:spPr>
          <a:xfrm>
            <a:off x="2406147" y="4066792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13 – 5 = 8 (</a:t>
            </a:r>
            <a:r>
              <a:rPr lang="en-US" sz="2400" dirty="0" err="1"/>
              <a:t>tờ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8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16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DA9FE3-B63B-4117-B4F7-01937A102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/>
          <a:stretch/>
        </p:blipFill>
        <p:spPr>
          <a:xfrm>
            <a:off x="2331811" y="1518671"/>
            <a:ext cx="7102475" cy="2408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96340" y="437940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6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3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5298AB-AEBA-4C88-BF44-C2CBA69EFA23}"/>
              </a:ext>
            </a:extLst>
          </p:cNvPr>
          <p:cNvSpPr/>
          <p:nvPr/>
        </p:nvSpPr>
        <p:spPr>
          <a:xfrm>
            <a:off x="969796" y="74225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1713420" y="952829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1713420" y="1458842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6641020" y="952829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0978DD-4064-4B5E-A7C0-EB61DAF9E490}"/>
              </a:ext>
            </a:extLst>
          </p:cNvPr>
          <p:cNvSpPr txBox="1"/>
          <p:nvPr/>
        </p:nvSpPr>
        <p:spPr>
          <a:xfrm>
            <a:off x="1931497" y="388782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6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3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BCF55F-E551-4F30-9D02-90FB9DE4BC8F}"/>
              </a:ext>
            </a:extLst>
          </p:cNvPr>
          <p:cNvSpPr txBox="1"/>
          <p:nvPr/>
        </p:nvSpPr>
        <p:spPr>
          <a:xfrm>
            <a:off x="5650052" y="3907425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6 + 3 = 9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6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74559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74322BB-0600-437B-AD2A-8DB8C14F80CF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159184" y="2217447"/>
            <a:chExt cx="3536166" cy="24781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27A96A-8D5F-43F3-A04D-2C5C5CAB49A3}"/>
                </a:ext>
              </a:extLst>
            </p:cNvPr>
            <p:cNvGrpSpPr/>
            <p:nvPr/>
          </p:nvGrpSpPr>
          <p:grpSpPr>
            <a:xfrm>
              <a:off x="2159184" y="2217447"/>
              <a:ext cx="3536166" cy="2478125"/>
              <a:chOff x="2296597" y="1542979"/>
              <a:chExt cx="3536166" cy="2478125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6EDAD9-420D-466C-A67D-FBE525EF4FF9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400" dirty="0" err="1"/>
                  <a:t>Tính</a:t>
                </a:r>
                <a:r>
                  <a:rPr lang="en-US" sz="2400" dirty="0"/>
                  <a:t> 14 – 5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Tách</a:t>
                </a:r>
                <a:r>
                  <a:rPr lang="en-US" sz="2400" dirty="0"/>
                  <a:t>: 14 = 10 + 4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 – 5 =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+ 4 =  </a:t>
                </a: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1B1EF38-C9AA-4239-B691-EBCF6796D340}"/>
                  </a:ext>
                </a:extLst>
              </p:cNvPr>
              <p:cNvSpPr/>
              <p:nvPr/>
            </p:nvSpPr>
            <p:spPr>
              <a:xfrm>
                <a:off x="4102779" y="3411197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895E13A-E82E-4872-BF6B-015829C85F8E}"/>
                </a:ext>
              </a:extLst>
            </p:cNvPr>
            <p:cNvSpPr/>
            <p:nvPr/>
          </p:nvSpPr>
          <p:spPr>
            <a:xfrm>
              <a:off x="3965366" y="35035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0421E0A-498F-44AF-BD1B-71A085215A85}"/>
                </a:ext>
              </a:extLst>
            </p:cNvPr>
            <p:cNvSpPr/>
            <p:nvPr/>
          </p:nvSpPr>
          <p:spPr>
            <a:xfrm>
              <a:off x="2564287" y="408410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2F9CAA-2EB2-46B2-9C52-89CB2229B047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188255" y="2217447"/>
            <a:chExt cx="3536166" cy="2478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1BB71A-F1CA-439F-A35B-3CB9AD21E4AB}"/>
                </a:ext>
              </a:extLst>
            </p:cNvPr>
            <p:cNvGrpSpPr/>
            <p:nvPr/>
          </p:nvGrpSpPr>
          <p:grpSpPr>
            <a:xfrm>
              <a:off x="7188255" y="2217447"/>
              <a:ext cx="3536166" cy="2478125"/>
              <a:chOff x="7382637" y="1542979"/>
              <a:chExt cx="3536166" cy="247812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49E7441-65B8-4003-AD10-5BD67A59AAEA}"/>
                  </a:ext>
                </a:extLst>
              </p:cNvPr>
              <p:cNvGrpSpPr/>
              <p:nvPr/>
            </p:nvGrpSpPr>
            <p:grpSpPr>
              <a:xfrm>
                <a:off x="7382637" y="1542979"/>
                <a:ext cx="3536166" cy="2478125"/>
                <a:chOff x="2296597" y="1542979"/>
                <a:chExt cx="3536166" cy="2478125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5C63F8F-4383-434C-BAFA-2E61EA2F7789}"/>
                    </a:ext>
                  </a:extLst>
                </p:cNvPr>
                <p:cNvSpPr txBox="1"/>
                <p:nvPr/>
              </p:nvSpPr>
              <p:spPr>
                <a:xfrm>
                  <a:off x="2296597" y="1542979"/>
                  <a:ext cx="3536166" cy="2478125"/>
                </a:xfrm>
                <a:prstGeom prst="roundRect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400" dirty="0"/>
                    <a:t>b)   </a:t>
                  </a:r>
                  <a:r>
                    <a:rPr lang="en-US" sz="2400" dirty="0" err="1"/>
                    <a:t>Tính</a:t>
                  </a:r>
                  <a:r>
                    <a:rPr lang="en-US" sz="2400" dirty="0"/>
                    <a:t> 15 – 7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 err="1"/>
                    <a:t>Tách</a:t>
                  </a:r>
                  <a:r>
                    <a:rPr lang="en-US" sz="2400" dirty="0"/>
                    <a:t>: 15 = 10 +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10 –         =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      +       =  </a:t>
                  </a:r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EA12149A-3D8F-4415-BA6B-36C49CE2AA35}"/>
                    </a:ext>
                  </a:extLst>
                </p:cNvPr>
                <p:cNvSpPr/>
                <p:nvPr/>
              </p:nvSpPr>
              <p:spPr>
                <a:xfrm>
                  <a:off x="4420282" y="3431840"/>
                  <a:ext cx="436418" cy="436418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8676995-5AF3-41B5-9FC5-DD93F487A8D1}"/>
                  </a:ext>
                </a:extLst>
              </p:cNvPr>
              <p:cNvSpPr/>
              <p:nvPr/>
            </p:nvSpPr>
            <p:spPr>
              <a:xfrm>
                <a:off x="8714301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9BE671C-90A1-42FF-B9F0-354373B303C4}"/>
                  </a:ext>
                </a:extLst>
              </p:cNvPr>
              <p:cNvSpPr/>
              <p:nvPr/>
            </p:nvSpPr>
            <p:spPr>
              <a:xfrm>
                <a:off x="9572364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E184B4F-B62B-45E1-9A0B-03901EE4C873}"/>
                  </a:ext>
                </a:extLst>
              </p:cNvPr>
              <p:cNvSpPr/>
              <p:nvPr/>
            </p:nvSpPr>
            <p:spPr>
              <a:xfrm>
                <a:off x="7914881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F3D6C67-CE48-4D6D-8F71-D4E59039AD83}"/>
                </a:ext>
              </a:extLst>
            </p:cNvPr>
            <p:cNvSpPr/>
            <p:nvPr/>
          </p:nvSpPr>
          <p:spPr>
            <a:xfrm>
              <a:off x="9998342" y="30080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1788C24-51CA-468C-8692-7566AABAB48F}"/>
                </a:ext>
              </a:extLst>
            </p:cNvPr>
            <p:cNvSpPr/>
            <p:nvPr/>
          </p:nvSpPr>
          <p:spPr>
            <a:xfrm>
              <a:off x="8519919" y="4101777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3965366" y="35035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14 – 5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15 – 7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2564287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3965366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9998342" y="30080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8519919" y="352526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9377982" y="353089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000EFF4-3135-4F61-A369-8E3AC2644F06}"/>
              </a:ext>
            </a:extLst>
          </p:cNvPr>
          <p:cNvSpPr/>
          <p:nvPr/>
        </p:nvSpPr>
        <p:spPr>
          <a:xfrm>
            <a:off x="7718382" y="410177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10A3141-DD1E-4CB3-84DD-299A4A2C3797}"/>
              </a:ext>
            </a:extLst>
          </p:cNvPr>
          <p:cNvSpPr/>
          <p:nvPr/>
        </p:nvSpPr>
        <p:spPr>
          <a:xfrm>
            <a:off x="8519919" y="4099553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C3BD787-07D7-4BA8-BD01-274AF58637CD}"/>
              </a:ext>
            </a:extLst>
          </p:cNvPr>
          <p:cNvSpPr/>
          <p:nvPr/>
        </p:nvSpPr>
        <p:spPr>
          <a:xfrm>
            <a:off x="9319339" y="4096586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BA9B9E2-4778-48B7-B73F-EF247B4174BF}"/>
              </a:ext>
            </a:extLst>
          </p:cNvPr>
          <p:cNvSpPr/>
          <p:nvPr/>
        </p:nvSpPr>
        <p:spPr>
          <a:xfrm>
            <a:off x="9487775" y="509596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46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4292083" y="1763651"/>
            <a:ext cx="2780199" cy="724418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5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4292082" y="3138126"/>
            <a:ext cx="2780199" cy="7244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6=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756635" y="4426938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7961668" y="1788650"/>
            <a:ext cx="2780199" cy="7244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8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784398" y="441230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7941363" y="3156810"/>
            <a:ext cx="2780199" cy="7244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9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79876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4292082" y="4512601"/>
            <a:ext cx="2780199" cy="724418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7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756635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7961668" y="4498746"/>
            <a:ext cx="2780199" cy="7244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10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805052" y="443979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6013649" y="1826750"/>
            <a:ext cx="845508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5965480" y="3187653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9690199" y="1809008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9674300" y="3210652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5978768" y="4566443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9703487" y="4566443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7170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62A0B709-F3D1-4A7F-A9AC-E6185290B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5140" r="11852" b="7556"/>
          <a:stretch/>
        </p:blipFill>
        <p:spPr bwMode="auto">
          <a:xfrm>
            <a:off x="888723" y="1844419"/>
            <a:ext cx="3136243" cy="4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679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1026" y="1114570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073"/>
              </p:ext>
            </p:extLst>
          </p:nvPr>
        </p:nvGraphicFramePr>
        <p:xfrm>
          <a:off x="2055416" y="1938255"/>
          <a:ext cx="789016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–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5581401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6849900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7979853" y="3101485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9179079" y="3117949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230923" y="10530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122" name="Picture 2" descr="Free Kid Writing Clip Art with No Background - ClipartKey">
            <a:extLst>
              <a:ext uri="{FF2B5EF4-FFF2-40B4-BE49-F238E27FC236}">
                <a16:creationId xmlns:a16="http://schemas.microsoft.com/office/drawing/2014/main" id="{2631ADE7-8B6F-46FC-93CA-E8F20430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947" y="3622109"/>
            <a:ext cx="3146752" cy="28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1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8BFE30-63FE-4A92-9425-1960436127B2}"/>
              </a:ext>
            </a:extLst>
          </p:cNvPr>
          <p:cNvSpPr txBox="1"/>
          <p:nvPr/>
        </p:nvSpPr>
        <p:spPr>
          <a:xfrm>
            <a:off x="1717856" y="308423"/>
            <a:ext cx="939562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bay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7?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bay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9?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0093F5-53D0-4E9C-BE31-D85BBC8D65EF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4AE5EE74-4083-4403-91EF-DD7ADC654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46771"/>
              </p:ext>
            </p:extLst>
          </p:nvPr>
        </p:nvGraphicFramePr>
        <p:xfrm>
          <a:off x="6836229" y="1016000"/>
          <a:ext cx="4393363" cy="537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363">
                  <a:extLst>
                    <a:ext uri="{9D8B030D-6E8A-4147-A177-3AD203B41FA5}">
                      <a16:colId xmlns:a16="http://schemas.microsoft.com/office/drawing/2014/main" val="3774412257"/>
                    </a:ext>
                  </a:extLst>
                </a:gridCol>
              </a:tblGrid>
              <a:tr h="26878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Hiệu</a:t>
                      </a:r>
                      <a:r>
                        <a:rPr lang="en-US" sz="2400" b="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bằng</a:t>
                      </a:r>
                      <a:r>
                        <a:rPr lang="en-US" sz="2400" b="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815738"/>
                  </a:ext>
                </a:extLst>
              </a:tr>
              <a:tr h="26878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Hiệu</a:t>
                      </a:r>
                      <a:r>
                        <a:rPr lang="en-US" sz="24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bằng</a:t>
                      </a:r>
                      <a:r>
                        <a:rPr lang="en-US" sz="24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409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1D1F91-2CA3-4E2B-BE40-3E2ACD9D9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239" b="51660"/>
          <a:stretch/>
        </p:blipFill>
        <p:spPr>
          <a:xfrm>
            <a:off x="454227" y="2247583"/>
            <a:ext cx="2010588" cy="1639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79EF70-7DC9-4806-97B1-463C679F9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42" t="-959" r="35540" b="64150"/>
          <a:stretch/>
        </p:blipFill>
        <p:spPr>
          <a:xfrm>
            <a:off x="2529835" y="1920317"/>
            <a:ext cx="1595854" cy="1099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430B8A-7B21-4BA1-986C-6F892BCB75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95" t="4586" r="3507" b="58606"/>
          <a:stretch/>
        </p:blipFill>
        <p:spPr>
          <a:xfrm>
            <a:off x="4456286" y="2435417"/>
            <a:ext cx="1853335" cy="1206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8995A-57FD-4682-AE37-277D4FF38F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3" t="68771" r="67211" b="1632"/>
          <a:stretch/>
        </p:blipFill>
        <p:spPr>
          <a:xfrm>
            <a:off x="746131" y="4958676"/>
            <a:ext cx="1814974" cy="1003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B6781C-D4B3-45E2-9EAE-3749265872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93" t="48315" r="35931" b="22088"/>
          <a:stretch/>
        </p:blipFill>
        <p:spPr>
          <a:xfrm>
            <a:off x="2701918" y="3753976"/>
            <a:ext cx="1988458" cy="109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451BCE-08AC-4ECF-BA5B-B734EAE98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238" t="64421" r="1373" b="3106"/>
          <a:stretch/>
        </p:blipFill>
        <p:spPr>
          <a:xfrm rot="20389758">
            <a:off x="3696147" y="5037118"/>
            <a:ext cx="1988458" cy="1101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8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57942 0.491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1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8698 0.23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72083 -0.0069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6029 0.128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 -0.02176 L 0.59062 -0.5162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24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26653 -0.3745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43438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0B92AAD-7BD6-494C-86CE-3CDF7BF670AE}"/>
              </a:ext>
            </a:extLst>
          </p:cNvPr>
          <p:cNvSpPr/>
          <p:nvPr/>
        </p:nvSpPr>
        <p:spPr>
          <a:xfrm>
            <a:off x="864485" y="63508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DC150-1D37-4155-B450-4F11AD687B2A}"/>
              </a:ext>
            </a:extLst>
          </p:cNvPr>
          <p:cNvSpPr txBox="1"/>
          <p:nvPr/>
        </p:nvSpPr>
        <p:spPr>
          <a:xfrm>
            <a:off x="1387705" y="580450"/>
            <a:ext cx="97629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, </a:t>
            </a: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cháu</a:t>
            </a:r>
            <a:r>
              <a:rPr lang="en-US" sz="2400" dirty="0"/>
              <a:t> 6 </a:t>
            </a:r>
            <a:r>
              <a:rPr lang="en-US" sz="2400" dirty="0" err="1"/>
              <a:t>quả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C815CA-E7EE-4F3C-82E9-F8FB6003F9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24"/>
          <a:stretch/>
        </p:blipFill>
        <p:spPr>
          <a:xfrm>
            <a:off x="6501406" y="1280886"/>
            <a:ext cx="4888819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FB2AA9-177D-4D27-9E39-0DF7E58BF5F5}"/>
              </a:ext>
            </a:extLst>
          </p:cNvPr>
          <p:cNvSpPr txBox="1"/>
          <p:nvPr/>
        </p:nvSpPr>
        <p:spPr>
          <a:xfrm>
            <a:off x="1815383" y="1280886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14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6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F6A6B-78F8-47DC-9528-3BE4748D5640}"/>
              </a:ext>
            </a:extLst>
          </p:cNvPr>
          <p:cNvSpPr txBox="1"/>
          <p:nvPr/>
        </p:nvSpPr>
        <p:spPr>
          <a:xfrm>
            <a:off x="1387705" y="4037706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14 – 6 = 8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7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142894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1022221" y="1772569"/>
            <a:ext cx="2933064" cy="764249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7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757997" y="442932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1067361" y="3162718"/>
            <a:ext cx="2933064" cy="7642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8=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711553" y="4409703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4701499" y="1790270"/>
            <a:ext cx="2933064" cy="7642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17 – 8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756264" y="4408033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4681194" y="3158430"/>
            <a:ext cx="2933064" cy="764249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17 – 9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79456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1067361" y="4537193"/>
            <a:ext cx="2933064" cy="764249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9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711553" y="444339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4701499" y="4500366"/>
            <a:ext cx="2933064" cy="764249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18 – 9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78094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799767" y="1828602"/>
            <a:ext cx="650644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2799767" y="319554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6480371" y="1824441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6489016" y="321482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2773225" y="4606695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6517171" y="4557168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0C28AFB-75EB-4364-9CE8-A449948D84EA}"/>
              </a:ext>
            </a:extLst>
          </p:cNvPr>
          <p:cNvSpPr/>
          <p:nvPr/>
        </p:nvSpPr>
        <p:spPr>
          <a:xfrm>
            <a:off x="1078523" y="6435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10242" name="Picture 2" descr="Vector Illustration Of Confused Kid Emotion | Stock Images Page | Everypixel">
            <a:extLst>
              <a:ext uri="{FF2B5EF4-FFF2-40B4-BE49-F238E27FC236}">
                <a16:creationId xmlns:a16="http://schemas.microsoft.com/office/drawing/2014/main" id="{27309C4E-D774-4407-8CCE-3F5F977A9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r="13157" b="18363"/>
          <a:stretch/>
        </p:blipFill>
        <p:spPr bwMode="auto">
          <a:xfrm>
            <a:off x="7886610" y="1393819"/>
            <a:ext cx="3283169" cy="46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83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633208" y="1114570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901260"/>
              </p:ext>
            </p:extLst>
          </p:nvPr>
        </p:nvGraphicFramePr>
        <p:xfrm>
          <a:off x="2055416" y="1938255"/>
          <a:ext cx="7890164" cy="175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28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25871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39959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07148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6751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14191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14191">
                  <a:extLst>
                    <a:ext uri="{9D8B030D-6E8A-4147-A177-3AD203B41FA5}">
                      <a16:colId xmlns:a16="http://schemas.microsoft.com/office/drawing/2014/main" val="3800473340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trừ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trừ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141778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Hiệu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3959031" y="3198167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5129464" y="3160444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6188995" y="319816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7211173" y="3172764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5122" name="Picture 2" descr="Free Kid Writing Clip Art with No Background - ClipartKey">
            <a:extLst>
              <a:ext uri="{FF2B5EF4-FFF2-40B4-BE49-F238E27FC236}">
                <a16:creationId xmlns:a16="http://schemas.microsoft.com/office/drawing/2014/main" id="{2631ADE7-8B6F-46FC-93CA-E8F20430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959" y="3692325"/>
            <a:ext cx="3146752" cy="28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63EC6DC-12EB-4557-BAF0-2D18E6722D9B}"/>
              </a:ext>
            </a:extLst>
          </p:cNvPr>
          <p:cNvSpPr/>
          <p:nvPr/>
        </p:nvSpPr>
        <p:spPr>
          <a:xfrm>
            <a:off x="1009453" y="11145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A868A1-8C35-455A-B843-571EF650503A}"/>
              </a:ext>
            </a:extLst>
          </p:cNvPr>
          <p:cNvSpPr txBox="1"/>
          <p:nvPr/>
        </p:nvSpPr>
        <p:spPr>
          <a:xfrm>
            <a:off x="8250286" y="3160443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75E4F-7F0D-4C23-9EC3-11A64A1B9C9C}"/>
              </a:ext>
            </a:extLst>
          </p:cNvPr>
          <p:cNvSpPr txBox="1"/>
          <p:nvPr/>
        </p:nvSpPr>
        <p:spPr>
          <a:xfrm>
            <a:off x="9237349" y="3172764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0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36225" y="229197"/>
            <a:ext cx="77819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diều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diều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897094" y="7591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32D93-53ED-4C12-B8BF-CAA32E5D7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5873" y="1810135"/>
            <a:ext cx="5620828" cy="464329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F8D1249-50E4-4B37-8596-A1CFC221C246}"/>
              </a:ext>
            </a:extLst>
          </p:cNvPr>
          <p:cNvSpPr/>
          <p:nvPr/>
        </p:nvSpPr>
        <p:spPr>
          <a:xfrm>
            <a:off x="5896287" y="1534362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6E89BB-6379-404B-BBA0-B128D662E5F3}"/>
              </a:ext>
            </a:extLst>
          </p:cNvPr>
          <p:cNvSpPr/>
          <p:nvPr/>
        </p:nvSpPr>
        <p:spPr>
          <a:xfrm>
            <a:off x="4742401" y="2964020"/>
            <a:ext cx="1830477" cy="17352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36AEC1-C505-4F45-B190-C34A2674199C}"/>
              </a:ext>
            </a:extLst>
          </p:cNvPr>
          <p:cNvGrpSpPr/>
          <p:nvPr/>
        </p:nvGrpSpPr>
        <p:grpSpPr>
          <a:xfrm>
            <a:off x="7726764" y="2140399"/>
            <a:ext cx="2980136" cy="523220"/>
            <a:chOff x="7726764" y="2140399"/>
            <a:chExt cx="2980136" cy="52322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41026FA-F2AD-4C15-ABC5-BF1D16F3F713}"/>
                </a:ext>
              </a:extLst>
            </p:cNvPr>
            <p:cNvCxnSpPr>
              <a:stCxn id="14" idx="6"/>
            </p:cNvCxnSpPr>
            <p:nvPr/>
          </p:nvCxnSpPr>
          <p:spPr>
            <a:xfrm>
              <a:off x="7726764" y="2402009"/>
              <a:ext cx="135917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B91BF3-ADF3-4D1E-9648-49DE6268A1F4}"/>
                </a:ext>
              </a:extLst>
            </p:cNvPr>
            <p:cNvSpPr txBox="1"/>
            <p:nvPr/>
          </p:nvSpPr>
          <p:spPr>
            <a:xfrm>
              <a:off x="9085943" y="2140399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nhất</a:t>
              </a:r>
              <a:endParaRPr lang="en-US" sz="28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E940C3-034A-42A0-BE74-C445B44E7AD2}"/>
              </a:ext>
            </a:extLst>
          </p:cNvPr>
          <p:cNvGrpSpPr/>
          <p:nvPr/>
        </p:nvGrpSpPr>
        <p:grpSpPr>
          <a:xfrm>
            <a:off x="723738" y="3512001"/>
            <a:ext cx="4018663" cy="523220"/>
            <a:chOff x="723738" y="3512001"/>
            <a:chExt cx="4018663" cy="52322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99F2F45-3C6E-49DD-8059-8BF4A19F29C3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2148114" y="3831667"/>
              <a:ext cx="2594287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14DBDC-76C7-4EE5-9C6A-B6DCE87A3799}"/>
                </a:ext>
              </a:extLst>
            </p:cNvPr>
            <p:cNvSpPr txBox="1"/>
            <p:nvPr/>
          </p:nvSpPr>
          <p:spPr>
            <a:xfrm>
              <a:off x="723738" y="3512001"/>
              <a:ext cx="14237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Bé</a:t>
              </a:r>
              <a:r>
                <a:rPr lang="en-US" sz="2800" dirty="0"/>
                <a:t> </a:t>
              </a:r>
              <a:r>
                <a:rPr lang="en-US" sz="2800" dirty="0" err="1"/>
                <a:t>nhất</a:t>
              </a:r>
              <a:endParaRPr lang="en-US" sz="280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3518118-F55C-4296-9FB2-628A9666D3CA}"/>
              </a:ext>
            </a:extLst>
          </p:cNvPr>
          <p:cNvSpPr txBox="1"/>
          <p:nvPr/>
        </p:nvSpPr>
        <p:spPr>
          <a:xfrm>
            <a:off x="4723829" y="19999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A9659D-34D1-4EA1-B95A-7132984A73B8}"/>
              </a:ext>
            </a:extLst>
          </p:cNvPr>
          <p:cNvSpPr txBox="1"/>
          <p:nvPr/>
        </p:nvSpPr>
        <p:spPr>
          <a:xfrm>
            <a:off x="7062226" y="252318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07CC38-496F-48D6-BE98-961F9CCB7BEF}"/>
              </a:ext>
            </a:extLst>
          </p:cNvPr>
          <p:cNvSpPr txBox="1"/>
          <p:nvPr/>
        </p:nvSpPr>
        <p:spPr>
          <a:xfrm>
            <a:off x="358851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E99C8E-4552-469D-B668-CE5E2C86585C}"/>
              </a:ext>
            </a:extLst>
          </p:cNvPr>
          <p:cNvSpPr txBox="1"/>
          <p:nvPr/>
        </p:nvSpPr>
        <p:spPr>
          <a:xfrm>
            <a:off x="6079720" y="39522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FCF755-3C39-40B1-8A09-CB22ADAE2C31}"/>
              </a:ext>
            </a:extLst>
          </p:cNvPr>
          <p:cNvSpPr txBox="1"/>
          <p:nvPr/>
        </p:nvSpPr>
        <p:spPr>
          <a:xfrm>
            <a:off x="8021311" y="449094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5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/>
      <p:bldP spid="28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FDC150-1D37-4155-B450-4F11AD687B2A}"/>
              </a:ext>
            </a:extLst>
          </p:cNvPr>
          <p:cNvSpPr txBox="1"/>
          <p:nvPr/>
        </p:nvSpPr>
        <p:spPr>
          <a:xfrm>
            <a:off x="1387705" y="580450"/>
            <a:ext cx="976294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hái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16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, Mi </a:t>
            </a:r>
            <a:r>
              <a:rPr lang="en-US" sz="2400" dirty="0" err="1"/>
              <a:t>hái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9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Mai </a:t>
            </a:r>
            <a:r>
              <a:rPr lang="en-US" sz="2400" dirty="0" err="1"/>
              <a:t>hái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Mi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FB2AA9-177D-4D27-9E39-0DF7E58BF5F5}"/>
              </a:ext>
            </a:extLst>
          </p:cNvPr>
          <p:cNvSpPr txBox="1"/>
          <p:nvPr/>
        </p:nvSpPr>
        <p:spPr>
          <a:xfrm>
            <a:off x="1554126" y="1996886"/>
            <a:ext cx="393227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Mai            : 16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Mi              : 9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hơn</a:t>
            </a:r>
            <a:r>
              <a:rPr lang="en-US" sz="2400" dirty="0"/>
              <a:t> Mi: …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F6A6B-78F8-47DC-9528-3BE4748D5640}"/>
              </a:ext>
            </a:extLst>
          </p:cNvPr>
          <p:cNvSpPr txBox="1"/>
          <p:nvPr/>
        </p:nvSpPr>
        <p:spPr>
          <a:xfrm>
            <a:off x="5681610" y="1996886"/>
            <a:ext cx="5304237" cy="2239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hái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Mi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16 – 9 = 7 (</a:t>
            </a:r>
            <a:r>
              <a:rPr lang="en-US" sz="2400" dirty="0" err="1"/>
              <a:t>bông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C993EA-B5ED-47C9-BB24-F2FAEC3D396B}"/>
              </a:ext>
            </a:extLst>
          </p:cNvPr>
          <p:cNvSpPr/>
          <p:nvPr/>
        </p:nvSpPr>
        <p:spPr>
          <a:xfrm>
            <a:off x="767352" y="88476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280E18-5C97-4038-B2B8-D341C9B116F8}"/>
              </a:ext>
            </a:extLst>
          </p:cNvPr>
          <p:cNvGrpSpPr/>
          <p:nvPr/>
        </p:nvGrpSpPr>
        <p:grpSpPr>
          <a:xfrm>
            <a:off x="2509157" y="4521319"/>
            <a:ext cx="6858000" cy="1930400"/>
            <a:chOff x="3089728" y="4553471"/>
            <a:chExt cx="6858000" cy="1930400"/>
          </a:xfrm>
        </p:grpSpPr>
        <p:pic>
          <p:nvPicPr>
            <p:cNvPr id="12290" name="Picture 2" descr="Flower Cartoon High Res Stock Images | Shutterstock">
              <a:extLst>
                <a:ext uri="{FF2B5EF4-FFF2-40B4-BE49-F238E27FC236}">
                  <a16:creationId xmlns:a16="http://schemas.microsoft.com/office/drawing/2014/main" id="{5D681802-01D2-40FC-918F-DF20B01936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3089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Flower Cartoon High Res Stock Images | Shutterstock">
              <a:extLst>
                <a:ext uri="{FF2B5EF4-FFF2-40B4-BE49-F238E27FC236}">
                  <a16:creationId xmlns:a16="http://schemas.microsoft.com/office/drawing/2014/main" id="{75A6566A-8260-40F8-8D74-0B6F429632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6518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21DCC0-61D4-4677-9B8A-B013512B29E3}"/>
              </a:ext>
            </a:extLst>
          </p:cNvPr>
          <p:cNvCxnSpPr>
            <a:cxnSpLocks/>
          </p:cNvCxnSpPr>
          <p:nvPr/>
        </p:nvCxnSpPr>
        <p:spPr>
          <a:xfrm>
            <a:off x="1496070" y="1068943"/>
            <a:ext cx="3525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42C5F0-4454-4BEB-8F02-8BEF68F00D86}"/>
              </a:ext>
            </a:extLst>
          </p:cNvPr>
          <p:cNvCxnSpPr>
            <a:cxnSpLocks/>
          </p:cNvCxnSpPr>
          <p:nvPr/>
        </p:nvCxnSpPr>
        <p:spPr>
          <a:xfrm>
            <a:off x="9174864" y="1068943"/>
            <a:ext cx="181098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97A82C-AC68-4897-94B7-80653B924813}"/>
              </a:ext>
            </a:extLst>
          </p:cNvPr>
          <p:cNvCxnSpPr>
            <a:cxnSpLocks/>
          </p:cNvCxnSpPr>
          <p:nvPr/>
        </p:nvCxnSpPr>
        <p:spPr>
          <a:xfrm>
            <a:off x="5172895" y="1068943"/>
            <a:ext cx="3332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43A33-BCB3-496D-A6BD-61A1DD036089}"/>
              </a:ext>
            </a:extLst>
          </p:cNvPr>
          <p:cNvCxnSpPr>
            <a:cxnSpLocks/>
          </p:cNvCxnSpPr>
          <p:nvPr/>
        </p:nvCxnSpPr>
        <p:spPr>
          <a:xfrm>
            <a:off x="1496070" y="1641870"/>
            <a:ext cx="101308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78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CDD7A7-C6C2-4221-BDE3-3C6CB10C3650}"/>
              </a:ext>
            </a:extLst>
          </p:cNvPr>
          <p:cNvSpPr/>
          <p:nvPr/>
        </p:nvSpPr>
        <p:spPr>
          <a:xfrm>
            <a:off x="1183800" y="89800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1921058" y="9064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&gt;, &lt;, =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6084F7-E871-416C-A242-0AF2B03D3FC4}"/>
              </a:ext>
            </a:extLst>
          </p:cNvPr>
          <p:cNvGrpSpPr/>
          <p:nvPr/>
        </p:nvGrpSpPr>
        <p:grpSpPr>
          <a:xfrm>
            <a:off x="1387704" y="1831285"/>
            <a:ext cx="3590695" cy="2536272"/>
            <a:chOff x="1387704" y="1831285"/>
            <a:chExt cx="3590695" cy="253627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275EFA-643D-44B2-A11A-220136E055B9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5A8FAB1-DEF2-4F28-B363-87E0B2F02B0F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16 – 8         8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15 – 9         7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7F9D4C7-4741-41A7-A120-B77A797B7AF9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2A7D3E-BBEF-47AB-B288-A725C5E4EFFA}"/>
                </a:ext>
              </a:extLst>
            </p:cNvPr>
            <p:cNvSpPr/>
            <p:nvPr/>
          </p:nvSpPr>
          <p:spPr>
            <a:xfrm>
              <a:off x="3183051" y="3213924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668B45-F0D9-419F-8E2A-CF74570D248C}"/>
              </a:ext>
            </a:extLst>
          </p:cNvPr>
          <p:cNvGrpSpPr/>
          <p:nvPr/>
        </p:nvGrpSpPr>
        <p:grpSpPr>
          <a:xfrm>
            <a:off x="6193174" y="3542728"/>
            <a:ext cx="4030550" cy="2536272"/>
            <a:chOff x="1387704" y="1831285"/>
            <a:chExt cx="4030550" cy="25362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BCC5F5-9039-420F-91CA-736C72F8A75B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6F9671A-A6A2-4AC9-8F66-FA9CA537A7B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b) 17 – 9          13 – 7 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18 – 9         15 – 6 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F9B57A9-0399-4C4A-88DF-86F4E602A640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5703ADE-5A70-4C1A-A30B-82DD812CEE56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14338" name="Picture 2" descr="Child With An Idea | Cute cartoon wallpapers, Animated images, Drawing for  kids">
            <a:extLst>
              <a:ext uri="{FF2B5EF4-FFF2-40B4-BE49-F238E27FC236}">
                <a16:creationId xmlns:a16="http://schemas.microsoft.com/office/drawing/2014/main" id="{DA1D9253-03A5-4010-B646-2CAB6A6DB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r="14218" b="9310"/>
          <a:stretch/>
        </p:blipFill>
        <p:spPr bwMode="auto">
          <a:xfrm>
            <a:off x="7320316" y="715235"/>
            <a:ext cx="2912255" cy="2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85AB13-1FC0-415A-803C-C566D96986FF}"/>
              </a:ext>
            </a:extLst>
          </p:cNvPr>
          <p:cNvSpPr/>
          <p:nvPr/>
        </p:nvSpPr>
        <p:spPr>
          <a:xfrm>
            <a:off x="3177856" y="1987467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7263E46-EB9A-4C53-A346-A7E52BFC5F3A}"/>
              </a:ext>
            </a:extLst>
          </p:cNvPr>
          <p:cNvSpPr/>
          <p:nvPr/>
        </p:nvSpPr>
        <p:spPr>
          <a:xfrm>
            <a:off x="3183051" y="321392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A2FBF2-FBAB-4F8D-A57C-30BEAF70EF9C}"/>
              </a:ext>
            </a:extLst>
          </p:cNvPr>
          <p:cNvSpPr/>
          <p:nvPr/>
        </p:nvSpPr>
        <p:spPr>
          <a:xfrm>
            <a:off x="7988521" y="3698909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1AD9B8-D0BC-4931-BE10-7AD9F6E3887F}"/>
              </a:ext>
            </a:extLst>
          </p:cNvPr>
          <p:cNvSpPr/>
          <p:nvPr/>
        </p:nvSpPr>
        <p:spPr>
          <a:xfrm>
            <a:off x="8002376" y="506391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148BF-2EE9-44FB-B9D7-25835D093E9F}"/>
              </a:ext>
            </a:extLst>
          </p:cNvPr>
          <p:cNvSpPr txBox="1"/>
          <p:nvPr/>
        </p:nvSpPr>
        <p:spPr>
          <a:xfrm>
            <a:off x="2520802" y="25497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D50C29-AAC2-4DBE-9655-82ECF66DD2A8}"/>
              </a:ext>
            </a:extLst>
          </p:cNvPr>
          <p:cNvSpPr txBox="1"/>
          <p:nvPr/>
        </p:nvSpPr>
        <p:spPr>
          <a:xfrm>
            <a:off x="2520802" y="37793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9B1D3-56B9-4EED-8417-EF7BF44A5512}"/>
              </a:ext>
            </a:extLst>
          </p:cNvPr>
          <p:cNvSpPr txBox="1"/>
          <p:nvPr/>
        </p:nvSpPr>
        <p:spPr>
          <a:xfrm>
            <a:off x="7199287" y="42909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72CFBB-3D4B-4522-A0EC-366A0EAF2271}"/>
              </a:ext>
            </a:extLst>
          </p:cNvPr>
          <p:cNvSpPr txBox="1"/>
          <p:nvPr/>
        </p:nvSpPr>
        <p:spPr>
          <a:xfrm>
            <a:off x="9187155" y="42601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2A724F-368C-4AB9-BB97-11AAD9A1DFBC}"/>
              </a:ext>
            </a:extLst>
          </p:cNvPr>
          <p:cNvSpPr txBox="1"/>
          <p:nvPr/>
        </p:nvSpPr>
        <p:spPr>
          <a:xfrm>
            <a:off x="7199287" y="555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FF39FE-5F1A-4CE3-90D7-03232268C460}"/>
              </a:ext>
            </a:extLst>
          </p:cNvPr>
          <p:cNvSpPr txBox="1"/>
          <p:nvPr/>
        </p:nvSpPr>
        <p:spPr>
          <a:xfrm>
            <a:off x="9187155" y="55212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5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18509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38D508-96D9-4E70-AF86-8628F0350B9C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A6E431-EA72-43D1-8A1C-ADEB5DC66C38}"/>
              </a:ext>
            </a:extLst>
          </p:cNvPr>
          <p:cNvSpPr/>
          <p:nvPr/>
        </p:nvSpPr>
        <p:spPr>
          <a:xfrm>
            <a:off x="1078523" y="6435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117782-74B7-4C56-8822-C4D19DC3C194}"/>
              </a:ext>
            </a:extLst>
          </p:cNvPr>
          <p:cNvGrpSpPr/>
          <p:nvPr/>
        </p:nvGrpSpPr>
        <p:grpSpPr>
          <a:xfrm>
            <a:off x="1084116" y="1694281"/>
            <a:ext cx="2782277" cy="1247488"/>
            <a:chOff x="1078522" y="1471388"/>
            <a:chExt cx="2782277" cy="12474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7DB2CBF-C6B1-4C4C-B30A-1403071CEDB6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5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5C14186E-AF4C-4B24-8A77-2BB21481D7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5B92C6-CF86-4D91-A3CF-3745BB6CD1D9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11 – 6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A2ADC6B-29E0-4CC2-81F3-F172521B2491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694E5DC-4909-4EEA-A983-787A32C76850}"/>
              </a:ext>
            </a:extLst>
          </p:cNvPr>
          <p:cNvGrpSpPr/>
          <p:nvPr/>
        </p:nvGrpSpPr>
        <p:grpSpPr>
          <a:xfrm>
            <a:off x="829214" y="3837668"/>
            <a:ext cx="2782277" cy="1247488"/>
            <a:chOff x="1078522" y="1471388"/>
            <a:chExt cx="2782277" cy="12474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BAF2C6-F5BD-4D39-A1FE-4CE2843B9D6C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1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7DD048C7-70EA-4DE6-AC71-4FEAFAAD0A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D34683-008F-4B63-BBA7-F8CC77D350D8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14 – 5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A892F1E-9B47-4E89-8F56-DE5E1610E76F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DE7C4B-621B-4D7B-BEFC-E69A91BEDE4A}"/>
              </a:ext>
            </a:extLst>
          </p:cNvPr>
          <p:cNvGrpSpPr/>
          <p:nvPr/>
        </p:nvGrpSpPr>
        <p:grpSpPr>
          <a:xfrm>
            <a:off x="4961463" y="2590180"/>
            <a:ext cx="2782277" cy="1247488"/>
            <a:chOff x="1078522" y="1471388"/>
            <a:chExt cx="2782277" cy="124748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20395AC-4B0C-4A37-B796-6BB318AA82A9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1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244B0F13-239A-4869-B824-01D5486AE5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F4BD2D-9703-4D4F-AB73-9921F1285607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17 – 8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2C5279C-7DE4-47B6-8D35-D668725493C9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10B0E7-5544-4579-A118-6B3A71DEE103}"/>
              </a:ext>
            </a:extLst>
          </p:cNvPr>
          <p:cNvGrpSpPr/>
          <p:nvPr/>
        </p:nvGrpSpPr>
        <p:grpSpPr>
          <a:xfrm>
            <a:off x="3570324" y="5003416"/>
            <a:ext cx="2782277" cy="1247488"/>
            <a:chOff x="1078522" y="1471388"/>
            <a:chExt cx="2782277" cy="124748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A70DCBC-E621-411B-8187-167155E7E2B9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2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5E5C5705-3072-4021-9B83-5CFE45A01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ED204D-CB11-4ACD-BCFC-C2AD7E935B50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11 – 8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5B124F9-8EEE-4AAE-A98C-F760113C2292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ECB34D-D24F-492E-B3C7-0E2096E4BEE7}"/>
              </a:ext>
            </a:extLst>
          </p:cNvPr>
          <p:cNvGrpSpPr/>
          <p:nvPr/>
        </p:nvGrpSpPr>
        <p:grpSpPr>
          <a:xfrm>
            <a:off x="4592526" y="607097"/>
            <a:ext cx="2782277" cy="1247488"/>
            <a:chOff x="1078522" y="1471388"/>
            <a:chExt cx="2782277" cy="124748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B9262BE-CDCF-43F5-A05F-73B998919EA7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2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4CC1E8D6-F7A1-4647-BE91-7DF2A03D7B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91B804-F8BF-4C1E-AE65-F747D181B52C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13 – 8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5EF30FB-71F5-46A0-A453-A74DA6B120E8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4D7C473-EAD0-4AE5-AAF6-71B3CF116313}"/>
              </a:ext>
            </a:extLst>
          </p:cNvPr>
          <p:cNvGrpSpPr/>
          <p:nvPr/>
        </p:nvGrpSpPr>
        <p:grpSpPr>
          <a:xfrm>
            <a:off x="8421364" y="3059144"/>
            <a:ext cx="2782277" cy="1247488"/>
            <a:chOff x="1078522" y="1471388"/>
            <a:chExt cx="2782277" cy="124748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E2181DB-BC1D-4895-B50D-790337C5C237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3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345560EC-C667-4EB5-B4DA-74A25405B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650BEE9-9AF2-4926-903D-9EEDEFE782D7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18 – 9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6EA6BEE-AC27-4B26-95B8-FA9E5AD0BA74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345800-B5EB-42C4-B0A5-E924294B92E5}"/>
              </a:ext>
            </a:extLst>
          </p:cNvPr>
          <p:cNvGrpSpPr/>
          <p:nvPr/>
        </p:nvGrpSpPr>
        <p:grpSpPr>
          <a:xfrm>
            <a:off x="8080065" y="1035284"/>
            <a:ext cx="2782277" cy="1247488"/>
            <a:chOff x="1078522" y="1471388"/>
            <a:chExt cx="2782277" cy="124748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9FA5AB1-0FA7-4209-9643-FEF6B1CF361A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3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69A10BE4-1A2D-48B4-AE94-52428F7B9D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9D89905-8186-4395-84DF-EA1430F3EE97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15 – 7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C4C85E9-C8F0-4AE3-B370-45E79A49D615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F916C4C-53A9-49C5-9777-3DC4C4B071BA}"/>
              </a:ext>
            </a:extLst>
          </p:cNvPr>
          <p:cNvGrpSpPr/>
          <p:nvPr/>
        </p:nvGrpSpPr>
        <p:grpSpPr>
          <a:xfrm>
            <a:off x="7491353" y="4827532"/>
            <a:ext cx="2782277" cy="1247488"/>
            <a:chOff x="1078522" y="1471388"/>
            <a:chExt cx="2782277" cy="124748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54B56C6-64B5-4542-BF51-CA5FDBB7E067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4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0A697E88-EAB7-430D-A0D6-88667A29CD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F3767BD-4154-47A9-A9AC-F84F11A2F7D9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12 – 4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683F72E-F183-4508-8958-58563721B793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0AB512D-21DA-41E3-B7CA-69E724B39B23}"/>
              </a:ext>
            </a:extLst>
          </p:cNvPr>
          <p:cNvSpPr/>
          <p:nvPr/>
        </p:nvSpPr>
        <p:spPr>
          <a:xfrm>
            <a:off x="2726547" y="2182565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F8AD222-A55E-4CAF-836C-19A5AEBE2455}"/>
              </a:ext>
            </a:extLst>
          </p:cNvPr>
          <p:cNvSpPr/>
          <p:nvPr/>
        </p:nvSpPr>
        <p:spPr>
          <a:xfrm>
            <a:off x="6234957" y="1095381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3900DED-4BF0-4220-8839-A31ED7A1300D}"/>
              </a:ext>
            </a:extLst>
          </p:cNvPr>
          <p:cNvSpPr/>
          <p:nvPr/>
        </p:nvSpPr>
        <p:spPr>
          <a:xfrm>
            <a:off x="9722496" y="1537117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D9AB596-C53E-46D5-A5B2-C0B40ECA67DA}"/>
              </a:ext>
            </a:extLst>
          </p:cNvPr>
          <p:cNvSpPr/>
          <p:nvPr/>
        </p:nvSpPr>
        <p:spPr>
          <a:xfrm>
            <a:off x="2478880" y="4325952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D642E33-3FA3-4B1E-84FF-945AD98C6BD5}"/>
              </a:ext>
            </a:extLst>
          </p:cNvPr>
          <p:cNvSpPr/>
          <p:nvPr/>
        </p:nvSpPr>
        <p:spPr>
          <a:xfrm>
            <a:off x="6603894" y="3078464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BD9B401-ECCD-49D2-896A-F6A4E8B095AA}"/>
              </a:ext>
            </a:extLst>
          </p:cNvPr>
          <p:cNvSpPr/>
          <p:nvPr/>
        </p:nvSpPr>
        <p:spPr>
          <a:xfrm>
            <a:off x="10079952" y="3547236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4BB3378-8C4C-40CF-92A9-592D52179727}"/>
              </a:ext>
            </a:extLst>
          </p:cNvPr>
          <p:cNvSpPr/>
          <p:nvPr/>
        </p:nvSpPr>
        <p:spPr>
          <a:xfrm>
            <a:off x="5207005" y="5491700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49C3AEF-7681-4CB1-8D88-53348D9F39FF}"/>
              </a:ext>
            </a:extLst>
          </p:cNvPr>
          <p:cNvSpPr/>
          <p:nvPr/>
        </p:nvSpPr>
        <p:spPr>
          <a:xfrm>
            <a:off x="9133784" y="5338842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5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51D485-8EA8-47CC-82DE-DB707AEFFC34}"/>
              </a:ext>
            </a:extLst>
          </p:cNvPr>
          <p:cNvSpPr txBox="1"/>
          <p:nvPr/>
        </p:nvSpPr>
        <p:spPr>
          <a:xfrm>
            <a:off x="1660918" y="754352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7BB86FA-98C0-4D00-9A08-0AC7B3B34E06}"/>
              </a:ext>
            </a:extLst>
          </p:cNvPr>
          <p:cNvSpPr/>
          <p:nvPr/>
        </p:nvSpPr>
        <p:spPr>
          <a:xfrm>
            <a:off x="1037163" y="75435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3071AC-D20B-493E-94AA-E866B1ADAE9E}"/>
              </a:ext>
            </a:extLst>
          </p:cNvPr>
          <p:cNvSpPr/>
          <p:nvPr/>
        </p:nvSpPr>
        <p:spPr>
          <a:xfrm>
            <a:off x="1298773" y="1844886"/>
            <a:ext cx="2934914" cy="2726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7 + 5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 + 7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12 – 7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12 – 5 =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3E264B-6690-4F63-991E-E54384049830}"/>
              </a:ext>
            </a:extLst>
          </p:cNvPr>
          <p:cNvSpPr/>
          <p:nvPr/>
        </p:nvSpPr>
        <p:spPr>
          <a:xfrm>
            <a:off x="4577682" y="1844886"/>
            <a:ext cx="2934914" cy="27268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b)  8 + 6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 + 8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14 – 8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14 – 6 =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9771D9-348B-44B6-ADE9-F714E8DFD009}"/>
              </a:ext>
            </a:extLst>
          </p:cNvPr>
          <p:cNvSpPr/>
          <p:nvPr/>
        </p:nvSpPr>
        <p:spPr>
          <a:xfrm>
            <a:off x="7856591" y="1844886"/>
            <a:ext cx="2934914" cy="27268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c)  9 + 8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8 + 9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17 – 9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17 – 8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850236-2EA2-457D-9D56-66D135EEBD50}"/>
              </a:ext>
            </a:extLst>
          </p:cNvPr>
          <p:cNvSpPr txBox="1"/>
          <p:nvPr/>
        </p:nvSpPr>
        <p:spPr>
          <a:xfrm>
            <a:off x="3200400" y="1909403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16AA63-71C9-4248-B7F4-4755C18508F2}"/>
              </a:ext>
            </a:extLst>
          </p:cNvPr>
          <p:cNvSpPr txBox="1"/>
          <p:nvPr/>
        </p:nvSpPr>
        <p:spPr>
          <a:xfrm>
            <a:off x="6483928" y="1909403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AE4E87-1822-4C76-BD18-3626DBE4C2DD}"/>
              </a:ext>
            </a:extLst>
          </p:cNvPr>
          <p:cNvSpPr txBox="1"/>
          <p:nvPr/>
        </p:nvSpPr>
        <p:spPr>
          <a:xfrm>
            <a:off x="9781309" y="1909403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17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17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3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EF8772-61A0-4916-A98D-66311F200ABF}"/>
              </a:ext>
            </a:extLst>
          </p:cNvPr>
          <p:cNvSpPr txBox="1"/>
          <p:nvPr/>
        </p:nvSpPr>
        <p:spPr>
          <a:xfrm>
            <a:off x="794447" y="1380640"/>
            <a:ext cx="5758753" cy="113184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viên</a:t>
            </a:r>
            <a:r>
              <a:rPr lang="en-US" sz="2400" dirty="0"/>
              <a:t> bi,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Mai 5 </a:t>
            </a:r>
            <a:r>
              <a:rPr lang="en-US" sz="2400" dirty="0" err="1"/>
              <a:t>viên</a:t>
            </a:r>
            <a:r>
              <a:rPr lang="en-US" sz="2400" dirty="0"/>
              <a:t> bi.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bi?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57E08-E886-40BA-92D8-53880A3A6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5077"/>
          <a:stretch/>
        </p:blipFill>
        <p:spPr>
          <a:xfrm>
            <a:off x="6448046" y="87020"/>
            <a:ext cx="2723663" cy="2587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D539C6-C4AE-4453-8BF9-387165A5DF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307" t="64577" r="-157" b="7179"/>
          <a:stretch/>
        </p:blipFill>
        <p:spPr>
          <a:xfrm>
            <a:off x="9228861" y="1784300"/>
            <a:ext cx="2075340" cy="7307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CF7E7D-2C08-496F-8C9C-5E58B64D5FE6}"/>
              </a:ext>
            </a:extLst>
          </p:cNvPr>
          <p:cNvGrpSpPr/>
          <p:nvPr/>
        </p:nvGrpSpPr>
        <p:grpSpPr>
          <a:xfrm>
            <a:off x="773496" y="2857979"/>
            <a:ext cx="4886325" cy="3556625"/>
            <a:chOff x="1900237" y="2201238"/>
            <a:chExt cx="4886325" cy="35566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053EB5-2CB1-43D0-9895-9CBE8A0EE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627" b="2252"/>
            <a:stretch/>
          </p:blipFill>
          <p:spPr>
            <a:xfrm>
              <a:off x="1900237" y="2201238"/>
              <a:ext cx="4886325" cy="35566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2396DD-DA47-4D09-A100-1442426C3650}"/>
                </a:ext>
              </a:extLst>
            </p:cNvPr>
            <p:cNvSpPr/>
            <p:nvPr/>
          </p:nvSpPr>
          <p:spPr>
            <a:xfrm>
              <a:off x="3257550" y="3740729"/>
              <a:ext cx="3529012" cy="201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576A24-C0F0-472E-A92D-1B35DB968448}"/>
              </a:ext>
            </a:extLst>
          </p:cNvPr>
          <p:cNvGrpSpPr/>
          <p:nvPr/>
        </p:nvGrpSpPr>
        <p:grpSpPr>
          <a:xfrm>
            <a:off x="7221810" y="2656118"/>
            <a:ext cx="4091610" cy="2562225"/>
            <a:chOff x="5928690" y="3331584"/>
            <a:chExt cx="4091610" cy="25622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6EAB53-3090-4C01-9665-67F9B4493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633"/>
            <a:stretch/>
          </p:blipFill>
          <p:spPr>
            <a:xfrm>
              <a:off x="6096000" y="3331584"/>
              <a:ext cx="3924300" cy="24691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1126B6-ADE6-49A9-AD28-EC72CA73F5BE}"/>
                </a:ext>
              </a:extLst>
            </p:cNvPr>
            <p:cNvSpPr/>
            <p:nvPr/>
          </p:nvSpPr>
          <p:spPr>
            <a:xfrm>
              <a:off x="5928690" y="4800175"/>
              <a:ext cx="1881187" cy="1093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D19932-92CE-4BD5-AB99-3A14BC54CE0C}"/>
                </a:ext>
              </a:extLst>
            </p:cNvPr>
            <p:cNvSpPr/>
            <p:nvPr/>
          </p:nvSpPr>
          <p:spPr>
            <a:xfrm>
              <a:off x="6088450" y="4450385"/>
              <a:ext cx="359596" cy="349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4FBA19C-A25F-4E03-B231-AAC79B715532}"/>
              </a:ext>
            </a:extLst>
          </p:cNvPr>
          <p:cNvSpPr/>
          <p:nvPr/>
        </p:nvSpPr>
        <p:spPr>
          <a:xfrm>
            <a:off x="6422813" y="4765597"/>
            <a:ext cx="113051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F8854-226A-41A4-96EB-2688C8DEF00A}"/>
              </a:ext>
            </a:extLst>
          </p:cNvPr>
          <p:cNvSpPr txBox="1"/>
          <p:nvPr/>
        </p:nvSpPr>
        <p:spPr>
          <a:xfrm>
            <a:off x="878580" y="3894404"/>
            <a:ext cx="5304237" cy="168584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1825AB-2BBD-4890-AE20-608EDA8144D4}"/>
              </a:ext>
            </a:extLst>
          </p:cNvPr>
          <p:cNvGrpSpPr/>
          <p:nvPr/>
        </p:nvGrpSpPr>
        <p:grpSpPr>
          <a:xfrm>
            <a:off x="1323492" y="4106528"/>
            <a:ext cx="3623120" cy="493468"/>
            <a:chOff x="3399606" y="4180100"/>
            <a:chExt cx="3623120" cy="493468"/>
          </a:xfrm>
        </p:grpSpPr>
        <p:pic>
          <p:nvPicPr>
            <p:cNvPr id="205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E6D3F12D-3863-4342-BD17-42571EF24B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4BA9DDD3-0825-47C1-A3B2-CAED3A22FC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792339CA-6B62-4836-9EB9-01F1E3FE56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51B224B-1ECB-4FDB-9879-AB29C96A7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25F6DDAB-7715-490E-8135-CAEE192865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DB1617-2452-4556-91DF-FB58BEB799ED}"/>
              </a:ext>
            </a:extLst>
          </p:cNvPr>
          <p:cNvGrpSpPr/>
          <p:nvPr/>
        </p:nvGrpSpPr>
        <p:grpSpPr>
          <a:xfrm>
            <a:off x="1323492" y="4854752"/>
            <a:ext cx="3623120" cy="493468"/>
            <a:chOff x="3399606" y="4180100"/>
            <a:chExt cx="3623120" cy="493468"/>
          </a:xfrm>
        </p:grpSpPr>
        <p:pic>
          <p:nvPicPr>
            <p:cNvPr id="25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E48AB06D-89B2-4991-9C96-F835F800C4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353991DD-EB7F-4128-8C2A-DB17CB1827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EE51A7E-0945-42D8-ABBF-DEC85E8158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F836262-16A0-40C3-8FA6-70EFE1F05E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D2F606DD-DBB1-4702-B5CC-17E9BA2BB9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 descr="Beach Ball Pin - Cartoon Beach Ball Png Transparent PNG - 1990x1991 - Free  Download on NicePNG">
            <a:extLst>
              <a:ext uri="{FF2B5EF4-FFF2-40B4-BE49-F238E27FC236}">
                <a16:creationId xmlns:a16="http://schemas.microsoft.com/office/drawing/2014/main" id="{B395C5B2-FB9B-444A-A43F-14BF9DC6B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8889" r="4310" b="6465"/>
          <a:stretch/>
        </p:blipFill>
        <p:spPr bwMode="auto">
          <a:xfrm>
            <a:off x="5541431" y="4087094"/>
            <a:ext cx="495709" cy="4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2238C56-F8A1-4EEB-96E3-43033928AB77}"/>
              </a:ext>
            </a:extLst>
          </p:cNvPr>
          <p:cNvSpPr txBox="1"/>
          <p:nvPr/>
        </p:nvSpPr>
        <p:spPr>
          <a:xfrm>
            <a:off x="6912050" y="4071686"/>
            <a:ext cx="3336714" cy="223984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Tách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Tách</a:t>
            </a:r>
            <a:r>
              <a:rPr lang="en-US" sz="2400" dirty="0"/>
              <a:t>: 11 = 10 + 1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10 – 5 = 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5 + 1 = 6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C3B6591-9497-4FDD-B76C-4C8F4724D71F}"/>
              </a:ext>
            </a:extLst>
          </p:cNvPr>
          <p:cNvCxnSpPr>
            <a:cxnSpLocks/>
          </p:cNvCxnSpPr>
          <p:nvPr/>
        </p:nvCxnSpPr>
        <p:spPr>
          <a:xfrm>
            <a:off x="1087800" y="4377665"/>
            <a:ext cx="409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E214B84-ABE5-4647-8F53-B17C3E96234A}"/>
              </a:ext>
            </a:extLst>
          </p:cNvPr>
          <p:cNvSpPr txBox="1"/>
          <p:nvPr/>
        </p:nvSpPr>
        <p:spPr>
          <a:xfrm>
            <a:off x="2015959" y="5477360"/>
            <a:ext cx="3336714" cy="5778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Việt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còn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lại</a:t>
            </a:r>
            <a:r>
              <a:rPr lang="en-US" sz="2400" dirty="0">
                <a:solidFill>
                  <a:srgbClr val="FF0000"/>
                </a:solidFill>
              </a:rPr>
              <a:t> 6 </a:t>
            </a:r>
            <a:r>
              <a:rPr lang="en-US" sz="2400" dirty="0" err="1">
                <a:solidFill>
                  <a:srgbClr val="FF0000"/>
                </a:solidFill>
              </a:rPr>
              <a:t>viên</a:t>
            </a:r>
            <a:r>
              <a:rPr lang="en-US" sz="2400" dirty="0">
                <a:solidFill>
                  <a:srgbClr val="FF0000"/>
                </a:solidFill>
              </a:rPr>
              <a:t> bi.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31AE551-DDAD-41F3-8C00-D9FF3CE62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4825" y="5478624"/>
            <a:ext cx="1962150" cy="752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0DB355-6B6F-4985-A032-2EC1C5D77E8E}"/>
              </a:ext>
            </a:extLst>
          </p:cNvPr>
          <p:cNvSpPr txBox="1"/>
          <p:nvPr/>
        </p:nvSpPr>
        <p:spPr>
          <a:xfrm>
            <a:off x="1420314" y="623522"/>
            <a:ext cx="77819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r>
              <a:rPr lang="en-US" sz="28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39220D-4B74-4880-86F6-FCDAA42E030F}"/>
              </a:ext>
            </a:extLst>
          </p:cNvPr>
          <p:cNvSpPr/>
          <p:nvPr/>
        </p:nvSpPr>
        <p:spPr>
          <a:xfrm>
            <a:off x="897094" y="7591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F0E9557-5DCC-41FE-9F2E-D44BBD4BFA8B}"/>
              </a:ext>
            </a:extLst>
          </p:cNvPr>
          <p:cNvSpPr/>
          <p:nvPr/>
        </p:nvSpPr>
        <p:spPr>
          <a:xfrm>
            <a:off x="897094" y="1431109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13 – 3 – 4 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13 – 7 =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A1CE71-12C7-4907-B060-8BF3A43D037B}"/>
              </a:ext>
            </a:extLst>
          </p:cNvPr>
          <p:cNvSpPr/>
          <p:nvPr/>
        </p:nvSpPr>
        <p:spPr>
          <a:xfrm>
            <a:off x="4397092" y="1431108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b) 15 – 5 – 3 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15 – 8 =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306F9E0-5027-49F0-B5C0-5E268C945FDE}"/>
              </a:ext>
            </a:extLst>
          </p:cNvPr>
          <p:cNvSpPr/>
          <p:nvPr/>
        </p:nvSpPr>
        <p:spPr>
          <a:xfrm>
            <a:off x="7897093" y="1431108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c)  14 – 4 – 1 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14 – 5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52B4A-8B3A-4FC7-93F6-FF3524AA716D}"/>
              </a:ext>
            </a:extLst>
          </p:cNvPr>
          <p:cNvSpPr txBox="1"/>
          <p:nvPr/>
        </p:nvSpPr>
        <p:spPr>
          <a:xfrm>
            <a:off x="3579674" y="1574045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0CFBD3-A4F0-42EF-B7CF-87BB25E7B1DF}"/>
              </a:ext>
            </a:extLst>
          </p:cNvPr>
          <p:cNvSpPr txBox="1"/>
          <p:nvPr/>
        </p:nvSpPr>
        <p:spPr>
          <a:xfrm>
            <a:off x="2951018" y="222662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4B604-744F-4798-9DF2-2BE8FE568B05}"/>
              </a:ext>
            </a:extLst>
          </p:cNvPr>
          <p:cNvSpPr txBox="1"/>
          <p:nvPr/>
        </p:nvSpPr>
        <p:spPr>
          <a:xfrm>
            <a:off x="7083431" y="156390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4157A7-B0CE-402E-B7A6-A02930A4ACA8}"/>
              </a:ext>
            </a:extLst>
          </p:cNvPr>
          <p:cNvSpPr txBox="1"/>
          <p:nvPr/>
        </p:nvSpPr>
        <p:spPr>
          <a:xfrm>
            <a:off x="6454775" y="2216491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BE3FE-63C3-48C0-96A8-AA038979D71C}"/>
              </a:ext>
            </a:extLst>
          </p:cNvPr>
          <p:cNvSpPr txBox="1"/>
          <p:nvPr/>
        </p:nvSpPr>
        <p:spPr>
          <a:xfrm>
            <a:off x="10528011" y="1574045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8B664D-1CA7-4150-913F-C6DFD6ADD275}"/>
              </a:ext>
            </a:extLst>
          </p:cNvPr>
          <p:cNvSpPr txBox="1"/>
          <p:nvPr/>
        </p:nvSpPr>
        <p:spPr>
          <a:xfrm>
            <a:off x="9899355" y="222662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8FDF79-A7A5-4638-8C68-FB299F0E8E60}"/>
              </a:ext>
            </a:extLst>
          </p:cNvPr>
          <p:cNvSpPr/>
          <p:nvPr/>
        </p:nvSpPr>
        <p:spPr>
          <a:xfrm>
            <a:off x="897094" y="357424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ABF308-FF29-45B4-B8C3-F273886295AF}"/>
              </a:ext>
            </a:extLst>
          </p:cNvPr>
          <p:cNvSpPr txBox="1"/>
          <p:nvPr/>
        </p:nvSpPr>
        <p:spPr>
          <a:xfrm>
            <a:off x="1420315" y="3478114"/>
            <a:ext cx="101808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6C4BE3-8F85-41AE-896C-5D9AA445434D}"/>
              </a:ext>
            </a:extLst>
          </p:cNvPr>
          <p:cNvGrpSpPr/>
          <p:nvPr/>
        </p:nvGrpSpPr>
        <p:grpSpPr>
          <a:xfrm>
            <a:off x="2565381" y="4427608"/>
            <a:ext cx="7061235" cy="1156645"/>
            <a:chOff x="1505510" y="4364108"/>
            <a:chExt cx="7061235" cy="11566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02F409-EF72-410A-A958-0193F789E54B}"/>
                </a:ext>
              </a:extLst>
            </p:cNvPr>
            <p:cNvSpPr/>
            <p:nvPr/>
          </p:nvSpPr>
          <p:spPr>
            <a:xfrm>
              <a:off x="1505510" y="4364108"/>
              <a:ext cx="802998" cy="80299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3B1BD64-A489-479F-89A8-3470D400311F}"/>
                </a:ext>
              </a:extLst>
            </p:cNvPr>
            <p:cNvSpPr/>
            <p:nvPr/>
          </p:nvSpPr>
          <p:spPr>
            <a:xfrm rot="2776758">
              <a:off x="3634807" y="4837197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EE5098-602C-4E6D-BD05-5CEE701ABCED}"/>
                </a:ext>
              </a:extLst>
            </p:cNvPr>
            <p:cNvSpPr/>
            <p:nvPr/>
          </p:nvSpPr>
          <p:spPr>
            <a:xfrm rot="2776758">
              <a:off x="5447719" y="4435699"/>
              <a:ext cx="659817" cy="6598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7 Points 19">
              <a:extLst>
                <a:ext uri="{FF2B5EF4-FFF2-40B4-BE49-F238E27FC236}">
                  <a16:creationId xmlns:a16="http://schemas.microsoft.com/office/drawing/2014/main" id="{6EC6E46A-B32C-44C6-807C-C1482C38D55F}"/>
                </a:ext>
              </a:extLst>
            </p:cNvPr>
            <p:cNvSpPr/>
            <p:nvPr/>
          </p:nvSpPr>
          <p:spPr>
            <a:xfrm>
              <a:off x="7633854" y="4587862"/>
              <a:ext cx="932891" cy="932891"/>
            </a:xfrm>
            <a:prstGeom prst="star7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1DB7433-0776-45D1-B860-9F9F1F0F6906}"/>
                </a:ext>
              </a:extLst>
            </p:cNvPr>
            <p:cNvCxnSpPr>
              <a:stCxn id="17" idx="6"/>
            </p:cNvCxnSpPr>
            <p:nvPr/>
          </p:nvCxnSpPr>
          <p:spPr>
            <a:xfrm>
              <a:off x="2308508" y="4765607"/>
              <a:ext cx="1271166" cy="288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3DAC62A-C1BE-42E3-A5CB-3C69D8819287}"/>
                </a:ext>
              </a:extLst>
            </p:cNvPr>
            <p:cNvCxnSpPr/>
            <p:nvPr/>
          </p:nvCxnSpPr>
          <p:spPr>
            <a:xfrm flipV="1">
              <a:off x="4397092" y="4909957"/>
              <a:ext cx="1020035" cy="2571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07F7ED8-46E0-4909-A940-48FE726F22F2}"/>
                </a:ext>
              </a:extLst>
            </p:cNvPr>
            <p:cNvCxnSpPr/>
            <p:nvPr/>
          </p:nvCxnSpPr>
          <p:spPr>
            <a:xfrm>
              <a:off x="6234545" y="4765607"/>
              <a:ext cx="1526296" cy="272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E333D8-7019-4915-8FA8-0913605EA3C9}"/>
                </a:ext>
              </a:extLst>
            </p:cNvPr>
            <p:cNvSpPr txBox="1"/>
            <p:nvPr/>
          </p:nvSpPr>
          <p:spPr>
            <a:xfrm rot="20412282">
              <a:off x="4366541" y="4664541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+ 6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C87656-2457-459C-8092-BE1AFB73C8F2}"/>
                </a:ext>
              </a:extLst>
            </p:cNvPr>
            <p:cNvSpPr txBox="1"/>
            <p:nvPr/>
          </p:nvSpPr>
          <p:spPr>
            <a:xfrm rot="846143">
              <a:off x="2724334" y="4536005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9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AB5838-6FDD-40F0-B0F4-BD015F620EA7}"/>
                </a:ext>
              </a:extLst>
            </p:cNvPr>
            <p:cNvSpPr txBox="1"/>
            <p:nvPr/>
          </p:nvSpPr>
          <p:spPr>
            <a:xfrm rot="846143">
              <a:off x="6624185" y="4469827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7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5E2662-9341-4A20-B9B2-5EB2E05280AE}"/>
                </a:ext>
              </a:extLst>
            </p:cNvPr>
            <p:cNvSpPr txBox="1"/>
            <p:nvPr/>
          </p:nvSpPr>
          <p:spPr>
            <a:xfrm>
              <a:off x="3779860" y="49340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E2FAA6-32D4-4982-94D7-D6D009FA7879}"/>
                </a:ext>
              </a:extLst>
            </p:cNvPr>
            <p:cNvSpPr txBox="1"/>
            <p:nvPr/>
          </p:nvSpPr>
          <p:spPr>
            <a:xfrm>
              <a:off x="5596598" y="452645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15AB48-FD7A-4C94-9C41-4BC82F6B693D}"/>
                </a:ext>
              </a:extLst>
            </p:cNvPr>
            <p:cNvSpPr txBox="1"/>
            <p:nvPr/>
          </p:nvSpPr>
          <p:spPr>
            <a:xfrm>
              <a:off x="7923781" y="487584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C6A49B1-E6BB-4551-B81B-6884F17AB7FD}"/>
              </a:ext>
            </a:extLst>
          </p:cNvPr>
          <p:cNvGrpSpPr/>
          <p:nvPr/>
        </p:nvGrpSpPr>
        <p:grpSpPr>
          <a:xfrm>
            <a:off x="4690503" y="4827502"/>
            <a:ext cx="659817" cy="730769"/>
            <a:chOff x="6328603" y="5712401"/>
            <a:chExt cx="659817" cy="73076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6984C2C-00F3-459F-AC8D-54FB06D820B3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F4EFE58-FF96-4724-8D84-89CB2DCA73DA}"/>
                </a:ext>
              </a:extLst>
            </p:cNvPr>
            <p:cNvSpPr txBox="1"/>
            <p:nvPr/>
          </p:nvSpPr>
          <p:spPr>
            <a:xfrm>
              <a:off x="6463948" y="5712401"/>
              <a:ext cx="385042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CF9909-C9B3-4212-A6BB-0C96A0C4BBC1}"/>
              </a:ext>
            </a:extLst>
          </p:cNvPr>
          <p:cNvGrpSpPr/>
          <p:nvPr/>
        </p:nvGrpSpPr>
        <p:grpSpPr>
          <a:xfrm>
            <a:off x="6509908" y="4455293"/>
            <a:ext cx="659817" cy="711719"/>
            <a:chOff x="6328603" y="5731451"/>
            <a:chExt cx="659817" cy="71171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5382C27-7D16-4C19-A47E-EB5F2BE603E3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D5E109-8747-4952-BF9D-0B07DB814DBB}"/>
                </a:ext>
              </a:extLst>
            </p:cNvPr>
            <p:cNvSpPr txBox="1"/>
            <p:nvPr/>
          </p:nvSpPr>
          <p:spPr>
            <a:xfrm>
              <a:off x="6349648" y="573145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2EE0A3-65FF-486F-9548-3BE142F81B54}"/>
              </a:ext>
            </a:extLst>
          </p:cNvPr>
          <p:cNvGrpSpPr/>
          <p:nvPr/>
        </p:nvGrpSpPr>
        <p:grpSpPr>
          <a:xfrm>
            <a:off x="8693725" y="4635585"/>
            <a:ext cx="932891" cy="932891"/>
            <a:chOff x="9625430" y="3670503"/>
            <a:chExt cx="932891" cy="932891"/>
          </a:xfrm>
        </p:grpSpPr>
        <p:sp>
          <p:nvSpPr>
            <p:cNvPr id="42" name="Star: 7 Points 41">
              <a:extLst>
                <a:ext uri="{FF2B5EF4-FFF2-40B4-BE49-F238E27FC236}">
                  <a16:creationId xmlns:a16="http://schemas.microsoft.com/office/drawing/2014/main" id="{F9CD8EE5-DDA7-4556-81F2-D8459423BBDD}"/>
                </a:ext>
              </a:extLst>
            </p:cNvPr>
            <p:cNvSpPr/>
            <p:nvPr/>
          </p:nvSpPr>
          <p:spPr>
            <a:xfrm>
              <a:off x="9625430" y="3670503"/>
              <a:ext cx="932891" cy="932891"/>
            </a:xfrm>
            <a:prstGeom prst="star7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128B9B6-B6B4-4DED-B5B3-31374E4C886B}"/>
                </a:ext>
              </a:extLst>
            </p:cNvPr>
            <p:cNvSpPr txBox="1"/>
            <p:nvPr/>
          </p:nvSpPr>
          <p:spPr>
            <a:xfrm>
              <a:off x="9899354" y="3768043"/>
              <a:ext cx="385042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82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BAA2DF3-827D-4FA4-BA3F-974FB8243B8A}"/>
              </a:ext>
            </a:extLst>
          </p:cNvPr>
          <p:cNvSpPr/>
          <p:nvPr/>
        </p:nvSpPr>
        <p:spPr>
          <a:xfrm>
            <a:off x="756510" y="80415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D8818-F3E2-4B22-83D0-5BFF0300DA14}"/>
              </a:ext>
            </a:extLst>
          </p:cNvPr>
          <p:cNvSpPr txBox="1"/>
          <p:nvPr/>
        </p:nvSpPr>
        <p:spPr>
          <a:xfrm>
            <a:off x="1431248" y="456493"/>
            <a:ext cx="10004242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15 </a:t>
            </a:r>
            <a:r>
              <a:rPr lang="en-US" sz="2600" dirty="0" err="1"/>
              <a:t>vận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đua</a:t>
            </a:r>
            <a:r>
              <a:rPr lang="en-US" sz="2600" dirty="0"/>
              <a:t> </a:t>
            </a:r>
            <a:r>
              <a:rPr lang="en-US" sz="2600" dirty="0" err="1"/>
              <a:t>xe</a:t>
            </a:r>
            <a:r>
              <a:rPr lang="en-US" sz="2600" dirty="0"/>
              <a:t> </a:t>
            </a:r>
            <a:r>
              <a:rPr lang="en-US" sz="2600" dirty="0" err="1"/>
              <a:t>đạp</a:t>
            </a:r>
            <a:r>
              <a:rPr lang="en-US" sz="2600" dirty="0"/>
              <a:t>, 6 </a:t>
            </a:r>
            <a:r>
              <a:rPr lang="en-US" sz="2600" dirty="0" err="1"/>
              <a:t>vận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qua </a:t>
            </a:r>
            <a:r>
              <a:rPr lang="en-US" sz="2600" dirty="0" err="1"/>
              <a:t>cầu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còn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vận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chưa</a:t>
            </a:r>
            <a:r>
              <a:rPr lang="en-US" sz="2600" dirty="0"/>
              <a:t> qua </a:t>
            </a:r>
            <a:r>
              <a:rPr lang="en-US" sz="2600" dirty="0" err="1"/>
              <a:t>cầu</a:t>
            </a:r>
            <a:r>
              <a:rPr lang="en-US" sz="26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409949-2796-4FDE-917C-9359BFB89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7045" y="1675032"/>
            <a:ext cx="4114474" cy="4726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EBF042-D0F7-4DF1-9B7E-BE8FEC84F2F4}"/>
              </a:ext>
            </a:extLst>
          </p:cNvPr>
          <p:cNvSpPr txBox="1"/>
          <p:nvPr/>
        </p:nvSpPr>
        <p:spPr>
          <a:xfrm>
            <a:off x="972682" y="1675032"/>
            <a:ext cx="5304237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     : 15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Đã</a:t>
            </a:r>
            <a:r>
              <a:rPr lang="en-US" sz="2400" dirty="0"/>
              <a:t> qua </a:t>
            </a:r>
            <a:r>
              <a:rPr lang="en-US" sz="2400" dirty="0" err="1"/>
              <a:t>cầu</a:t>
            </a:r>
            <a:r>
              <a:rPr lang="en-US" sz="2400" dirty="0"/>
              <a:t> : 6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       : …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61CDA-E3A7-482D-A82F-E088126B8DDC}"/>
              </a:ext>
            </a:extLst>
          </p:cNvPr>
          <p:cNvSpPr txBox="1"/>
          <p:nvPr/>
        </p:nvSpPr>
        <p:spPr>
          <a:xfrm>
            <a:off x="1979598" y="4161663"/>
            <a:ext cx="5304237" cy="2239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qua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15 – 6 = 9 (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27A96A-8D5F-43F3-A04D-2C5C5CAB49A3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296597" y="1542979"/>
            <a:chExt cx="3536166" cy="247812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26EDAD9-420D-466C-A67D-FBE525EF4FF9}"/>
                </a:ext>
              </a:extLst>
            </p:cNvPr>
            <p:cNvSpPr txBox="1"/>
            <p:nvPr/>
          </p:nvSpPr>
          <p:spPr>
            <a:xfrm>
              <a:off x="2296597" y="1542979"/>
              <a:ext cx="3536166" cy="2478125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AutoNum type="alphaLcParenR"/>
              </a:pPr>
              <a:r>
                <a:rPr lang="en-US" sz="2400" dirty="0" err="1"/>
                <a:t>Tính</a:t>
              </a:r>
              <a:r>
                <a:rPr lang="en-US" sz="2400" dirty="0"/>
                <a:t> 11 – 6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/>
                <a:t>Tách</a:t>
              </a:r>
              <a:r>
                <a:rPr lang="en-US" sz="2400" dirty="0"/>
                <a:t>: 11 = 10 + 1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10 – 6 = 4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4 + 1 =  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1B1EF38-C9AA-4239-B691-EBCF6796D340}"/>
                </a:ext>
              </a:extLst>
            </p:cNvPr>
            <p:cNvSpPr/>
            <p:nvPr/>
          </p:nvSpPr>
          <p:spPr>
            <a:xfrm>
              <a:off x="3922671" y="3452762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1BB71A-F1CA-439F-A35B-3CB9AD21E4AB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382637" y="1542979"/>
            <a:chExt cx="3536166" cy="2478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9E7441-65B8-4003-AD10-5BD67A59AAEA}"/>
                </a:ext>
              </a:extLst>
            </p:cNvPr>
            <p:cNvGrpSpPr/>
            <p:nvPr/>
          </p:nvGrpSpPr>
          <p:grpSpPr>
            <a:xfrm>
              <a:off x="7382637" y="1542979"/>
              <a:ext cx="3536166" cy="2478125"/>
              <a:chOff x="2296597" y="1542979"/>
              <a:chExt cx="3536166" cy="247812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C63F8F-4383-434C-BAFA-2E61EA2F7789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 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13 – 5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Tách</a:t>
                </a:r>
                <a:r>
                  <a:rPr lang="en-US" sz="2400" dirty="0"/>
                  <a:t>: 13 = 10 + 3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 –         =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 + 3 =  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A12149A-3D8F-4415-BA6B-36C49CE2AA35}"/>
                  </a:ext>
                </a:extLst>
              </p:cNvPr>
              <p:cNvSpPr/>
              <p:nvPr/>
            </p:nvSpPr>
            <p:spPr>
              <a:xfrm>
                <a:off x="4157043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8676995-5AF3-41B5-9FC5-DD93F487A8D1}"/>
                </a:ext>
              </a:extLst>
            </p:cNvPr>
            <p:cNvSpPr/>
            <p:nvPr/>
          </p:nvSpPr>
          <p:spPr>
            <a:xfrm>
              <a:off x="8714301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9BE671C-90A1-42FF-B9F0-354373B303C4}"/>
                </a:ext>
              </a:extLst>
            </p:cNvPr>
            <p:cNvSpPr/>
            <p:nvPr/>
          </p:nvSpPr>
          <p:spPr>
            <a:xfrm>
              <a:off x="9572364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E184B4F-B62B-45E1-9A0B-03901EE4C873}"/>
                </a:ext>
              </a:extLst>
            </p:cNvPr>
            <p:cNvSpPr/>
            <p:nvPr/>
          </p:nvSpPr>
          <p:spPr>
            <a:xfrm>
              <a:off x="7914881" y="343184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3785258" y="41272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6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13 – 5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8519919" y="352860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9377982" y="35206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7720499" y="410630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9048701" y="411357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9487775" y="508917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636250"/>
            <a:ext cx="1967345" cy="512618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2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79" y="3010725"/>
            <a:ext cx="1967345" cy="5126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6=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3583616" y="1636250"/>
            <a:ext cx="1967345" cy="5126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3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3563311" y="300441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7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6272011" y="1598904"/>
            <a:ext cx="1967345" cy="512618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4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6272011" y="2997153"/>
            <a:ext cx="1967345" cy="5126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8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04E7CA-E457-42FA-84DE-68E0F2B7F304}"/>
              </a:ext>
            </a:extLst>
          </p:cNvPr>
          <p:cNvGrpSpPr/>
          <p:nvPr/>
        </p:nvGrpSpPr>
        <p:grpSpPr>
          <a:xfrm>
            <a:off x="8960406" y="1636250"/>
            <a:ext cx="1967345" cy="51261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94A811E-AE54-4C03-BE22-ED238FFDAEE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5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99E0BDE-C4A8-4E22-A5A5-ABF2345750BF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079D75-080A-4209-949F-B9B3C2CDE451}"/>
              </a:ext>
            </a:extLst>
          </p:cNvPr>
          <p:cNvGrpSpPr/>
          <p:nvPr/>
        </p:nvGrpSpPr>
        <p:grpSpPr>
          <a:xfrm>
            <a:off x="8980711" y="3004410"/>
            <a:ext cx="1967345" cy="512618"/>
            <a:chOff x="2563090" y="4391891"/>
            <a:chExt cx="1967345" cy="51261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DD1D92E-1AE3-47A5-984A-D23423180EF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9 =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47C9AE4-9594-4943-8214-6C24474D389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3074" name="Picture 2" descr="education online, student girl with stack books and computer cartoon  1830171 Vector Art at Vecteezy">
            <a:extLst>
              <a:ext uri="{FF2B5EF4-FFF2-40B4-BE49-F238E27FC236}">
                <a16:creationId xmlns:a16="http://schemas.microsoft.com/office/drawing/2014/main" id="{5C557D30-F772-4683-951B-60584F124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16" y="3645972"/>
            <a:ext cx="3925327" cy="30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295219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2295219" y="3048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4943130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49251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7629450" y="16362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7624476" y="304251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1A1DF79-9EA3-4D29-BBB1-1EB99D193769}"/>
              </a:ext>
            </a:extLst>
          </p:cNvPr>
          <p:cNvSpPr/>
          <p:nvPr/>
        </p:nvSpPr>
        <p:spPr>
          <a:xfrm>
            <a:off x="10323773" y="168009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F996A2B-6F6A-4F08-B689-AD8850C94C4A}"/>
              </a:ext>
            </a:extLst>
          </p:cNvPr>
          <p:cNvSpPr/>
          <p:nvPr/>
        </p:nvSpPr>
        <p:spPr>
          <a:xfrm>
            <a:off x="103425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D16F27E8-9976-4E7E-847C-7F8548700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1742" y="1466850"/>
            <a:ext cx="8181604" cy="474763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601742" y="643515"/>
            <a:ext cx="82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4C291A-D718-4283-A936-4CBB617B3106}"/>
              </a:ext>
            </a:extLst>
          </p:cNvPr>
          <p:cNvGrpSpPr/>
          <p:nvPr/>
        </p:nvGrpSpPr>
        <p:grpSpPr>
          <a:xfrm>
            <a:off x="7880507" y="2628243"/>
            <a:ext cx="1235916" cy="1001780"/>
            <a:chOff x="7880507" y="2628243"/>
            <a:chExt cx="1235916" cy="100178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765F25-0B1A-4102-A335-8A248213976C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3F41980-3740-4F9A-BC62-FD3C9FFEDD7C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BE4DDF8-2D57-44D1-BFCD-05843C688D9F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103F7E-8E67-4405-9539-A412B3498645}"/>
              </a:ext>
            </a:extLst>
          </p:cNvPr>
          <p:cNvGrpSpPr/>
          <p:nvPr/>
        </p:nvGrpSpPr>
        <p:grpSpPr>
          <a:xfrm>
            <a:off x="4109391" y="4306820"/>
            <a:ext cx="2302304" cy="1084330"/>
            <a:chOff x="9055463" y="2545693"/>
            <a:chExt cx="2302304" cy="108433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67590D3-1C5D-4282-A9DE-8F2EC268B922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BFAC9BA-BA35-4F55-ABCA-8F9654737444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9D4FB5A-9AA6-4EE5-AF72-0A4FCDC944D4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CE83DA4-CB29-424B-B109-967325F49520}"/>
              </a:ext>
            </a:extLst>
          </p:cNvPr>
          <p:cNvGrpSpPr/>
          <p:nvPr/>
        </p:nvGrpSpPr>
        <p:grpSpPr>
          <a:xfrm>
            <a:off x="5002036" y="4286500"/>
            <a:ext cx="1235916" cy="1001780"/>
            <a:chOff x="7880507" y="2628243"/>
            <a:chExt cx="1235916" cy="1001780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CF73814-8F1B-4229-AAA5-E35951510B12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5F8C371-BFC3-4326-B660-315D8601A9FF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B15CC4C-9860-4398-8AAE-8EA5A03634AC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3F57CAD-6741-4A24-9744-E821B0C808D2}"/>
              </a:ext>
            </a:extLst>
          </p:cNvPr>
          <p:cNvGrpSpPr/>
          <p:nvPr/>
        </p:nvGrpSpPr>
        <p:grpSpPr>
          <a:xfrm>
            <a:off x="7850027" y="4275404"/>
            <a:ext cx="351110" cy="1132500"/>
            <a:chOff x="8765313" y="2497523"/>
            <a:chExt cx="351110" cy="11325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48DA93C-7D7D-4FD6-B8DD-B2B02B44E069}"/>
                </a:ext>
              </a:extLst>
            </p:cNvPr>
            <p:cNvSpPr/>
            <p:nvPr/>
          </p:nvSpPr>
          <p:spPr>
            <a:xfrm>
              <a:off x="8795793" y="2528940"/>
              <a:ext cx="290150" cy="1070604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9A23749-4DB3-4D0C-9C23-5697DA189B0C}"/>
                </a:ext>
              </a:extLst>
            </p:cNvPr>
            <p:cNvSpPr/>
            <p:nvPr/>
          </p:nvSpPr>
          <p:spPr>
            <a:xfrm flipH="1">
              <a:off x="8765313" y="249752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72FEA13-DEB1-408E-A300-506BED757619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114EB4D-EBF3-4C5F-9196-C279CF2773B8}"/>
              </a:ext>
            </a:extLst>
          </p:cNvPr>
          <p:cNvGrpSpPr/>
          <p:nvPr/>
        </p:nvGrpSpPr>
        <p:grpSpPr>
          <a:xfrm>
            <a:off x="2408653" y="2886835"/>
            <a:ext cx="941415" cy="712708"/>
            <a:chOff x="9055463" y="2545693"/>
            <a:chExt cx="2302304" cy="108433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05DC29-066E-42F8-BDF0-10CDD3DE3274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1B3985F-2AA4-42CF-8926-F580D2868D0C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414CB99-7183-487E-8F7A-9289037A8D01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74322BB-0600-437B-AD2A-8DB8C14F80CF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159184" y="2217447"/>
            <a:chExt cx="3536166" cy="24781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27A96A-8D5F-43F3-A04D-2C5C5CAB49A3}"/>
                </a:ext>
              </a:extLst>
            </p:cNvPr>
            <p:cNvGrpSpPr/>
            <p:nvPr/>
          </p:nvGrpSpPr>
          <p:grpSpPr>
            <a:xfrm>
              <a:off x="2159184" y="2217447"/>
              <a:ext cx="3536166" cy="2478125"/>
              <a:chOff x="2296597" y="1542979"/>
              <a:chExt cx="3536166" cy="2478125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6EDAD9-420D-466C-A67D-FBE525EF4FF9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400" dirty="0" err="1"/>
                  <a:t>Tính</a:t>
                </a:r>
                <a:r>
                  <a:rPr lang="en-US" sz="2400" dirty="0"/>
                  <a:t> 12 – 4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Tách</a:t>
                </a:r>
                <a:r>
                  <a:rPr lang="en-US" sz="2400" dirty="0"/>
                  <a:t>: 12 = 10 + 2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 – 4 =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+ 2 =  </a:t>
                </a: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1B1EF38-C9AA-4239-B691-EBCF6796D340}"/>
                  </a:ext>
                </a:extLst>
              </p:cNvPr>
              <p:cNvSpPr/>
              <p:nvPr/>
            </p:nvSpPr>
            <p:spPr>
              <a:xfrm>
                <a:off x="4102779" y="3411197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895E13A-E82E-4872-BF6B-015829C85F8E}"/>
                </a:ext>
              </a:extLst>
            </p:cNvPr>
            <p:cNvSpPr/>
            <p:nvPr/>
          </p:nvSpPr>
          <p:spPr>
            <a:xfrm>
              <a:off x="3965366" y="35035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0421E0A-498F-44AF-BD1B-71A085215A85}"/>
                </a:ext>
              </a:extLst>
            </p:cNvPr>
            <p:cNvSpPr/>
            <p:nvPr/>
          </p:nvSpPr>
          <p:spPr>
            <a:xfrm>
              <a:off x="2564287" y="408410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2F9CAA-2EB2-46B2-9C52-89CB2229B047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188255" y="2217447"/>
            <a:chExt cx="3536166" cy="2478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1BB71A-F1CA-439F-A35B-3CB9AD21E4AB}"/>
                </a:ext>
              </a:extLst>
            </p:cNvPr>
            <p:cNvGrpSpPr/>
            <p:nvPr/>
          </p:nvGrpSpPr>
          <p:grpSpPr>
            <a:xfrm>
              <a:off x="7188255" y="2217447"/>
              <a:ext cx="3536166" cy="2478125"/>
              <a:chOff x="7382637" y="1542979"/>
              <a:chExt cx="3536166" cy="247812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49E7441-65B8-4003-AD10-5BD67A59AAEA}"/>
                  </a:ext>
                </a:extLst>
              </p:cNvPr>
              <p:cNvGrpSpPr/>
              <p:nvPr/>
            </p:nvGrpSpPr>
            <p:grpSpPr>
              <a:xfrm>
                <a:off x="7382637" y="1542979"/>
                <a:ext cx="3536166" cy="2478125"/>
                <a:chOff x="2296597" y="1542979"/>
                <a:chExt cx="3536166" cy="2478125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5C63F8F-4383-434C-BAFA-2E61EA2F7789}"/>
                    </a:ext>
                  </a:extLst>
                </p:cNvPr>
                <p:cNvSpPr txBox="1"/>
                <p:nvPr/>
              </p:nvSpPr>
              <p:spPr>
                <a:xfrm>
                  <a:off x="2296597" y="1542979"/>
                  <a:ext cx="3536166" cy="2478125"/>
                </a:xfrm>
                <a:prstGeom prst="roundRect">
                  <a:avLst/>
                </a:prstGeom>
                <a:ln>
                  <a:solidFill>
                    <a:srgbClr val="9DD046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400" dirty="0"/>
                    <a:t>b)   </a:t>
                  </a:r>
                  <a:r>
                    <a:rPr lang="en-US" sz="2400" dirty="0" err="1"/>
                    <a:t>Tính</a:t>
                  </a:r>
                  <a:r>
                    <a:rPr lang="en-US" sz="2400" dirty="0"/>
                    <a:t> 13 – 6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 err="1"/>
                    <a:t>Tách</a:t>
                  </a:r>
                  <a:r>
                    <a:rPr lang="en-US" sz="2400" dirty="0"/>
                    <a:t>: 13 = 10 +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10 –         =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      +       =  </a:t>
                  </a:r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EA12149A-3D8F-4415-BA6B-36C49CE2AA35}"/>
                    </a:ext>
                  </a:extLst>
                </p:cNvPr>
                <p:cNvSpPr/>
                <p:nvPr/>
              </p:nvSpPr>
              <p:spPr>
                <a:xfrm>
                  <a:off x="4420282" y="3431840"/>
                  <a:ext cx="436418" cy="436418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8676995-5AF3-41B5-9FC5-DD93F487A8D1}"/>
                  </a:ext>
                </a:extLst>
              </p:cNvPr>
              <p:cNvSpPr/>
              <p:nvPr/>
            </p:nvSpPr>
            <p:spPr>
              <a:xfrm>
                <a:off x="8714301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9BE671C-90A1-42FF-B9F0-354373B303C4}"/>
                  </a:ext>
                </a:extLst>
              </p:cNvPr>
              <p:cNvSpPr/>
              <p:nvPr/>
            </p:nvSpPr>
            <p:spPr>
              <a:xfrm>
                <a:off x="9572364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E184B4F-B62B-45E1-9A0B-03901EE4C873}"/>
                  </a:ext>
                </a:extLst>
              </p:cNvPr>
              <p:cNvSpPr/>
              <p:nvPr/>
            </p:nvSpPr>
            <p:spPr>
              <a:xfrm>
                <a:off x="7914881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F3D6C67-CE48-4D6D-8F71-D4E59039AD83}"/>
                </a:ext>
              </a:extLst>
            </p:cNvPr>
            <p:cNvSpPr/>
            <p:nvPr/>
          </p:nvSpPr>
          <p:spPr>
            <a:xfrm>
              <a:off x="9998342" y="30080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1788C24-51CA-468C-8692-7566AABAB48F}"/>
                </a:ext>
              </a:extLst>
            </p:cNvPr>
            <p:cNvSpPr/>
            <p:nvPr/>
          </p:nvSpPr>
          <p:spPr>
            <a:xfrm>
              <a:off x="8519919" y="4101777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3965366" y="350101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12 – 4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13 – 6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2564287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3965366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9998342" y="30080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8519919" y="352526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9377982" y="353089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000EFF4-3135-4F61-A369-8E3AC2644F06}"/>
              </a:ext>
            </a:extLst>
          </p:cNvPr>
          <p:cNvSpPr/>
          <p:nvPr/>
        </p:nvSpPr>
        <p:spPr>
          <a:xfrm>
            <a:off x="7718382" y="410177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10A3141-DD1E-4CB3-84DD-299A4A2C3797}"/>
              </a:ext>
            </a:extLst>
          </p:cNvPr>
          <p:cNvSpPr/>
          <p:nvPr/>
        </p:nvSpPr>
        <p:spPr>
          <a:xfrm>
            <a:off x="8519919" y="410021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C3BD787-07D7-4BA8-BD01-274AF58637CD}"/>
              </a:ext>
            </a:extLst>
          </p:cNvPr>
          <p:cNvSpPr/>
          <p:nvPr/>
        </p:nvSpPr>
        <p:spPr>
          <a:xfrm>
            <a:off x="9305484" y="411044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BA9B9E2-4778-48B7-B73F-EF247B4174BF}"/>
              </a:ext>
            </a:extLst>
          </p:cNvPr>
          <p:cNvSpPr/>
          <p:nvPr/>
        </p:nvSpPr>
        <p:spPr>
          <a:xfrm>
            <a:off x="9487775" y="509596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33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Pheptru(Qua10)trongphamvi20[2021060608485484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1254</Words>
  <Application>Microsoft Office PowerPoint</Application>
  <PresentationFormat>Widescreen</PresentationFormat>
  <Paragraphs>442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216</cp:revision>
  <dcterms:created xsi:type="dcterms:W3CDTF">2021-06-02T01:34:28Z</dcterms:created>
  <dcterms:modified xsi:type="dcterms:W3CDTF">2021-06-07T03:32:18Z</dcterms:modified>
</cp:coreProperties>
</file>