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5" r:id="rId4"/>
    <p:sldId id="266" r:id="rId5"/>
    <p:sldId id="268" r:id="rId6"/>
    <p:sldId id="269" r:id="rId7"/>
    <p:sldId id="284" r:id="rId8"/>
    <p:sldId id="267" r:id="rId9"/>
    <p:sldId id="270" r:id="rId10"/>
    <p:sldId id="271" r:id="rId11"/>
    <p:sldId id="272" r:id="rId12"/>
    <p:sldId id="273" r:id="rId13"/>
    <p:sldId id="285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8BB"/>
    <a:srgbClr val="E07235"/>
    <a:srgbClr val="EB54E9"/>
    <a:srgbClr val="D34CD6"/>
    <a:srgbClr val="D8F3FC"/>
    <a:srgbClr val="EF5F5F"/>
    <a:srgbClr val="9CDCF8"/>
    <a:srgbClr val="BED096"/>
    <a:srgbClr val="FFF89A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1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microsoft.com/office/2007/relationships/hdphoto" Target="../media/hdphoto22.wdp"/><Relationship Id="rId7" Type="http://schemas.microsoft.com/office/2007/relationships/hdphoto" Target="../media/hdphoto2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5.wdp"/><Relationship Id="rId5" Type="http://schemas.microsoft.com/office/2007/relationships/hdphoto" Target="../media/hdphoto24.wdp"/><Relationship Id="rId4" Type="http://schemas.microsoft.com/office/2007/relationships/hdphoto" Target="../media/hdphoto23.wdp"/><Relationship Id="rId9" Type="http://schemas.microsoft.com/office/2007/relationships/hdphoto" Target="../media/hdphoto28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9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3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4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441620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214721" y="2152370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235131"/>
            <a:ext cx="10972799" cy="6204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2816" y="2153701"/>
            <a:ext cx="915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 smtClean="0">
                <a:solidFill>
                  <a:srgbClr val="0528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9600" dirty="0">
              <a:solidFill>
                <a:srgbClr val="0528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E308169-74C5-CE42-ACF0-CECD0DA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A248C4-11D3-3846-B35E-C8B631555C97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ADDEE8-9711-BA47-B181-9E85604589F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17EA2C-4887-154E-8D43-A631594E16A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8EAFE8-E7C3-C641-BA88-EF1C344353FD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8EC5D-0B1D-BE42-93B6-BC2C8621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2147673"/>
            <a:ext cx="4441879" cy="3907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C3EC1E-F574-E744-80B4-E635468F666F}"/>
              </a:ext>
            </a:extLst>
          </p:cNvPr>
          <p:cNvSpPr txBox="1"/>
          <p:nvPr/>
        </p:nvSpPr>
        <p:spPr>
          <a:xfrm>
            <a:off x="5846780" y="2951946"/>
            <a:ext cx="51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5AC15-155A-0443-B1EE-22F2762CD66D}"/>
              </a:ext>
            </a:extLst>
          </p:cNvPr>
          <p:cNvSpPr txBox="1"/>
          <p:nvPr/>
        </p:nvSpPr>
        <p:spPr>
          <a:xfrm>
            <a:off x="5846780" y="4261604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7714F94-79B2-1B4D-9E98-4E09F472846C}"/>
              </a:ext>
            </a:extLst>
          </p:cNvPr>
          <p:cNvSpPr/>
          <p:nvPr/>
        </p:nvSpPr>
        <p:spPr>
          <a:xfrm>
            <a:off x="3960330" y="2895106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90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D717085-4758-7144-8ECC-2CEE43E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615BA-FC2C-4F42-938D-FCD35850E014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7C856D5-0461-3D48-8473-FB3058EF8C6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DDE5EC-DD4A-F645-BF33-5DAC1A30C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A3C510-7F22-9C44-9EF9-9D75BCFB4B43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8A757-0262-BB4E-9E99-87EB343B7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0" y="2090798"/>
            <a:ext cx="4761100" cy="4348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DE5A23-BCC8-444F-BE67-7B8E58476A96}"/>
              </a:ext>
            </a:extLst>
          </p:cNvPr>
          <p:cNvSpPr txBox="1"/>
          <p:nvPr/>
        </p:nvSpPr>
        <p:spPr>
          <a:xfrm>
            <a:off x="6226627" y="2863076"/>
            <a:ext cx="51575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</a:t>
            </a:r>
          </a:p>
          <a:p>
            <a:pPr>
              <a:lnSpc>
                <a:spcPct val="150000"/>
              </a:lnSpc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……………………..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8B1CC-394B-3F48-8CFF-5B0E0DA4B85A}"/>
              </a:ext>
            </a:extLst>
          </p:cNvPr>
          <p:cNvSpPr txBox="1"/>
          <p:nvPr/>
        </p:nvSpPr>
        <p:spPr>
          <a:xfrm>
            <a:off x="6226628" y="4261604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8573391" y="410959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E97FA1-5949-4446-B915-DB621E68273B}"/>
              </a:ext>
            </a:extLst>
          </p:cNvPr>
          <p:cNvSpPr/>
          <p:nvPr/>
        </p:nvSpPr>
        <p:spPr>
          <a:xfrm>
            <a:off x="4466518" y="2668133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93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A5550F-1889-914F-98F2-C1CE9819E6C1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F7757F-035C-CE4F-AEA0-4A2BC99F6C9A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55933F-E13D-3446-929D-B479FC9AE47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8E1AD7-1962-6F41-9458-8A038B542F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A7E560-73A6-344A-8C39-E3BE320D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909012-CD23-1743-90F8-C56877C97736}"/>
              </a:ext>
            </a:extLst>
          </p:cNvPr>
          <p:cNvSpPr txBox="1"/>
          <p:nvPr/>
        </p:nvSpPr>
        <p:spPr>
          <a:xfrm>
            <a:off x="1396092" y="4917306"/>
            <a:ext cx="939981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 ……………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C3655-AF27-4946-91D3-F510CAEF513C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đếm được: ………….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584468-766F-204F-AAD5-93C16166E898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69160F6-203B-E445-A344-31DFB0587E1E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4425940" y="567454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1635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A25E1-95B6-EB40-AAD4-B13A77053986}"/>
              </a:ext>
            </a:extLst>
          </p:cNvPr>
          <p:cNvGrpSpPr/>
          <p:nvPr/>
        </p:nvGrpSpPr>
        <p:grpSpPr>
          <a:xfrm>
            <a:off x="762639" y="9440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AF7A06B-2429-104A-884C-23A42FB455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4ADE7C-CF14-6D41-97EE-5583DD8D0C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F0D2993-5DA7-324D-AA0C-FE72B3B6619C}"/>
              </a:ext>
            </a:extLst>
          </p:cNvPr>
          <p:cNvSpPr txBox="1"/>
          <p:nvPr/>
        </p:nvSpPr>
        <p:spPr>
          <a:xfrm>
            <a:off x="1422835" y="1169184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64B3F-4B24-614E-B402-0159D66BB3B1}"/>
              </a:ext>
            </a:extLst>
          </p:cNvPr>
          <p:cNvGrpSpPr/>
          <p:nvPr/>
        </p:nvGrpSpPr>
        <p:grpSpPr>
          <a:xfrm>
            <a:off x="583023" y="2206289"/>
            <a:ext cx="10833530" cy="2630812"/>
            <a:chOff x="776085" y="2239825"/>
            <a:chExt cx="10833530" cy="26308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38DEE-A274-344C-9B1E-3E2625D9A683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a. Số 87 gồm 8 chục và 7 đơn vị viết là: 87  =  80  + 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467B36-DEF6-ED43-9A33-AB2B470AA977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b. Số 45 gồm       chục và      đơn vị viết là: 45 =         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12AA2E-89E2-E14E-B3CB-18AE457DA15D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c. Số 63 gồm      chục và       đơn vị viết là:        =         +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E81E4F7-491E-8D40-8167-B5AFD41D918B}"/>
                </a:ext>
              </a:extLst>
            </p:cNvPr>
            <p:cNvSpPr/>
            <p:nvPr/>
          </p:nvSpPr>
          <p:spPr>
            <a:xfrm>
              <a:off x="3396345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246576B-7A4E-6647-BE20-0F3B09450812}"/>
                </a:ext>
              </a:extLst>
            </p:cNvPr>
            <p:cNvSpPr/>
            <p:nvPr/>
          </p:nvSpPr>
          <p:spPr>
            <a:xfrm>
              <a:off x="5531325" y="32527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0079D44-1CA8-A64A-A930-4D5E836BDFD3}"/>
                </a:ext>
              </a:extLst>
            </p:cNvPr>
            <p:cNvSpPr/>
            <p:nvPr/>
          </p:nvSpPr>
          <p:spPr>
            <a:xfrm>
              <a:off x="9586253" y="3246197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19BB712-B59C-4D41-814C-C84B9D504771}"/>
                </a:ext>
              </a:extLst>
            </p:cNvPr>
            <p:cNvSpPr/>
            <p:nvPr/>
          </p:nvSpPr>
          <p:spPr>
            <a:xfrm>
              <a:off x="10796364" y="323737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B244F33-0998-2A48-BE6A-5B9835CB7A25}"/>
                </a:ext>
              </a:extLst>
            </p:cNvPr>
            <p:cNvSpPr/>
            <p:nvPr/>
          </p:nvSpPr>
          <p:spPr>
            <a:xfrm>
              <a:off x="330202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04DC86E-A89A-244D-9335-CD97EB5B6344}"/>
                </a:ext>
              </a:extLst>
            </p:cNvPr>
            <p:cNvSpPr/>
            <p:nvPr/>
          </p:nvSpPr>
          <p:spPr>
            <a:xfrm>
              <a:off x="5437005" y="42745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ED4B951-82A3-C147-A4FA-7E3E4BDA9C7B}"/>
                </a:ext>
              </a:extLst>
            </p:cNvPr>
            <p:cNvSpPr/>
            <p:nvPr/>
          </p:nvSpPr>
          <p:spPr>
            <a:xfrm>
              <a:off x="9855965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B2F584F-3130-1B45-A2C7-99D720E24653}"/>
                </a:ext>
              </a:extLst>
            </p:cNvPr>
            <p:cNvSpPr/>
            <p:nvPr/>
          </p:nvSpPr>
          <p:spPr>
            <a:xfrm>
              <a:off x="10931606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DC92C91-5026-C746-8277-80A109D6FD62}"/>
                </a:ext>
              </a:extLst>
            </p:cNvPr>
            <p:cNvSpPr/>
            <p:nvPr/>
          </p:nvSpPr>
          <p:spPr>
            <a:xfrm>
              <a:off x="873422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4CDC42-2136-E04B-99FF-5531BE9FF064}"/>
              </a:ext>
            </a:extLst>
          </p:cNvPr>
          <p:cNvSpPr/>
          <p:nvPr/>
        </p:nvSpPr>
        <p:spPr>
          <a:xfrm>
            <a:off x="3203283" y="3196331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F44DE9-6591-2947-BADA-0F7259122A3E}"/>
              </a:ext>
            </a:extLst>
          </p:cNvPr>
          <p:cNvSpPr/>
          <p:nvPr/>
        </p:nvSpPr>
        <p:spPr>
          <a:xfrm>
            <a:off x="5338263" y="321854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E4F3D46-B651-C942-90D4-8D41546AE86B}"/>
              </a:ext>
            </a:extLst>
          </p:cNvPr>
          <p:cNvSpPr/>
          <p:nvPr/>
        </p:nvSpPr>
        <p:spPr>
          <a:xfrm>
            <a:off x="9376862" y="3211018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06ED25-B644-B94B-8793-6272A31FC4CA}"/>
              </a:ext>
            </a:extLst>
          </p:cNvPr>
          <p:cNvSpPr/>
          <p:nvPr/>
        </p:nvSpPr>
        <p:spPr>
          <a:xfrm>
            <a:off x="10600533" y="3202093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5A59923-C04F-C74A-B4F5-8FAAE2F488BF}"/>
              </a:ext>
            </a:extLst>
          </p:cNvPr>
          <p:cNvSpPr/>
          <p:nvPr/>
        </p:nvSpPr>
        <p:spPr>
          <a:xfrm>
            <a:off x="3109016" y="422099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C59101-F197-354C-8BBF-62AB4D4C93B9}"/>
              </a:ext>
            </a:extLst>
          </p:cNvPr>
          <p:cNvSpPr/>
          <p:nvPr/>
        </p:nvSpPr>
        <p:spPr>
          <a:xfrm>
            <a:off x="5243996" y="423633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2C4D28-FDC8-0A44-8084-26CD61C1D928}"/>
              </a:ext>
            </a:extLst>
          </p:cNvPr>
          <p:cNvSpPr/>
          <p:nvPr/>
        </p:nvSpPr>
        <p:spPr>
          <a:xfrm>
            <a:off x="8371057" y="4224233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E2B963C-9385-3843-83E4-3812BF1181CB}"/>
              </a:ext>
            </a:extLst>
          </p:cNvPr>
          <p:cNvSpPr/>
          <p:nvPr/>
        </p:nvSpPr>
        <p:spPr>
          <a:xfrm>
            <a:off x="9622562" y="4234523"/>
            <a:ext cx="798719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F6F74AA-F32D-464F-B835-E41880D323EE}"/>
              </a:ext>
            </a:extLst>
          </p:cNvPr>
          <p:cNvSpPr/>
          <p:nvPr/>
        </p:nvSpPr>
        <p:spPr>
          <a:xfrm>
            <a:off x="10735177" y="4220948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52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5089C6-DAD4-A74C-984F-1D72E38B296E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BACF7D-3785-3644-BEB3-70C2F8D73CE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7C63C6-8B50-1A4E-AF93-6DADB878E8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1C3572-4773-5845-8935-EAEE356CB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1003"/>
              </p:ext>
            </p:extLst>
          </p:nvPr>
        </p:nvGraphicFramePr>
        <p:xfrm>
          <a:off x="4262907" y="863391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BF99BE-0C6E-1A4F-BDC1-A3D03DE92D1B}"/>
              </a:ext>
            </a:extLst>
          </p:cNvPr>
          <p:cNvSpPr txBox="1"/>
          <p:nvPr/>
        </p:nvSpPr>
        <p:spPr>
          <a:xfrm>
            <a:off x="1209645" y="1247510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35C8B-677C-CD4C-AC65-06196ACA3AE3}"/>
              </a:ext>
            </a:extLst>
          </p:cNvPr>
          <p:cNvSpPr txBox="1"/>
          <p:nvPr/>
        </p:nvSpPr>
        <p:spPr>
          <a:xfrm>
            <a:off x="1209645" y="270672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DB934-5543-7545-B5B4-46E8E2614B31}"/>
              </a:ext>
            </a:extLst>
          </p:cNvPr>
          <p:cNvSpPr txBox="1"/>
          <p:nvPr/>
        </p:nvSpPr>
        <p:spPr>
          <a:xfrm>
            <a:off x="1209645" y="4182433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90EA1-47CE-974F-9DC0-E411694E52EC}"/>
              </a:ext>
            </a:extLst>
          </p:cNvPr>
          <p:cNvSpPr txBox="1"/>
          <p:nvPr/>
        </p:nvSpPr>
        <p:spPr>
          <a:xfrm>
            <a:off x="1209645" y="564164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C86406-2BA1-884F-873B-EEEF2784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12253"/>
              </p:ext>
            </p:extLst>
          </p:nvPr>
        </p:nvGraphicFramePr>
        <p:xfrm>
          <a:off x="5580887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583236-7FFF-834B-A3D1-2894EA22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5128"/>
              </p:ext>
            </p:extLst>
          </p:nvPr>
        </p:nvGraphicFramePr>
        <p:xfrm>
          <a:off x="6900503" y="198243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5A5B6DB-945D-7E4D-BF3B-E84A72DF3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93306"/>
              </p:ext>
            </p:extLst>
          </p:nvPr>
        </p:nvGraphicFramePr>
        <p:xfrm>
          <a:off x="8219301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994AF86-C309-264B-9587-3C14B1F3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51753"/>
              </p:ext>
            </p:extLst>
          </p:nvPr>
        </p:nvGraphicFramePr>
        <p:xfrm>
          <a:off x="6900503" y="422193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CB1249C-CC5D-9F48-8BCB-847E804BC394}"/>
              </a:ext>
            </a:extLst>
          </p:cNvPr>
          <p:cNvSpPr txBox="1"/>
          <p:nvPr/>
        </p:nvSpPr>
        <p:spPr>
          <a:xfrm>
            <a:off x="1513785" y="319527"/>
            <a:ext cx="908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a. Hãy lắp 4 miếng bìa A, B, C, D vào vị trí thích hợp trong bảng.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607F6C-1F62-A842-8185-3D6A99FF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63673"/>
              </p:ext>
            </p:extLst>
          </p:nvPr>
        </p:nvGraphicFramePr>
        <p:xfrm>
          <a:off x="1916453" y="97627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4A0710-4ED4-5348-BC02-A859B9DE6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1457"/>
              </p:ext>
            </p:extLst>
          </p:nvPr>
        </p:nvGraphicFramePr>
        <p:xfrm>
          <a:off x="1916453" y="240810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BE3F98-2AB4-F943-A46F-7EB3BB71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0622"/>
              </p:ext>
            </p:extLst>
          </p:nvPr>
        </p:nvGraphicFramePr>
        <p:xfrm>
          <a:off x="1916453" y="383993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F9782D-0251-9949-B92A-E5041D1F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47115"/>
              </p:ext>
            </p:extLst>
          </p:nvPr>
        </p:nvGraphicFramePr>
        <p:xfrm>
          <a:off x="1916453" y="530030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3A58D7E-69DD-2B47-998C-7C0C14BB3C87}"/>
              </a:ext>
            </a:extLst>
          </p:cNvPr>
          <p:cNvSpPr/>
          <p:nvPr/>
        </p:nvSpPr>
        <p:spPr>
          <a:xfrm>
            <a:off x="6899908" y="4213910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7F18A-5E2A-1842-A183-A383893A4C06}"/>
              </a:ext>
            </a:extLst>
          </p:cNvPr>
          <p:cNvSpPr/>
          <p:nvPr/>
        </p:nvSpPr>
        <p:spPr>
          <a:xfrm>
            <a:off x="8217665" y="3085107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7CF74-D085-6E44-A231-8BCE45A42B5F}"/>
              </a:ext>
            </a:extLst>
          </p:cNvPr>
          <p:cNvSpPr/>
          <p:nvPr/>
        </p:nvSpPr>
        <p:spPr>
          <a:xfrm>
            <a:off x="6884986" y="1969367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7EBFE-ADE1-E545-ABF0-8B2A761FFAB9}"/>
              </a:ext>
            </a:extLst>
          </p:cNvPr>
          <p:cNvSpPr/>
          <p:nvPr/>
        </p:nvSpPr>
        <p:spPr>
          <a:xfrm>
            <a:off x="5560289" y="3101469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14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88ECDE-E376-2C45-AFE7-0D90B0784E17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1D3CD2B-B2AE-2F42-8E9F-652ED3DDF0C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EC4EBA-B0AD-514F-AB00-21AD062894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DD2312-45F7-8E44-AAB5-86D4482503EB}"/>
              </a:ext>
            </a:extLst>
          </p:cNvPr>
          <p:cNvSpPr txBox="1"/>
          <p:nvPr/>
        </p:nvSpPr>
        <p:spPr>
          <a:xfrm>
            <a:off x="1513785" y="319527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B56D5-79FB-234F-8518-258E18E99F33}"/>
              </a:ext>
            </a:extLst>
          </p:cNvPr>
          <p:cNvSpPr txBox="1"/>
          <p:nvPr/>
        </p:nvSpPr>
        <p:spPr>
          <a:xfrm>
            <a:off x="203306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F61B6-F780-8E43-ACB4-67DF6C7C0783}"/>
              </a:ext>
            </a:extLst>
          </p:cNvPr>
          <p:cNvSpPr txBox="1"/>
          <p:nvPr/>
        </p:nvSpPr>
        <p:spPr>
          <a:xfrm>
            <a:off x="414761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69B69-1891-3242-A33B-EBD78CB1EC43}"/>
              </a:ext>
            </a:extLst>
          </p:cNvPr>
          <p:cNvSpPr txBox="1"/>
          <p:nvPr/>
        </p:nvSpPr>
        <p:spPr>
          <a:xfrm>
            <a:off x="634480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0B342-FC57-5A4C-90AF-A22D23E8B74B}"/>
              </a:ext>
            </a:extLst>
          </p:cNvPr>
          <p:cNvSpPr txBox="1"/>
          <p:nvPr/>
        </p:nvSpPr>
        <p:spPr>
          <a:xfrm>
            <a:off x="845121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558513-169F-0B46-8897-9E564267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50486"/>
              </p:ext>
            </p:extLst>
          </p:nvPr>
        </p:nvGraphicFramePr>
        <p:xfrm>
          <a:off x="164460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2F407B-8E24-4F4B-918C-155A27B3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19401"/>
              </p:ext>
            </p:extLst>
          </p:nvPr>
        </p:nvGraphicFramePr>
        <p:xfrm>
          <a:off x="375915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AC5093-0032-2341-83D6-F94F6958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4884"/>
              </p:ext>
            </p:extLst>
          </p:nvPr>
        </p:nvGraphicFramePr>
        <p:xfrm>
          <a:off x="5910953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A1B0C0-B236-4440-BAFA-F0884B48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50168"/>
              </p:ext>
            </p:extLst>
          </p:nvPr>
        </p:nvGraphicFramePr>
        <p:xfrm>
          <a:off x="8062752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E8EF018-A8B8-F042-A140-8F59CA8C41F0}"/>
              </a:ext>
            </a:extLst>
          </p:cNvPr>
          <p:cNvSpPr/>
          <p:nvPr/>
        </p:nvSpPr>
        <p:spPr>
          <a:xfrm>
            <a:off x="2372161" y="21833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B57A09-420C-1141-A65C-C740E36EB2E1}"/>
              </a:ext>
            </a:extLst>
          </p:cNvPr>
          <p:cNvSpPr/>
          <p:nvPr/>
        </p:nvSpPr>
        <p:spPr>
          <a:xfrm>
            <a:off x="1644604" y="3606631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VN" sz="2400" dirty="0">
                <a:solidFill>
                  <a:prstClr val="black"/>
                </a:solidFill>
              </a:rPr>
              <a:t>Sắp xếp các số         ,         ,        ,         theo thứ tự từ </a:t>
            </a:r>
            <a:r>
              <a:rPr lang="en-VN" sz="2400" b="1" dirty="0">
                <a:solidFill>
                  <a:srgbClr val="FF0000"/>
                </a:solidFill>
              </a:rPr>
              <a:t>bé đến lớn</a:t>
            </a:r>
            <a:r>
              <a:rPr lang="en-VN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EFF0DD-47E9-9E42-B7E8-E5135221B740}"/>
              </a:ext>
            </a:extLst>
          </p:cNvPr>
          <p:cNvSpPr/>
          <p:nvPr/>
        </p:nvSpPr>
        <p:spPr>
          <a:xfrm>
            <a:off x="2192612" y="213252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CC644-B040-5648-8ED7-3780FD462EC8}"/>
              </a:ext>
            </a:extLst>
          </p:cNvPr>
          <p:cNvSpPr/>
          <p:nvPr/>
        </p:nvSpPr>
        <p:spPr>
          <a:xfrm>
            <a:off x="4483527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93168B-ADBD-3A42-9469-10654A02F4A4}"/>
              </a:ext>
            </a:extLst>
          </p:cNvPr>
          <p:cNvSpPr/>
          <p:nvPr/>
        </p:nvSpPr>
        <p:spPr>
          <a:xfrm>
            <a:off x="4298502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0DDC5-DE45-FF44-9DE0-DFB6CFCCC2A2}"/>
              </a:ext>
            </a:extLst>
          </p:cNvPr>
          <p:cNvSpPr/>
          <p:nvPr/>
        </p:nvSpPr>
        <p:spPr>
          <a:xfrm>
            <a:off x="6636060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C237E9-C079-0F46-B96B-60DFB120A08C}"/>
              </a:ext>
            </a:extLst>
          </p:cNvPr>
          <p:cNvSpPr/>
          <p:nvPr/>
        </p:nvSpPr>
        <p:spPr>
          <a:xfrm>
            <a:off x="6461986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434243-F04A-5E44-AE30-7587C0E473D5}"/>
              </a:ext>
            </a:extLst>
          </p:cNvPr>
          <p:cNvSpPr/>
          <p:nvPr/>
        </p:nvSpPr>
        <p:spPr>
          <a:xfrm>
            <a:off x="8784765" y="2184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5DEDDA-2AB7-9341-AF54-4F221B536EAF}"/>
              </a:ext>
            </a:extLst>
          </p:cNvPr>
          <p:cNvSpPr/>
          <p:nvPr/>
        </p:nvSpPr>
        <p:spPr>
          <a:xfrm>
            <a:off x="8605216" y="213384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0CA5E5-7D50-AF4F-9F52-FC526CF7C0F3}"/>
              </a:ext>
            </a:extLst>
          </p:cNvPr>
          <p:cNvSpPr txBox="1"/>
          <p:nvPr/>
        </p:nvSpPr>
        <p:spPr>
          <a:xfrm>
            <a:off x="1653920" y="4573815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36,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4E92F2-951C-5742-AD2E-E74B029DB2EB}"/>
              </a:ext>
            </a:extLst>
          </p:cNvPr>
          <p:cNvSpPr txBox="1"/>
          <p:nvPr/>
        </p:nvSpPr>
        <p:spPr>
          <a:xfrm>
            <a:off x="2845658" y="4571640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54,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B8E9A-E23E-D14C-818C-828EEF2A45C4}"/>
              </a:ext>
            </a:extLst>
          </p:cNvPr>
          <p:cNvSpPr txBox="1"/>
          <p:nvPr/>
        </p:nvSpPr>
        <p:spPr>
          <a:xfrm>
            <a:off x="3572080" y="458798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58,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236A8-6B6F-A944-A8F8-2130A10E4940}"/>
              </a:ext>
            </a:extLst>
          </p:cNvPr>
          <p:cNvSpPr txBox="1"/>
          <p:nvPr/>
        </p:nvSpPr>
        <p:spPr>
          <a:xfrm>
            <a:off x="4298502" y="459821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76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235131"/>
            <a:ext cx="10972799" cy="6204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2816" y="2153701"/>
            <a:ext cx="915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 smtClean="0">
                <a:solidFill>
                  <a:srgbClr val="0528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9600" dirty="0">
              <a:solidFill>
                <a:srgbClr val="0528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VN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9834"/>
              </p:ext>
            </p:extLst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447933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388943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684041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68152 h 536304"/>
                          <a:gd name="connsiteX1" fmla="*/ 243349 w 486697"/>
                          <a:gd name="connsiteY1" fmla="*/ 0 h 536304"/>
                          <a:gd name="connsiteX2" fmla="*/ 486698 w 486697"/>
                          <a:gd name="connsiteY2" fmla="*/ 268152 h 536304"/>
                          <a:gd name="connsiteX3" fmla="*/ 243349 w 486697"/>
                          <a:gd name="connsiteY3" fmla="*/ 536304 h 536304"/>
                          <a:gd name="connsiteX4" fmla="*/ 0 w 486697"/>
                          <a:gd name="connsiteY4" fmla="*/ 268152 h 53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36304" fill="none" extrusionOk="0">
                            <a:moveTo>
                              <a:pt x="0" y="268152"/>
                            </a:moveTo>
                            <a:cubicBezTo>
                              <a:pt x="7551" y="137384"/>
                              <a:pt x="134527" y="3357"/>
                              <a:pt x="243349" y="0"/>
                            </a:cubicBezTo>
                            <a:cubicBezTo>
                              <a:pt x="381023" y="13810"/>
                              <a:pt x="443736" y="127517"/>
                              <a:pt x="486698" y="268152"/>
                            </a:cubicBezTo>
                            <a:cubicBezTo>
                              <a:pt x="461731" y="414984"/>
                              <a:pt x="357579" y="518848"/>
                              <a:pt x="243349" y="536304"/>
                            </a:cubicBezTo>
                            <a:cubicBezTo>
                              <a:pt x="142309" y="528148"/>
                              <a:pt x="-21379" y="389944"/>
                              <a:pt x="0" y="268152"/>
                            </a:cubicBezTo>
                            <a:close/>
                          </a:path>
                          <a:path w="486697" h="536304" stroke="0" extrusionOk="0">
                            <a:moveTo>
                              <a:pt x="0" y="268152"/>
                            </a:moveTo>
                            <a:cubicBezTo>
                              <a:pt x="908" y="123006"/>
                              <a:pt x="118970" y="-24674"/>
                              <a:pt x="243349" y="0"/>
                            </a:cubicBezTo>
                            <a:cubicBezTo>
                              <a:pt x="372110" y="-12558"/>
                              <a:pt x="510349" y="115351"/>
                              <a:pt x="486698" y="268152"/>
                            </a:cubicBezTo>
                            <a:cubicBezTo>
                              <a:pt x="490377" y="416822"/>
                              <a:pt x="386226" y="524313"/>
                              <a:pt x="243349" y="536304"/>
                            </a:cubicBezTo>
                            <a:cubicBezTo>
                              <a:pt x="119529" y="564536"/>
                              <a:pt x="-8209" y="380053"/>
                              <a:pt x="0" y="268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83152 h 366304"/>
                          <a:gd name="connsiteX1" fmla="*/ 166210 w 332420"/>
                          <a:gd name="connsiteY1" fmla="*/ 0 h 366304"/>
                          <a:gd name="connsiteX2" fmla="*/ 332420 w 332420"/>
                          <a:gd name="connsiteY2" fmla="*/ 183152 h 366304"/>
                          <a:gd name="connsiteX3" fmla="*/ 166210 w 332420"/>
                          <a:gd name="connsiteY3" fmla="*/ 366304 h 366304"/>
                          <a:gd name="connsiteX4" fmla="*/ 0 w 332420"/>
                          <a:gd name="connsiteY4" fmla="*/ 183152 h 36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66304" fill="none" extrusionOk="0">
                            <a:moveTo>
                              <a:pt x="0" y="183152"/>
                            </a:moveTo>
                            <a:cubicBezTo>
                              <a:pt x="-15406" y="65787"/>
                              <a:pt x="73459" y="3062"/>
                              <a:pt x="166210" y="0"/>
                            </a:cubicBezTo>
                            <a:cubicBezTo>
                              <a:pt x="259055" y="-14830"/>
                              <a:pt x="339999" y="82102"/>
                              <a:pt x="332420" y="183152"/>
                            </a:cubicBezTo>
                            <a:cubicBezTo>
                              <a:pt x="337233" y="289415"/>
                              <a:pt x="275488" y="378156"/>
                              <a:pt x="166210" y="366304"/>
                            </a:cubicBezTo>
                            <a:cubicBezTo>
                              <a:pt x="75944" y="342743"/>
                              <a:pt x="-11260" y="289119"/>
                              <a:pt x="0" y="183152"/>
                            </a:cubicBezTo>
                            <a:close/>
                          </a:path>
                          <a:path w="332420" h="366304" stroke="0" extrusionOk="0">
                            <a:moveTo>
                              <a:pt x="0" y="183152"/>
                            </a:moveTo>
                            <a:cubicBezTo>
                              <a:pt x="21017" y="72469"/>
                              <a:pt x="67243" y="-864"/>
                              <a:pt x="166210" y="0"/>
                            </a:cubicBezTo>
                            <a:cubicBezTo>
                              <a:pt x="266587" y="-1878"/>
                              <a:pt x="313167" y="75994"/>
                              <a:pt x="332420" y="183152"/>
                            </a:cubicBezTo>
                            <a:cubicBezTo>
                              <a:pt x="338065" y="275869"/>
                              <a:pt x="260118" y="375475"/>
                              <a:pt x="166210" y="366304"/>
                            </a:cubicBezTo>
                            <a:cubicBezTo>
                              <a:pt x="67294" y="342988"/>
                              <a:pt x="-9927" y="293425"/>
                              <a:pt x="0" y="183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53292 h 506584"/>
                          <a:gd name="connsiteX1" fmla="*/ 243349 w 486697"/>
                          <a:gd name="connsiteY1" fmla="*/ 0 h 506584"/>
                          <a:gd name="connsiteX2" fmla="*/ 486698 w 486697"/>
                          <a:gd name="connsiteY2" fmla="*/ 253292 h 506584"/>
                          <a:gd name="connsiteX3" fmla="*/ 243349 w 486697"/>
                          <a:gd name="connsiteY3" fmla="*/ 506584 h 506584"/>
                          <a:gd name="connsiteX4" fmla="*/ 0 w 486697"/>
                          <a:gd name="connsiteY4" fmla="*/ 253292 h 506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06584" fill="none" extrusionOk="0">
                            <a:moveTo>
                              <a:pt x="0" y="253292"/>
                            </a:moveTo>
                            <a:cubicBezTo>
                              <a:pt x="7551" y="130731"/>
                              <a:pt x="134527" y="3357"/>
                              <a:pt x="243349" y="0"/>
                            </a:cubicBezTo>
                            <a:cubicBezTo>
                              <a:pt x="387286" y="40212"/>
                              <a:pt x="476624" y="115152"/>
                              <a:pt x="486698" y="253292"/>
                            </a:cubicBezTo>
                            <a:cubicBezTo>
                              <a:pt x="461731" y="391917"/>
                              <a:pt x="357579" y="489128"/>
                              <a:pt x="243349" y="506584"/>
                            </a:cubicBezTo>
                            <a:cubicBezTo>
                              <a:pt x="112698" y="505668"/>
                              <a:pt x="-6493" y="385192"/>
                              <a:pt x="0" y="253292"/>
                            </a:cubicBezTo>
                            <a:close/>
                          </a:path>
                          <a:path w="486697" h="506584" stroke="0" extrusionOk="0">
                            <a:moveTo>
                              <a:pt x="0" y="253292"/>
                            </a:moveTo>
                            <a:cubicBezTo>
                              <a:pt x="908" y="116353"/>
                              <a:pt x="118970" y="-24674"/>
                              <a:pt x="243349" y="0"/>
                            </a:cubicBezTo>
                            <a:cubicBezTo>
                              <a:pt x="375918" y="-4075"/>
                              <a:pt x="506509" y="109462"/>
                              <a:pt x="486698" y="253292"/>
                            </a:cubicBezTo>
                            <a:cubicBezTo>
                              <a:pt x="490377" y="393755"/>
                              <a:pt x="386226" y="494593"/>
                              <a:pt x="243349" y="506584"/>
                            </a:cubicBezTo>
                            <a:cubicBezTo>
                              <a:pt x="123526" y="545484"/>
                              <a:pt x="-7010" y="362271"/>
                              <a:pt x="0" y="25329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73002 h 346004"/>
                          <a:gd name="connsiteX1" fmla="*/ 166210 w 332420"/>
                          <a:gd name="connsiteY1" fmla="*/ 0 h 346004"/>
                          <a:gd name="connsiteX2" fmla="*/ 332420 w 332420"/>
                          <a:gd name="connsiteY2" fmla="*/ 173002 h 346004"/>
                          <a:gd name="connsiteX3" fmla="*/ 166210 w 332420"/>
                          <a:gd name="connsiteY3" fmla="*/ 346004 h 346004"/>
                          <a:gd name="connsiteX4" fmla="*/ 0 w 332420"/>
                          <a:gd name="connsiteY4" fmla="*/ 173002 h 34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46004" fill="none" extrusionOk="0">
                            <a:moveTo>
                              <a:pt x="0" y="173002"/>
                            </a:moveTo>
                            <a:cubicBezTo>
                              <a:pt x="-15406" y="61243"/>
                              <a:pt x="73459" y="3062"/>
                              <a:pt x="166210" y="0"/>
                            </a:cubicBezTo>
                            <a:cubicBezTo>
                              <a:pt x="259866" y="-26284"/>
                              <a:pt x="357182" y="77788"/>
                              <a:pt x="332420" y="173002"/>
                            </a:cubicBezTo>
                            <a:cubicBezTo>
                              <a:pt x="337233" y="273659"/>
                              <a:pt x="275488" y="357856"/>
                              <a:pt x="166210" y="346004"/>
                            </a:cubicBezTo>
                            <a:cubicBezTo>
                              <a:pt x="75344" y="331695"/>
                              <a:pt x="-4275" y="270376"/>
                              <a:pt x="0" y="173002"/>
                            </a:cubicBezTo>
                            <a:close/>
                          </a:path>
                          <a:path w="332420" h="346004" stroke="0" extrusionOk="0">
                            <a:moveTo>
                              <a:pt x="0" y="173002"/>
                            </a:moveTo>
                            <a:cubicBezTo>
                              <a:pt x="21017" y="67925"/>
                              <a:pt x="67243" y="-864"/>
                              <a:pt x="166210" y="0"/>
                            </a:cubicBezTo>
                            <a:cubicBezTo>
                              <a:pt x="260953" y="-645"/>
                              <a:pt x="316639" y="72533"/>
                              <a:pt x="332420" y="173002"/>
                            </a:cubicBezTo>
                            <a:cubicBezTo>
                              <a:pt x="338065" y="260113"/>
                              <a:pt x="260118" y="355175"/>
                              <a:pt x="166210" y="346004"/>
                            </a:cubicBezTo>
                            <a:cubicBezTo>
                              <a:pt x="68964" y="328157"/>
                              <a:pt x="-11616" y="279221"/>
                              <a:pt x="0" y="17300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19903"/>
                          <a:gd name="connsiteY0" fmla="*/ 296273 h 592545"/>
                          <a:gd name="connsiteX1" fmla="*/ 259952 w 519903"/>
                          <a:gd name="connsiteY1" fmla="*/ 0 h 592545"/>
                          <a:gd name="connsiteX2" fmla="*/ 519904 w 519903"/>
                          <a:gd name="connsiteY2" fmla="*/ 296273 h 592545"/>
                          <a:gd name="connsiteX3" fmla="*/ 259952 w 519903"/>
                          <a:gd name="connsiteY3" fmla="*/ 592546 h 592545"/>
                          <a:gd name="connsiteX4" fmla="*/ 0 w 519903"/>
                          <a:gd name="connsiteY4" fmla="*/ 296273 h 592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9903" h="592545" fill="none" extrusionOk="0">
                            <a:moveTo>
                              <a:pt x="0" y="296273"/>
                            </a:moveTo>
                            <a:cubicBezTo>
                              <a:pt x="16382" y="170239"/>
                              <a:pt x="135213" y="2471"/>
                              <a:pt x="259952" y="0"/>
                            </a:cubicBezTo>
                            <a:cubicBezTo>
                              <a:pt x="404361" y="3543"/>
                              <a:pt x="492510" y="137403"/>
                              <a:pt x="519904" y="296273"/>
                            </a:cubicBezTo>
                            <a:cubicBezTo>
                              <a:pt x="483325" y="458048"/>
                              <a:pt x="392505" y="583012"/>
                              <a:pt x="259952" y="592546"/>
                            </a:cubicBezTo>
                            <a:cubicBezTo>
                              <a:pt x="136124" y="587720"/>
                              <a:pt x="-15377" y="440980"/>
                              <a:pt x="0" y="296273"/>
                            </a:cubicBezTo>
                            <a:close/>
                          </a:path>
                          <a:path w="519903" h="592545" stroke="0" extrusionOk="0">
                            <a:moveTo>
                              <a:pt x="0" y="296273"/>
                            </a:moveTo>
                            <a:cubicBezTo>
                              <a:pt x="6143" y="152598"/>
                              <a:pt x="128379" y="-29540"/>
                              <a:pt x="259952" y="0"/>
                            </a:cubicBezTo>
                            <a:cubicBezTo>
                              <a:pt x="399969" y="-7911"/>
                              <a:pt x="539406" y="128766"/>
                              <a:pt x="519904" y="296273"/>
                            </a:cubicBezTo>
                            <a:cubicBezTo>
                              <a:pt x="525775" y="460815"/>
                              <a:pt x="418117" y="571903"/>
                              <a:pt x="259952" y="592546"/>
                            </a:cubicBezTo>
                            <a:cubicBezTo>
                              <a:pt x="129286" y="626979"/>
                              <a:pt x="-7145" y="428393"/>
                              <a:pt x="0" y="296273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55101"/>
                          <a:gd name="connsiteY0" fmla="*/ 202359 h 404717"/>
                          <a:gd name="connsiteX1" fmla="*/ 177551 w 355101"/>
                          <a:gd name="connsiteY1" fmla="*/ 0 h 404717"/>
                          <a:gd name="connsiteX2" fmla="*/ 355102 w 355101"/>
                          <a:gd name="connsiteY2" fmla="*/ 202359 h 404717"/>
                          <a:gd name="connsiteX3" fmla="*/ 177551 w 355101"/>
                          <a:gd name="connsiteY3" fmla="*/ 404718 h 404717"/>
                          <a:gd name="connsiteX4" fmla="*/ 0 w 355101"/>
                          <a:gd name="connsiteY4" fmla="*/ 202359 h 4047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01" h="404717" fill="none" extrusionOk="0">
                            <a:moveTo>
                              <a:pt x="0" y="202359"/>
                            </a:moveTo>
                            <a:cubicBezTo>
                              <a:pt x="-4373" y="85997"/>
                              <a:pt x="71657" y="25084"/>
                              <a:pt x="177551" y="0"/>
                            </a:cubicBezTo>
                            <a:cubicBezTo>
                              <a:pt x="276091" y="-6791"/>
                              <a:pt x="375048" y="90866"/>
                              <a:pt x="355102" y="202359"/>
                            </a:cubicBezTo>
                            <a:cubicBezTo>
                              <a:pt x="370690" y="330672"/>
                              <a:pt x="291690" y="415619"/>
                              <a:pt x="177551" y="404718"/>
                            </a:cubicBezTo>
                            <a:cubicBezTo>
                              <a:pt x="81169" y="378879"/>
                              <a:pt x="-23757" y="324277"/>
                              <a:pt x="0" y="202359"/>
                            </a:cubicBezTo>
                            <a:close/>
                          </a:path>
                          <a:path w="355101" h="404717" stroke="0" extrusionOk="0">
                            <a:moveTo>
                              <a:pt x="0" y="202359"/>
                            </a:moveTo>
                            <a:cubicBezTo>
                              <a:pt x="5334" y="88180"/>
                              <a:pt x="72560" y="-835"/>
                              <a:pt x="177551" y="0"/>
                            </a:cubicBezTo>
                            <a:cubicBezTo>
                              <a:pt x="296880" y="-4653"/>
                              <a:pt x="332244" y="83468"/>
                              <a:pt x="355102" y="202359"/>
                            </a:cubicBezTo>
                            <a:cubicBezTo>
                              <a:pt x="361122" y="305123"/>
                              <a:pt x="280185" y="424574"/>
                              <a:pt x="177551" y="404718"/>
                            </a:cubicBezTo>
                            <a:cubicBezTo>
                              <a:pt x="73059" y="383655"/>
                              <a:pt x="-18519" y="331135"/>
                              <a:pt x="0" y="20235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235131"/>
            <a:ext cx="10972799" cy="6204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2816" y="2153701"/>
            <a:ext cx="915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 smtClean="0">
                <a:solidFill>
                  <a:srgbClr val="0528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9600" dirty="0">
              <a:solidFill>
                <a:srgbClr val="0528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760</Words>
  <Application>Microsoft Office PowerPoint</Application>
  <PresentationFormat>Widescreen</PresentationFormat>
  <Paragraphs>351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123</cp:revision>
  <dcterms:created xsi:type="dcterms:W3CDTF">2021-06-02T01:34:28Z</dcterms:created>
  <dcterms:modified xsi:type="dcterms:W3CDTF">2021-08-20T04:26:00Z</dcterms:modified>
</cp:coreProperties>
</file>