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4"/>
  </p:notesMasterIdLst>
  <p:sldIdLst>
    <p:sldId id="267" r:id="rId2"/>
    <p:sldId id="258" r:id="rId3"/>
    <p:sldId id="259" r:id="rId4"/>
    <p:sldId id="271" r:id="rId5"/>
    <p:sldId id="261" r:id="rId6"/>
    <p:sldId id="269" r:id="rId7"/>
    <p:sldId id="270" r:id="rId8"/>
    <p:sldId id="262" r:id="rId9"/>
    <p:sldId id="263" r:id="rId10"/>
    <p:sldId id="264" r:id="rId11"/>
    <p:sldId id="268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DC7D32-D439-4AAD-8DB6-F3C61BC68AAF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12BD9B-D456-4F84-8E7E-E74ABDF01C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80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7553EC3-4C77-40DE-ACE9-B70888FEF4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01D0CC1-4F64-4B05-8C75-DA66B27C14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CB94231-C5C4-47C6-AC42-06F92630D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C5B0-CE7D-4979-92D9-7225A714A899}" type="datetimeFigureOut">
              <a:rPr lang="vi-VN" smtClean="0"/>
              <a:pPr/>
              <a:t>25/05/2020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290A23B-B58C-4647-B7CD-A3D6E2B82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947CE96-2490-47BB-8A3C-DA2DC21AD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0221-8522-49CC-AF77-1006283C5DC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9991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9694AE2-030D-4D91-B9A2-3837C85B3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ED0BF219-82A3-4CF7-8694-DF5BA02DF3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E0F2924-DA92-4EEB-B3A9-D8B201EC3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C5B0-CE7D-4979-92D9-7225A714A899}" type="datetimeFigureOut">
              <a:rPr lang="vi-VN" smtClean="0"/>
              <a:pPr/>
              <a:t>25/05/2020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71A9FF4-05CF-47BE-BD61-007395E1D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D576395-FF68-486D-A2E9-A7F8250E6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0221-8522-49CC-AF77-1006283C5DC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4871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AADCED66-7AE9-4FD1-8EB3-BAB86E37EC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4EACA79A-66AC-4D79-8734-5AA3405820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6C1B7B5-541D-464B-AD81-7D7C2DE5C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C5B0-CE7D-4979-92D9-7225A714A899}" type="datetimeFigureOut">
              <a:rPr lang="vi-VN" smtClean="0"/>
              <a:pPr/>
              <a:t>25/05/2020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FBC993A-440D-49A0-9735-33EDBFAB8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9AF1BF9-022C-4FB1-A4F8-9FA7D8B8C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0221-8522-49CC-AF77-1006283C5DC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82718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90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973A4-90EB-49C0-B33E-5AA736F27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717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49CBA-AD57-402B-8D57-E6CABD0C25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804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0F63C60-EAEA-4EB5-88B1-2D4682C41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EE8DAF0-E85A-48DF-A044-5EB8184F4D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51A4AD8-9AD9-44EF-9420-1B435F869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C5B0-CE7D-4979-92D9-7225A714A899}" type="datetimeFigureOut">
              <a:rPr lang="vi-VN" smtClean="0"/>
              <a:pPr/>
              <a:t>25/05/2020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B60B428-C454-4600-BA12-782A3D326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87BA058-6739-4092-91CD-776B4A79A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0221-8522-49CC-AF77-1006283C5DC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1477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ADBCC1-3F83-4288-95F3-720F37C99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6029113-3B98-41F1-9A2F-5A08F72441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A911D20-1906-40D1-B06D-2261A0288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C5B0-CE7D-4979-92D9-7225A714A899}" type="datetimeFigureOut">
              <a:rPr lang="vi-VN" smtClean="0"/>
              <a:pPr/>
              <a:t>25/05/2020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C2EBB12-FB96-468E-82BD-5AED69564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1210286-48D0-4724-A60E-9B7B9043B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0221-8522-49CC-AF77-1006283C5DC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51458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08634B-6746-4B6B-A52F-AC4C1CC27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2154F33-D569-4B6A-9396-438E53BB9A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82F124E-087F-4E0B-99D9-CF2CFB5CD7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0F95739-9725-41DE-87B1-3DBCBE75E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C5B0-CE7D-4979-92D9-7225A714A899}" type="datetimeFigureOut">
              <a:rPr lang="vi-VN" smtClean="0"/>
              <a:pPr/>
              <a:t>25/05/2020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0E410DF-2F63-486B-BFB5-292864FA9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D4AA7AB-7EE4-4D96-A047-C2EE621AD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0221-8522-49CC-AF77-1006283C5DC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9836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61BA52-2538-43C6-9E04-1278DE2F9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7221056-2115-4609-9F9C-92026BECF2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DE45925-2544-4A76-88FC-F3DB13EFF9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5F95A010-C463-412F-8B3D-3A81EE0856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47D5179E-665D-4A58-86D3-9F62858ECE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FC940A31-8B6F-4E44-A9AA-4BB9B567A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C5B0-CE7D-4979-92D9-7225A714A899}" type="datetimeFigureOut">
              <a:rPr lang="vi-VN" smtClean="0"/>
              <a:pPr/>
              <a:t>25/05/2020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D6B51A22-EA0F-4EDF-BCF1-5EC0C20E1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14F94285-F1C7-4C92-AFF1-F64C0872F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0221-8522-49CC-AF77-1006283C5DC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04880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A7B9D6E-B8EF-411A-AE33-565D46C2C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5E6D6816-B2B7-4BCE-B51A-C2A575BA3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C5B0-CE7D-4979-92D9-7225A714A899}" type="datetimeFigureOut">
              <a:rPr lang="vi-VN" smtClean="0"/>
              <a:pPr/>
              <a:t>25/05/2020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B46A1A41-2D21-47ED-973E-80174FA7C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2F11D61-EE2D-4570-9926-85A697C8F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0221-8522-49CC-AF77-1006283C5DC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43988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90BD6F05-0768-4866-B62E-35780A98C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C5B0-CE7D-4979-92D9-7225A714A899}" type="datetimeFigureOut">
              <a:rPr lang="vi-VN" smtClean="0"/>
              <a:pPr/>
              <a:t>25/05/2020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82F6FECD-EF48-4452-8C38-5C3216242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4B0878C-CAA5-4F47-AB3E-35106949D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0221-8522-49CC-AF77-1006283C5DC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41344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1D9A4B6-CAE2-4CDE-B69A-D28CAD45F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F50DB2F-FD5C-4C4B-A5A8-E19013A3EE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23F2C77-0632-49BC-85CA-BE23538046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3BA2571-A4EE-4B96-BA85-6074428EA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C5B0-CE7D-4979-92D9-7225A714A899}" type="datetimeFigureOut">
              <a:rPr lang="vi-VN" smtClean="0"/>
              <a:pPr/>
              <a:t>25/05/2020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E1F181E-BF5B-4449-BFA0-75AD25B56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FE67C53-E11C-46AD-99AE-EBF9E8586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0221-8522-49CC-AF77-1006283C5DC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98708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AC8A4E2-6A7C-48E5-97C2-5094AD7F0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C922A34D-E0F8-4BC5-99AC-671E664DAA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893404F-6902-4CEF-83B0-9C2DCEDF6C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502135A-3356-4724-9A53-6E98B9B83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C5B0-CE7D-4979-92D9-7225A714A899}" type="datetimeFigureOut">
              <a:rPr lang="vi-VN" smtClean="0"/>
              <a:pPr/>
              <a:t>25/05/2020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92616E3-0F4F-41CE-A698-D39FEC7E1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FB92749-A8BA-45E5-A8C6-5EC860BBA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0221-8522-49CC-AF77-1006283C5DC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22107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7B7BC1FD-5BEC-4B65-8786-87053E447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F1E06C2-9747-4E25-B1CC-C368B182C4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01C4DBC-6469-45F5-B9CE-1A308C67D3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BC5B0-CE7D-4979-92D9-7225A714A899}" type="datetimeFigureOut">
              <a:rPr lang="vi-VN" smtClean="0"/>
              <a:pPr/>
              <a:t>25/05/2020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BD70CA4-6469-402D-8CC7-AAF2E07778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658213E-5701-4F20-84F2-DF3BA35DF0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B0221-8522-49CC-AF77-1006283C5DC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47142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audio" Target="file:///D:\Documents%20and%20Settings\Xuan%20Hoa\Desktop\Bai%20day_24_TNXH\Bai%20hat%20Ly%20cay%20xanh.mp3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gif"/><Relationship Id="rId3" Type="http://schemas.openxmlformats.org/officeDocument/2006/relationships/image" Target="../media/image8.wmf"/><Relationship Id="rId7" Type="http://schemas.openxmlformats.org/officeDocument/2006/relationships/image" Target="../media/image12.gif"/><Relationship Id="rId12" Type="http://schemas.openxmlformats.org/officeDocument/2006/relationships/image" Target="../media/image17.gi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gif"/><Relationship Id="rId11" Type="http://schemas.openxmlformats.org/officeDocument/2006/relationships/image" Target="../media/image16.gif"/><Relationship Id="rId5" Type="http://schemas.openxmlformats.org/officeDocument/2006/relationships/image" Target="../media/image10.wmf"/><Relationship Id="rId10" Type="http://schemas.openxmlformats.org/officeDocument/2006/relationships/image" Target="../media/image15.gif"/><Relationship Id="rId4" Type="http://schemas.openxmlformats.org/officeDocument/2006/relationships/image" Target="../media/image9.wmf"/><Relationship Id="rId9" Type="http://schemas.openxmlformats.org/officeDocument/2006/relationships/image" Target="../media/image14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Bai hat Ly cay xanh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410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1600200" y="6477000"/>
            <a:ext cx="228600" cy="2286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.VnTime" pitchFamily="34" charset="0"/>
              </a:rPr>
              <a:t> </a:t>
            </a:r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3810000" y="6477000"/>
            <a:ext cx="228600" cy="2286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2362200" y="6477000"/>
            <a:ext cx="228600" cy="2286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4572000" y="6477000"/>
            <a:ext cx="228600" cy="2286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3124200" y="6477000"/>
            <a:ext cx="228600" cy="2286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>
            <a:off x="5410200" y="6477000"/>
            <a:ext cx="228600" cy="2286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AutoShape 10"/>
          <p:cNvSpPr>
            <a:spLocks noChangeArrowheads="1"/>
          </p:cNvSpPr>
          <p:nvPr/>
        </p:nvSpPr>
        <p:spPr bwMode="auto">
          <a:xfrm>
            <a:off x="6172200" y="6477000"/>
            <a:ext cx="228600" cy="2286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3" name="AutoShape 11"/>
          <p:cNvSpPr>
            <a:spLocks noChangeArrowheads="1"/>
          </p:cNvSpPr>
          <p:nvPr/>
        </p:nvSpPr>
        <p:spPr bwMode="auto">
          <a:xfrm>
            <a:off x="6934200" y="6477000"/>
            <a:ext cx="228600" cy="2286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1" name="Line 38"/>
          <p:cNvSpPr>
            <a:spLocks noChangeShapeType="1"/>
          </p:cNvSpPr>
          <p:nvPr/>
        </p:nvSpPr>
        <p:spPr bwMode="auto">
          <a:xfrm>
            <a:off x="1905000" y="6538913"/>
            <a:ext cx="3810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62" name="Line 39"/>
          <p:cNvSpPr>
            <a:spLocks noChangeShapeType="1"/>
          </p:cNvSpPr>
          <p:nvPr/>
        </p:nvSpPr>
        <p:spPr bwMode="auto">
          <a:xfrm>
            <a:off x="2667000" y="6538913"/>
            <a:ext cx="3810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63" name="Line 40"/>
          <p:cNvSpPr>
            <a:spLocks noChangeShapeType="1"/>
          </p:cNvSpPr>
          <p:nvPr/>
        </p:nvSpPr>
        <p:spPr bwMode="auto">
          <a:xfrm>
            <a:off x="3352800" y="6538913"/>
            <a:ext cx="3810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64" name="Line 41"/>
          <p:cNvSpPr>
            <a:spLocks noChangeShapeType="1"/>
          </p:cNvSpPr>
          <p:nvPr/>
        </p:nvSpPr>
        <p:spPr bwMode="auto">
          <a:xfrm>
            <a:off x="4114800" y="6538913"/>
            <a:ext cx="3810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65" name="Line 42"/>
          <p:cNvSpPr>
            <a:spLocks noChangeShapeType="1"/>
          </p:cNvSpPr>
          <p:nvPr/>
        </p:nvSpPr>
        <p:spPr bwMode="auto">
          <a:xfrm>
            <a:off x="4876800" y="6538913"/>
            <a:ext cx="3810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66" name="Line 43"/>
          <p:cNvSpPr>
            <a:spLocks noChangeShapeType="1"/>
          </p:cNvSpPr>
          <p:nvPr/>
        </p:nvSpPr>
        <p:spPr bwMode="auto">
          <a:xfrm>
            <a:off x="5715000" y="6538913"/>
            <a:ext cx="3810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67" name="Line 44"/>
          <p:cNvSpPr>
            <a:spLocks noChangeShapeType="1"/>
          </p:cNvSpPr>
          <p:nvPr/>
        </p:nvSpPr>
        <p:spPr bwMode="auto">
          <a:xfrm>
            <a:off x="6477000" y="6538913"/>
            <a:ext cx="3810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69" name="Text Box 84"/>
          <p:cNvSpPr txBox="1">
            <a:spLocks noChangeArrowheads="1"/>
          </p:cNvSpPr>
          <p:nvPr/>
        </p:nvSpPr>
        <p:spPr bwMode="auto">
          <a:xfrm>
            <a:off x="2362200" y="1371602"/>
            <a:ext cx="4305300" cy="126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H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H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H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H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H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H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H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H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H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  <p:sp>
        <p:nvSpPr>
          <p:cNvPr id="21" name="Text Box 84"/>
          <p:cNvSpPr txBox="1">
            <a:spLocks noChangeArrowheads="1"/>
          </p:cNvSpPr>
          <p:nvPr/>
        </p:nvSpPr>
        <p:spPr bwMode="auto">
          <a:xfrm>
            <a:off x="1714500" y="2924944"/>
            <a:ext cx="588183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H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H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H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H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H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H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H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H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H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00834667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4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74"/>
                </p:tgtEl>
              </p:cMediaNode>
            </p:audio>
          </p:childTnLst>
        </p:cTn>
      </p:par>
    </p:tnLst>
    <p:bldLst>
      <p:bldP spid="3076" grpId="0" animBg="1"/>
      <p:bldP spid="3077" grpId="0" animBg="1"/>
      <p:bldP spid="3078" grpId="0" animBg="1"/>
      <p:bldP spid="3079" grpId="0" animBg="1"/>
      <p:bldP spid="3080" grpId="0" animBg="1"/>
      <p:bldP spid="3081" grpId="0" animBg="1"/>
      <p:bldP spid="3082" grpId="0" animBg="1"/>
      <p:bldP spid="308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WordArt 3"/>
          <p:cNvSpPr>
            <a:spLocks noChangeArrowheads="1" noChangeShapeType="1" noTextEdit="1"/>
          </p:cNvSpPr>
          <p:nvPr/>
        </p:nvSpPr>
        <p:spPr bwMode="auto">
          <a:xfrm>
            <a:off x="1397644" y="1319641"/>
            <a:ext cx="6192688" cy="282944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vi-VN" sz="3600" b="1" kern="10" dirty="0">
                <a:solidFill>
                  <a:srgbClr val="00206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Trò chơi</a:t>
            </a:r>
            <a:r>
              <a:rPr lang="en-US" sz="3600" b="1" kern="10" dirty="0">
                <a:solidFill>
                  <a:srgbClr val="00206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:</a:t>
            </a:r>
            <a:endParaRPr lang="vi-VN" sz="3600" b="1" kern="10" dirty="0">
              <a:solidFill>
                <a:srgbClr val="002060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vi-VN" sz="3600" b="1" kern="10" dirty="0">
                <a:solidFill>
                  <a:srgbClr val="00206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“</a:t>
            </a:r>
            <a:r>
              <a:rPr lang="en-US" sz="3600" b="1" kern="10" dirty="0" err="1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Đến</a:t>
            </a:r>
            <a:r>
              <a:rPr lang="en-US" sz="3600" b="1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chơi</a:t>
            </a:r>
            <a:r>
              <a:rPr lang="en-US" sz="3600" b="1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nhà</a:t>
            </a:r>
            <a:r>
              <a:rPr lang="en-US" sz="3600" b="1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bạn</a:t>
            </a:r>
            <a:r>
              <a:rPr lang="en-US" sz="3600" b="1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!</a:t>
            </a:r>
            <a:r>
              <a:rPr lang="vi-VN" sz="3600" b="1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”</a:t>
            </a:r>
          </a:p>
        </p:txBody>
      </p:sp>
      <p:pic>
        <p:nvPicPr>
          <p:cNvPr id="23555" name="Picture 4" descr="Picture5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2738" y="4051469"/>
            <a:ext cx="3565525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6" name="Picture 5" descr="138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1288" y="5157192"/>
            <a:ext cx="1212850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0569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§inh Lan Anh</a:t>
            </a:r>
          </a:p>
        </p:txBody>
      </p:sp>
      <p:sp>
        <p:nvSpPr>
          <p:cNvPr id="2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2C381-225D-4924-BB9D-A4BE8622727A}" type="slidenum">
              <a:rPr lang="en-US"/>
              <a:pPr/>
              <a:t>11</a:t>
            </a:fld>
            <a:endParaRPr lang="en-US"/>
          </a:p>
        </p:txBody>
      </p:sp>
      <p:sp>
        <p:nvSpPr>
          <p:cNvPr id="53270" name="AutoShape 22"/>
          <p:cNvSpPr>
            <a:spLocks noChangeArrowheads="1"/>
          </p:cNvSpPr>
          <p:nvPr/>
        </p:nvSpPr>
        <p:spPr bwMode="auto">
          <a:xfrm>
            <a:off x="7620002" y="76200"/>
            <a:ext cx="1431925" cy="14478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3253" name="Picture 5" descr="BHOMES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852488"/>
            <a:ext cx="4724400" cy="2500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254" name="Picture 6" descr="BHOMES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4078288"/>
            <a:ext cx="4495800" cy="2735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255" name="Picture 7" descr="BHOMES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76288"/>
            <a:ext cx="3962400" cy="254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256" name="Picture 8" descr="BHOMES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191000"/>
            <a:ext cx="4419600" cy="2566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381000" y="365127"/>
            <a:ext cx="38862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m­ươi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sz="3200" dirty="0">
              <a:latin typeface=".VnArial" pitchFamily="34" charset="0"/>
            </a:endParaRPr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4419600" y="365127"/>
            <a:ext cx="4495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m­ười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262" name="Text Box 14"/>
          <p:cNvSpPr txBox="1">
            <a:spLocks noChangeArrowheads="1"/>
          </p:cNvSpPr>
          <p:nvPr/>
        </p:nvSpPr>
        <p:spPr bwMode="auto">
          <a:xfrm>
            <a:off x="0" y="3657600"/>
            <a:ext cx="449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m­ươi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263" name="Text Box 15"/>
          <p:cNvSpPr txBox="1">
            <a:spLocks noChangeArrowheads="1"/>
          </p:cNvSpPr>
          <p:nvPr/>
        </p:nvSpPr>
        <p:spPr bwMode="auto">
          <a:xfrm>
            <a:off x="5105400" y="3657600"/>
            <a:ext cx="3733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264" name="Oval 16"/>
          <p:cNvSpPr>
            <a:spLocks noChangeArrowheads="1"/>
          </p:cNvSpPr>
          <p:nvPr/>
        </p:nvSpPr>
        <p:spPr bwMode="auto">
          <a:xfrm>
            <a:off x="1447800" y="762000"/>
            <a:ext cx="838200" cy="7620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820</a:t>
            </a:r>
          </a:p>
        </p:txBody>
      </p:sp>
      <p:sp>
        <p:nvSpPr>
          <p:cNvPr id="53266" name="Oval 18"/>
          <p:cNvSpPr>
            <a:spLocks noChangeArrowheads="1"/>
          </p:cNvSpPr>
          <p:nvPr/>
        </p:nvSpPr>
        <p:spPr bwMode="auto">
          <a:xfrm>
            <a:off x="5638800" y="838200"/>
            <a:ext cx="838200" cy="7620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911</a:t>
            </a:r>
          </a:p>
        </p:txBody>
      </p:sp>
      <p:sp>
        <p:nvSpPr>
          <p:cNvPr id="53267" name="Oval 19"/>
          <p:cNvSpPr>
            <a:spLocks noChangeArrowheads="1"/>
          </p:cNvSpPr>
          <p:nvPr/>
        </p:nvSpPr>
        <p:spPr bwMode="auto">
          <a:xfrm>
            <a:off x="762000" y="4191000"/>
            <a:ext cx="838200" cy="7620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673</a:t>
            </a:r>
          </a:p>
        </p:txBody>
      </p:sp>
      <p:sp>
        <p:nvSpPr>
          <p:cNvPr id="53268" name="Oval 20"/>
          <p:cNvSpPr>
            <a:spLocks noChangeArrowheads="1"/>
          </p:cNvSpPr>
          <p:nvPr/>
        </p:nvSpPr>
        <p:spPr bwMode="auto">
          <a:xfrm>
            <a:off x="6477000" y="4114800"/>
            <a:ext cx="838200" cy="7620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708</a:t>
            </a:r>
          </a:p>
        </p:txBody>
      </p:sp>
      <p:pic>
        <p:nvPicPr>
          <p:cNvPr id="53271" name="Picture 23" descr="hors04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2590800"/>
            <a:ext cx="731838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272" name="Picture 24" descr="leeuwen11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2" y="5486402"/>
            <a:ext cx="1025525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273" name="Picture 25" descr="apen24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990602"/>
            <a:ext cx="1557338" cy="1420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274" name="Picture 26" descr="leeuwen05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667377"/>
            <a:ext cx="112395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275" name="Picture 27" descr="apen06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133602"/>
            <a:ext cx="800100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276" name="Picture 28" descr="hors04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2" y="1828800"/>
            <a:ext cx="1069975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277" name="Picture 29" descr="olifanten05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5791200"/>
            <a:ext cx="100965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278" name="Picture 30" descr="olifanten01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467350"/>
            <a:ext cx="1143000" cy="139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5104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327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53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70" grpId="1" animBg="1"/>
      <p:bldP spid="53259" grpId="0"/>
      <p:bldP spid="53260" grpId="0"/>
      <p:bldP spid="53262" grpId="0"/>
      <p:bldP spid="53263" grpId="0"/>
      <p:bldP spid="53264" grpId="0" animBg="1"/>
      <p:bldP spid="53266" grpId="0" animBg="1"/>
      <p:bldP spid="53267" grpId="0" animBg="1"/>
      <p:bldP spid="5326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925081" y="756526"/>
            <a:ext cx="3227165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800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CỦNG CỐ </a:t>
            </a:r>
            <a:endParaRPr lang="en-US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60000" endA="900" endPos="58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6" name="Picture 12" descr="index_image44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62600"/>
            <a:ext cx="91440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6" descr="DSTARS-P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2" y="4313238"/>
            <a:ext cx="1152525" cy="102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6" descr="DSTARS-P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3352" y="4518027"/>
            <a:ext cx="1152525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9" name="Picture 6" descr="DSTARS-P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90" y="2136777"/>
            <a:ext cx="1152525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0" name="Picture 6" descr="DSTARS-P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5" y="1060452"/>
            <a:ext cx="1152525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1" name="Picture 6" descr="DSTARS-P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5" y="4541838"/>
            <a:ext cx="1152525" cy="102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8313" y="2188042"/>
            <a:ext cx="84253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Đọc, phân tích cấu tạo của các số có ba chữ số sau: </a:t>
            </a:r>
          </a:p>
          <a:p>
            <a:pPr algn="ctr"/>
            <a:r>
              <a:rPr lang="en-US" sz="40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675,   791</a:t>
            </a:r>
          </a:p>
        </p:txBody>
      </p:sp>
    </p:spTree>
    <p:extLst>
      <p:ext uri="{BB962C8B-B14F-4D97-AF65-F5344CB8AC3E}">
        <p14:creationId xmlns:p14="http://schemas.microsoft.com/office/powerpoint/2010/main" val="2007978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Box 2"/>
          <p:cNvSpPr txBox="1">
            <a:spLocks noChangeArrowheads="1"/>
          </p:cNvSpPr>
          <p:nvPr/>
        </p:nvSpPr>
        <p:spPr bwMode="auto">
          <a:xfrm>
            <a:off x="879421" y="1340770"/>
            <a:ext cx="774384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 dirty="0">
                <a:solidFill>
                  <a:schemeClr val="accent2"/>
                </a:solidFill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173, 179, 171, 178, 175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TextBox 9"/>
          <p:cNvSpPr txBox="1">
            <a:spLocks noChangeArrowheads="1"/>
          </p:cNvSpPr>
          <p:nvPr/>
        </p:nvSpPr>
        <p:spPr bwMode="auto">
          <a:xfrm>
            <a:off x="2487216" y="2412715"/>
            <a:ext cx="4800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179 ,  178 ,  175 ,  173 ,  171</a:t>
            </a:r>
            <a:endParaRPr lang="vi-VN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01416" y="3242692"/>
            <a:ext cx="304800" cy="1143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 algn="ctr">
              <a:defRPr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</a:p>
          <a:p>
            <a:pPr algn="ctr">
              <a:defRPr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865909" y="3108754"/>
            <a:ext cx="709464" cy="4572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endParaRPr lang="vi-VN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0" name="TextBox 14"/>
          <p:cNvSpPr txBox="1">
            <a:spLocks noChangeArrowheads="1"/>
          </p:cNvSpPr>
          <p:nvPr/>
        </p:nvSpPr>
        <p:spPr bwMode="auto">
          <a:xfrm>
            <a:off x="2267244" y="3552256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1" name="TextBox 16"/>
          <p:cNvSpPr txBox="1">
            <a:spLocks noChangeArrowheads="1"/>
          </p:cNvSpPr>
          <p:nvPr/>
        </p:nvSpPr>
        <p:spPr bwMode="auto">
          <a:xfrm>
            <a:off x="2697701" y="3225505"/>
            <a:ext cx="23622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135  …  143</a:t>
            </a:r>
          </a:p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174  …  156</a:t>
            </a:r>
          </a:p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147  …  147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2" name="TextBox 17"/>
          <p:cNvSpPr txBox="1">
            <a:spLocks noChangeArrowheads="1"/>
          </p:cNvSpPr>
          <p:nvPr/>
        </p:nvSpPr>
        <p:spPr bwMode="auto">
          <a:xfrm>
            <a:off x="5496991" y="3225505"/>
            <a:ext cx="28194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157  …  179</a:t>
            </a:r>
          </a:p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132  …  132</a:t>
            </a:r>
          </a:p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168  …  196 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3" name="TextBox 19"/>
          <p:cNvSpPr txBox="1">
            <a:spLocks noChangeArrowheads="1"/>
          </p:cNvSpPr>
          <p:nvPr/>
        </p:nvSpPr>
        <p:spPr bwMode="auto">
          <a:xfrm>
            <a:off x="3574001" y="3708323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endParaRPr lang="vi-VN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4" name="TextBox 20"/>
          <p:cNvSpPr txBox="1">
            <a:spLocks noChangeArrowheads="1"/>
          </p:cNvSpPr>
          <p:nvPr/>
        </p:nvSpPr>
        <p:spPr bwMode="auto">
          <a:xfrm>
            <a:off x="6300192" y="4071200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endParaRPr lang="vi-VN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5" name="TextBox 21"/>
          <p:cNvSpPr txBox="1">
            <a:spLocks noChangeArrowheads="1"/>
          </p:cNvSpPr>
          <p:nvPr/>
        </p:nvSpPr>
        <p:spPr bwMode="auto">
          <a:xfrm>
            <a:off x="6300192" y="3212978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endParaRPr lang="vi-VN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6" name="TextBox 22"/>
          <p:cNvSpPr txBox="1">
            <a:spLocks noChangeArrowheads="1"/>
          </p:cNvSpPr>
          <p:nvPr/>
        </p:nvSpPr>
        <p:spPr bwMode="auto">
          <a:xfrm>
            <a:off x="3574001" y="3185103"/>
            <a:ext cx="304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endParaRPr lang="vi-VN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7" name="TextBox 23"/>
          <p:cNvSpPr txBox="1">
            <a:spLocks noChangeArrowheads="1"/>
          </p:cNvSpPr>
          <p:nvPr/>
        </p:nvSpPr>
        <p:spPr bwMode="auto">
          <a:xfrm>
            <a:off x="3570986" y="4065783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vi-VN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8" name="TextBox 24"/>
          <p:cNvSpPr txBox="1">
            <a:spLocks noChangeArrowheads="1"/>
          </p:cNvSpPr>
          <p:nvPr/>
        </p:nvSpPr>
        <p:spPr bwMode="auto">
          <a:xfrm>
            <a:off x="6300192" y="3627237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vi-VN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8160090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3076" grpId="0"/>
      <p:bldP spid="12" grpId="0" animBg="1"/>
      <p:bldP spid="13" grpId="0" animBg="1"/>
      <p:bldP spid="3080" grpId="0"/>
      <p:bldP spid="3081" grpId="0"/>
      <p:bldP spid="3082" grpId="0"/>
      <p:bldP spid="3083" grpId="0"/>
      <p:bldP spid="3084" grpId="0"/>
      <p:bldP spid="3085" grpId="0"/>
      <p:bldP spid="3086" grpId="0"/>
      <p:bldP spid="3087" grpId="0"/>
      <p:bldP spid="308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38336" y="2060848"/>
            <a:ext cx="6590048" cy="1008112"/>
          </a:xfrm>
          <a:prstGeom prst="rect">
            <a:avLst/>
          </a:prstGeom>
          <a:noFill/>
        </p:spPr>
        <p:txBody>
          <a:bodyPr wrap="square" lIns="91440" tIns="45720" rIns="91440" bIns="45720" numCol="1">
            <a:prstTxWarp prst="textChevron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 SỐ CÓ BA CHỮ SỐ</a:t>
            </a:r>
            <a:endParaRPr lang="vi-VN" sz="4000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68872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5168"/>
              </p:ext>
            </p:extLst>
          </p:nvPr>
        </p:nvGraphicFramePr>
        <p:xfrm>
          <a:off x="695690" y="618458"/>
          <a:ext cx="7908758" cy="5943600"/>
        </p:xfrm>
        <a:graphic>
          <a:graphicData uri="http://schemas.openxmlformats.org/drawingml/2006/table">
            <a:tbl>
              <a:tblPr/>
              <a:tblGrid>
                <a:gridCol w="301221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23224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961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241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2961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335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899592" y="1578970"/>
            <a:ext cx="707034" cy="1007368"/>
            <a:chOff x="1824" y="2544"/>
            <a:chExt cx="816" cy="816"/>
          </a:xfrm>
        </p:grpSpPr>
        <p:grpSp>
          <p:nvGrpSpPr>
            <p:cNvPr id="4486" name="Group 48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4496" name="Group 49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4498" name="Rectangle 50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4499" name="Line 51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500" name="Line 52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501" name="Line 53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502" name="Line 54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503" name="Line 55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504" name="Line 56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505" name="Line 57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506" name="Line 58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4497" name="Line 59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4487" name="Line 60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88" name="Line 61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89" name="Line 62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90" name="Line 63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91" name="Line 64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92" name="Line 65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93" name="Line 66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94" name="Line 67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95" name="Line 68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" name="Group 91"/>
          <p:cNvGrpSpPr>
            <a:grpSpLocks/>
          </p:cNvGrpSpPr>
          <p:nvPr/>
        </p:nvGrpSpPr>
        <p:grpSpPr bwMode="auto">
          <a:xfrm>
            <a:off x="899594" y="4229437"/>
            <a:ext cx="768383" cy="869417"/>
            <a:chOff x="1824" y="2544"/>
            <a:chExt cx="816" cy="816"/>
          </a:xfrm>
        </p:grpSpPr>
        <p:grpSp>
          <p:nvGrpSpPr>
            <p:cNvPr id="4465" name="Group 92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3" name="Group 93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4477" name="Rectangle 94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4478" name="Line 95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479" name="Line 96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480" name="Line 97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481" name="Line 98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482" name="Line 99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483" name="Line 100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484" name="Line 101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485" name="Line 102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4476" name="Line 103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4466" name="Line 104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67" name="Line 105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68" name="Line 106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69" name="Line 107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70" name="Line 108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71" name="Line 109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72" name="Line 110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73" name="Line 111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74" name="Line 112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4145" name="Text Box 113"/>
          <p:cNvSpPr txBox="1">
            <a:spLocks noChangeArrowheads="1"/>
          </p:cNvSpPr>
          <p:nvPr/>
        </p:nvSpPr>
        <p:spPr bwMode="auto">
          <a:xfrm>
            <a:off x="3599892" y="821311"/>
            <a:ext cx="80065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Trăm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46" name="Text Box 114"/>
          <p:cNvSpPr txBox="1">
            <a:spLocks noChangeArrowheads="1"/>
          </p:cNvSpPr>
          <p:nvPr/>
        </p:nvSpPr>
        <p:spPr bwMode="auto">
          <a:xfrm>
            <a:off x="4286250" y="821313"/>
            <a:ext cx="8001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Chục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47" name="Text Box 115"/>
          <p:cNvSpPr txBox="1">
            <a:spLocks noChangeArrowheads="1"/>
          </p:cNvSpPr>
          <p:nvPr/>
        </p:nvSpPr>
        <p:spPr bwMode="auto">
          <a:xfrm>
            <a:off x="4975193" y="737813"/>
            <a:ext cx="73980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Đơn vị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48" name="Text Box 116"/>
          <p:cNvSpPr txBox="1">
            <a:spLocks noChangeArrowheads="1"/>
          </p:cNvSpPr>
          <p:nvPr/>
        </p:nvSpPr>
        <p:spPr bwMode="auto">
          <a:xfrm>
            <a:off x="5669594" y="702589"/>
            <a:ext cx="6286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Viết số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49" name="Text Box 117"/>
          <p:cNvSpPr txBox="1">
            <a:spLocks noChangeArrowheads="1"/>
          </p:cNvSpPr>
          <p:nvPr/>
        </p:nvSpPr>
        <p:spPr bwMode="auto">
          <a:xfrm>
            <a:off x="6932240" y="893323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Đọc số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82" name="Text Box 118"/>
          <p:cNvSpPr txBox="1">
            <a:spLocks noChangeArrowheads="1"/>
          </p:cNvSpPr>
          <p:nvPr/>
        </p:nvSpPr>
        <p:spPr bwMode="auto">
          <a:xfrm>
            <a:off x="5580112" y="1844824"/>
            <a:ext cx="8180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243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83" name="Text Box 119"/>
          <p:cNvSpPr txBox="1">
            <a:spLocks noChangeArrowheads="1"/>
          </p:cNvSpPr>
          <p:nvPr/>
        </p:nvSpPr>
        <p:spPr bwMode="auto">
          <a:xfrm>
            <a:off x="6400800" y="1700810"/>
            <a:ext cx="213164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Hai trăm bốn mươi ba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84" name="Text Box 120"/>
          <p:cNvSpPr txBox="1">
            <a:spLocks noChangeArrowheads="1"/>
          </p:cNvSpPr>
          <p:nvPr/>
        </p:nvSpPr>
        <p:spPr bwMode="auto">
          <a:xfrm>
            <a:off x="3851920" y="2546901"/>
            <a:ext cx="45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VNI-Times" pitchFamily="2" charset="0"/>
              </a:rPr>
              <a:t> 2</a:t>
            </a:r>
          </a:p>
        </p:txBody>
      </p:sp>
      <p:sp>
        <p:nvSpPr>
          <p:cNvPr id="11385" name="Text Box 121"/>
          <p:cNvSpPr txBox="1">
            <a:spLocks noChangeArrowheads="1"/>
          </p:cNvSpPr>
          <p:nvPr/>
        </p:nvSpPr>
        <p:spPr bwMode="auto">
          <a:xfrm>
            <a:off x="4427984" y="2546901"/>
            <a:ext cx="45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VNI-Times" pitchFamily="2" charset="0"/>
              </a:rPr>
              <a:t> 3</a:t>
            </a:r>
          </a:p>
        </p:txBody>
      </p:sp>
      <p:sp>
        <p:nvSpPr>
          <p:cNvPr id="11386" name="Text Box 122"/>
          <p:cNvSpPr txBox="1">
            <a:spLocks noChangeArrowheads="1"/>
          </p:cNvSpPr>
          <p:nvPr/>
        </p:nvSpPr>
        <p:spPr bwMode="auto">
          <a:xfrm>
            <a:off x="5076056" y="2564904"/>
            <a:ext cx="45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VNI-Times" pitchFamily="2" charset="0"/>
              </a:rPr>
              <a:t> 5</a:t>
            </a:r>
          </a:p>
        </p:txBody>
      </p:sp>
      <p:sp>
        <p:nvSpPr>
          <p:cNvPr id="11387" name="Text Box 123"/>
          <p:cNvSpPr txBox="1">
            <a:spLocks noChangeArrowheads="1"/>
          </p:cNvSpPr>
          <p:nvPr/>
        </p:nvSpPr>
        <p:spPr bwMode="auto">
          <a:xfrm>
            <a:off x="3779912" y="3861048"/>
            <a:ext cx="45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VNI-Times" pitchFamily="2" charset="0"/>
              </a:rPr>
              <a:t> 3</a:t>
            </a:r>
          </a:p>
        </p:txBody>
      </p:sp>
      <p:sp>
        <p:nvSpPr>
          <p:cNvPr id="11388" name="Text Box 124"/>
          <p:cNvSpPr txBox="1">
            <a:spLocks noChangeArrowheads="1"/>
          </p:cNvSpPr>
          <p:nvPr/>
        </p:nvSpPr>
        <p:spPr bwMode="auto">
          <a:xfrm>
            <a:off x="3779912" y="5085184"/>
            <a:ext cx="45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VNI-Times" pitchFamily="2" charset="0"/>
              </a:rPr>
              <a:t> 2</a:t>
            </a:r>
          </a:p>
        </p:txBody>
      </p:sp>
      <p:sp>
        <p:nvSpPr>
          <p:cNvPr id="11389" name="Text Box 125"/>
          <p:cNvSpPr txBox="1">
            <a:spLocks noChangeArrowheads="1"/>
          </p:cNvSpPr>
          <p:nvPr/>
        </p:nvSpPr>
        <p:spPr bwMode="auto">
          <a:xfrm>
            <a:off x="4427984" y="3861048"/>
            <a:ext cx="45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VNI-Times" pitchFamily="2" charset="0"/>
              </a:rPr>
              <a:t> 1</a:t>
            </a:r>
          </a:p>
        </p:txBody>
      </p:sp>
      <p:sp>
        <p:nvSpPr>
          <p:cNvPr id="11390" name="Text Box 126"/>
          <p:cNvSpPr txBox="1">
            <a:spLocks noChangeArrowheads="1"/>
          </p:cNvSpPr>
          <p:nvPr/>
        </p:nvSpPr>
        <p:spPr bwMode="auto">
          <a:xfrm>
            <a:off x="4427984" y="5085184"/>
            <a:ext cx="45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VNI-Times" pitchFamily="2" charset="0"/>
              </a:rPr>
              <a:t> 4</a:t>
            </a:r>
          </a:p>
        </p:txBody>
      </p:sp>
      <p:sp>
        <p:nvSpPr>
          <p:cNvPr id="11391" name="Text Box 127"/>
          <p:cNvSpPr txBox="1">
            <a:spLocks noChangeArrowheads="1"/>
          </p:cNvSpPr>
          <p:nvPr/>
        </p:nvSpPr>
        <p:spPr bwMode="auto">
          <a:xfrm>
            <a:off x="5076056" y="3861048"/>
            <a:ext cx="45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VNI-Times" pitchFamily="2" charset="0"/>
              </a:rPr>
              <a:t> 0</a:t>
            </a:r>
          </a:p>
        </p:txBody>
      </p:sp>
      <p:sp>
        <p:nvSpPr>
          <p:cNvPr id="11392" name="Text Box 128"/>
          <p:cNvSpPr txBox="1">
            <a:spLocks noChangeArrowheads="1"/>
          </p:cNvSpPr>
          <p:nvPr/>
        </p:nvSpPr>
        <p:spPr bwMode="auto">
          <a:xfrm>
            <a:off x="5076056" y="5085184"/>
            <a:ext cx="45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VNI-Times" pitchFamily="2" charset="0"/>
              </a:rPr>
              <a:t> 0</a:t>
            </a:r>
          </a:p>
        </p:txBody>
      </p:sp>
      <p:sp>
        <p:nvSpPr>
          <p:cNvPr id="11393" name="Text Box 129"/>
          <p:cNvSpPr txBox="1">
            <a:spLocks noChangeArrowheads="1"/>
          </p:cNvSpPr>
          <p:nvPr/>
        </p:nvSpPr>
        <p:spPr bwMode="auto">
          <a:xfrm>
            <a:off x="5580112" y="2977788"/>
            <a:ext cx="7440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235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94" name="Text Box 130"/>
          <p:cNvSpPr txBox="1">
            <a:spLocks noChangeArrowheads="1"/>
          </p:cNvSpPr>
          <p:nvPr/>
        </p:nvSpPr>
        <p:spPr bwMode="auto">
          <a:xfrm>
            <a:off x="5580114" y="4273932"/>
            <a:ext cx="80121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310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95" name="Text Box 131"/>
          <p:cNvSpPr txBox="1">
            <a:spLocks noChangeArrowheads="1"/>
          </p:cNvSpPr>
          <p:nvPr/>
        </p:nvSpPr>
        <p:spPr bwMode="auto">
          <a:xfrm>
            <a:off x="5580114" y="5498068"/>
            <a:ext cx="80121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240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96" name="Text Box 132"/>
          <p:cNvSpPr txBox="1">
            <a:spLocks noChangeArrowheads="1"/>
          </p:cNvSpPr>
          <p:nvPr/>
        </p:nvSpPr>
        <p:spPr bwMode="auto">
          <a:xfrm>
            <a:off x="6472808" y="2886037"/>
            <a:ext cx="213164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Hai trăm ba mươi lăm</a:t>
            </a:r>
          </a:p>
        </p:txBody>
      </p:sp>
      <p:sp>
        <p:nvSpPr>
          <p:cNvPr id="11397" name="Text Box 133"/>
          <p:cNvSpPr txBox="1">
            <a:spLocks noChangeArrowheads="1"/>
          </p:cNvSpPr>
          <p:nvPr/>
        </p:nvSpPr>
        <p:spPr bwMode="auto">
          <a:xfrm>
            <a:off x="6472808" y="4335489"/>
            <a:ext cx="21316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Ba trăm mười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98" name="Text Box 134"/>
          <p:cNvSpPr txBox="1">
            <a:spLocks noChangeArrowheads="1"/>
          </p:cNvSpPr>
          <p:nvPr/>
        </p:nvSpPr>
        <p:spPr bwMode="auto">
          <a:xfrm>
            <a:off x="6472808" y="5406317"/>
            <a:ext cx="213164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Hai trăm bốn mươi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" name="Group 212"/>
          <p:cNvGrpSpPr>
            <a:grpSpLocks/>
          </p:cNvGrpSpPr>
          <p:nvPr/>
        </p:nvGrpSpPr>
        <p:grpSpPr bwMode="auto">
          <a:xfrm>
            <a:off x="1763688" y="5332155"/>
            <a:ext cx="682978" cy="854587"/>
            <a:chOff x="1824" y="2544"/>
            <a:chExt cx="816" cy="816"/>
          </a:xfrm>
        </p:grpSpPr>
        <p:grpSp>
          <p:nvGrpSpPr>
            <p:cNvPr id="4404" name="Group 213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4414" name="Group 214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4416" name="Rectangle 215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CC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/>
                <a:p>
                  <a:endParaRPr lang="vi-VN"/>
                </a:p>
              </p:txBody>
            </p:sp>
            <p:sp>
              <p:nvSpPr>
                <p:cNvPr id="4417" name="Line 216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418" name="Line 217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419" name="Line 218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420" name="Line 219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421" name="Line 220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422" name="Line 221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423" name="Line 222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424" name="Line 223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4415" name="Line 224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4405" name="Line 225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06" name="Line 226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07" name="Line 227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08" name="Line 228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09" name="Line 229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10" name="Line 230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11" name="Line 231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12" name="Line 232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13" name="Line 233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16" name="Group 246"/>
          <p:cNvGrpSpPr>
            <a:grpSpLocks/>
          </p:cNvGrpSpPr>
          <p:nvPr/>
        </p:nvGrpSpPr>
        <p:grpSpPr bwMode="auto">
          <a:xfrm>
            <a:off x="2699792" y="5348538"/>
            <a:ext cx="63002" cy="838200"/>
            <a:chOff x="2688" y="2544"/>
            <a:chExt cx="96" cy="816"/>
          </a:xfrm>
        </p:grpSpPr>
        <p:sp>
          <p:nvSpPr>
            <p:cNvPr id="4384" name="Rectangle 247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385" name="Line 248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86" name="Line 249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87" name="Line 250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88" name="Line 251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89" name="Line 252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90" name="Line 253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91" name="Line 254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92" name="Line 255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93" name="Line 256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11523" name="Text Box 259"/>
          <p:cNvSpPr txBox="1">
            <a:spLocks noChangeArrowheads="1"/>
          </p:cNvSpPr>
          <p:nvPr/>
        </p:nvSpPr>
        <p:spPr bwMode="auto">
          <a:xfrm>
            <a:off x="3779912" y="1412776"/>
            <a:ext cx="45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VNI-Times" pitchFamily="2" charset="0"/>
              </a:rPr>
              <a:t> 2</a:t>
            </a:r>
          </a:p>
        </p:txBody>
      </p:sp>
      <p:sp>
        <p:nvSpPr>
          <p:cNvPr id="11524" name="Text Box 260"/>
          <p:cNvSpPr txBox="1">
            <a:spLocks noChangeArrowheads="1"/>
          </p:cNvSpPr>
          <p:nvPr/>
        </p:nvSpPr>
        <p:spPr bwMode="auto">
          <a:xfrm>
            <a:off x="4427984" y="1412776"/>
            <a:ext cx="45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VNI-Times" pitchFamily="2" charset="0"/>
              </a:rPr>
              <a:t> 4</a:t>
            </a:r>
          </a:p>
        </p:txBody>
      </p:sp>
      <p:sp>
        <p:nvSpPr>
          <p:cNvPr id="11525" name="Text Box 261"/>
          <p:cNvSpPr txBox="1">
            <a:spLocks noChangeArrowheads="1"/>
          </p:cNvSpPr>
          <p:nvPr/>
        </p:nvSpPr>
        <p:spPr bwMode="auto">
          <a:xfrm>
            <a:off x="5076056" y="1412776"/>
            <a:ext cx="45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VNI-Times" pitchFamily="2" charset="0"/>
              </a:rPr>
              <a:t> 3</a:t>
            </a:r>
          </a:p>
        </p:txBody>
      </p:sp>
      <p:grpSp>
        <p:nvGrpSpPr>
          <p:cNvPr id="17" name="Group 284"/>
          <p:cNvGrpSpPr>
            <a:grpSpLocks/>
          </p:cNvGrpSpPr>
          <p:nvPr/>
        </p:nvGrpSpPr>
        <p:grpSpPr bwMode="auto">
          <a:xfrm>
            <a:off x="899594" y="2809295"/>
            <a:ext cx="726995" cy="917950"/>
            <a:chOff x="1824" y="2544"/>
            <a:chExt cx="816" cy="816"/>
          </a:xfrm>
        </p:grpSpPr>
        <p:grpSp>
          <p:nvGrpSpPr>
            <p:cNvPr id="4363" name="Group 285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4373" name="Group 286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4375" name="Rectangle 287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/>
                <a:p>
                  <a:endParaRPr lang="vi-VN"/>
                </a:p>
              </p:txBody>
            </p:sp>
            <p:sp>
              <p:nvSpPr>
                <p:cNvPr id="4376" name="Line 288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377" name="Line 289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378" name="Line 290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379" name="Line 291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380" name="Line 292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381" name="Line 293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382" name="Line 294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383" name="Line 295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4374" name="Line 296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4364" name="Line 297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65" name="Line 298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66" name="Line 299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67" name="Line 300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68" name="Line 301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69" name="Line 302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70" name="Line 303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71" name="Line 304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72" name="Line 305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20" name="Group 306"/>
          <p:cNvGrpSpPr>
            <a:grpSpLocks/>
          </p:cNvGrpSpPr>
          <p:nvPr/>
        </p:nvGrpSpPr>
        <p:grpSpPr bwMode="auto">
          <a:xfrm rot="-1024763">
            <a:off x="1371582" y="2852076"/>
            <a:ext cx="759957" cy="876450"/>
            <a:chOff x="1824" y="2544"/>
            <a:chExt cx="816" cy="816"/>
          </a:xfrm>
        </p:grpSpPr>
        <p:grpSp>
          <p:nvGrpSpPr>
            <p:cNvPr id="4342" name="Group 307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4352" name="Group 308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4354" name="Rectangle 309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4355" name="Line 310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356" name="Line 311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357" name="Line 312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358" name="Line 313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359" name="Line 314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360" name="Line 315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361" name="Line 316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362" name="Line 317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4353" name="Line 318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4343" name="Line 319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44" name="Line 320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45" name="Line 321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46" name="Line 322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47" name="Line 323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48" name="Line 324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49" name="Line 325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50" name="Line 326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51" name="Line 327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23" name="Group 328"/>
          <p:cNvGrpSpPr>
            <a:grpSpLocks/>
          </p:cNvGrpSpPr>
          <p:nvPr/>
        </p:nvGrpSpPr>
        <p:grpSpPr bwMode="auto">
          <a:xfrm rot="682341">
            <a:off x="1495565" y="1586022"/>
            <a:ext cx="751466" cy="1007112"/>
            <a:chOff x="1824" y="2544"/>
            <a:chExt cx="816" cy="816"/>
          </a:xfrm>
        </p:grpSpPr>
        <p:grpSp>
          <p:nvGrpSpPr>
            <p:cNvPr id="4321" name="Group 329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4331" name="Group 330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4333" name="Rectangle 331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/>
                <a:p>
                  <a:endParaRPr lang="vi-VN"/>
                </a:p>
              </p:txBody>
            </p:sp>
            <p:sp>
              <p:nvSpPr>
                <p:cNvPr id="4334" name="Line 332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335" name="Line 333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336" name="Line 334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337" name="Line 335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338" name="Line 336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339" name="Line 337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340" name="Line 338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341" name="Line 339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4332" name="Line 340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4322" name="Line 341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23" name="Line 342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24" name="Line 343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25" name="Line 344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26" name="Line 345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27" name="Line 346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28" name="Line 347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29" name="Line 348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30" name="Line 349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30" name="Group 396"/>
          <p:cNvGrpSpPr>
            <a:grpSpLocks/>
          </p:cNvGrpSpPr>
          <p:nvPr/>
        </p:nvGrpSpPr>
        <p:grpSpPr bwMode="auto">
          <a:xfrm rot="-1006523">
            <a:off x="1382218" y="4132110"/>
            <a:ext cx="671122" cy="948412"/>
            <a:chOff x="1824" y="2544"/>
            <a:chExt cx="816" cy="816"/>
          </a:xfrm>
        </p:grpSpPr>
        <p:grpSp>
          <p:nvGrpSpPr>
            <p:cNvPr id="4260" name="Group 397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4270" name="Group 398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4272" name="Rectangle 399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/>
                <a:p>
                  <a:endParaRPr lang="vi-VN"/>
                </a:p>
              </p:txBody>
            </p:sp>
            <p:sp>
              <p:nvSpPr>
                <p:cNvPr id="4273" name="Line 400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274" name="Line 401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275" name="Line 402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276" name="Line 403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277" name="Line 404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278" name="Line 405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279" name="Line 406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280" name="Line 407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4271" name="Line 408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4261" name="Line 409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62" name="Line 410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63" name="Line 411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64" name="Line 412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65" name="Line 413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66" name="Line 414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67" name="Line 415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68" name="Line 416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69" name="Line 417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4475" name="Group 418"/>
          <p:cNvGrpSpPr>
            <a:grpSpLocks/>
          </p:cNvGrpSpPr>
          <p:nvPr/>
        </p:nvGrpSpPr>
        <p:grpSpPr bwMode="auto">
          <a:xfrm rot="804132">
            <a:off x="1654340" y="4074038"/>
            <a:ext cx="714078" cy="1004365"/>
            <a:chOff x="1810" y="2448"/>
            <a:chExt cx="830" cy="949"/>
          </a:xfrm>
        </p:grpSpPr>
        <p:grpSp>
          <p:nvGrpSpPr>
            <p:cNvPr id="4239" name="Group 419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4249" name="Group 420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4251" name="Rectangle 421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/>
                <a:p>
                  <a:endParaRPr lang="vi-VN"/>
                </a:p>
              </p:txBody>
            </p:sp>
            <p:sp>
              <p:nvSpPr>
                <p:cNvPr id="4252" name="Line 422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253" name="Line 423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254" name="Line 424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255" name="Line 425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256" name="Line 426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257" name="Line 427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258" name="Line 428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259" name="Line 429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4250" name="Line 430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4240" name="Line 431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41" name="Line 432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42" name="Line 433"/>
            <p:cNvSpPr>
              <a:spLocks noChangeShapeType="1"/>
            </p:cNvSpPr>
            <p:nvPr/>
          </p:nvSpPr>
          <p:spPr bwMode="auto">
            <a:xfrm>
              <a:off x="1810" y="2581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43" name="Line 434"/>
            <p:cNvSpPr>
              <a:spLocks noChangeShapeType="1"/>
            </p:cNvSpPr>
            <p:nvPr/>
          </p:nvSpPr>
          <p:spPr bwMode="auto">
            <a:xfrm>
              <a:off x="1874" y="2448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44" name="Line 435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45" name="Line 436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46" name="Line 437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47" name="Line 438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48" name="Line 439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4507" name="Group 440"/>
          <p:cNvGrpSpPr>
            <a:grpSpLocks/>
          </p:cNvGrpSpPr>
          <p:nvPr/>
        </p:nvGrpSpPr>
        <p:grpSpPr bwMode="auto">
          <a:xfrm>
            <a:off x="971602" y="5309578"/>
            <a:ext cx="719277" cy="877160"/>
            <a:chOff x="1824" y="2544"/>
            <a:chExt cx="816" cy="816"/>
          </a:xfrm>
        </p:grpSpPr>
        <p:grpSp>
          <p:nvGrpSpPr>
            <p:cNvPr id="4218" name="Group 441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4228" name="Group 442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4230" name="Rectangle 443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4231" name="Line 444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232" name="Line 445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233" name="Line 446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234" name="Line 447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235" name="Line 448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236" name="Line 449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237" name="Line 450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238" name="Line 451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4229" name="Line 452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4219" name="Line 453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20" name="Line 454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21" name="Line 455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22" name="Line 456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23" name="Line 457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24" name="Line 458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25" name="Line 459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26" name="Line 460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27" name="Line 461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4510" name="Group 462"/>
          <p:cNvGrpSpPr>
            <a:grpSpLocks/>
          </p:cNvGrpSpPr>
          <p:nvPr/>
        </p:nvGrpSpPr>
        <p:grpSpPr bwMode="auto">
          <a:xfrm>
            <a:off x="2917131" y="5315847"/>
            <a:ext cx="70695" cy="870895"/>
            <a:chOff x="2688" y="2544"/>
            <a:chExt cx="96" cy="816"/>
          </a:xfrm>
        </p:grpSpPr>
        <p:sp>
          <p:nvSpPr>
            <p:cNvPr id="4208" name="Rectangle 463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209" name="Line 464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10" name="Line 465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11" name="Line 466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12" name="Line 467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13" name="Line 468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14" name="Line 469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15" name="Line 470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16" name="Line 471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17" name="Line 472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11737" name="Rectangle 473"/>
          <p:cNvSpPr>
            <a:spLocks noChangeArrowheads="1"/>
          </p:cNvSpPr>
          <p:nvPr/>
        </p:nvSpPr>
        <p:spPr bwMode="auto">
          <a:xfrm>
            <a:off x="3203848" y="1938266"/>
            <a:ext cx="1143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1738" name="Rectangle 474"/>
          <p:cNvSpPr>
            <a:spLocks noChangeArrowheads="1"/>
          </p:cNvSpPr>
          <p:nvPr/>
        </p:nvSpPr>
        <p:spPr bwMode="auto">
          <a:xfrm>
            <a:off x="3059832" y="3514058"/>
            <a:ext cx="1143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1739" name="Rectangle 475"/>
          <p:cNvSpPr>
            <a:spLocks noChangeArrowheads="1"/>
          </p:cNvSpPr>
          <p:nvPr/>
        </p:nvSpPr>
        <p:spPr bwMode="auto">
          <a:xfrm>
            <a:off x="3203848" y="2166866"/>
            <a:ext cx="1143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1740" name="Rectangle 476"/>
          <p:cNvSpPr>
            <a:spLocks noChangeArrowheads="1"/>
          </p:cNvSpPr>
          <p:nvPr/>
        </p:nvSpPr>
        <p:spPr bwMode="auto">
          <a:xfrm>
            <a:off x="3203848" y="2395466"/>
            <a:ext cx="1143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1742" name="Rectangle 478"/>
          <p:cNvSpPr>
            <a:spLocks noChangeArrowheads="1"/>
          </p:cNvSpPr>
          <p:nvPr/>
        </p:nvSpPr>
        <p:spPr bwMode="auto">
          <a:xfrm>
            <a:off x="3275856" y="3514058"/>
            <a:ext cx="1143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1743" name="Rectangle 479"/>
          <p:cNvSpPr>
            <a:spLocks noChangeArrowheads="1"/>
          </p:cNvSpPr>
          <p:nvPr/>
        </p:nvSpPr>
        <p:spPr bwMode="auto">
          <a:xfrm>
            <a:off x="3059832" y="3285458"/>
            <a:ext cx="1143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1745" name="Rectangle 481"/>
          <p:cNvSpPr>
            <a:spLocks noChangeArrowheads="1"/>
          </p:cNvSpPr>
          <p:nvPr/>
        </p:nvSpPr>
        <p:spPr bwMode="auto">
          <a:xfrm>
            <a:off x="3275856" y="3285458"/>
            <a:ext cx="1143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4" name="Rectangle 481"/>
          <p:cNvSpPr>
            <a:spLocks noChangeArrowheads="1"/>
          </p:cNvSpPr>
          <p:nvPr/>
        </p:nvSpPr>
        <p:spPr bwMode="auto">
          <a:xfrm>
            <a:off x="3059832" y="3056858"/>
            <a:ext cx="1143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4513" name="Text Box 417"/>
          <p:cNvSpPr txBox="1">
            <a:spLocks noChangeArrowheads="1"/>
          </p:cNvSpPr>
          <p:nvPr/>
        </p:nvSpPr>
        <p:spPr bwMode="auto">
          <a:xfrm>
            <a:off x="2388396" y="131068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4514" name="Text Box 418"/>
          <p:cNvSpPr txBox="1">
            <a:spLocks noChangeArrowheads="1"/>
          </p:cNvSpPr>
          <p:nvPr/>
        </p:nvSpPr>
        <p:spPr bwMode="auto">
          <a:xfrm>
            <a:off x="2731296" y="633988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grpSp>
        <p:nvGrpSpPr>
          <p:cNvPr id="368" name="Group 246"/>
          <p:cNvGrpSpPr>
            <a:grpSpLocks/>
          </p:cNvGrpSpPr>
          <p:nvPr/>
        </p:nvGrpSpPr>
        <p:grpSpPr bwMode="auto">
          <a:xfrm>
            <a:off x="3140846" y="5348538"/>
            <a:ext cx="63002" cy="838200"/>
            <a:chOff x="2688" y="2544"/>
            <a:chExt cx="96" cy="816"/>
          </a:xfrm>
        </p:grpSpPr>
        <p:sp>
          <p:nvSpPr>
            <p:cNvPr id="369" name="Rectangle 247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70" name="Line 248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71" name="Line 249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72" name="Line 250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73" name="Line 251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74" name="Line 252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75" name="Line 253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76" name="Line 254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77" name="Line 255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78" name="Line 256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379" name="Group 462"/>
          <p:cNvGrpSpPr>
            <a:grpSpLocks/>
          </p:cNvGrpSpPr>
          <p:nvPr/>
        </p:nvGrpSpPr>
        <p:grpSpPr bwMode="auto">
          <a:xfrm>
            <a:off x="3347866" y="5315847"/>
            <a:ext cx="70695" cy="870895"/>
            <a:chOff x="2688" y="2544"/>
            <a:chExt cx="96" cy="816"/>
          </a:xfrm>
        </p:grpSpPr>
        <p:sp>
          <p:nvSpPr>
            <p:cNvPr id="380" name="Rectangle 463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81" name="Line 464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82" name="Line 465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83" name="Line 466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84" name="Line 467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85" name="Line 468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86" name="Line 469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87" name="Line 470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88" name="Line 471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89" name="Line 472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401" name="Group 462"/>
          <p:cNvGrpSpPr>
            <a:grpSpLocks/>
          </p:cNvGrpSpPr>
          <p:nvPr/>
        </p:nvGrpSpPr>
        <p:grpSpPr bwMode="auto">
          <a:xfrm>
            <a:off x="2843810" y="4163719"/>
            <a:ext cx="70695" cy="870895"/>
            <a:chOff x="2688" y="2544"/>
            <a:chExt cx="96" cy="816"/>
          </a:xfrm>
        </p:grpSpPr>
        <p:sp>
          <p:nvSpPr>
            <p:cNvPr id="402" name="Rectangle 463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03" name="Line 464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04" name="Line 465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05" name="Line 466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06" name="Line 467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07" name="Line 468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08" name="Line 469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09" name="Line 470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10" name="Line 471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11" name="Line 472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412" name="Group 246"/>
          <p:cNvGrpSpPr>
            <a:grpSpLocks/>
          </p:cNvGrpSpPr>
          <p:nvPr/>
        </p:nvGrpSpPr>
        <p:grpSpPr bwMode="auto">
          <a:xfrm>
            <a:off x="2483768" y="2800249"/>
            <a:ext cx="63002" cy="838200"/>
            <a:chOff x="2688" y="2544"/>
            <a:chExt cx="96" cy="816"/>
          </a:xfrm>
        </p:grpSpPr>
        <p:sp>
          <p:nvSpPr>
            <p:cNvPr id="413" name="Rectangle 247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14" name="Line 248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15" name="Line 249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16" name="Line 250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17" name="Line 251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18" name="Line 252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19" name="Line 253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0" name="Line 254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1" name="Line 255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2" name="Line 256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423" name="Group 246"/>
          <p:cNvGrpSpPr>
            <a:grpSpLocks/>
          </p:cNvGrpSpPr>
          <p:nvPr/>
        </p:nvGrpSpPr>
        <p:grpSpPr bwMode="auto">
          <a:xfrm>
            <a:off x="2771800" y="2802362"/>
            <a:ext cx="63002" cy="838200"/>
            <a:chOff x="2688" y="2544"/>
            <a:chExt cx="96" cy="816"/>
          </a:xfrm>
        </p:grpSpPr>
        <p:sp>
          <p:nvSpPr>
            <p:cNvPr id="424" name="Rectangle 247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25" name="Line 248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6" name="Line 249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7" name="Line 250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8" name="Line 251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9" name="Line 252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0" name="Line 253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1" name="Line 254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2" name="Line 255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3" name="Line 256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434" name="Group 462"/>
          <p:cNvGrpSpPr>
            <a:grpSpLocks/>
          </p:cNvGrpSpPr>
          <p:nvPr/>
        </p:nvGrpSpPr>
        <p:grpSpPr bwMode="auto">
          <a:xfrm>
            <a:off x="2627786" y="2780930"/>
            <a:ext cx="70695" cy="870895"/>
            <a:chOff x="2688" y="2544"/>
            <a:chExt cx="96" cy="816"/>
          </a:xfrm>
        </p:grpSpPr>
        <p:sp>
          <p:nvSpPr>
            <p:cNvPr id="435" name="Rectangle 463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36" name="Line 464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7" name="Line 465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8" name="Line 466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9" name="Line 467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0" name="Line 468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1" name="Line 469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2" name="Line 470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3" name="Line 471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4" name="Line 472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445" name="Group 246"/>
          <p:cNvGrpSpPr>
            <a:grpSpLocks/>
          </p:cNvGrpSpPr>
          <p:nvPr/>
        </p:nvGrpSpPr>
        <p:grpSpPr bwMode="auto">
          <a:xfrm>
            <a:off x="2627784" y="1772772"/>
            <a:ext cx="63002" cy="838200"/>
            <a:chOff x="2688" y="2544"/>
            <a:chExt cx="96" cy="816"/>
          </a:xfrm>
        </p:grpSpPr>
        <p:sp>
          <p:nvSpPr>
            <p:cNvPr id="446" name="Rectangle 247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47" name="Line 248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8" name="Line 249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9" name="Line 250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50" name="Line 251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51" name="Line 252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52" name="Line 253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53" name="Line 254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54" name="Line 255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55" name="Line 256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456" name="Group 246"/>
          <p:cNvGrpSpPr>
            <a:grpSpLocks/>
          </p:cNvGrpSpPr>
          <p:nvPr/>
        </p:nvGrpSpPr>
        <p:grpSpPr bwMode="auto">
          <a:xfrm>
            <a:off x="2987824" y="1748138"/>
            <a:ext cx="63002" cy="838200"/>
            <a:chOff x="2688" y="2544"/>
            <a:chExt cx="96" cy="816"/>
          </a:xfrm>
        </p:grpSpPr>
        <p:sp>
          <p:nvSpPr>
            <p:cNvPr id="457" name="Rectangle 247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58" name="Line 248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59" name="Line 249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60" name="Line 250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61" name="Line 251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62" name="Line 252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63" name="Line 253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64" name="Line 254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65" name="Line 255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66" name="Line 256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467" name="Group 462"/>
          <p:cNvGrpSpPr>
            <a:grpSpLocks/>
          </p:cNvGrpSpPr>
          <p:nvPr/>
        </p:nvGrpSpPr>
        <p:grpSpPr bwMode="auto">
          <a:xfrm>
            <a:off x="2483770" y="1752078"/>
            <a:ext cx="70695" cy="870895"/>
            <a:chOff x="2688" y="2544"/>
            <a:chExt cx="96" cy="816"/>
          </a:xfrm>
        </p:grpSpPr>
        <p:sp>
          <p:nvSpPr>
            <p:cNvPr id="468" name="Rectangle 463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69" name="Line 464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0" name="Line 465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1" name="Line 466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2" name="Line 467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3" name="Line 468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4" name="Line 469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5" name="Line 470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6" name="Line 471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7" name="Line 472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478" name="Group 462"/>
          <p:cNvGrpSpPr>
            <a:grpSpLocks/>
          </p:cNvGrpSpPr>
          <p:nvPr/>
        </p:nvGrpSpPr>
        <p:grpSpPr bwMode="auto">
          <a:xfrm>
            <a:off x="2771802" y="1752078"/>
            <a:ext cx="70695" cy="870895"/>
            <a:chOff x="2688" y="2544"/>
            <a:chExt cx="96" cy="816"/>
          </a:xfrm>
        </p:grpSpPr>
        <p:sp>
          <p:nvSpPr>
            <p:cNvPr id="479" name="Rectangle 463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80" name="Line 464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81" name="Line 465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82" name="Line 466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83" name="Line 467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84" name="Line 468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85" name="Line 469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86" name="Line 470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87" name="Line 471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88" name="Line 472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</p:spTree>
    <p:extLst>
      <p:ext uri="{BB962C8B-B14F-4D97-AF65-F5344CB8AC3E}">
        <p14:creationId xmlns:p14="http://schemas.microsoft.com/office/powerpoint/2010/main" val="2279602624"/>
      </p:ext>
    </p:extLst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5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7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7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17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15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1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1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13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1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11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4" dur="500"/>
                                        <p:tgtEl>
                                          <p:spTgt spid="11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11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500"/>
                                        <p:tgtEl>
                                          <p:spTgt spid="11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3" dur="500"/>
                                        <p:tgtEl>
                                          <p:spTgt spid="11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8" dur="500"/>
                                        <p:tgtEl>
                                          <p:spTgt spid="11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3" dur="2000"/>
                                        <p:tgtEl>
                                          <p:spTgt spid="11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11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4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4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7" dur="500"/>
                                        <p:tgtEl>
                                          <p:spTgt spid="11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9" dur="500"/>
                                        <p:tgtEl>
                                          <p:spTgt spid="11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00"/>
                                        <p:tgtEl>
                                          <p:spTgt spid="11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9" dur="2000"/>
                                        <p:tgtEl>
                                          <p:spTgt spid="11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11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4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11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11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4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4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11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11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11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11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1000"/>
                                        <p:tgtEl>
                                          <p:spTgt spid="113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11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11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82" grpId="0"/>
      <p:bldP spid="11383" grpId="0"/>
      <p:bldP spid="11384" grpId="0"/>
      <p:bldP spid="11385" grpId="0"/>
      <p:bldP spid="11386" grpId="0"/>
      <p:bldP spid="11387" grpId="0"/>
      <p:bldP spid="11388" grpId="0"/>
      <p:bldP spid="11389" grpId="0"/>
      <p:bldP spid="11390" grpId="0"/>
      <p:bldP spid="11391" grpId="0"/>
      <p:bldP spid="11392" grpId="0"/>
      <p:bldP spid="11393" grpId="0"/>
      <p:bldP spid="11394" grpId="0"/>
      <p:bldP spid="11395" grpId="0"/>
      <p:bldP spid="11396" grpId="0"/>
      <p:bldP spid="11397" grpId="0"/>
      <p:bldP spid="11398" grpId="0"/>
      <p:bldP spid="11523" grpId="0"/>
      <p:bldP spid="11524" grpId="0"/>
      <p:bldP spid="11525" grpId="0"/>
      <p:bldP spid="11737" grpId="0" animBg="1"/>
      <p:bldP spid="11738" grpId="0" animBg="1"/>
      <p:bldP spid="11739" grpId="0" animBg="1"/>
      <p:bldP spid="11740" grpId="0" animBg="1"/>
      <p:bldP spid="11742" grpId="0" animBg="1"/>
      <p:bldP spid="11743" grpId="0" animBg="1"/>
      <p:bldP spid="11745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702" name="Group 4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34488"/>
              </p:ext>
            </p:extLst>
          </p:nvPr>
        </p:nvGraphicFramePr>
        <p:xfrm>
          <a:off x="0" y="620690"/>
          <a:ext cx="9144000" cy="6225311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6828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97971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6614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770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3400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6285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93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5166" name="Group 47"/>
          <p:cNvGrpSpPr>
            <a:grpSpLocks/>
          </p:cNvGrpSpPr>
          <p:nvPr/>
        </p:nvGrpSpPr>
        <p:grpSpPr bwMode="auto">
          <a:xfrm rot="1123598">
            <a:off x="142265" y="1434073"/>
            <a:ext cx="1066800" cy="1145961"/>
            <a:chOff x="1824" y="2544"/>
            <a:chExt cx="816" cy="816"/>
          </a:xfrm>
        </p:grpSpPr>
        <p:grpSp>
          <p:nvGrpSpPr>
            <p:cNvPr id="5417" name="Group 48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5427" name="Group 49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5429" name="Rectangle 50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5430" name="Line 51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431" name="Line 52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432" name="Line 53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433" name="Line 54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434" name="Line 55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435" name="Line 56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436" name="Line 57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437" name="Line 58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5428" name="Line 59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5418" name="Line 60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419" name="Line 61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420" name="Line 62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421" name="Line 63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422" name="Line 64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423" name="Line 65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424" name="Line 66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425" name="Line 67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426" name="Line 68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167" name="Group 69"/>
          <p:cNvGrpSpPr>
            <a:grpSpLocks/>
          </p:cNvGrpSpPr>
          <p:nvPr/>
        </p:nvGrpSpPr>
        <p:grpSpPr bwMode="auto">
          <a:xfrm>
            <a:off x="381000" y="4771291"/>
            <a:ext cx="1066800" cy="1142300"/>
            <a:chOff x="1824" y="2544"/>
            <a:chExt cx="816" cy="816"/>
          </a:xfrm>
        </p:grpSpPr>
        <p:grpSp>
          <p:nvGrpSpPr>
            <p:cNvPr id="5396" name="Group 70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5406" name="Group 71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5408" name="Rectangle 72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/>
                <a:p>
                  <a:endParaRPr lang="vi-VN"/>
                </a:p>
              </p:txBody>
            </p:sp>
            <p:sp>
              <p:nvSpPr>
                <p:cNvPr id="5409" name="Line 73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410" name="Line 74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411" name="Line 75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412" name="Line 76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413" name="Line 77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414" name="Line 78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415" name="Line 79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416" name="Line 80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5407" name="Line 81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5397" name="Line 82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98" name="Line 83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99" name="Line 84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400" name="Line 85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401" name="Line 86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402" name="Line 87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403" name="Line 88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404" name="Line 89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405" name="Line 90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168" name="Group 91"/>
          <p:cNvGrpSpPr>
            <a:grpSpLocks/>
          </p:cNvGrpSpPr>
          <p:nvPr/>
        </p:nvGrpSpPr>
        <p:grpSpPr bwMode="auto">
          <a:xfrm rot="-1247873">
            <a:off x="1287516" y="4920208"/>
            <a:ext cx="1016765" cy="969837"/>
            <a:chOff x="1824" y="2544"/>
            <a:chExt cx="816" cy="816"/>
          </a:xfrm>
        </p:grpSpPr>
        <p:grpSp>
          <p:nvGrpSpPr>
            <p:cNvPr id="5375" name="Group 92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5385" name="Group 93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5387" name="Rectangle 94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5388" name="Line 95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389" name="Line 96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390" name="Line 97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391" name="Line 98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392" name="Line 99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393" name="Line 100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394" name="Line 101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395" name="Line 102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5386" name="Line 103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5376" name="Line 104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77" name="Line 105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78" name="Line 106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79" name="Line 107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80" name="Line 108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81" name="Line 109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82" name="Line 110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83" name="Line 111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84" name="Line 112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5169" name="Text Box 113"/>
          <p:cNvSpPr txBox="1">
            <a:spLocks noChangeArrowheads="1"/>
          </p:cNvSpPr>
          <p:nvPr/>
        </p:nvSpPr>
        <p:spPr bwMode="auto">
          <a:xfrm>
            <a:off x="3581400" y="702010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Trăm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70" name="Text Box 114"/>
          <p:cNvSpPr txBox="1">
            <a:spLocks noChangeArrowheads="1"/>
          </p:cNvSpPr>
          <p:nvPr/>
        </p:nvSpPr>
        <p:spPr bwMode="auto">
          <a:xfrm>
            <a:off x="4400811" y="702009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Chục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71" name="Text Box 115"/>
          <p:cNvSpPr txBox="1">
            <a:spLocks noChangeArrowheads="1"/>
          </p:cNvSpPr>
          <p:nvPr/>
        </p:nvSpPr>
        <p:spPr bwMode="auto">
          <a:xfrm>
            <a:off x="5257800" y="630489"/>
            <a:ext cx="838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Đơn vị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72" name="Text Box 116"/>
          <p:cNvSpPr txBox="1">
            <a:spLocks noChangeArrowheads="1"/>
          </p:cNvSpPr>
          <p:nvPr/>
        </p:nvSpPr>
        <p:spPr bwMode="auto">
          <a:xfrm>
            <a:off x="6234791" y="660855"/>
            <a:ext cx="838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Viết số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73" name="Text Box 117"/>
          <p:cNvSpPr txBox="1">
            <a:spLocks noChangeArrowheads="1"/>
          </p:cNvSpPr>
          <p:nvPr/>
        </p:nvSpPr>
        <p:spPr bwMode="auto">
          <a:xfrm>
            <a:off x="7010400" y="702010"/>
            <a:ext cx="2133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           Đọc số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08" name="Text Box 120"/>
          <p:cNvSpPr txBox="1">
            <a:spLocks noChangeArrowheads="1"/>
          </p:cNvSpPr>
          <p:nvPr/>
        </p:nvSpPr>
        <p:spPr bwMode="auto">
          <a:xfrm>
            <a:off x="3657600" y="1916869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4</a:t>
            </a:r>
          </a:p>
        </p:txBody>
      </p:sp>
      <p:sp>
        <p:nvSpPr>
          <p:cNvPr id="12409" name="Text Box 121"/>
          <p:cNvSpPr txBox="1">
            <a:spLocks noChangeArrowheads="1"/>
          </p:cNvSpPr>
          <p:nvPr/>
        </p:nvSpPr>
        <p:spPr bwMode="auto">
          <a:xfrm>
            <a:off x="4572000" y="1916869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1</a:t>
            </a:r>
          </a:p>
        </p:txBody>
      </p:sp>
      <p:sp>
        <p:nvSpPr>
          <p:cNvPr id="12410" name="Text Box 122"/>
          <p:cNvSpPr txBox="1">
            <a:spLocks noChangeArrowheads="1"/>
          </p:cNvSpPr>
          <p:nvPr/>
        </p:nvSpPr>
        <p:spPr bwMode="auto">
          <a:xfrm>
            <a:off x="5410200" y="1916869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1</a:t>
            </a:r>
          </a:p>
        </p:txBody>
      </p:sp>
      <p:sp>
        <p:nvSpPr>
          <p:cNvPr id="12411" name="Text Box 123"/>
          <p:cNvSpPr txBox="1">
            <a:spLocks noChangeArrowheads="1"/>
          </p:cNvSpPr>
          <p:nvPr/>
        </p:nvSpPr>
        <p:spPr bwMode="auto">
          <a:xfrm>
            <a:off x="3657600" y="3974269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  <p:sp>
        <p:nvSpPr>
          <p:cNvPr id="12413" name="Text Box 125"/>
          <p:cNvSpPr txBox="1">
            <a:spLocks noChangeArrowheads="1"/>
          </p:cNvSpPr>
          <p:nvPr/>
        </p:nvSpPr>
        <p:spPr bwMode="auto">
          <a:xfrm>
            <a:off x="4572000" y="3974269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0</a:t>
            </a:r>
          </a:p>
        </p:txBody>
      </p:sp>
      <p:sp>
        <p:nvSpPr>
          <p:cNvPr id="12415" name="Text Box 127"/>
          <p:cNvSpPr txBox="1">
            <a:spLocks noChangeArrowheads="1"/>
          </p:cNvSpPr>
          <p:nvPr/>
        </p:nvSpPr>
        <p:spPr bwMode="auto">
          <a:xfrm>
            <a:off x="5334000" y="3974269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5</a:t>
            </a:r>
          </a:p>
        </p:txBody>
      </p:sp>
      <p:sp>
        <p:nvSpPr>
          <p:cNvPr id="12417" name="Text Box 129"/>
          <p:cNvSpPr txBox="1">
            <a:spLocks noChangeArrowheads="1"/>
          </p:cNvSpPr>
          <p:nvPr/>
        </p:nvSpPr>
        <p:spPr bwMode="auto">
          <a:xfrm>
            <a:off x="6096000" y="1916869"/>
            <a:ext cx="762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411</a:t>
            </a:r>
          </a:p>
        </p:txBody>
      </p:sp>
      <p:sp>
        <p:nvSpPr>
          <p:cNvPr id="12418" name="Text Box 130"/>
          <p:cNvSpPr txBox="1">
            <a:spLocks noChangeArrowheads="1"/>
          </p:cNvSpPr>
          <p:nvPr/>
        </p:nvSpPr>
        <p:spPr bwMode="auto">
          <a:xfrm>
            <a:off x="6096000" y="3974269"/>
            <a:ext cx="762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205</a:t>
            </a:r>
          </a:p>
        </p:txBody>
      </p:sp>
      <p:sp>
        <p:nvSpPr>
          <p:cNvPr id="12420" name="Text Box 132"/>
          <p:cNvSpPr txBox="1">
            <a:spLocks noChangeArrowheads="1"/>
          </p:cNvSpPr>
          <p:nvPr/>
        </p:nvSpPr>
        <p:spPr bwMode="auto">
          <a:xfrm>
            <a:off x="7239000" y="1535869"/>
            <a:ext cx="1905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Bốn trăm mười một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21" name="Text Box 133"/>
          <p:cNvSpPr txBox="1">
            <a:spLocks noChangeArrowheads="1"/>
          </p:cNvSpPr>
          <p:nvPr/>
        </p:nvSpPr>
        <p:spPr bwMode="auto">
          <a:xfrm>
            <a:off x="7283896" y="3547157"/>
            <a:ext cx="1752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Hai trăm linh năm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84" name="Rectangle 135"/>
          <p:cNvSpPr>
            <a:spLocks noChangeArrowheads="1"/>
          </p:cNvSpPr>
          <p:nvPr/>
        </p:nvSpPr>
        <p:spPr bwMode="auto">
          <a:xfrm>
            <a:off x="3352800" y="5419363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5185" name="Rectangle 136"/>
          <p:cNvSpPr>
            <a:spLocks noChangeArrowheads="1"/>
          </p:cNvSpPr>
          <p:nvPr/>
        </p:nvSpPr>
        <p:spPr bwMode="auto">
          <a:xfrm>
            <a:off x="2819400" y="4211995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5186" name="Rectangle 137"/>
          <p:cNvSpPr>
            <a:spLocks noChangeArrowheads="1"/>
          </p:cNvSpPr>
          <p:nvPr/>
        </p:nvSpPr>
        <p:spPr bwMode="auto">
          <a:xfrm>
            <a:off x="3276600" y="241951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5187" name="Rectangle 140"/>
          <p:cNvSpPr>
            <a:spLocks noChangeArrowheads="1"/>
          </p:cNvSpPr>
          <p:nvPr/>
        </p:nvSpPr>
        <p:spPr bwMode="auto">
          <a:xfrm>
            <a:off x="3048000" y="4211995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5188" name="Rectangle 141"/>
          <p:cNvSpPr>
            <a:spLocks noChangeArrowheads="1"/>
          </p:cNvSpPr>
          <p:nvPr/>
        </p:nvSpPr>
        <p:spPr bwMode="auto">
          <a:xfrm>
            <a:off x="3276600" y="4211995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5189" name="Rectangle 143"/>
          <p:cNvSpPr>
            <a:spLocks noChangeArrowheads="1"/>
          </p:cNvSpPr>
          <p:nvPr/>
        </p:nvSpPr>
        <p:spPr bwMode="auto">
          <a:xfrm>
            <a:off x="3352800" y="5647963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grpSp>
        <p:nvGrpSpPr>
          <p:cNvPr id="5190" name="Group 144"/>
          <p:cNvGrpSpPr>
            <a:grpSpLocks/>
          </p:cNvGrpSpPr>
          <p:nvPr/>
        </p:nvGrpSpPr>
        <p:grpSpPr bwMode="auto">
          <a:xfrm>
            <a:off x="2895600" y="1955019"/>
            <a:ext cx="76200" cy="1066800"/>
            <a:chOff x="2688" y="2544"/>
            <a:chExt cx="96" cy="816"/>
          </a:xfrm>
        </p:grpSpPr>
        <p:sp>
          <p:nvSpPr>
            <p:cNvPr id="5365" name="Rectangle 145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66" name="Line 146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67" name="Line 147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68" name="Line 148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69" name="Line 149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70" name="Line 150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71" name="Line 151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72" name="Line 152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73" name="Line 153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74" name="Line 154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191" name="Group 177"/>
          <p:cNvGrpSpPr>
            <a:grpSpLocks/>
          </p:cNvGrpSpPr>
          <p:nvPr/>
        </p:nvGrpSpPr>
        <p:grpSpPr bwMode="auto">
          <a:xfrm>
            <a:off x="2743200" y="4843299"/>
            <a:ext cx="76200" cy="1066800"/>
            <a:chOff x="2688" y="2544"/>
            <a:chExt cx="96" cy="816"/>
          </a:xfrm>
        </p:grpSpPr>
        <p:sp>
          <p:nvSpPr>
            <p:cNvPr id="5355" name="Rectangle 178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56" name="Line 179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57" name="Line 180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58" name="Line 181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59" name="Line 182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60" name="Line 183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61" name="Line 184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62" name="Line 185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63" name="Line 186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64" name="Line 187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192" name="Group 188"/>
          <p:cNvGrpSpPr>
            <a:grpSpLocks/>
          </p:cNvGrpSpPr>
          <p:nvPr/>
        </p:nvGrpSpPr>
        <p:grpSpPr bwMode="auto">
          <a:xfrm>
            <a:off x="2895600" y="4843299"/>
            <a:ext cx="76200" cy="1066800"/>
            <a:chOff x="2688" y="2544"/>
            <a:chExt cx="96" cy="816"/>
          </a:xfrm>
        </p:grpSpPr>
        <p:sp>
          <p:nvSpPr>
            <p:cNvPr id="5345" name="Rectangle 189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46" name="Line 190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47" name="Line 191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48" name="Line 192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49" name="Line 193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50" name="Line 194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51" name="Line 195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52" name="Line 196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53" name="Line 197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54" name="Line 198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193" name="Group 199"/>
          <p:cNvGrpSpPr>
            <a:grpSpLocks/>
          </p:cNvGrpSpPr>
          <p:nvPr/>
        </p:nvGrpSpPr>
        <p:grpSpPr bwMode="auto">
          <a:xfrm>
            <a:off x="3048000" y="4843299"/>
            <a:ext cx="76200" cy="1066800"/>
            <a:chOff x="2688" y="2544"/>
            <a:chExt cx="96" cy="816"/>
          </a:xfrm>
        </p:grpSpPr>
        <p:sp>
          <p:nvSpPr>
            <p:cNvPr id="5335" name="Rectangle 200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6" name="Line 201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7" name="Line 202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8" name="Line 203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9" name="Line 204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40" name="Line 205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41" name="Line 206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42" name="Line 207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43" name="Line 208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44" name="Line 209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194" name="Group 235"/>
          <p:cNvGrpSpPr>
            <a:grpSpLocks/>
          </p:cNvGrpSpPr>
          <p:nvPr/>
        </p:nvGrpSpPr>
        <p:grpSpPr bwMode="auto">
          <a:xfrm>
            <a:off x="2590800" y="4843299"/>
            <a:ext cx="76200" cy="1066800"/>
            <a:chOff x="2688" y="2544"/>
            <a:chExt cx="96" cy="816"/>
          </a:xfrm>
        </p:grpSpPr>
        <p:sp>
          <p:nvSpPr>
            <p:cNvPr id="5325" name="Rectangle 236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26" name="Line 237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27" name="Line 238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28" name="Line 239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29" name="Line 240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0" name="Line 241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1" name="Line 242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2" name="Line 243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3" name="Line 244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4" name="Line 245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195" name="Group 246"/>
          <p:cNvGrpSpPr>
            <a:grpSpLocks/>
          </p:cNvGrpSpPr>
          <p:nvPr/>
        </p:nvGrpSpPr>
        <p:grpSpPr bwMode="auto">
          <a:xfrm>
            <a:off x="3200400" y="4843299"/>
            <a:ext cx="76200" cy="1066800"/>
            <a:chOff x="2688" y="2544"/>
            <a:chExt cx="96" cy="816"/>
          </a:xfrm>
        </p:grpSpPr>
        <p:sp>
          <p:nvSpPr>
            <p:cNvPr id="5315" name="Rectangle 247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16" name="Line 248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17" name="Line 249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18" name="Line 250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19" name="Line 251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20" name="Line 252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21" name="Line 253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22" name="Line 254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23" name="Line 255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24" name="Line 256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196" name="Group 272"/>
          <p:cNvGrpSpPr>
            <a:grpSpLocks/>
          </p:cNvGrpSpPr>
          <p:nvPr/>
        </p:nvGrpSpPr>
        <p:grpSpPr bwMode="auto">
          <a:xfrm>
            <a:off x="1475656" y="3475149"/>
            <a:ext cx="1066800" cy="1089487"/>
            <a:chOff x="1824" y="2544"/>
            <a:chExt cx="816" cy="871"/>
          </a:xfrm>
        </p:grpSpPr>
        <p:grpSp>
          <p:nvGrpSpPr>
            <p:cNvPr id="5294" name="Group 273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5304" name="Group 274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5306" name="Rectangle 275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5307" name="Line 276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308" name="Line 277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309" name="Line 278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310" name="Line 279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311" name="Line 280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312" name="Line 281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313" name="Line 282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314" name="Line 283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5305" name="Line 284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5295" name="Line 285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96" name="Line 286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97" name="Line 287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98" name="Line 288"/>
            <p:cNvSpPr>
              <a:spLocks noChangeShapeType="1"/>
            </p:cNvSpPr>
            <p:nvPr/>
          </p:nvSpPr>
          <p:spPr bwMode="auto">
            <a:xfrm>
              <a:off x="2169" y="2599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99" name="Line 289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00" name="Line 290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01" name="Line 291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02" name="Line 292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03" name="Line 293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197" name="Group 294"/>
          <p:cNvGrpSpPr>
            <a:grpSpLocks/>
          </p:cNvGrpSpPr>
          <p:nvPr/>
        </p:nvGrpSpPr>
        <p:grpSpPr bwMode="auto">
          <a:xfrm>
            <a:off x="320488" y="3475147"/>
            <a:ext cx="1067244" cy="1021316"/>
            <a:chOff x="1824" y="2544"/>
            <a:chExt cx="816" cy="816"/>
          </a:xfrm>
        </p:grpSpPr>
        <p:grpSp>
          <p:nvGrpSpPr>
            <p:cNvPr id="5273" name="Group 295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5283" name="Group 296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5285" name="Rectangle 297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/>
                <a:p>
                  <a:endParaRPr lang="vi-VN"/>
                </a:p>
              </p:txBody>
            </p:sp>
            <p:sp>
              <p:nvSpPr>
                <p:cNvPr id="5286" name="Line 298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87" name="Line 299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88" name="Line 300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89" name="Line 301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90" name="Line 302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91" name="Line 303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92" name="Line 304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93" name="Line 305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5284" name="Line 306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5274" name="Line 307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75" name="Line 308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76" name="Line 309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77" name="Line 310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78" name="Line 311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79" name="Line 312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80" name="Line 313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81" name="Line 314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82" name="Line 315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198" name="Group 338"/>
          <p:cNvGrpSpPr>
            <a:grpSpLocks/>
          </p:cNvGrpSpPr>
          <p:nvPr/>
        </p:nvGrpSpPr>
        <p:grpSpPr bwMode="auto">
          <a:xfrm rot="20607569">
            <a:off x="262610" y="2242588"/>
            <a:ext cx="1095606" cy="984277"/>
            <a:chOff x="1824" y="2544"/>
            <a:chExt cx="816" cy="816"/>
          </a:xfrm>
        </p:grpSpPr>
        <p:grpSp>
          <p:nvGrpSpPr>
            <p:cNvPr id="5252" name="Group 339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5262" name="Group 340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5264" name="Rectangle 341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/>
                <a:p>
                  <a:endParaRPr lang="vi-VN"/>
                </a:p>
              </p:txBody>
            </p:sp>
            <p:sp>
              <p:nvSpPr>
                <p:cNvPr id="5265" name="Line 342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66" name="Line 343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67" name="Line 344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68" name="Line 345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69" name="Line 346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70" name="Line 347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71" name="Line 348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72" name="Line 349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5263" name="Line 350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5253" name="Line 351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54" name="Line 352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55" name="Line 353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56" name="Line 354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57" name="Line 355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58" name="Line 356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59" name="Line 357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60" name="Line 358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61" name="Line 359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199" name="Group 360"/>
          <p:cNvGrpSpPr>
            <a:grpSpLocks/>
          </p:cNvGrpSpPr>
          <p:nvPr/>
        </p:nvGrpSpPr>
        <p:grpSpPr bwMode="auto">
          <a:xfrm rot="2796726">
            <a:off x="1133987" y="2216941"/>
            <a:ext cx="956078" cy="1056946"/>
            <a:chOff x="1824" y="2544"/>
            <a:chExt cx="816" cy="816"/>
          </a:xfrm>
        </p:grpSpPr>
        <p:grpSp>
          <p:nvGrpSpPr>
            <p:cNvPr id="5231" name="Group 361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5241" name="Group 362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5243" name="Rectangle 363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5244" name="Line 364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45" name="Line 365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46" name="Line 366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47" name="Line 367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48" name="Line 368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49" name="Line 369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50" name="Line 370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51" name="Line 371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5242" name="Line 372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5232" name="Line 373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33" name="Line 374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34" name="Line 375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35" name="Line 376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36" name="Line 377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37" name="Line 378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38" name="Line 379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39" name="Line 380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40" name="Line 381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200" name="Group 382"/>
          <p:cNvGrpSpPr>
            <a:grpSpLocks/>
          </p:cNvGrpSpPr>
          <p:nvPr/>
        </p:nvGrpSpPr>
        <p:grpSpPr bwMode="auto">
          <a:xfrm rot="1074090">
            <a:off x="953341" y="1400105"/>
            <a:ext cx="1186701" cy="1040172"/>
            <a:chOff x="1824" y="2544"/>
            <a:chExt cx="816" cy="816"/>
          </a:xfrm>
        </p:grpSpPr>
        <p:grpSp>
          <p:nvGrpSpPr>
            <p:cNvPr id="5210" name="Group 383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5220" name="Group 384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5222" name="Rectangle 385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/>
                <a:p>
                  <a:endParaRPr lang="vi-VN"/>
                </a:p>
              </p:txBody>
            </p:sp>
            <p:sp>
              <p:nvSpPr>
                <p:cNvPr id="5223" name="Line 386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24" name="Line 387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25" name="Line 388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26" name="Line 389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27" name="Line 390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28" name="Line 391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29" name="Line 392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30" name="Line 393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5221" name="Line 394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5211" name="Line 395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12" name="Line 396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13" name="Line 397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14" name="Line 398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15" name="Line 399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16" name="Line 400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17" name="Line 401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18" name="Line 402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19" name="Line 403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5201" name="Rectangle 405"/>
          <p:cNvSpPr>
            <a:spLocks noChangeArrowheads="1"/>
          </p:cNvSpPr>
          <p:nvPr/>
        </p:nvSpPr>
        <p:spPr bwMode="auto">
          <a:xfrm>
            <a:off x="3124200" y="3907195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5202" name="Rectangle 406"/>
          <p:cNvSpPr>
            <a:spLocks noChangeArrowheads="1"/>
          </p:cNvSpPr>
          <p:nvPr/>
        </p:nvSpPr>
        <p:spPr bwMode="auto">
          <a:xfrm>
            <a:off x="2895600" y="3907195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2695" name="Text Box 407"/>
          <p:cNvSpPr txBox="1">
            <a:spLocks noChangeArrowheads="1"/>
          </p:cNvSpPr>
          <p:nvPr/>
        </p:nvSpPr>
        <p:spPr bwMode="auto">
          <a:xfrm>
            <a:off x="5334000" y="5269669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  <p:sp>
        <p:nvSpPr>
          <p:cNvPr id="12696" name="Text Box 408"/>
          <p:cNvSpPr txBox="1">
            <a:spLocks noChangeArrowheads="1"/>
          </p:cNvSpPr>
          <p:nvPr/>
        </p:nvSpPr>
        <p:spPr bwMode="auto">
          <a:xfrm>
            <a:off x="4495800" y="5269669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5</a:t>
            </a:r>
          </a:p>
        </p:txBody>
      </p:sp>
      <p:sp>
        <p:nvSpPr>
          <p:cNvPr id="12697" name="Text Box 409"/>
          <p:cNvSpPr txBox="1">
            <a:spLocks noChangeArrowheads="1"/>
          </p:cNvSpPr>
          <p:nvPr/>
        </p:nvSpPr>
        <p:spPr bwMode="auto">
          <a:xfrm>
            <a:off x="3657600" y="5269669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  <p:sp>
        <p:nvSpPr>
          <p:cNvPr id="12698" name="Text Box 410"/>
          <p:cNvSpPr txBox="1">
            <a:spLocks noChangeArrowheads="1"/>
          </p:cNvSpPr>
          <p:nvPr/>
        </p:nvSpPr>
        <p:spPr bwMode="auto">
          <a:xfrm>
            <a:off x="6096000" y="4812467"/>
            <a:ext cx="762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252</a:t>
            </a:r>
          </a:p>
        </p:txBody>
      </p:sp>
      <p:sp>
        <p:nvSpPr>
          <p:cNvPr id="12699" name="Text Box 411"/>
          <p:cNvSpPr txBox="1">
            <a:spLocks noChangeArrowheads="1"/>
          </p:cNvSpPr>
          <p:nvPr/>
        </p:nvSpPr>
        <p:spPr bwMode="auto">
          <a:xfrm>
            <a:off x="7092280" y="4814057"/>
            <a:ext cx="2286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Hai trăm năm mươi hai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394168"/>
      </p:ext>
    </p:extLst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12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2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08" grpId="0"/>
      <p:bldP spid="12409" grpId="0"/>
      <p:bldP spid="12410" grpId="0"/>
      <p:bldP spid="12411" grpId="0"/>
      <p:bldP spid="12413" grpId="0"/>
      <p:bldP spid="12415" grpId="0"/>
      <p:bldP spid="12417" grpId="0"/>
      <p:bldP spid="12418" grpId="0"/>
      <p:bldP spid="12420" grpId="0"/>
      <p:bldP spid="12421" grpId="0"/>
      <p:bldP spid="12695" grpId="0"/>
      <p:bldP spid="12696" grpId="0"/>
      <p:bldP spid="12697" grpId="0"/>
      <p:bldP spid="12698" grpId="0"/>
      <p:bldP spid="1269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xplosion 1 2"/>
          <p:cNvSpPr/>
          <p:nvPr/>
        </p:nvSpPr>
        <p:spPr>
          <a:xfrm>
            <a:off x="1475656" y="1528111"/>
            <a:ext cx="4752528" cy="2981011"/>
          </a:xfrm>
          <a:prstGeom prst="irregularSeal1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609898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7" name="Picture 5" descr="z2578886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0800000">
            <a:off x="-252536" y="-243407"/>
            <a:ext cx="4648200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8" name="Picture 6" descr="z2578886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0800000">
            <a:off x="4604320" y="-243407"/>
            <a:ext cx="4648200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489137" y="660887"/>
            <a:ext cx="7696200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7030A0"/>
                </a:solidFill>
                <a:latin typeface="VNI-Times" pitchFamily="2" charset="0"/>
              </a:rPr>
              <a:t>1/ </a:t>
            </a:r>
            <a:r>
              <a:rPr lang="en-US" sz="2800" b="1" dirty="0" err="1">
                <a:solidFill>
                  <a:srgbClr val="7030A0"/>
                </a:solidFill>
                <a:latin typeface="VNI-Times" pitchFamily="2" charset="0"/>
              </a:rPr>
              <a:t>Mỗi</a:t>
            </a:r>
            <a:r>
              <a:rPr lang="en-US" sz="2800" b="1" dirty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VNI-Times" pitchFamily="2" charset="0"/>
              </a:rPr>
              <a:t>số</a:t>
            </a:r>
            <a:r>
              <a:rPr lang="en-US" sz="2800" b="1" dirty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VNI-Times" pitchFamily="2" charset="0"/>
              </a:rPr>
              <a:t>sau</a:t>
            </a:r>
            <a:r>
              <a:rPr lang="en-US" sz="2800" b="1" dirty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VNI-Times" pitchFamily="2" charset="0"/>
              </a:rPr>
              <a:t>chỉ</a:t>
            </a:r>
            <a:r>
              <a:rPr lang="en-US" sz="2800" b="1" dirty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VNI-Times" pitchFamily="2" charset="0"/>
              </a:rPr>
              <a:t>số</a:t>
            </a:r>
            <a:r>
              <a:rPr lang="en-US" sz="2800" b="1" dirty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</a:t>
            </a:r>
            <a:r>
              <a:rPr lang="en-US" sz="2800" b="1" dirty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grpSp>
        <p:nvGrpSpPr>
          <p:cNvPr id="13320" name="Group 8"/>
          <p:cNvGrpSpPr>
            <a:grpSpLocks/>
          </p:cNvGrpSpPr>
          <p:nvPr/>
        </p:nvGrpSpPr>
        <p:grpSpPr bwMode="auto">
          <a:xfrm>
            <a:off x="4724400" y="1877617"/>
            <a:ext cx="76200" cy="1066800"/>
            <a:chOff x="2688" y="2544"/>
            <a:chExt cx="96" cy="816"/>
          </a:xfrm>
        </p:grpSpPr>
        <p:sp>
          <p:nvSpPr>
            <p:cNvPr id="13321" name="Rectangle 9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13322" name="Line 10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23" name="Line 11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24" name="Line 12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25" name="Line 13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26" name="Line 14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27" name="Line 15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28" name="Line 16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29" name="Line 17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30" name="Line 18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</p:grpSp>
      <p:grpSp>
        <p:nvGrpSpPr>
          <p:cNvPr id="13331" name="Group 19"/>
          <p:cNvGrpSpPr>
            <a:grpSpLocks/>
          </p:cNvGrpSpPr>
          <p:nvPr/>
        </p:nvGrpSpPr>
        <p:grpSpPr bwMode="auto">
          <a:xfrm>
            <a:off x="1981200" y="1649017"/>
            <a:ext cx="1066800" cy="1143000"/>
            <a:chOff x="1824" y="2544"/>
            <a:chExt cx="816" cy="816"/>
          </a:xfrm>
        </p:grpSpPr>
        <p:grpSp>
          <p:nvGrpSpPr>
            <p:cNvPr id="13332" name="Group 20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13333" name="Group 21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13334" name="Rectangle 22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00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b="1"/>
                </a:p>
              </p:txBody>
            </p:sp>
            <p:sp>
              <p:nvSpPr>
                <p:cNvPr id="13335" name="Line 23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336" name="Line 24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337" name="Line 25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338" name="Line 26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339" name="Line 27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340" name="Line 28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341" name="Line 29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342" name="Line 30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</p:grpSp>
          <p:sp>
            <p:nvSpPr>
              <p:cNvPr id="13343" name="Line 31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b="1"/>
              </a:p>
            </p:txBody>
          </p:sp>
        </p:grpSp>
        <p:sp>
          <p:nvSpPr>
            <p:cNvPr id="13344" name="Line 32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45" name="Line 33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46" name="Line 34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47" name="Line 35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48" name="Line 36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49" name="Line 37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50" name="Line 38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51" name="Line 39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52" name="Line 40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</p:grpSp>
      <p:grpSp>
        <p:nvGrpSpPr>
          <p:cNvPr id="13353" name="Group 41"/>
          <p:cNvGrpSpPr>
            <a:grpSpLocks/>
          </p:cNvGrpSpPr>
          <p:nvPr/>
        </p:nvGrpSpPr>
        <p:grpSpPr bwMode="auto">
          <a:xfrm>
            <a:off x="2743200" y="1801417"/>
            <a:ext cx="1066800" cy="1143000"/>
            <a:chOff x="1824" y="2544"/>
            <a:chExt cx="816" cy="816"/>
          </a:xfrm>
        </p:grpSpPr>
        <p:grpSp>
          <p:nvGrpSpPr>
            <p:cNvPr id="13354" name="Group 42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13355" name="Group 43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13356" name="Rectangle 44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b="1"/>
                </a:p>
              </p:txBody>
            </p:sp>
            <p:sp>
              <p:nvSpPr>
                <p:cNvPr id="13357" name="Line 45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358" name="Line 46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359" name="Line 47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360" name="Line 48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361" name="Line 49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362" name="Line 50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363" name="Line 51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364" name="Line 52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</p:grpSp>
          <p:sp>
            <p:nvSpPr>
              <p:cNvPr id="13365" name="Line 53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b="1"/>
              </a:p>
            </p:txBody>
          </p:sp>
        </p:grpSp>
        <p:sp>
          <p:nvSpPr>
            <p:cNvPr id="13366" name="Line 54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67" name="Line 55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68" name="Line 56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69" name="Line 57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70" name="Line 58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71" name="Line 59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72" name="Line 60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73" name="Line 61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74" name="Line 62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</p:grpSp>
      <p:grpSp>
        <p:nvGrpSpPr>
          <p:cNvPr id="13375" name="Group 63"/>
          <p:cNvGrpSpPr>
            <a:grpSpLocks/>
          </p:cNvGrpSpPr>
          <p:nvPr/>
        </p:nvGrpSpPr>
        <p:grpSpPr bwMode="auto">
          <a:xfrm>
            <a:off x="7315200" y="1801417"/>
            <a:ext cx="76200" cy="1066800"/>
            <a:chOff x="2688" y="2544"/>
            <a:chExt cx="96" cy="816"/>
          </a:xfrm>
        </p:grpSpPr>
        <p:sp>
          <p:nvSpPr>
            <p:cNvPr id="13376" name="Rectangle 64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13377" name="Line 65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78" name="Line 66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79" name="Line 67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80" name="Line 68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81" name="Line 69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82" name="Line 70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83" name="Line 71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84" name="Line 72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85" name="Line 73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</p:grpSp>
      <p:grpSp>
        <p:nvGrpSpPr>
          <p:cNvPr id="13386" name="Group 74"/>
          <p:cNvGrpSpPr>
            <a:grpSpLocks/>
          </p:cNvGrpSpPr>
          <p:nvPr/>
        </p:nvGrpSpPr>
        <p:grpSpPr bwMode="auto">
          <a:xfrm>
            <a:off x="3352800" y="1953817"/>
            <a:ext cx="1066800" cy="1143000"/>
            <a:chOff x="1824" y="2544"/>
            <a:chExt cx="816" cy="816"/>
          </a:xfrm>
        </p:grpSpPr>
        <p:grpSp>
          <p:nvGrpSpPr>
            <p:cNvPr id="13387" name="Group 75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13388" name="Group 76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13389" name="Rectangle 77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3399FF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b="1"/>
                </a:p>
              </p:txBody>
            </p:sp>
            <p:sp>
              <p:nvSpPr>
                <p:cNvPr id="13390" name="Line 78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391" name="Line 79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392" name="Line 80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393" name="Line 81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394" name="Line 82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395" name="Line 83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396" name="Line 84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397" name="Line 85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</p:grpSp>
          <p:sp>
            <p:nvSpPr>
              <p:cNvPr id="13398" name="Line 86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b="1"/>
              </a:p>
            </p:txBody>
          </p:sp>
        </p:grpSp>
        <p:sp>
          <p:nvSpPr>
            <p:cNvPr id="13399" name="Line 87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00" name="Line 88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01" name="Line 89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02" name="Line 90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03" name="Line 91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04" name="Line 92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05" name="Line 93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06" name="Line 94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07" name="Line 95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</p:grpSp>
      <p:grpSp>
        <p:nvGrpSpPr>
          <p:cNvPr id="13408" name="Group 96"/>
          <p:cNvGrpSpPr>
            <a:grpSpLocks/>
          </p:cNvGrpSpPr>
          <p:nvPr/>
        </p:nvGrpSpPr>
        <p:grpSpPr bwMode="auto">
          <a:xfrm>
            <a:off x="5867400" y="1801417"/>
            <a:ext cx="1066800" cy="1143000"/>
            <a:chOff x="1824" y="2544"/>
            <a:chExt cx="816" cy="816"/>
          </a:xfrm>
        </p:grpSpPr>
        <p:grpSp>
          <p:nvGrpSpPr>
            <p:cNvPr id="13409" name="Group 97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13410" name="Group 98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13411" name="Rectangle 99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b="1"/>
                </a:p>
              </p:txBody>
            </p:sp>
            <p:sp>
              <p:nvSpPr>
                <p:cNvPr id="13412" name="Line 100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413" name="Line 101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414" name="Line 102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415" name="Line 103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416" name="Line 104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417" name="Line 105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418" name="Line 106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419" name="Line 107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</p:grpSp>
          <p:sp>
            <p:nvSpPr>
              <p:cNvPr id="13420" name="Line 108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b="1"/>
              </a:p>
            </p:txBody>
          </p:sp>
        </p:grpSp>
        <p:sp>
          <p:nvSpPr>
            <p:cNvPr id="13421" name="Line 109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22" name="Line 110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23" name="Line 111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24" name="Line 112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25" name="Line 113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26" name="Line 114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27" name="Line 115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28" name="Line 116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29" name="Line 117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</p:grpSp>
      <p:grpSp>
        <p:nvGrpSpPr>
          <p:cNvPr id="13430" name="Group 118"/>
          <p:cNvGrpSpPr>
            <a:grpSpLocks/>
          </p:cNvGrpSpPr>
          <p:nvPr/>
        </p:nvGrpSpPr>
        <p:grpSpPr bwMode="auto">
          <a:xfrm>
            <a:off x="7924800" y="4620817"/>
            <a:ext cx="76200" cy="1066800"/>
            <a:chOff x="2688" y="2544"/>
            <a:chExt cx="96" cy="816"/>
          </a:xfrm>
        </p:grpSpPr>
        <p:sp>
          <p:nvSpPr>
            <p:cNvPr id="13431" name="Rectangle 119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13432" name="Line 120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33" name="Line 121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34" name="Line 122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35" name="Line 123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36" name="Line 124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37" name="Line 125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38" name="Line 126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39" name="Line 127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40" name="Line 128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</p:grpSp>
      <p:grpSp>
        <p:nvGrpSpPr>
          <p:cNvPr id="13485" name="Group 173"/>
          <p:cNvGrpSpPr>
            <a:grpSpLocks/>
          </p:cNvGrpSpPr>
          <p:nvPr/>
        </p:nvGrpSpPr>
        <p:grpSpPr bwMode="auto">
          <a:xfrm>
            <a:off x="7086600" y="1801417"/>
            <a:ext cx="76200" cy="1066800"/>
            <a:chOff x="2688" y="2544"/>
            <a:chExt cx="96" cy="816"/>
          </a:xfrm>
        </p:grpSpPr>
        <p:sp>
          <p:nvSpPr>
            <p:cNvPr id="13486" name="Rectangle 174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13487" name="Line 175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88" name="Line 176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89" name="Line 177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90" name="Line 178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91" name="Line 179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92" name="Line 180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93" name="Line 181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94" name="Line 182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95" name="Line 183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</p:grpSp>
      <p:grpSp>
        <p:nvGrpSpPr>
          <p:cNvPr id="13496" name="Group 184"/>
          <p:cNvGrpSpPr>
            <a:grpSpLocks/>
          </p:cNvGrpSpPr>
          <p:nvPr/>
        </p:nvGrpSpPr>
        <p:grpSpPr bwMode="auto">
          <a:xfrm>
            <a:off x="5791200" y="4620817"/>
            <a:ext cx="76200" cy="1066800"/>
            <a:chOff x="2688" y="2544"/>
            <a:chExt cx="96" cy="816"/>
          </a:xfrm>
        </p:grpSpPr>
        <p:sp>
          <p:nvSpPr>
            <p:cNvPr id="13497" name="Rectangle 185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13498" name="Line 186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99" name="Line 187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00" name="Line 188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01" name="Line 189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02" name="Line 190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03" name="Line 191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04" name="Line 192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05" name="Line 193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06" name="Line 194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</p:grpSp>
      <p:grpSp>
        <p:nvGrpSpPr>
          <p:cNvPr id="13507" name="Group 195"/>
          <p:cNvGrpSpPr>
            <a:grpSpLocks/>
          </p:cNvGrpSpPr>
          <p:nvPr/>
        </p:nvGrpSpPr>
        <p:grpSpPr bwMode="auto">
          <a:xfrm>
            <a:off x="7543800" y="1801417"/>
            <a:ext cx="76200" cy="1066800"/>
            <a:chOff x="2688" y="2544"/>
            <a:chExt cx="96" cy="816"/>
          </a:xfrm>
        </p:grpSpPr>
        <p:sp>
          <p:nvSpPr>
            <p:cNvPr id="13508" name="Rectangle 196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13509" name="Line 197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10" name="Line 198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11" name="Line 199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12" name="Line 200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13" name="Line 201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14" name="Line 202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15" name="Line 203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16" name="Line 204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17" name="Line 205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</p:grpSp>
      <p:grpSp>
        <p:nvGrpSpPr>
          <p:cNvPr id="13529" name="Group 217"/>
          <p:cNvGrpSpPr>
            <a:grpSpLocks/>
          </p:cNvGrpSpPr>
          <p:nvPr/>
        </p:nvGrpSpPr>
        <p:grpSpPr bwMode="auto">
          <a:xfrm>
            <a:off x="7772400" y="4620817"/>
            <a:ext cx="76200" cy="1066800"/>
            <a:chOff x="2688" y="2544"/>
            <a:chExt cx="96" cy="816"/>
          </a:xfrm>
        </p:grpSpPr>
        <p:sp>
          <p:nvSpPr>
            <p:cNvPr id="13530" name="Rectangle 218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13531" name="Line 219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32" name="Line 220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33" name="Line 221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34" name="Line 222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35" name="Line 223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36" name="Line 224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37" name="Line 225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38" name="Line 226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39" name="Line 227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</p:grpSp>
      <p:sp>
        <p:nvSpPr>
          <p:cNvPr id="13551" name="Rectangle 239"/>
          <p:cNvSpPr>
            <a:spLocks noChangeArrowheads="1"/>
          </p:cNvSpPr>
          <p:nvPr/>
        </p:nvSpPr>
        <p:spPr bwMode="auto">
          <a:xfrm>
            <a:off x="3657600" y="5535217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3552" name="Rectangle 240"/>
          <p:cNvSpPr>
            <a:spLocks noChangeArrowheads="1"/>
          </p:cNvSpPr>
          <p:nvPr/>
        </p:nvSpPr>
        <p:spPr bwMode="auto">
          <a:xfrm>
            <a:off x="3657600" y="5230417"/>
            <a:ext cx="1524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3553" name="Rectangle 241"/>
          <p:cNvSpPr>
            <a:spLocks noChangeArrowheads="1"/>
          </p:cNvSpPr>
          <p:nvPr/>
        </p:nvSpPr>
        <p:spPr bwMode="auto">
          <a:xfrm>
            <a:off x="3429000" y="5230417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3554" name="Rectangle 242"/>
          <p:cNvSpPr>
            <a:spLocks noChangeArrowheads="1"/>
          </p:cNvSpPr>
          <p:nvPr/>
        </p:nvSpPr>
        <p:spPr bwMode="auto">
          <a:xfrm>
            <a:off x="8153400" y="5306617"/>
            <a:ext cx="1524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3555" name="Rectangle 243"/>
          <p:cNvSpPr>
            <a:spLocks noChangeArrowheads="1"/>
          </p:cNvSpPr>
          <p:nvPr/>
        </p:nvSpPr>
        <p:spPr bwMode="auto">
          <a:xfrm>
            <a:off x="7696200" y="2715817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3556" name="Rectangle 244"/>
          <p:cNvSpPr>
            <a:spLocks noChangeArrowheads="1"/>
          </p:cNvSpPr>
          <p:nvPr/>
        </p:nvSpPr>
        <p:spPr bwMode="auto">
          <a:xfrm>
            <a:off x="7924800" y="2715817"/>
            <a:ext cx="1524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3557" name="Rectangle 245"/>
          <p:cNvSpPr>
            <a:spLocks noChangeArrowheads="1"/>
          </p:cNvSpPr>
          <p:nvPr/>
        </p:nvSpPr>
        <p:spPr bwMode="auto">
          <a:xfrm>
            <a:off x="3429000" y="5687617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3558" name="Rectangle 246"/>
          <p:cNvSpPr>
            <a:spLocks noChangeArrowheads="1"/>
          </p:cNvSpPr>
          <p:nvPr/>
        </p:nvSpPr>
        <p:spPr bwMode="auto">
          <a:xfrm>
            <a:off x="3429000" y="5459017"/>
            <a:ext cx="1524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grpSp>
        <p:nvGrpSpPr>
          <p:cNvPr id="13559" name="Group 247"/>
          <p:cNvGrpSpPr>
            <a:grpSpLocks/>
          </p:cNvGrpSpPr>
          <p:nvPr/>
        </p:nvGrpSpPr>
        <p:grpSpPr bwMode="auto">
          <a:xfrm>
            <a:off x="1828800" y="4620817"/>
            <a:ext cx="1066800" cy="1143000"/>
            <a:chOff x="1824" y="2544"/>
            <a:chExt cx="816" cy="816"/>
          </a:xfrm>
        </p:grpSpPr>
        <p:grpSp>
          <p:nvGrpSpPr>
            <p:cNvPr id="13560" name="Group 248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13561" name="Group 249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13562" name="Rectangle 250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00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b="1"/>
                </a:p>
              </p:txBody>
            </p:sp>
            <p:sp>
              <p:nvSpPr>
                <p:cNvPr id="13563" name="Line 251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564" name="Line 252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565" name="Line 253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566" name="Line 254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567" name="Line 255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568" name="Line 256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569" name="Line 257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570" name="Line 258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</p:grpSp>
          <p:sp>
            <p:nvSpPr>
              <p:cNvPr id="13571" name="Line 259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b="1"/>
              </a:p>
            </p:txBody>
          </p:sp>
        </p:grpSp>
        <p:sp>
          <p:nvSpPr>
            <p:cNvPr id="13572" name="Line 260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73" name="Line 261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74" name="Line 262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75" name="Line 263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76" name="Line 264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77" name="Line 265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78" name="Line 266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79" name="Line 267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80" name="Line 268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</p:grpSp>
      <p:grpSp>
        <p:nvGrpSpPr>
          <p:cNvPr id="13581" name="Group 269"/>
          <p:cNvGrpSpPr>
            <a:grpSpLocks/>
          </p:cNvGrpSpPr>
          <p:nvPr/>
        </p:nvGrpSpPr>
        <p:grpSpPr bwMode="auto">
          <a:xfrm>
            <a:off x="2286000" y="4849417"/>
            <a:ext cx="1066800" cy="1143000"/>
            <a:chOff x="1824" y="2544"/>
            <a:chExt cx="816" cy="816"/>
          </a:xfrm>
        </p:grpSpPr>
        <p:grpSp>
          <p:nvGrpSpPr>
            <p:cNvPr id="13582" name="Group 270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13583" name="Group 271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13584" name="Rectangle 272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b="1"/>
                </a:p>
              </p:txBody>
            </p:sp>
            <p:sp>
              <p:nvSpPr>
                <p:cNvPr id="13585" name="Line 273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586" name="Line 274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587" name="Line 275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588" name="Line 276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589" name="Line 277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590" name="Line 278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591" name="Line 279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592" name="Line 280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</p:grpSp>
          <p:sp>
            <p:nvSpPr>
              <p:cNvPr id="13593" name="Line 281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b="1"/>
              </a:p>
            </p:txBody>
          </p:sp>
        </p:grpSp>
        <p:sp>
          <p:nvSpPr>
            <p:cNvPr id="13594" name="Line 282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95" name="Line 283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96" name="Line 284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97" name="Line 285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98" name="Line 286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99" name="Line 287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600" name="Line 288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601" name="Line 289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602" name="Line 290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</p:grpSp>
      <p:grpSp>
        <p:nvGrpSpPr>
          <p:cNvPr id="13603" name="Group 291"/>
          <p:cNvGrpSpPr>
            <a:grpSpLocks/>
          </p:cNvGrpSpPr>
          <p:nvPr/>
        </p:nvGrpSpPr>
        <p:grpSpPr bwMode="auto">
          <a:xfrm>
            <a:off x="4572000" y="4620817"/>
            <a:ext cx="1066800" cy="1143000"/>
            <a:chOff x="1824" y="2544"/>
            <a:chExt cx="816" cy="816"/>
          </a:xfrm>
        </p:grpSpPr>
        <p:grpSp>
          <p:nvGrpSpPr>
            <p:cNvPr id="13604" name="Group 292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13605" name="Group 293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13606" name="Rectangle 294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3399FF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b="1"/>
                </a:p>
              </p:txBody>
            </p:sp>
            <p:sp>
              <p:nvSpPr>
                <p:cNvPr id="13607" name="Line 295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608" name="Line 296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609" name="Line 297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610" name="Line 298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611" name="Line 299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612" name="Line 300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613" name="Line 301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614" name="Line 302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</p:grpSp>
          <p:sp>
            <p:nvSpPr>
              <p:cNvPr id="13615" name="Line 303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b="1"/>
              </a:p>
            </p:txBody>
          </p:sp>
        </p:grpSp>
        <p:sp>
          <p:nvSpPr>
            <p:cNvPr id="13616" name="Line 304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617" name="Line 305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618" name="Line 306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619" name="Line 307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620" name="Line 308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621" name="Line 309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622" name="Line 310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623" name="Line 311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624" name="Line 312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</p:grpSp>
      <p:grpSp>
        <p:nvGrpSpPr>
          <p:cNvPr id="13625" name="Group 313"/>
          <p:cNvGrpSpPr>
            <a:grpSpLocks/>
          </p:cNvGrpSpPr>
          <p:nvPr/>
        </p:nvGrpSpPr>
        <p:grpSpPr bwMode="auto">
          <a:xfrm>
            <a:off x="6553200" y="4620817"/>
            <a:ext cx="1066800" cy="1143000"/>
            <a:chOff x="1824" y="2544"/>
            <a:chExt cx="816" cy="816"/>
          </a:xfrm>
        </p:grpSpPr>
        <p:grpSp>
          <p:nvGrpSpPr>
            <p:cNvPr id="13626" name="Group 314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13627" name="Group 315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13628" name="Rectangle 316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b="1"/>
                </a:p>
              </p:txBody>
            </p:sp>
            <p:sp>
              <p:nvSpPr>
                <p:cNvPr id="13629" name="Line 317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630" name="Line 318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631" name="Line 319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632" name="Line 320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633" name="Line 321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634" name="Line 322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635" name="Line 323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636" name="Line 324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</p:grpSp>
          <p:sp>
            <p:nvSpPr>
              <p:cNvPr id="13637" name="Line 325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b="1"/>
              </a:p>
            </p:txBody>
          </p:sp>
        </p:grpSp>
        <p:sp>
          <p:nvSpPr>
            <p:cNvPr id="13638" name="Line 326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639" name="Line 327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640" name="Line 328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641" name="Line 329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642" name="Line 330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643" name="Line 331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644" name="Line 332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645" name="Line 333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646" name="Line 334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</p:grpSp>
      <p:sp>
        <p:nvSpPr>
          <p:cNvPr id="13647" name="Rectangle 335"/>
          <p:cNvSpPr>
            <a:spLocks noChangeArrowheads="1"/>
          </p:cNvSpPr>
          <p:nvPr/>
        </p:nvSpPr>
        <p:spPr bwMode="auto">
          <a:xfrm>
            <a:off x="8153400" y="5078017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3648" name="Rectangle 336"/>
          <p:cNvSpPr>
            <a:spLocks noChangeArrowheads="1"/>
          </p:cNvSpPr>
          <p:nvPr/>
        </p:nvSpPr>
        <p:spPr bwMode="auto">
          <a:xfrm>
            <a:off x="8153400" y="5535217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3649" name="Rectangle 337"/>
          <p:cNvSpPr>
            <a:spLocks noChangeArrowheads="1"/>
          </p:cNvSpPr>
          <p:nvPr/>
        </p:nvSpPr>
        <p:spPr bwMode="auto">
          <a:xfrm>
            <a:off x="1752600" y="1496617"/>
            <a:ext cx="32766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3650" name="Rectangle 338"/>
          <p:cNvSpPr>
            <a:spLocks noChangeArrowheads="1"/>
          </p:cNvSpPr>
          <p:nvPr/>
        </p:nvSpPr>
        <p:spPr bwMode="auto">
          <a:xfrm>
            <a:off x="5715000" y="1496617"/>
            <a:ext cx="25146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3651" name="Rectangle 339"/>
          <p:cNvSpPr>
            <a:spLocks noChangeArrowheads="1"/>
          </p:cNvSpPr>
          <p:nvPr/>
        </p:nvSpPr>
        <p:spPr bwMode="auto">
          <a:xfrm>
            <a:off x="1676400" y="4392217"/>
            <a:ext cx="22860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3652" name="Rectangle 340"/>
          <p:cNvSpPr>
            <a:spLocks noChangeArrowheads="1"/>
          </p:cNvSpPr>
          <p:nvPr/>
        </p:nvSpPr>
        <p:spPr bwMode="auto">
          <a:xfrm>
            <a:off x="4419600" y="4392217"/>
            <a:ext cx="16764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3653" name="Rectangle 341"/>
          <p:cNvSpPr>
            <a:spLocks noChangeArrowheads="1"/>
          </p:cNvSpPr>
          <p:nvPr/>
        </p:nvSpPr>
        <p:spPr bwMode="auto">
          <a:xfrm>
            <a:off x="6295092" y="4392217"/>
            <a:ext cx="2086908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800" b="1"/>
          </a:p>
        </p:txBody>
      </p:sp>
      <p:sp>
        <p:nvSpPr>
          <p:cNvPr id="13654" name="Oval 342"/>
          <p:cNvSpPr>
            <a:spLocks noChangeArrowheads="1"/>
          </p:cNvSpPr>
          <p:nvPr/>
        </p:nvSpPr>
        <p:spPr bwMode="auto">
          <a:xfrm>
            <a:off x="1752600" y="3477817"/>
            <a:ext cx="11430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 b="1"/>
              <a:t>110</a:t>
            </a:r>
          </a:p>
        </p:txBody>
      </p:sp>
      <p:sp>
        <p:nvSpPr>
          <p:cNvPr id="13655" name="Oval 343"/>
          <p:cNvSpPr>
            <a:spLocks noChangeArrowheads="1"/>
          </p:cNvSpPr>
          <p:nvPr/>
        </p:nvSpPr>
        <p:spPr bwMode="auto">
          <a:xfrm>
            <a:off x="3048000" y="3477817"/>
            <a:ext cx="1143000" cy="6096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 b="1"/>
              <a:t>205</a:t>
            </a:r>
          </a:p>
        </p:txBody>
      </p:sp>
      <p:sp>
        <p:nvSpPr>
          <p:cNvPr id="13656" name="Oval 344"/>
          <p:cNvSpPr>
            <a:spLocks noChangeArrowheads="1"/>
          </p:cNvSpPr>
          <p:nvPr/>
        </p:nvSpPr>
        <p:spPr bwMode="auto">
          <a:xfrm>
            <a:off x="4495800" y="3477817"/>
            <a:ext cx="11430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 b="1"/>
              <a:t>310</a:t>
            </a:r>
          </a:p>
        </p:txBody>
      </p:sp>
      <p:sp>
        <p:nvSpPr>
          <p:cNvPr id="13657" name="Oval 345"/>
          <p:cNvSpPr>
            <a:spLocks noChangeArrowheads="1"/>
          </p:cNvSpPr>
          <p:nvPr/>
        </p:nvSpPr>
        <p:spPr bwMode="auto">
          <a:xfrm>
            <a:off x="5867400" y="3477817"/>
            <a:ext cx="1143000" cy="6096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 b="1"/>
              <a:t>132</a:t>
            </a:r>
          </a:p>
        </p:txBody>
      </p:sp>
      <p:sp>
        <p:nvSpPr>
          <p:cNvPr id="13658" name="Oval 346"/>
          <p:cNvSpPr>
            <a:spLocks noChangeArrowheads="1"/>
          </p:cNvSpPr>
          <p:nvPr/>
        </p:nvSpPr>
        <p:spPr bwMode="auto">
          <a:xfrm>
            <a:off x="7239000" y="3477817"/>
            <a:ext cx="11430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 b="1"/>
              <a:t>123</a:t>
            </a:r>
          </a:p>
        </p:txBody>
      </p:sp>
      <p:sp>
        <p:nvSpPr>
          <p:cNvPr id="13659" name="Line 347"/>
          <p:cNvSpPr>
            <a:spLocks noChangeShapeType="1"/>
          </p:cNvSpPr>
          <p:nvPr/>
        </p:nvSpPr>
        <p:spPr bwMode="auto">
          <a:xfrm>
            <a:off x="2743200" y="4011217"/>
            <a:ext cx="21336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/>
          </a:p>
        </p:txBody>
      </p:sp>
      <p:sp>
        <p:nvSpPr>
          <p:cNvPr id="13660" name="Line 348"/>
          <p:cNvSpPr>
            <a:spLocks noChangeShapeType="1"/>
          </p:cNvSpPr>
          <p:nvPr/>
        </p:nvSpPr>
        <p:spPr bwMode="auto">
          <a:xfrm flipH="1">
            <a:off x="3962400" y="3858817"/>
            <a:ext cx="2286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/>
          </a:p>
        </p:txBody>
      </p:sp>
      <p:sp>
        <p:nvSpPr>
          <p:cNvPr id="13661" name="Line 349"/>
          <p:cNvSpPr>
            <a:spLocks noChangeShapeType="1"/>
          </p:cNvSpPr>
          <p:nvPr/>
        </p:nvSpPr>
        <p:spPr bwMode="auto">
          <a:xfrm flipH="1" flipV="1">
            <a:off x="5029200" y="2411017"/>
            <a:ext cx="15240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/>
          </a:p>
        </p:txBody>
      </p:sp>
      <p:sp>
        <p:nvSpPr>
          <p:cNvPr id="13662" name="Line 350"/>
          <p:cNvSpPr>
            <a:spLocks noChangeShapeType="1"/>
          </p:cNvSpPr>
          <p:nvPr/>
        </p:nvSpPr>
        <p:spPr bwMode="auto">
          <a:xfrm flipV="1">
            <a:off x="6781800" y="3249217"/>
            <a:ext cx="3048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/>
          </a:p>
        </p:txBody>
      </p:sp>
      <p:sp>
        <p:nvSpPr>
          <p:cNvPr id="13663" name="Line 351"/>
          <p:cNvSpPr>
            <a:spLocks noChangeShapeType="1"/>
          </p:cNvSpPr>
          <p:nvPr/>
        </p:nvSpPr>
        <p:spPr bwMode="auto">
          <a:xfrm flipH="1">
            <a:off x="7391400" y="4087417"/>
            <a:ext cx="2286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/>
          </a:p>
        </p:txBody>
      </p:sp>
      <p:sp>
        <p:nvSpPr>
          <p:cNvPr id="2" name="TextBox 1"/>
          <p:cNvSpPr txBox="1"/>
          <p:nvPr/>
        </p:nvSpPr>
        <p:spPr>
          <a:xfrm>
            <a:off x="1009908" y="1649717"/>
            <a:ext cx="1626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/>
              <a:t>a)</a:t>
            </a:r>
          </a:p>
        </p:txBody>
      </p:sp>
      <p:sp>
        <p:nvSpPr>
          <p:cNvPr id="285" name="TextBox 284"/>
          <p:cNvSpPr txBox="1"/>
          <p:nvPr/>
        </p:nvSpPr>
        <p:spPr>
          <a:xfrm>
            <a:off x="4643426" y="6144817"/>
            <a:ext cx="1626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/>
              <a:t>d)</a:t>
            </a:r>
          </a:p>
        </p:txBody>
      </p:sp>
      <p:sp>
        <p:nvSpPr>
          <p:cNvPr id="286" name="TextBox 285"/>
          <p:cNvSpPr txBox="1"/>
          <p:nvPr/>
        </p:nvSpPr>
        <p:spPr>
          <a:xfrm>
            <a:off x="2172804" y="6150987"/>
            <a:ext cx="1626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/>
              <a:t>c)</a:t>
            </a:r>
          </a:p>
        </p:txBody>
      </p:sp>
      <p:sp>
        <p:nvSpPr>
          <p:cNvPr id="287" name="TextBox 286"/>
          <p:cNvSpPr txBox="1"/>
          <p:nvPr/>
        </p:nvSpPr>
        <p:spPr>
          <a:xfrm>
            <a:off x="5176828" y="1508285"/>
            <a:ext cx="8134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/>
              <a:t>b)</a:t>
            </a:r>
          </a:p>
        </p:txBody>
      </p:sp>
      <p:sp>
        <p:nvSpPr>
          <p:cNvPr id="288" name="TextBox 287"/>
          <p:cNvSpPr txBox="1"/>
          <p:nvPr/>
        </p:nvSpPr>
        <p:spPr>
          <a:xfrm>
            <a:off x="7018992" y="6144817"/>
            <a:ext cx="1626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/>
              <a:t>e)</a:t>
            </a:r>
          </a:p>
        </p:txBody>
      </p:sp>
    </p:spTree>
    <p:extLst>
      <p:ext uri="{BB962C8B-B14F-4D97-AF65-F5344CB8AC3E}">
        <p14:creationId xmlns:p14="http://schemas.microsoft.com/office/powerpoint/2010/main" val="3637493673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6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6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6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6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6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6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6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6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6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6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6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6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6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6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6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6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6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6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6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59" grpId="0" animBg="1"/>
      <p:bldP spid="13660" grpId="0" animBg="1"/>
      <p:bldP spid="13661" grpId="0" animBg="1"/>
      <p:bldP spid="13662" grpId="0" animBg="1"/>
      <p:bldP spid="1366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0"/>
          <p:cNvSpPr txBox="1">
            <a:spLocks noChangeArrowheads="1"/>
          </p:cNvSpPr>
          <p:nvPr/>
        </p:nvSpPr>
        <p:spPr bwMode="auto">
          <a:xfrm>
            <a:off x="389346" y="989646"/>
            <a:ext cx="5616624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u="sng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u="sng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4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graphicFrame>
        <p:nvGraphicFramePr>
          <p:cNvPr id="14420" name="Group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181920"/>
              </p:ext>
            </p:extLst>
          </p:nvPr>
        </p:nvGraphicFramePr>
        <p:xfrm>
          <a:off x="4644008" y="2348881"/>
          <a:ext cx="4114800" cy="4032449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5770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a)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Bốn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trăm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linh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năm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06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b)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Bốn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trăm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năm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mươi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783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c) Ba trăm mười một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770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d) Ba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trăm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mười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lăm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e) Năm trăm hai mươi mốt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97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g) Ba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trăm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hai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mươi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hai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381" name="AutoShape 45"/>
          <p:cNvSpPr>
            <a:spLocks noChangeArrowheads="1"/>
          </p:cNvSpPr>
          <p:nvPr/>
        </p:nvSpPr>
        <p:spPr bwMode="auto">
          <a:xfrm>
            <a:off x="1878838" y="2276874"/>
            <a:ext cx="855518" cy="496813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latin typeface="Times New Roman" pitchFamily="18" charset="0"/>
                <a:cs typeface="Times New Roman" pitchFamily="18" charset="0"/>
              </a:rPr>
              <a:t>315</a:t>
            </a:r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621538" y="2924945"/>
            <a:ext cx="782110" cy="610741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450</a:t>
            </a:r>
          </a:p>
        </p:txBody>
      </p:sp>
      <p:sp>
        <p:nvSpPr>
          <p:cNvPr id="14383" name="AutoShape 47"/>
          <p:cNvSpPr>
            <a:spLocks noChangeArrowheads="1"/>
          </p:cNvSpPr>
          <p:nvPr/>
        </p:nvSpPr>
        <p:spPr bwMode="auto">
          <a:xfrm>
            <a:off x="2504211" y="3154687"/>
            <a:ext cx="771647" cy="490339"/>
          </a:xfrm>
          <a:prstGeom prst="flowChartPreparation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311</a:t>
            </a:r>
          </a:p>
        </p:txBody>
      </p:sp>
      <p:sp>
        <p:nvSpPr>
          <p:cNvPr id="14384" name="AutoShape 48"/>
          <p:cNvSpPr>
            <a:spLocks noChangeArrowheads="1"/>
          </p:cNvSpPr>
          <p:nvPr/>
        </p:nvSpPr>
        <p:spPr bwMode="auto">
          <a:xfrm>
            <a:off x="354838" y="4869161"/>
            <a:ext cx="1257300" cy="589709"/>
          </a:xfrm>
          <a:prstGeom prst="flowChartDecision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322</a:t>
            </a:r>
          </a:p>
        </p:txBody>
      </p:sp>
      <p:sp>
        <p:nvSpPr>
          <p:cNvPr id="14385" name="AutoShape 49"/>
          <p:cNvSpPr>
            <a:spLocks noChangeArrowheads="1"/>
          </p:cNvSpPr>
          <p:nvPr/>
        </p:nvSpPr>
        <p:spPr bwMode="auto">
          <a:xfrm>
            <a:off x="1972356" y="5085186"/>
            <a:ext cx="1303500" cy="982735"/>
          </a:xfrm>
          <a:prstGeom prst="star5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521</a:t>
            </a:r>
          </a:p>
        </p:txBody>
      </p:sp>
      <p:sp>
        <p:nvSpPr>
          <p:cNvPr id="14386" name="AutoShape 50"/>
          <p:cNvSpPr>
            <a:spLocks noChangeArrowheads="1"/>
          </p:cNvSpPr>
          <p:nvPr/>
        </p:nvSpPr>
        <p:spPr bwMode="auto">
          <a:xfrm flipV="1">
            <a:off x="1547666" y="4077074"/>
            <a:ext cx="908521" cy="461927"/>
          </a:xfrm>
          <a:custGeom>
            <a:avLst/>
            <a:gdLst>
              <a:gd name="T0" fmla="*/ 52923275 w 21600"/>
              <a:gd name="T1" fmla="*/ 10887075 h 21600"/>
              <a:gd name="T2" fmla="*/ 30241877 w 21600"/>
              <a:gd name="T3" fmla="*/ 21774150 h 21600"/>
              <a:gd name="T4" fmla="*/ 7560469 w 21600"/>
              <a:gd name="T5" fmla="*/ 10887075 h 21600"/>
              <a:gd name="T6" fmla="*/ 3024187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405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9679" y="192634"/>
            <a:ext cx="27045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042914"/>
      </p:ext>
    </p:extLst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024 0.01064 L 0.25504 -0.2435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3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264" y="-1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07 0.0081 L 0.36563 -0.0023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3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47" y="-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66 -0.00625 L 0.16337 0.0611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43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01" y="3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85185E-6 L 0.21632 0.2789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43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16" y="13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59259E-6 L 0.18038 -0.0631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43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10" y="-3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944 0.02014 L 0.34514 0.1041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43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85" y="4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81" grpId="0" animBg="1"/>
      <p:bldP spid="14382" grpId="0" animBg="1"/>
      <p:bldP spid="14383" grpId="0" animBg="1"/>
      <p:bldP spid="14384" grpId="0" animBg="1"/>
      <p:bldP spid="14385" grpId="0" animBg="1"/>
      <p:bldP spid="1438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7"/>
          <p:cNvSpPr txBox="1">
            <a:spLocks noChangeArrowheads="1"/>
          </p:cNvSpPr>
          <p:nvPr/>
        </p:nvSpPr>
        <p:spPr bwMode="auto">
          <a:xfrm>
            <a:off x="137620" y="1007150"/>
            <a:ext cx="533400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):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15485" name="Group 1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792328"/>
              </p:ext>
            </p:extLst>
          </p:nvPr>
        </p:nvGraphicFramePr>
        <p:xfrm>
          <a:off x="133630" y="1939132"/>
          <a:ext cx="4098925" cy="4029001"/>
        </p:xfrm>
        <a:graphic>
          <a:graphicData uri="http://schemas.openxmlformats.org/drawingml/2006/table">
            <a:tbl>
              <a:tblPr/>
              <a:tblGrid>
                <a:gridCol w="3124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747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730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Đọc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Viết số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Tám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trăm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hai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mươi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Chín trăm mười một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Chín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trăm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chín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mươi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mốt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Sáu trăm bảy mươi ba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Sáu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trăm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bảy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mươi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lăm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Bảy trăm linh năm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Tám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trăm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5404" name="Text Box 44"/>
          <p:cNvSpPr txBox="1">
            <a:spLocks noChangeArrowheads="1"/>
          </p:cNvSpPr>
          <p:nvPr/>
        </p:nvSpPr>
        <p:spPr bwMode="auto">
          <a:xfrm>
            <a:off x="3264152" y="2495963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820</a:t>
            </a:r>
          </a:p>
        </p:txBody>
      </p:sp>
      <p:sp>
        <p:nvSpPr>
          <p:cNvPr id="15406" name="Text Box 46"/>
          <p:cNvSpPr txBox="1">
            <a:spLocks noChangeArrowheads="1"/>
          </p:cNvSpPr>
          <p:nvPr/>
        </p:nvSpPr>
        <p:spPr bwMode="auto">
          <a:xfrm>
            <a:off x="3347864" y="5502698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>
                <a:latin typeface="VNI-Times" pitchFamily="2" charset="0"/>
              </a:rPr>
              <a:t>800</a:t>
            </a:r>
          </a:p>
        </p:txBody>
      </p:sp>
      <p:sp>
        <p:nvSpPr>
          <p:cNvPr id="15407" name="Text Box 47"/>
          <p:cNvSpPr txBox="1">
            <a:spLocks noChangeArrowheads="1"/>
          </p:cNvSpPr>
          <p:nvPr/>
        </p:nvSpPr>
        <p:spPr bwMode="auto">
          <a:xfrm>
            <a:off x="3347864" y="3486474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>
                <a:latin typeface="VNI-Times" pitchFamily="2" charset="0"/>
              </a:rPr>
              <a:t>991</a:t>
            </a:r>
          </a:p>
        </p:txBody>
      </p:sp>
      <p:sp>
        <p:nvSpPr>
          <p:cNvPr id="15408" name="Text Box 48"/>
          <p:cNvSpPr txBox="1">
            <a:spLocks noChangeArrowheads="1"/>
          </p:cNvSpPr>
          <p:nvPr/>
        </p:nvSpPr>
        <p:spPr bwMode="auto">
          <a:xfrm>
            <a:off x="3347864" y="4027365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>
                <a:latin typeface="VNI-Times" pitchFamily="2" charset="0"/>
              </a:rPr>
              <a:t>673</a:t>
            </a:r>
          </a:p>
        </p:txBody>
      </p:sp>
      <p:sp>
        <p:nvSpPr>
          <p:cNvPr id="15409" name="Text Box 49"/>
          <p:cNvSpPr txBox="1">
            <a:spLocks noChangeArrowheads="1"/>
          </p:cNvSpPr>
          <p:nvPr/>
        </p:nvSpPr>
        <p:spPr bwMode="auto">
          <a:xfrm>
            <a:off x="3347864" y="4494586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>
                <a:latin typeface="VNI-Times" pitchFamily="2" charset="0"/>
              </a:rPr>
              <a:t>675</a:t>
            </a:r>
          </a:p>
        </p:txBody>
      </p:sp>
      <p:sp>
        <p:nvSpPr>
          <p:cNvPr id="15410" name="Text Box 50"/>
          <p:cNvSpPr txBox="1">
            <a:spLocks noChangeArrowheads="1"/>
          </p:cNvSpPr>
          <p:nvPr/>
        </p:nvSpPr>
        <p:spPr bwMode="auto">
          <a:xfrm>
            <a:off x="3275856" y="4998642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dirty="0">
                <a:latin typeface="VNI-Times" pitchFamily="2" charset="0"/>
              </a:rPr>
              <a:t> </a:t>
            </a:r>
            <a:r>
              <a:rPr lang="en-US" sz="2000" b="1" dirty="0">
                <a:latin typeface="VNI-Times" pitchFamily="2" charset="0"/>
              </a:rPr>
              <a:t>705</a:t>
            </a:r>
          </a:p>
        </p:txBody>
      </p:sp>
      <p:sp>
        <p:nvSpPr>
          <p:cNvPr id="15411" name="Text Box 51"/>
          <p:cNvSpPr txBox="1">
            <a:spLocks noChangeArrowheads="1"/>
          </p:cNvSpPr>
          <p:nvPr/>
        </p:nvSpPr>
        <p:spPr bwMode="auto">
          <a:xfrm>
            <a:off x="3365376" y="2982418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>
                <a:latin typeface="VNI-Times" pitchFamily="2" charset="0"/>
              </a:rPr>
              <a:t>911</a:t>
            </a:r>
          </a:p>
        </p:txBody>
      </p:sp>
      <p:graphicFrame>
        <p:nvGraphicFramePr>
          <p:cNvPr id="7239" name="Group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791032"/>
              </p:ext>
            </p:extLst>
          </p:nvPr>
        </p:nvGraphicFramePr>
        <p:xfrm>
          <a:off x="4495802" y="1916832"/>
          <a:ext cx="4098925" cy="4038600"/>
        </p:xfrm>
        <a:graphic>
          <a:graphicData uri="http://schemas.openxmlformats.org/drawingml/2006/table">
            <a:tbl>
              <a:tblPr/>
              <a:tblGrid>
                <a:gridCol w="3124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747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Đọc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Viết số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Năm trăm sáu mươi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Bốn trăm hai mươi bảy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Hai trăm ba mươi mốt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 trăm hai mươi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Chín trăm linh một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Năm trăm bảy mươi lăm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Tám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trăm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chín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mươi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mốt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273" name="Rectangle 105"/>
          <p:cNvSpPr>
            <a:spLocks noChangeArrowheads="1"/>
          </p:cNvSpPr>
          <p:nvPr/>
        </p:nvSpPr>
        <p:spPr bwMode="auto">
          <a:xfrm>
            <a:off x="7812362" y="2508522"/>
            <a:ext cx="5693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560</a:t>
            </a:r>
          </a:p>
        </p:txBody>
      </p:sp>
      <p:sp>
        <p:nvSpPr>
          <p:cNvPr id="7274" name="Rectangle 106"/>
          <p:cNvSpPr>
            <a:spLocks noChangeArrowheads="1"/>
          </p:cNvSpPr>
          <p:nvPr/>
        </p:nvSpPr>
        <p:spPr bwMode="auto">
          <a:xfrm>
            <a:off x="7812362" y="3012578"/>
            <a:ext cx="5693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427</a:t>
            </a:r>
          </a:p>
        </p:txBody>
      </p:sp>
      <p:sp>
        <p:nvSpPr>
          <p:cNvPr id="7278" name="Rectangle 110"/>
          <p:cNvSpPr>
            <a:spLocks noChangeArrowheads="1"/>
          </p:cNvSpPr>
          <p:nvPr/>
        </p:nvSpPr>
        <p:spPr bwMode="auto">
          <a:xfrm>
            <a:off x="7812362" y="3516634"/>
            <a:ext cx="5693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231</a:t>
            </a:r>
          </a:p>
        </p:txBody>
      </p:sp>
      <p:sp>
        <p:nvSpPr>
          <p:cNvPr id="7279" name="Rectangle 111"/>
          <p:cNvSpPr>
            <a:spLocks noChangeArrowheads="1"/>
          </p:cNvSpPr>
          <p:nvPr/>
        </p:nvSpPr>
        <p:spPr bwMode="auto">
          <a:xfrm>
            <a:off x="7812360" y="4020690"/>
            <a:ext cx="5651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320</a:t>
            </a:r>
          </a:p>
        </p:txBody>
      </p:sp>
      <p:sp>
        <p:nvSpPr>
          <p:cNvPr id="7280" name="Rectangle 112"/>
          <p:cNvSpPr>
            <a:spLocks noChangeArrowheads="1"/>
          </p:cNvSpPr>
          <p:nvPr/>
        </p:nvSpPr>
        <p:spPr bwMode="auto">
          <a:xfrm>
            <a:off x="7823276" y="4452738"/>
            <a:ext cx="5693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901</a:t>
            </a:r>
          </a:p>
        </p:txBody>
      </p:sp>
      <p:sp>
        <p:nvSpPr>
          <p:cNvPr id="7281" name="Rectangle 113"/>
          <p:cNvSpPr>
            <a:spLocks noChangeArrowheads="1"/>
          </p:cNvSpPr>
          <p:nvPr/>
        </p:nvSpPr>
        <p:spPr bwMode="auto">
          <a:xfrm>
            <a:off x="7740354" y="5028803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575</a:t>
            </a:r>
          </a:p>
        </p:txBody>
      </p:sp>
      <p:sp>
        <p:nvSpPr>
          <p:cNvPr id="7282" name="Rectangle 114"/>
          <p:cNvSpPr>
            <a:spLocks noChangeArrowheads="1"/>
          </p:cNvSpPr>
          <p:nvPr/>
        </p:nvSpPr>
        <p:spPr bwMode="auto">
          <a:xfrm>
            <a:off x="7740354" y="5460851"/>
            <a:ext cx="5693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891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51520" y="328026"/>
            <a:ext cx="27045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917222"/>
      </p:ext>
    </p:extLst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5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5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1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15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5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5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5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1000"/>
                                        <p:tgtEl>
                                          <p:spTgt spid="15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04" grpId="0"/>
      <p:bldP spid="15406" grpId="0"/>
      <p:bldP spid="15407" grpId="0"/>
      <p:bldP spid="15408" grpId="0"/>
      <p:bldP spid="15409" grpId="0"/>
      <p:bldP spid="15410" grpId="0"/>
      <p:bldP spid="7273" grpId="0"/>
      <p:bldP spid="7274" grpId="0"/>
      <p:bldP spid="7278" grpId="0"/>
      <p:bldP spid="7279" grpId="0"/>
      <p:bldP spid="7280" grpId="0"/>
      <p:bldP spid="7281" grpId="0"/>
      <p:bldP spid="728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187</TotalTime>
  <Words>425</Words>
  <Application>Microsoft Office PowerPoint</Application>
  <PresentationFormat>On-screen Show (4:3)</PresentationFormat>
  <Paragraphs>146</Paragraphs>
  <Slides>12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H.thắm</dc:creator>
  <cp:lastModifiedBy>DELL</cp:lastModifiedBy>
  <cp:revision>40</cp:revision>
  <dcterms:created xsi:type="dcterms:W3CDTF">2015-03-23T13:23:55Z</dcterms:created>
  <dcterms:modified xsi:type="dcterms:W3CDTF">2020-05-25T15:08:45Z</dcterms:modified>
</cp:coreProperties>
</file>