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57" r:id="rId4"/>
    <p:sldId id="262" r:id="rId5"/>
    <p:sldId id="286" r:id="rId6"/>
    <p:sldId id="287" r:id="rId7"/>
    <p:sldId id="258" r:id="rId8"/>
    <p:sldId id="264" r:id="rId9"/>
    <p:sldId id="268" r:id="rId10"/>
    <p:sldId id="307" r:id="rId11"/>
    <p:sldId id="270" r:id="rId12"/>
    <p:sldId id="271" r:id="rId13"/>
    <p:sldId id="285" r:id="rId14"/>
    <p:sldId id="288" r:id="rId15"/>
    <p:sldId id="289" r:id="rId16"/>
    <p:sldId id="291" r:id="rId17"/>
    <p:sldId id="292" r:id="rId18"/>
    <p:sldId id="293" r:id="rId19"/>
    <p:sldId id="294" r:id="rId20"/>
    <p:sldId id="295" r:id="rId21"/>
    <p:sldId id="308" r:id="rId22"/>
    <p:sldId id="309" r:id="rId23"/>
    <p:sldId id="297" r:id="rId24"/>
    <p:sldId id="298" r:id="rId25"/>
    <p:sldId id="299" r:id="rId26"/>
    <p:sldId id="300" r:id="rId27"/>
    <p:sldId id="310" r:id="rId28"/>
    <p:sldId id="301" r:id="rId29"/>
    <p:sldId id="302" r:id="rId30"/>
    <p:sldId id="303" r:id="rId31"/>
    <p:sldId id="304" r:id="rId32"/>
    <p:sldId id="305" r:id="rId3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219" grpId="0" animBg="1"/>
      <p:bldP spid="219" grpId="1" animBg="1"/>
      <p:bldP spid="219" grpId="2" animBg="1"/>
      <p:bldP spid="220" grpId="0" animBg="1"/>
      <p:bldP spid="220" grpId="1" animBg="1"/>
      <p:bldP spid="220" grpId="2" animBg="1"/>
      <p:bldP spid="224" grpId="0"/>
      <p:bldP spid="224" grpId="1"/>
      <p:bldP spid="224" grpId="2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0082DA-14EF-427E-B4E1-DEC7EBD9AD7E}" type="datetimeFigureOut">
              <a:rPr lang="en-US" smtClean="0"/>
              <a:pPr/>
              <a:t>01-Oct-21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9D57C0-4301-46C7-A780-57DFCCAE7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11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729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3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16.wdp"/><Relationship Id="rId18" Type="http://schemas.microsoft.com/office/2007/relationships/hdphoto" Target="../media/hdphoto19.wdp"/><Relationship Id="rId26" Type="http://schemas.openxmlformats.org/officeDocument/2006/relationships/image" Target="../media/image31.png"/><Relationship Id="rId3" Type="http://schemas.microsoft.com/office/2007/relationships/hdphoto" Target="../media/hdphoto11.wdp"/><Relationship Id="rId21" Type="http://schemas.microsoft.com/office/2007/relationships/hdphoto" Target="../media/hdphoto21.wdp"/><Relationship Id="rId7" Type="http://schemas.microsoft.com/office/2007/relationships/hdphoto" Target="../media/hdphoto13.wdp"/><Relationship Id="rId12" Type="http://schemas.openxmlformats.org/officeDocument/2006/relationships/image" Target="../media/image25.png"/><Relationship Id="rId17" Type="http://schemas.openxmlformats.org/officeDocument/2006/relationships/image" Target="../media/image27.png"/><Relationship Id="rId25" Type="http://schemas.microsoft.com/office/2007/relationships/hdphoto" Target="../media/hdphoto23.wdp"/><Relationship Id="rId2" Type="http://schemas.openxmlformats.org/officeDocument/2006/relationships/image" Target="../media/image20.png"/><Relationship Id="rId16" Type="http://schemas.microsoft.com/office/2007/relationships/hdphoto" Target="../media/hdphoto18.wdp"/><Relationship Id="rId20" Type="http://schemas.microsoft.com/office/2007/relationships/hdphoto" Target="../media/hdphoto20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11" Type="http://schemas.microsoft.com/office/2007/relationships/hdphoto" Target="../media/hdphoto15.wdp"/><Relationship Id="rId24" Type="http://schemas.openxmlformats.org/officeDocument/2006/relationships/image" Target="../media/image30.png"/><Relationship Id="rId5" Type="http://schemas.microsoft.com/office/2007/relationships/hdphoto" Target="../media/hdphoto12.wdp"/><Relationship Id="rId15" Type="http://schemas.openxmlformats.org/officeDocument/2006/relationships/image" Target="../media/image26.png"/><Relationship Id="rId23" Type="http://schemas.microsoft.com/office/2007/relationships/hdphoto" Target="../media/hdphoto22.wdp"/><Relationship Id="rId10" Type="http://schemas.openxmlformats.org/officeDocument/2006/relationships/image" Target="../media/image24.png"/><Relationship Id="rId19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microsoft.com/office/2007/relationships/hdphoto" Target="../media/hdphoto14.wdp"/><Relationship Id="rId14" Type="http://schemas.microsoft.com/office/2007/relationships/hdphoto" Target="../media/hdphoto17.wdp"/><Relationship Id="rId22" Type="http://schemas.openxmlformats.org/officeDocument/2006/relationships/image" Target="../media/image29.png"/><Relationship Id="rId27" Type="http://schemas.microsoft.com/office/2007/relationships/hdphoto" Target="../media/hdphoto24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27.wdp"/><Relationship Id="rId7" Type="http://schemas.microsoft.com/office/2007/relationships/hdphoto" Target="../media/hdphoto29.wdp"/><Relationship Id="rId12" Type="http://schemas.microsoft.com/office/2007/relationships/hdphoto" Target="../media/hdphoto3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microsoft.com/office/2007/relationships/hdphoto" Target="../media/hdphoto28.wdp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microsoft.com/office/2007/relationships/hdphoto" Target="../media/hdphoto30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152960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1" y="437883"/>
            <a:ext cx="7718738" cy="54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3 + 8 </a:t>
            </a:r>
            <a:endParaRPr lang="x-none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xmlns="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DEF1A76-EE40-6C44-96B2-87F3B84C82A4}"/>
              </a:ext>
            </a:extLst>
          </p:cNvPr>
          <p:cNvGrpSpPr/>
          <p:nvPr/>
        </p:nvGrpSpPr>
        <p:grpSpPr>
          <a:xfrm>
            <a:off x="884318" y="1749895"/>
            <a:ext cx="8674592" cy="630790"/>
            <a:chOff x="884318" y="1749895"/>
            <a:chExt cx="8674592" cy="6307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F83B6D7-E2CA-EA4E-903E-CC4030F2647B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1:    3  +  8  =  10  +  1  = 	</a:t>
              </a:r>
              <a:endParaRPr lang="x-none" sz="2800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20C0F89F-19C3-344D-9546-C9F521129532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12C307-6C50-8A42-BB86-76BD5B28DDF5}"/>
              </a:ext>
            </a:extLst>
          </p:cNvPr>
          <p:cNvGrpSpPr/>
          <p:nvPr/>
        </p:nvGrpSpPr>
        <p:grpSpPr>
          <a:xfrm>
            <a:off x="3300984" y="2277702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9106485-3603-4E47-BCC3-036ECFFB9283}"/>
              </a:ext>
            </a:extLst>
          </p:cNvPr>
          <p:cNvSpPr/>
          <p:nvPr/>
        </p:nvSpPr>
        <p:spPr>
          <a:xfrm>
            <a:off x="2801857" y="266401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9C6A36D-CBCA-7346-8D3D-EDF811E48E29}"/>
              </a:ext>
            </a:extLst>
          </p:cNvPr>
          <p:cNvSpPr/>
          <p:nvPr/>
        </p:nvSpPr>
        <p:spPr>
          <a:xfrm>
            <a:off x="4154794" y="2661680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C88336BD-7539-6A47-96DE-E4376A55111B}"/>
              </a:ext>
            </a:extLst>
          </p:cNvPr>
          <p:cNvSpPr/>
          <p:nvPr/>
        </p:nvSpPr>
        <p:spPr>
          <a:xfrm>
            <a:off x="6292299" y="175618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B032921-AF4D-8B47-BE02-4EBC5FA5692C}"/>
              </a:ext>
            </a:extLst>
          </p:cNvPr>
          <p:cNvGrpSpPr/>
          <p:nvPr/>
        </p:nvGrpSpPr>
        <p:grpSpPr>
          <a:xfrm>
            <a:off x="938687" y="3843798"/>
            <a:ext cx="8674592" cy="630790"/>
            <a:chOff x="884318" y="1749895"/>
            <a:chExt cx="8674592" cy="6307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6CE506D-D571-4448-BF29-524C877B3505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2:    3  +  8  =  1  +  10  = 	</a:t>
              </a:r>
              <a:endParaRPr lang="x-none" sz="2800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37232F27-9FB0-4741-9E64-EA362DC1DF9B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C0FB53E-8AB5-8949-890C-8979B3C315F3}"/>
              </a:ext>
            </a:extLst>
          </p:cNvPr>
          <p:cNvGrpSpPr/>
          <p:nvPr/>
        </p:nvGrpSpPr>
        <p:grpSpPr>
          <a:xfrm>
            <a:off x="2542625" y="4383696"/>
            <a:ext cx="972405" cy="421106"/>
            <a:chOff x="3435485" y="2273968"/>
            <a:chExt cx="636736" cy="42110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6D32616-C24B-DC4B-BCAE-4DF33ADE1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C7FDCDD0-479C-E649-8DD3-045D9B7633E1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5E4DEEE-34C9-AB4E-A3FE-C3753D42F341}"/>
              </a:ext>
            </a:extLst>
          </p:cNvPr>
          <p:cNvSpPr/>
          <p:nvPr/>
        </p:nvSpPr>
        <p:spPr>
          <a:xfrm>
            <a:off x="2043498" y="477001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6991A7C-C845-5441-9599-EBF418A68F50}"/>
              </a:ext>
            </a:extLst>
          </p:cNvPr>
          <p:cNvSpPr/>
          <p:nvPr/>
        </p:nvSpPr>
        <p:spPr>
          <a:xfrm>
            <a:off x="3396435" y="476767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62287119-F653-2B4C-AE3C-8D8D1D52DA3E}"/>
              </a:ext>
            </a:extLst>
          </p:cNvPr>
          <p:cNvSpPr/>
          <p:nvPr/>
        </p:nvSpPr>
        <p:spPr>
          <a:xfrm>
            <a:off x="6346668" y="3850083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03546"/>
              </p:ext>
            </p:extLst>
          </p:nvPr>
        </p:nvGraphicFramePr>
        <p:xfrm>
          <a:off x="1123943" y="1017740"/>
          <a:ext cx="9314017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425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205641208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340862067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127120452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267783570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29469175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xmlns="" val="1161771258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x-none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x-non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x-none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650799-A4F1-C546-AD3C-6B7192F85089}"/>
              </a:ext>
            </a:extLst>
          </p:cNvPr>
          <p:cNvSpPr txBox="1"/>
          <p:nvPr/>
        </p:nvSpPr>
        <p:spPr>
          <a:xfrm>
            <a:off x="3523098" y="2641089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601706-A114-A540-963F-5DCE24DB7A06}"/>
              </a:ext>
            </a:extLst>
          </p:cNvPr>
          <p:cNvSpPr txBox="1"/>
          <p:nvPr/>
        </p:nvSpPr>
        <p:spPr>
          <a:xfrm>
            <a:off x="4514423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526444-BD8D-7A41-99F6-D0D496C419F3}"/>
              </a:ext>
            </a:extLst>
          </p:cNvPr>
          <p:cNvSpPr txBox="1"/>
          <p:nvPr/>
        </p:nvSpPr>
        <p:spPr>
          <a:xfrm>
            <a:off x="5550598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455096-F278-BF41-8442-B7AA122EB20C}"/>
              </a:ext>
            </a:extLst>
          </p:cNvPr>
          <p:cNvSpPr txBox="1"/>
          <p:nvPr/>
        </p:nvSpPr>
        <p:spPr>
          <a:xfrm>
            <a:off x="6490821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7E0515F-A022-4B41-9D6E-EB148E05A436}"/>
              </a:ext>
            </a:extLst>
          </p:cNvPr>
          <p:cNvSpPr txBox="1"/>
          <p:nvPr/>
        </p:nvSpPr>
        <p:spPr>
          <a:xfrm>
            <a:off x="7524167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72C0B474-9F27-BD4E-83A0-D9F21D100BC5}"/>
              </a:ext>
            </a:extLst>
          </p:cNvPr>
          <p:cNvSpPr/>
          <p:nvPr/>
        </p:nvSpPr>
        <p:spPr>
          <a:xfrm>
            <a:off x="1631561" y="358588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8B83614-0EEF-9144-A618-69CF6D356BE7}"/>
              </a:ext>
            </a:extLst>
          </p:cNvPr>
          <p:cNvGrpSpPr/>
          <p:nvPr/>
        </p:nvGrpSpPr>
        <p:grpSpPr>
          <a:xfrm>
            <a:off x="741033" y="3360774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90D7F09-4890-C946-8BA4-60421F9C3262}"/>
              </a:ext>
            </a:extLst>
          </p:cNvPr>
          <p:cNvSpPr txBox="1"/>
          <p:nvPr/>
        </p:nvSpPr>
        <p:spPr>
          <a:xfrm>
            <a:off x="795402" y="4316380"/>
            <a:ext cx="879736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9   +    5    +   3 = 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6   +    3    +   4 = 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10  -    2    +   5 = </a:t>
            </a:r>
            <a:endParaRPr lang="x-none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8D16A49-5AAE-224A-B9A3-7476B477087C}"/>
              </a:ext>
            </a:extLst>
          </p:cNvPr>
          <p:cNvSpPr txBox="1"/>
          <p:nvPr/>
        </p:nvSpPr>
        <p:spPr>
          <a:xfrm>
            <a:off x="1877603" y="3585883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sp>
        <p:nvSpPr>
          <p:cNvPr id="36" name="Curved Down Arrow 35">
            <a:extLst>
              <a:ext uri="{FF2B5EF4-FFF2-40B4-BE49-F238E27FC236}">
                <a16:creationId xmlns:a16="http://schemas.microsoft.com/office/drawing/2014/main" xmlns="" id="{82C24E16-0326-EB4D-B458-DFF9A4C6F5D6}"/>
              </a:ext>
            </a:extLst>
          </p:cNvPr>
          <p:cNvSpPr/>
          <p:nvPr/>
        </p:nvSpPr>
        <p:spPr>
          <a:xfrm>
            <a:off x="1631562" y="4198266"/>
            <a:ext cx="1506126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7" name="Curved Down Arrow 36">
            <a:extLst>
              <a:ext uri="{FF2B5EF4-FFF2-40B4-BE49-F238E27FC236}">
                <a16:creationId xmlns:a16="http://schemas.microsoft.com/office/drawing/2014/main" xmlns="" id="{CFD096C9-15AF-9541-9FF5-C676F66B930F}"/>
              </a:ext>
            </a:extLst>
          </p:cNvPr>
          <p:cNvSpPr/>
          <p:nvPr/>
        </p:nvSpPr>
        <p:spPr>
          <a:xfrm>
            <a:off x="3008297" y="4187699"/>
            <a:ext cx="1265778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71ABB9AD-122F-D34B-8897-8EFD95FDC7A2}"/>
              </a:ext>
            </a:extLst>
          </p:cNvPr>
          <p:cNvSpPr/>
          <p:nvPr/>
        </p:nvSpPr>
        <p:spPr>
          <a:xfrm>
            <a:off x="4855178" y="4316380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F225D110-FCCD-964C-A796-E042EF282CB2}"/>
              </a:ext>
            </a:extLst>
          </p:cNvPr>
          <p:cNvSpPr/>
          <p:nvPr/>
        </p:nvSpPr>
        <p:spPr>
          <a:xfrm>
            <a:off x="4863507" y="5134815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265AD143-5B9F-5E41-AA54-4B4A44141828}"/>
              </a:ext>
            </a:extLst>
          </p:cNvPr>
          <p:cNvSpPr/>
          <p:nvPr/>
        </p:nvSpPr>
        <p:spPr>
          <a:xfrm>
            <a:off x="4898356" y="5895524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18" grpId="0" animBg="1"/>
      <p:bldP spid="30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1CD122-EE3B-394C-B262-21A59707C4C6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Tìm cá cho mèo.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A426DB3-952D-FA4F-AE22-50D3A4022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2" y="1555057"/>
            <a:ext cx="10528300" cy="42799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B2D12AD-943E-0142-A3C2-0AD2366EA0BD}"/>
              </a:ext>
            </a:extLst>
          </p:cNvPr>
          <p:cNvCxnSpPr>
            <a:cxnSpLocks/>
          </p:cNvCxnSpPr>
          <p:nvPr/>
        </p:nvCxnSpPr>
        <p:spPr>
          <a:xfrm>
            <a:off x="5004262" y="3275215"/>
            <a:ext cx="2327563" cy="14131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02D14614-88D9-E746-984F-3525E3A5CD36}"/>
              </a:ext>
            </a:extLst>
          </p:cNvPr>
          <p:cNvCxnSpPr>
            <a:cxnSpLocks/>
          </p:cNvCxnSpPr>
          <p:nvPr/>
        </p:nvCxnSpPr>
        <p:spPr>
          <a:xfrm>
            <a:off x="7467600" y="3354185"/>
            <a:ext cx="2327563" cy="141316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C734F05A-9A7F-1540-9389-46E59AAB6635}"/>
              </a:ext>
            </a:extLst>
          </p:cNvPr>
          <p:cNvCxnSpPr>
            <a:cxnSpLocks/>
          </p:cNvCxnSpPr>
          <p:nvPr/>
        </p:nvCxnSpPr>
        <p:spPr>
          <a:xfrm flipH="1">
            <a:off x="2144684" y="3412375"/>
            <a:ext cx="7158090" cy="135497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5F2BA4-38EE-AC43-8FEA-6670CC4B57B0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17541A-A71B-564C-86E5-19E08461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8" y="968329"/>
            <a:ext cx="8654084" cy="39703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 smtClean="0">
                <a:solidFill>
                  <a:srgbClr val="FF0000"/>
                </a:solidFill>
              </a:rPr>
              <a:t>1</a:t>
            </a:r>
            <a:r>
              <a:rPr lang="en-US" sz="3600" smtClean="0">
                <a:solidFill>
                  <a:srgbClr val="FF0000"/>
                </a:solidFill>
              </a:rPr>
              <a:t>3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1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3C4972A-7D09-8D47-B64F-8B0EF5D7FF7A}"/>
              </a:ext>
            </a:extLst>
          </p:cNvPr>
          <p:cNvGrpSpPr/>
          <p:nvPr/>
        </p:nvGrpSpPr>
        <p:grpSpPr>
          <a:xfrm>
            <a:off x="1544512" y="1766521"/>
            <a:ext cx="6757052" cy="630790"/>
            <a:chOff x="1544512" y="1766521"/>
            <a:chExt cx="6757052" cy="6307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DEF1A76-EE40-6C44-96B2-87F3B84C82A4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F83B6D7-E2CA-EA4E-903E-CC4030F2647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5  =  10  +           = 	</a:t>
                </a:r>
                <a:endParaRPr lang="x-none" sz="2800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xmlns="" id="{20C0F89F-19C3-344D-9546-C9F521129532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DD6C7000-A49E-2B4F-976D-780EADC735EF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7 + 5</a:t>
            </a:r>
            <a:endParaRPr lang="x-none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xmlns="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12C307-6C50-8A42-BB86-76BD5B28DDF5}"/>
              </a:ext>
            </a:extLst>
          </p:cNvPr>
          <p:cNvGrpSpPr/>
          <p:nvPr/>
        </p:nvGrpSpPr>
        <p:grpSpPr>
          <a:xfrm>
            <a:off x="2043639" y="2294328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9106485-3603-4E47-BCC3-036ECFFB9283}"/>
              </a:ext>
            </a:extLst>
          </p:cNvPr>
          <p:cNvSpPr/>
          <p:nvPr/>
        </p:nvSpPr>
        <p:spPr>
          <a:xfrm>
            <a:off x="1544512" y="268064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9C6A36D-CBCA-7346-8D3D-EDF811E48E29}"/>
              </a:ext>
            </a:extLst>
          </p:cNvPr>
          <p:cNvSpPr/>
          <p:nvPr/>
        </p:nvSpPr>
        <p:spPr>
          <a:xfrm>
            <a:off x="2897449" y="267830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C88336BD-7539-6A47-96DE-E4376A55111B}"/>
              </a:ext>
            </a:extLst>
          </p:cNvPr>
          <p:cNvSpPr/>
          <p:nvPr/>
        </p:nvSpPr>
        <p:spPr>
          <a:xfrm>
            <a:off x="4176572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15F1CA7C-11D9-EE47-B2AC-D184405F1705}"/>
              </a:ext>
            </a:extLst>
          </p:cNvPr>
          <p:cNvSpPr/>
          <p:nvPr/>
        </p:nvSpPr>
        <p:spPr>
          <a:xfrm>
            <a:off x="5475894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3A45709D-96E2-A54D-8BA6-295323F18671}"/>
              </a:ext>
            </a:extLst>
          </p:cNvPr>
          <p:cNvSpPr/>
          <p:nvPr/>
        </p:nvSpPr>
        <p:spPr>
          <a:xfrm>
            <a:off x="2892827" y="267622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68C0A366-E2A7-BF41-A295-1929F08EE0D3}"/>
              </a:ext>
            </a:extLst>
          </p:cNvPr>
          <p:cNvGrpSpPr/>
          <p:nvPr/>
        </p:nvGrpSpPr>
        <p:grpSpPr>
          <a:xfrm>
            <a:off x="1544512" y="4470401"/>
            <a:ext cx="6757052" cy="630790"/>
            <a:chOff x="1544512" y="1766521"/>
            <a:chExt cx="6757052" cy="6307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FF9A9ECC-5641-C049-B667-E1AE346972CA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7DC14DD2-4626-1245-B544-FC7913500CC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6  =  10  +           = 	</a:t>
                </a:r>
                <a:endParaRPr lang="x-none" sz="2800" dirty="0"/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xmlns="" id="{67452E4B-83D7-7B42-8C4D-3FB54C4F820D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4CC4C014-4287-D84B-90B4-AD42BD6FBD39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759B5B8-5DB7-EB4C-B504-D009E3DDAE2A}"/>
              </a:ext>
            </a:extLst>
          </p:cNvPr>
          <p:cNvSpPr txBox="1"/>
          <p:nvPr/>
        </p:nvSpPr>
        <p:spPr>
          <a:xfrm>
            <a:off x="1544512" y="365778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7 + 6</a:t>
            </a:r>
            <a:endParaRPr lang="x-none" sz="28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FE3D2DD3-0320-6C4E-A821-D11E48EC7409}"/>
              </a:ext>
            </a:extLst>
          </p:cNvPr>
          <p:cNvGrpSpPr/>
          <p:nvPr/>
        </p:nvGrpSpPr>
        <p:grpSpPr>
          <a:xfrm>
            <a:off x="2043639" y="4998208"/>
            <a:ext cx="972405" cy="421106"/>
            <a:chOff x="3435485" y="2273968"/>
            <a:chExt cx="636736" cy="4211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655462AA-42FB-FA45-980A-4A931A16F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0AE19E6D-DB20-564B-B922-8196C97D31F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74427476-357B-AE41-AE05-E34E12CBCCFE}"/>
              </a:ext>
            </a:extLst>
          </p:cNvPr>
          <p:cNvSpPr/>
          <p:nvPr/>
        </p:nvSpPr>
        <p:spPr>
          <a:xfrm>
            <a:off x="1544512" y="53845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7360370-F51D-FF42-A8ED-27E6DEB7C8EF}"/>
              </a:ext>
            </a:extLst>
          </p:cNvPr>
          <p:cNvSpPr/>
          <p:nvPr/>
        </p:nvSpPr>
        <p:spPr>
          <a:xfrm>
            <a:off x="2897449" y="538218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44E42A94-D2CC-A84E-87B6-56AB6CAE6CD1}"/>
              </a:ext>
            </a:extLst>
          </p:cNvPr>
          <p:cNvSpPr/>
          <p:nvPr/>
        </p:nvSpPr>
        <p:spPr>
          <a:xfrm>
            <a:off x="4176572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204652D7-5706-BD40-B670-F1326BEE3D4D}"/>
              </a:ext>
            </a:extLst>
          </p:cNvPr>
          <p:cNvSpPr/>
          <p:nvPr/>
        </p:nvSpPr>
        <p:spPr>
          <a:xfrm>
            <a:off x="5475894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68BCE5BE-967D-3D4F-A896-CB3D7E8498A5}"/>
              </a:ext>
            </a:extLst>
          </p:cNvPr>
          <p:cNvSpPr/>
          <p:nvPr/>
        </p:nvSpPr>
        <p:spPr>
          <a:xfrm>
            <a:off x="2892827" y="538010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22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47010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B2E4013-93AE-D546-A563-ACFA8EC6C03C}"/>
              </a:ext>
            </a:extLst>
          </p:cNvPr>
          <p:cNvGrpSpPr/>
          <p:nvPr/>
        </p:nvGrpSpPr>
        <p:grpSpPr>
          <a:xfrm>
            <a:off x="8124102" y="3429000"/>
            <a:ext cx="3223348" cy="3026651"/>
            <a:chOff x="3552092" y="1143000"/>
            <a:chExt cx="5052158" cy="4572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B6B3A11-1282-4141-9809-42D428B5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750" y="1143000"/>
              <a:ext cx="5016500" cy="457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37C05F4-FB70-584A-A081-81E94FD50A7E}"/>
                </a:ext>
              </a:extLst>
            </p:cNvPr>
            <p:cNvSpPr/>
            <p:nvPr/>
          </p:nvSpPr>
          <p:spPr>
            <a:xfrm>
              <a:off x="3552092" y="1154998"/>
              <a:ext cx="1512277" cy="1500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8D16A49-5AAE-224A-B9A3-7476B477087C}"/>
              </a:ext>
            </a:extLst>
          </p:cNvPr>
          <p:cNvSpPr txBox="1"/>
          <p:nvPr/>
        </p:nvSpPr>
        <p:spPr>
          <a:xfrm>
            <a:off x="1066642" y="3222286"/>
            <a:ext cx="907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Mai tách 14 que tính thành hai nhóm. Em hãy tìm số que tính ở nhóm 2 trong bảng sau: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D33E8453-5E06-2545-B577-AB33E837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13229"/>
              </p:ext>
            </p:extLst>
          </p:nvPr>
        </p:nvGraphicFramePr>
        <p:xfrm>
          <a:off x="1162281" y="4205862"/>
          <a:ext cx="5937250" cy="210025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xmlns="" val="4224642784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xmlns="" val="639987107"/>
                    </a:ext>
                  </a:extLst>
                </a:gridCol>
              </a:tblGrid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Nhóm</a:t>
                      </a:r>
                      <a:r>
                        <a:rPr lang="en-US" sz="2400" dirty="0">
                          <a:effectLst/>
                        </a:rPr>
                        <a:t> 1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Nhóm 2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8230587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10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857477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9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15543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8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1091680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7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188857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F6C93DF-7408-4847-B0BE-6D03B24FF937}"/>
              </a:ext>
            </a:extLst>
          </p:cNvPr>
          <p:cNvSpPr txBox="1"/>
          <p:nvPr/>
        </p:nvSpPr>
        <p:spPr>
          <a:xfrm>
            <a:off x="5213025" y="5024702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F106A2D-F873-274A-BD99-BAF9E5A8F8F8}"/>
              </a:ext>
            </a:extLst>
          </p:cNvPr>
          <p:cNvSpPr txBox="1"/>
          <p:nvPr/>
        </p:nvSpPr>
        <p:spPr>
          <a:xfrm>
            <a:off x="5223217" y="5434349"/>
            <a:ext cx="7509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C12F665-3816-8945-8F60-E3A51CA37EFC}"/>
              </a:ext>
            </a:extLst>
          </p:cNvPr>
          <p:cNvSpPr txBox="1"/>
          <p:nvPr/>
        </p:nvSpPr>
        <p:spPr>
          <a:xfrm>
            <a:off x="5223217" y="5843996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806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35" grpId="0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78549FA-7ECB-B548-AEA1-BEA77103DFEB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52500BA0-74AB-6341-BC4B-420BF0E9772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EB026E1-0A0E-1642-8532-9B8F2D634D8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6CC93B3-2AF5-7C43-813A-98C2E1FB9FE4}"/>
              </a:ext>
            </a:extLst>
          </p:cNvPr>
          <p:cNvGrpSpPr/>
          <p:nvPr/>
        </p:nvGrpSpPr>
        <p:grpSpPr>
          <a:xfrm>
            <a:off x="1431525" y="1347928"/>
            <a:ext cx="2629671" cy="630790"/>
            <a:chOff x="2801857" y="1764259"/>
            <a:chExt cx="2629671" cy="6307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2E518DA-5AA3-3840-ABD4-CC0E636A6DFE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7  =   	</a:t>
              </a:r>
              <a:endParaRPr lang="x-none" sz="28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DFA5AFAA-AC94-F045-B466-0B6A58FEB096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7447A0D-1CF3-184E-91F1-2B863BBBC58B}"/>
              </a:ext>
            </a:extLst>
          </p:cNvPr>
          <p:cNvSpPr txBox="1"/>
          <p:nvPr/>
        </p:nvSpPr>
        <p:spPr>
          <a:xfrm>
            <a:off x="1431525" y="520949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8 + 7</a:t>
            </a:r>
            <a:endParaRPr lang="x-none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CA3DD79-4DFF-5842-B275-B3E90D0E908E}"/>
              </a:ext>
            </a:extLst>
          </p:cNvPr>
          <p:cNvGrpSpPr/>
          <p:nvPr/>
        </p:nvGrpSpPr>
        <p:grpSpPr>
          <a:xfrm>
            <a:off x="1930652" y="1861371"/>
            <a:ext cx="972405" cy="421106"/>
            <a:chOff x="3435485" y="2273968"/>
            <a:chExt cx="636736" cy="42110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C43F38A6-8FAE-E243-BC78-5864E8445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DC430C28-DEAD-004A-AC6D-30EE6EA738B6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3E5858B-A8C9-EB49-BF32-A57A5A143CF0}"/>
              </a:ext>
            </a:extLst>
          </p:cNvPr>
          <p:cNvSpPr/>
          <p:nvPr/>
        </p:nvSpPr>
        <p:spPr>
          <a:xfrm>
            <a:off x="14315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4C792119-73F7-1047-9AEB-FC65D4A9A6C0}"/>
              </a:ext>
            </a:extLst>
          </p:cNvPr>
          <p:cNvSpPr/>
          <p:nvPr/>
        </p:nvSpPr>
        <p:spPr>
          <a:xfrm>
            <a:off x="27844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04FF0FE4-A812-D548-99EF-64AD131B7523}"/>
              </a:ext>
            </a:extLst>
          </p:cNvPr>
          <p:cNvSpPr/>
          <p:nvPr/>
        </p:nvSpPr>
        <p:spPr>
          <a:xfrm>
            <a:off x="32278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999D6E96-C64D-6841-BE97-962F0C43D4F1}"/>
              </a:ext>
            </a:extLst>
          </p:cNvPr>
          <p:cNvSpPr/>
          <p:nvPr/>
        </p:nvSpPr>
        <p:spPr>
          <a:xfrm>
            <a:off x="27798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BDB8789-1561-B84B-A7D1-B7EF7B86FC16}"/>
              </a:ext>
            </a:extLst>
          </p:cNvPr>
          <p:cNvSpPr txBox="1"/>
          <p:nvPr/>
        </p:nvSpPr>
        <p:spPr>
          <a:xfrm>
            <a:off x="6460725" y="520949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8 + 5</a:t>
            </a:r>
            <a:endParaRPr lang="x-none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257A7902-D545-1E43-BE9C-A07E2AA0FD84}"/>
              </a:ext>
            </a:extLst>
          </p:cNvPr>
          <p:cNvGrpSpPr/>
          <p:nvPr/>
        </p:nvGrpSpPr>
        <p:grpSpPr>
          <a:xfrm>
            <a:off x="6460725" y="1347928"/>
            <a:ext cx="2629671" cy="630790"/>
            <a:chOff x="2801857" y="1764259"/>
            <a:chExt cx="2629671" cy="630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14DE3925-0D8B-7248-8AFB-414836969ADF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5  =   	</a:t>
              </a:r>
              <a:endParaRPr lang="x-none" sz="2800" dirty="0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xmlns="" id="{2E319838-C05D-754A-8BF8-56A94512F7B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9676FBC4-B606-AB46-8EFA-8A8EE0636933}"/>
              </a:ext>
            </a:extLst>
          </p:cNvPr>
          <p:cNvGrpSpPr/>
          <p:nvPr/>
        </p:nvGrpSpPr>
        <p:grpSpPr>
          <a:xfrm>
            <a:off x="6959852" y="1861371"/>
            <a:ext cx="972405" cy="421106"/>
            <a:chOff x="3435485" y="2273968"/>
            <a:chExt cx="636736" cy="42110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9C77CCF0-BBE0-6D4F-9FE3-97B483AE9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D1710691-649C-184A-857A-68DCB0CBC9C3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E808E744-1AEB-2546-8651-A83B3F0DA8E3}"/>
              </a:ext>
            </a:extLst>
          </p:cNvPr>
          <p:cNvSpPr/>
          <p:nvPr/>
        </p:nvSpPr>
        <p:spPr>
          <a:xfrm>
            <a:off x="64607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AC8E7B2C-BD41-5043-8F3D-2832F847C281}"/>
              </a:ext>
            </a:extLst>
          </p:cNvPr>
          <p:cNvSpPr/>
          <p:nvPr/>
        </p:nvSpPr>
        <p:spPr>
          <a:xfrm>
            <a:off x="78136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xmlns="" id="{0D829551-0858-D349-B8D9-FE5699BC0E2F}"/>
              </a:ext>
            </a:extLst>
          </p:cNvPr>
          <p:cNvSpPr/>
          <p:nvPr/>
        </p:nvSpPr>
        <p:spPr>
          <a:xfrm>
            <a:off x="82570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24E0A0C3-1627-7B44-9AB1-048C3D51A47E}"/>
              </a:ext>
            </a:extLst>
          </p:cNvPr>
          <p:cNvSpPr/>
          <p:nvPr/>
        </p:nvSpPr>
        <p:spPr>
          <a:xfrm>
            <a:off x="78090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31A0A3FA-DB1C-DF4D-BD82-F4F151CD337B}"/>
              </a:ext>
            </a:extLst>
          </p:cNvPr>
          <p:cNvGrpSpPr/>
          <p:nvPr/>
        </p:nvGrpSpPr>
        <p:grpSpPr>
          <a:xfrm>
            <a:off x="1431525" y="4180487"/>
            <a:ext cx="2629671" cy="630790"/>
            <a:chOff x="2801857" y="1764259"/>
            <a:chExt cx="2629671" cy="63079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24DB7B4A-3671-F746-9217-2387A48246AD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8  =   	</a:t>
              </a:r>
              <a:endParaRPr lang="x-none" sz="2800" dirty="0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xmlns="" id="{7344978F-DF9A-5F4E-AD68-D1FD10BCACD1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9FCE7BA-321F-7340-A999-537FEDB4FCA0}"/>
              </a:ext>
            </a:extLst>
          </p:cNvPr>
          <p:cNvSpPr txBox="1"/>
          <p:nvPr/>
        </p:nvSpPr>
        <p:spPr>
          <a:xfrm>
            <a:off x="1431525" y="3353508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Tính</a:t>
            </a:r>
            <a:r>
              <a:rPr lang="en-US" sz="2800" dirty="0"/>
              <a:t> 8 + 8</a:t>
            </a:r>
            <a:endParaRPr lang="x-none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7540A9BC-67DB-A146-B05A-6FE6773358CC}"/>
              </a:ext>
            </a:extLst>
          </p:cNvPr>
          <p:cNvGrpSpPr/>
          <p:nvPr/>
        </p:nvGrpSpPr>
        <p:grpSpPr>
          <a:xfrm>
            <a:off x="1930652" y="4693930"/>
            <a:ext cx="972405" cy="421106"/>
            <a:chOff x="3435485" y="2273968"/>
            <a:chExt cx="636736" cy="42110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D248BF47-989F-7541-95A2-4766061B9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615AF2F0-3210-BB48-9A84-C8EF363B47B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98A2F7A5-4E85-B248-9068-7AD8BCEE8844}"/>
              </a:ext>
            </a:extLst>
          </p:cNvPr>
          <p:cNvSpPr/>
          <p:nvPr/>
        </p:nvSpPr>
        <p:spPr>
          <a:xfrm>
            <a:off x="14315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B793D1B9-C4E3-4C4B-B7B1-E2DA5F6B7D37}"/>
              </a:ext>
            </a:extLst>
          </p:cNvPr>
          <p:cNvSpPr/>
          <p:nvPr/>
        </p:nvSpPr>
        <p:spPr>
          <a:xfrm>
            <a:off x="27844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6DCC44FD-1604-3747-98EA-098652CF11A2}"/>
              </a:ext>
            </a:extLst>
          </p:cNvPr>
          <p:cNvSpPr/>
          <p:nvPr/>
        </p:nvSpPr>
        <p:spPr>
          <a:xfrm>
            <a:off x="32278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BB731B27-74F8-6A4B-9D40-DB36DCEF55E1}"/>
              </a:ext>
            </a:extLst>
          </p:cNvPr>
          <p:cNvSpPr/>
          <p:nvPr/>
        </p:nvSpPr>
        <p:spPr>
          <a:xfrm>
            <a:off x="2787097" y="508308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8C0C89A3-810D-CA41-AE73-02970E5DD8D2}"/>
              </a:ext>
            </a:extLst>
          </p:cNvPr>
          <p:cNvSpPr txBox="1"/>
          <p:nvPr/>
        </p:nvSpPr>
        <p:spPr>
          <a:xfrm>
            <a:off x="6460725" y="3353508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</a:t>
            </a:r>
            <a:r>
              <a:rPr lang="en-US" sz="2800" dirty="0" err="1"/>
              <a:t>Tính</a:t>
            </a:r>
            <a:r>
              <a:rPr lang="en-US" sz="2800" dirty="0"/>
              <a:t> 6 + 5</a:t>
            </a:r>
            <a:endParaRPr lang="x-none" sz="2800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0E174451-DC84-3542-A112-E19A3F70D598}"/>
              </a:ext>
            </a:extLst>
          </p:cNvPr>
          <p:cNvGrpSpPr/>
          <p:nvPr/>
        </p:nvGrpSpPr>
        <p:grpSpPr>
          <a:xfrm>
            <a:off x="6460725" y="4180487"/>
            <a:ext cx="2629671" cy="630790"/>
            <a:chOff x="2801857" y="1764259"/>
            <a:chExt cx="2629671" cy="6307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6083F59A-DE26-3A40-B4F5-764A59B202F7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6  +  5  =   	</a:t>
              </a:r>
              <a:endParaRPr lang="x-none" sz="2800" dirty="0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xmlns="" id="{5D22CF5B-4DC7-1C4C-80F5-55DEB74782D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96C466D2-8CA2-6144-99A0-4E5A0091790F}"/>
              </a:ext>
            </a:extLst>
          </p:cNvPr>
          <p:cNvGrpSpPr/>
          <p:nvPr/>
        </p:nvGrpSpPr>
        <p:grpSpPr>
          <a:xfrm>
            <a:off x="6959852" y="4693930"/>
            <a:ext cx="972405" cy="421106"/>
            <a:chOff x="3435485" y="2273968"/>
            <a:chExt cx="636736" cy="42110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31B475CA-0A42-4641-9309-CDB496D52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9B72E9E1-E08F-2543-912F-7BB082BEBE37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43388EA9-7995-B046-8A9B-6C148133F4E6}"/>
              </a:ext>
            </a:extLst>
          </p:cNvPr>
          <p:cNvSpPr/>
          <p:nvPr/>
        </p:nvSpPr>
        <p:spPr>
          <a:xfrm>
            <a:off x="64607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F2F203F3-4B0C-0647-B9B4-550ACF7C553E}"/>
              </a:ext>
            </a:extLst>
          </p:cNvPr>
          <p:cNvSpPr/>
          <p:nvPr/>
        </p:nvSpPr>
        <p:spPr>
          <a:xfrm>
            <a:off x="78136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xmlns="" id="{25784FE7-6AF5-DC47-AF19-C6A3ED16EF17}"/>
              </a:ext>
            </a:extLst>
          </p:cNvPr>
          <p:cNvSpPr/>
          <p:nvPr/>
        </p:nvSpPr>
        <p:spPr>
          <a:xfrm>
            <a:off x="82570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927EDEC7-4759-F048-BBD9-4922B2744568}"/>
              </a:ext>
            </a:extLst>
          </p:cNvPr>
          <p:cNvSpPr/>
          <p:nvPr/>
        </p:nvSpPr>
        <p:spPr>
          <a:xfrm>
            <a:off x="7814902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2C3B38FF-FA11-8D4B-B6DF-C718E55797BF}"/>
              </a:ext>
            </a:extLst>
          </p:cNvPr>
          <p:cNvSpPr/>
          <p:nvPr/>
        </p:nvSpPr>
        <p:spPr>
          <a:xfrm>
            <a:off x="1424733" y="507886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EC465D03-D988-F248-BDCE-2CF610F77515}"/>
              </a:ext>
            </a:extLst>
          </p:cNvPr>
          <p:cNvSpPr/>
          <p:nvPr/>
        </p:nvSpPr>
        <p:spPr>
          <a:xfrm>
            <a:off x="6461461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33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B4CC552-1FF8-9C4B-83F1-0EE6B245D57F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84E1B08-E41B-5B41-A7BE-4274E612B44F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0DEC0D-2F01-DC44-9586-E65E35EF879C}"/>
              </a:ext>
            </a:extLst>
          </p:cNvPr>
          <p:cNvGrpSpPr/>
          <p:nvPr/>
        </p:nvGrpSpPr>
        <p:grpSpPr>
          <a:xfrm>
            <a:off x="849631" y="70732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42CC599B-96A4-F544-89B4-8E5AE23DD75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C3A99EC-1BB6-8B4B-A122-E2D968FD39C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90341F-3100-A648-B8A0-023EC8FA58D2}"/>
              </a:ext>
            </a:extLst>
          </p:cNvPr>
          <p:cNvSpPr txBox="1"/>
          <p:nvPr/>
        </p:nvSpPr>
        <p:spPr>
          <a:xfrm>
            <a:off x="1509826" y="932437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5135BC9-2D38-5F4F-BF4D-088A1C253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81914"/>
              </p:ext>
            </p:extLst>
          </p:nvPr>
        </p:nvGraphicFramePr>
        <p:xfrm>
          <a:off x="1004673" y="2276697"/>
          <a:ext cx="9574535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117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205641208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340862067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127120452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267783570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xmlns="" val="2946917561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x-none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x-non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x-none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688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0717E7-12D9-064B-BD17-8A6DE853013A}"/>
              </a:ext>
            </a:extLst>
          </p:cNvPr>
          <p:cNvSpPr txBox="1"/>
          <p:nvPr/>
        </p:nvSpPr>
        <p:spPr>
          <a:xfrm>
            <a:off x="3822638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3D14F2-D240-874F-8ECF-D5B56667507F}"/>
              </a:ext>
            </a:extLst>
          </p:cNvPr>
          <p:cNvSpPr txBox="1"/>
          <p:nvPr/>
        </p:nvSpPr>
        <p:spPr>
          <a:xfrm>
            <a:off x="4945074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85958C-9CCB-9949-8E21-0F44AE79701A}"/>
              </a:ext>
            </a:extLst>
          </p:cNvPr>
          <p:cNvSpPr txBox="1"/>
          <p:nvPr/>
        </p:nvSpPr>
        <p:spPr>
          <a:xfrm>
            <a:off x="6127832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767A7A-A69A-434E-9FD5-55884CDE44FD}"/>
              </a:ext>
            </a:extLst>
          </p:cNvPr>
          <p:cNvSpPr txBox="1"/>
          <p:nvPr/>
        </p:nvSpPr>
        <p:spPr>
          <a:xfrm>
            <a:off x="7306586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BF9F8C-4485-D947-B754-D76F4F8332FD}"/>
              </a:ext>
            </a:extLst>
          </p:cNvPr>
          <p:cNvSpPr txBox="1"/>
          <p:nvPr/>
        </p:nvSpPr>
        <p:spPr>
          <a:xfrm>
            <a:off x="9638472" y="38956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989E907-CF64-9342-94D4-DEFB680F44A8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34F1CBE-11F4-9C4F-ABAB-F5567FA322E1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D5DE747-963E-3145-A3BC-64F920621476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038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5" y="412124"/>
            <a:ext cx="7564192" cy="55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21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E98C1D-7EDB-7D4A-A68F-8F6924D7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38" y="2147008"/>
            <a:ext cx="6868323" cy="31882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4CA672B-C45E-7143-B607-947E9D0C213F}"/>
              </a:ext>
            </a:extLst>
          </p:cNvPr>
          <p:cNvGrpSpPr/>
          <p:nvPr/>
        </p:nvGrpSpPr>
        <p:grpSpPr>
          <a:xfrm>
            <a:off x="770113" y="27600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B10144A0-629E-AB41-AAF3-EF113EBF4A6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06D3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9474789-F062-3F4B-8555-19C34566E68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7DF36B-DC0C-2B42-B409-82D2F5C5C770}"/>
              </a:ext>
            </a:extLst>
          </p:cNvPr>
          <p:cNvSpPr txBox="1"/>
          <p:nvPr/>
        </p:nvSpPr>
        <p:spPr>
          <a:xfrm>
            <a:off x="1430308" y="501116"/>
            <a:ext cx="9549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Để giúp đỡ các bạn học sinh ở vùng khó khăn, lớp em đã quyên góp được 8 thùng quần áo và 5 thùng sách vở. 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vi-VN" sz="2800" dirty="0" smtClean="0"/>
              <a:t>Hỏi </a:t>
            </a:r>
            <a:r>
              <a:rPr lang="vi-VN" sz="2800" dirty="0"/>
              <a:t>cả quần áo và sách vở, lớp em đã quyên góp được bao nhiêu thùng?</a:t>
            </a:r>
            <a:endParaRPr lang="x-none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D92137D-284F-5841-B758-93AE94003277}"/>
              </a:ext>
            </a:extLst>
          </p:cNvPr>
          <p:cNvGrpSpPr/>
          <p:nvPr/>
        </p:nvGrpSpPr>
        <p:grpSpPr>
          <a:xfrm>
            <a:off x="4326955" y="538275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3C874AB-CE37-594A-A620-F03AF3DE6FE6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E3D886AF-698D-114D-8AF4-A536D91658A1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F40285E1-421F-6F47-A82B-2448A79A2264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670A566C-BECA-C14D-8645-4B11D0A078DD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03DB54B0-E3C7-6E4E-ABB9-EF120BF8E1E1}"/>
              </a:ext>
            </a:extLst>
          </p:cNvPr>
          <p:cNvSpPr/>
          <p:nvPr/>
        </p:nvSpPr>
        <p:spPr>
          <a:xfrm>
            <a:off x="4327498" y="560886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EFABAE26-984F-7642-BD9E-A8939CA19270}"/>
              </a:ext>
            </a:extLst>
          </p:cNvPr>
          <p:cNvSpPr/>
          <p:nvPr/>
        </p:nvSpPr>
        <p:spPr>
          <a:xfrm>
            <a:off x="5581363" y="560724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AA9035BB-39B0-9647-83D7-725AE775C5E4}"/>
              </a:ext>
            </a:extLst>
          </p:cNvPr>
          <p:cNvSpPr/>
          <p:nvPr/>
        </p:nvSpPr>
        <p:spPr>
          <a:xfrm>
            <a:off x="6940854" y="558407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7584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3e54ede309f00979a330bb669ea4ad-0.png"/>
          <p:cNvPicPr>
            <a:picLocks noChangeAspect="1"/>
          </p:cNvPicPr>
          <p:nvPr/>
        </p:nvPicPr>
        <p:blipFill>
          <a:blip r:embed="rId2"/>
          <a:srcRect r="2581" b="44444"/>
          <a:stretch>
            <a:fillRect/>
          </a:stretch>
        </p:blipFill>
        <p:spPr>
          <a:xfrm>
            <a:off x="1524000" y="0"/>
            <a:ext cx="8686800" cy="68587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>
            <a:off x="-1067595" y="3733006"/>
            <a:ext cx="6705600" cy="1588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0DAB1E-7B36-409F-B70E-C83C2ED9C932}"/>
              </a:ext>
            </a:extLst>
          </p:cNvPr>
          <p:cNvSpPr txBox="1"/>
          <p:nvPr/>
        </p:nvSpPr>
        <p:spPr>
          <a:xfrm>
            <a:off x="2690880" y="587993"/>
            <a:ext cx="4842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HP001 4 hàng" panose="020B0603050302020204" pitchFamily="34" charset="0"/>
              </a:rPr>
              <a:t>Thứ tư ngày 29 tháng 9 năm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4688C7C-B5FD-46E4-9318-4AA60FE6DDBC}"/>
              </a:ext>
            </a:extLst>
          </p:cNvPr>
          <p:cNvSpPr/>
          <p:nvPr/>
        </p:nvSpPr>
        <p:spPr>
          <a:xfrm>
            <a:off x="4443967" y="1026272"/>
            <a:ext cx="2313776" cy="57392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latin typeface="HP001 4 hàng" pitchFamily="34" charset="0"/>
              </a:rPr>
              <a:t> Toán </a:t>
            </a:r>
          </a:p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latin typeface="HP001 4 hàng" pitchFamily="34" charset="0"/>
              </a:rPr>
              <a:t>               </a:t>
            </a:r>
          </a:p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latin typeface="HP001 4 hàng" pitchFamily="34" charset="0"/>
              </a:rPr>
              <a:t> 			 </a:t>
            </a:r>
          </a:p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latin typeface="HP001 4 hàng" pitchFamily="34" charset="0"/>
              </a:rPr>
              <a:t> 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18EFE9C-CDDA-42AF-B0B6-0E748B490B0D}"/>
              </a:ext>
            </a:extLst>
          </p:cNvPr>
          <p:cNvSpPr/>
          <p:nvPr/>
        </p:nvSpPr>
        <p:spPr>
          <a:xfrm>
            <a:off x="4079545" y="1433130"/>
            <a:ext cx="5332985" cy="58901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latin typeface="HP001 4 hàng" pitchFamily="34" charset="0"/>
              </a:rPr>
              <a:t>Luyện tập</a:t>
            </a:r>
          </a:p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latin typeface="HP001 4 hàng" pitchFamily="34" charset="0"/>
              </a:rPr>
              <a:t>               </a:t>
            </a:r>
          </a:p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latin typeface="HP001 4 hàng" pitchFamily="34" charset="0"/>
              </a:rPr>
              <a:t> 			 </a:t>
            </a:r>
          </a:p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latin typeface="HP001 4 hàng" pitchFamily="34" charset="0"/>
              </a:rPr>
              <a:t>         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72A7ECF-F051-4777-BAA3-65682343F96E}"/>
              </a:ext>
            </a:extLst>
          </p:cNvPr>
          <p:cNvSpPr/>
          <p:nvPr/>
        </p:nvSpPr>
        <p:spPr>
          <a:xfrm>
            <a:off x="3148082" y="1875456"/>
            <a:ext cx="7451830" cy="56984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latin typeface="HP001 4 hàng" pitchFamily="34" charset="0"/>
              </a:rPr>
              <a:t>Bài 5</a:t>
            </a:r>
          </a:p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latin typeface="HP001 4 hàng" pitchFamily="34" charset="0"/>
              </a:rPr>
              <a:t>               </a:t>
            </a:r>
          </a:p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latin typeface="HP001 4 hàng" pitchFamily="34" charset="0"/>
              </a:rPr>
              <a:t> 			 </a:t>
            </a:r>
          </a:p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latin typeface="HP001 4 hàng" pitchFamily="34" charset="0"/>
              </a:rPr>
              <a:t>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64101" y="2299217"/>
            <a:ext cx="1218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HP001 4 hàng" panose="020B0603050302020204" pitchFamily="34" charset="0"/>
              </a:rPr>
              <a:t>Bài giải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3104" y="2721593"/>
            <a:ext cx="58336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HP001 4 hàng" panose="020B0603050302020204" pitchFamily="34" charset="0"/>
              </a:rPr>
              <a:t>Lớp em đã quyên góp được tất cả số thùng là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3160221"/>
            <a:ext cx="26901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HP001 4 hàng" panose="020B0603050302020204" pitchFamily="34" charset="0"/>
              </a:rPr>
              <a:t>8 + 5 = 13 ( thùng)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3587414"/>
            <a:ext cx="2428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HP001 4 hàng" panose="020B0603050302020204" pitchFamily="34" charset="0"/>
              </a:rPr>
              <a:t>Đáp số : 13 thùng</a:t>
            </a:r>
          </a:p>
        </p:txBody>
      </p:sp>
    </p:spTree>
    <p:extLst>
      <p:ext uri="{BB962C8B-B14F-4D97-AF65-F5344CB8AC3E}">
        <p14:creationId xmlns:p14="http://schemas.microsoft.com/office/powerpoint/2010/main" val="3878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6" y="257578"/>
            <a:ext cx="8195256" cy="58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97587"/>
              </p:ext>
            </p:extLst>
          </p:nvPr>
        </p:nvGraphicFramePr>
        <p:xfrm>
          <a:off x="1123943" y="149018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650799-A4F1-C546-AD3C-6B7192F85089}"/>
              </a:ext>
            </a:extLst>
          </p:cNvPr>
          <p:cNvSpPr txBox="1"/>
          <p:nvPr/>
        </p:nvSpPr>
        <p:spPr>
          <a:xfrm>
            <a:off x="4803671" y="287251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601706-A114-A540-963F-5DCE24DB7A06}"/>
              </a:ext>
            </a:extLst>
          </p:cNvPr>
          <p:cNvSpPr txBox="1"/>
          <p:nvPr/>
        </p:nvSpPr>
        <p:spPr>
          <a:xfrm>
            <a:off x="7363868" y="286349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526444-BD8D-7A41-99F6-D0D496C419F3}"/>
              </a:ext>
            </a:extLst>
          </p:cNvPr>
          <p:cNvSpPr txBox="1"/>
          <p:nvPr/>
        </p:nvSpPr>
        <p:spPr>
          <a:xfrm>
            <a:off x="8607565" y="287251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455096-F278-BF41-8442-B7AA122EB20C}"/>
              </a:ext>
            </a:extLst>
          </p:cNvPr>
          <p:cNvSpPr txBox="1"/>
          <p:nvPr/>
        </p:nvSpPr>
        <p:spPr>
          <a:xfrm>
            <a:off x="9909211" y="287538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5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8D16A49-5AAE-224A-B9A3-7476B477087C}"/>
              </a:ext>
            </a:extLst>
          </p:cNvPr>
          <p:cNvSpPr txBox="1"/>
          <p:nvPr/>
        </p:nvSpPr>
        <p:spPr>
          <a:xfrm>
            <a:off x="1066642" y="3557566"/>
            <a:ext cx="907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BD0EE7F-E743-4545-9C55-0238460A2CF5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DAEF6C-D763-9E47-833E-73FBAEB282B5}"/>
              </a:ext>
            </a:extLst>
          </p:cNvPr>
          <p:cNvSpPr/>
          <p:nvPr/>
        </p:nvSpPr>
        <p:spPr>
          <a:xfrm>
            <a:off x="1019427" y="867759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prstClr val="black"/>
                </a:solidFill>
              </a:rPr>
              <a:t>a) </a:t>
            </a:r>
            <a:endParaRPr lang="x-non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E3E947E-2AA2-A14F-96D3-6D6FF5EFE070}"/>
              </a:ext>
            </a:extLst>
          </p:cNvPr>
          <p:cNvGrpSpPr/>
          <p:nvPr/>
        </p:nvGrpSpPr>
        <p:grpSpPr>
          <a:xfrm>
            <a:off x="2047748" y="4235167"/>
            <a:ext cx="2423160" cy="2218029"/>
            <a:chOff x="2011680" y="4237622"/>
            <a:chExt cx="2423160" cy="221802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99E121E-8656-2A40-B169-2DC86FB32AD7}"/>
                </a:ext>
              </a:extLst>
            </p:cNvPr>
            <p:cNvSpPr/>
            <p:nvPr/>
          </p:nvSpPr>
          <p:spPr>
            <a:xfrm>
              <a:off x="201168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C1EA211-661F-FA48-BC17-6F3BF7FF79F6}"/>
                </a:ext>
              </a:extLst>
            </p:cNvPr>
            <p:cNvSpPr/>
            <p:nvPr/>
          </p:nvSpPr>
          <p:spPr>
            <a:xfrm>
              <a:off x="281940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48F0FFDB-B399-F04A-A4DC-3DA02131F9E2}"/>
                </a:ext>
              </a:extLst>
            </p:cNvPr>
            <p:cNvSpPr/>
            <p:nvPr/>
          </p:nvSpPr>
          <p:spPr>
            <a:xfrm>
              <a:off x="3627120" y="5634888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173FE875-EED4-374C-80B6-8233A780F5E3}"/>
                </a:ext>
              </a:extLst>
            </p:cNvPr>
            <p:cNvSpPr/>
            <p:nvPr/>
          </p:nvSpPr>
          <p:spPr>
            <a:xfrm>
              <a:off x="2415540" y="4947209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CE6DA3D-F067-2546-95F1-62963061F984}"/>
                </a:ext>
              </a:extLst>
            </p:cNvPr>
            <p:cNvSpPr/>
            <p:nvPr/>
          </p:nvSpPr>
          <p:spPr>
            <a:xfrm>
              <a:off x="3223260" y="494157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08BB9235-D61B-C145-A07A-241D16B16AF7}"/>
                </a:ext>
              </a:extLst>
            </p:cNvPr>
            <p:cNvSpPr/>
            <p:nvPr/>
          </p:nvSpPr>
          <p:spPr>
            <a:xfrm>
              <a:off x="2816352" y="423762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765CD17-A619-614F-BCD1-D053177D3C36}"/>
              </a:ext>
            </a:extLst>
          </p:cNvPr>
          <p:cNvGrpSpPr/>
          <p:nvPr/>
        </p:nvGrpSpPr>
        <p:grpSpPr>
          <a:xfrm>
            <a:off x="6829917" y="3527812"/>
            <a:ext cx="3230880" cy="2925384"/>
            <a:chOff x="6184405" y="3527812"/>
            <a:chExt cx="3230880" cy="2925384"/>
          </a:xfrm>
          <a:solidFill>
            <a:srgbClr val="F2D6C6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D28105D1-D5E6-3241-8221-E742F719EFDB}"/>
                </a:ext>
              </a:extLst>
            </p:cNvPr>
            <p:cNvGrpSpPr/>
            <p:nvPr/>
          </p:nvGrpSpPr>
          <p:grpSpPr>
            <a:xfrm>
              <a:off x="6184405" y="4232712"/>
              <a:ext cx="2423160" cy="2220484"/>
              <a:chOff x="2011680" y="4237622"/>
              <a:chExt cx="2423160" cy="2220484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F1FB17A0-367B-A341-A2D0-325F56B51B95}"/>
                  </a:ext>
                </a:extLst>
              </p:cNvPr>
              <p:cNvSpPr/>
              <p:nvPr/>
            </p:nvSpPr>
            <p:spPr>
              <a:xfrm>
                <a:off x="201168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C6472D1C-00C3-D046-92C9-A1C3AABD88A3}"/>
                  </a:ext>
                </a:extLst>
              </p:cNvPr>
              <p:cNvSpPr/>
              <p:nvPr/>
            </p:nvSpPr>
            <p:spPr>
              <a:xfrm>
                <a:off x="281940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D8DFFDAE-13AF-914C-BADD-35F4AC783C2D}"/>
                  </a:ext>
                </a:extLst>
              </p:cNvPr>
              <p:cNvSpPr/>
              <p:nvPr/>
            </p:nvSpPr>
            <p:spPr>
              <a:xfrm>
                <a:off x="3627120" y="5650386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B3221173-4E0F-CF40-9FD0-7F70B7A0F2C5}"/>
                  </a:ext>
                </a:extLst>
              </p:cNvPr>
              <p:cNvSpPr/>
              <p:nvPr/>
            </p:nvSpPr>
            <p:spPr>
              <a:xfrm>
                <a:off x="2415540" y="4947209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A33580C4-0DEE-224B-B531-3C5FCFDE6EFF}"/>
                  </a:ext>
                </a:extLst>
              </p:cNvPr>
              <p:cNvSpPr/>
              <p:nvPr/>
            </p:nvSpPr>
            <p:spPr>
              <a:xfrm>
                <a:off x="3223260" y="494157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36458B61-0B2C-7E4C-99EC-F520524EAF03}"/>
                  </a:ext>
                </a:extLst>
              </p:cNvPr>
              <p:cNvSpPr/>
              <p:nvPr/>
            </p:nvSpPr>
            <p:spPr>
              <a:xfrm>
                <a:off x="2816352" y="423762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E8AA7A12-80A1-D146-A10A-A4B047F8EED4}"/>
                </a:ext>
              </a:extLst>
            </p:cNvPr>
            <p:cNvSpPr/>
            <p:nvPr/>
          </p:nvSpPr>
          <p:spPr>
            <a:xfrm>
              <a:off x="8607565" y="5643021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EC08846B-AD82-CD45-B457-E446512C4CF3}"/>
                </a:ext>
              </a:extLst>
            </p:cNvPr>
            <p:cNvSpPr/>
            <p:nvPr/>
          </p:nvSpPr>
          <p:spPr>
            <a:xfrm>
              <a:off x="8206753" y="4944754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0E27A43C-31A2-4446-B729-C64694124210}"/>
                </a:ext>
              </a:extLst>
            </p:cNvPr>
            <p:cNvSpPr/>
            <p:nvPr/>
          </p:nvSpPr>
          <p:spPr>
            <a:xfrm>
              <a:off x="7815475" y="424403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E61420EA-69BB-684C-AB2E-E265FD44860C}"/>
                </a:ext>
              </a:extLst>
            </p:cNvPr>
            <p:cNvSpPr/>
            <p:nvPr/>
          </p:nvSpPr>
          <p:spPr>
            <a:xfrm>
              <a:off x="7408699" y="352781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BF7FD715-ABE1-0447-BD11-6664CBFFCFED}"/>
              </a:ext>
            </a:extLst>
          </p:cNvPr>
          <p:cNvSpPr/>
          <p:nvPr/>
        </p:nvSpPr>
        <p:spPr>
          <a:xfrm>
            <a:off x="2854117" y="4228476"/>
            <a:ext cx="807720" cy="807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B45D299C-AAE7-604B-8D2A-232960C6B90B}"/>
              </a:ext>
            </a:extLst>
          </p:cNvPr>
          <p:cNvSpPr/>
          <p:nvPr/>
        </p:nvSpPr>
        <p:spPr>
          <a:xfrm>
            <a:off x="8853843" y="4948539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0411E1C9-BAED-724A-A1E1-04DDB56A7B32}"/>
              </a:ext>
            </a:extLst>
          </p:cNvPr>
          <p:cNvSpPr/>
          <p:nvPr/>
        </p:nvSpPr>
        <p:spPr>
          <a:xfrm>
            <a:off x="7638841" y="423735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25ECD4DB-78DE-0347-A081-4E30CC46B487}"/>
              </a:ext>
            </a:extLst>
          </p:cNvPr>
          <p:cNvSpPr/>
          <p:nvPr/>
        </p:nvSpPr>
        <p:spPr>
          <a:xfrm>
            <a:off x="8456867" y="4240010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D06AED69-74BF-A741-B87B-C9787EA06C33}"/>
              </a:ext>
            </a:extLst>
          </p:cNvPr>
          <p:cNvSpPr/>
          <p:nvPr/>
        </p:nvSpPr>
        <p:spPr>
          <a:xfrm>
            <a:off x="8052514" y="351353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966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FF8928-A21A-464F-8663-EC01F46C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85" y="309817"/>
            <a:ext cx="9129288" cy="3633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CC6FC0-F39B-7049-8E73-5D437E51A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9" y="3771672"/>
            <a:ext cx="10285835" cy="2520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8B7129-27B4-CF43-A875-404E2D25F097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0C46642-A3B5-EB41-B2BC-E0576BD792D8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6307CAB3-2534-5248-B3EA-ECDE74EDDCB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162CB26-3745-5D4B-8313-DD07B7D414D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F528A6-5981-4F45-B538-2F8FDFF14CEF}"/>
              </a:ext>
            </a:extLst>
          </p:cNvPr>
          <p:cNvSpPr txBox="1"/>
          <p:nvPr/>
        </p:nvSpPr>
        <p:spPr>
          <a:xfrm>
            <a:off x="5090878" y="2051270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87FBC4-F316-144E-B6AD-E5774058B88E}"/>
              </a:ext>
            </a:extLst>
          </p:cNvPr>
          <p:cNvSpPr txBox="1"/>
          <p:nvPr/>
        </p:nvSpPr>
        <p:spPr>
          <a:xfrm>
            <a:off x="8823382" y="2082265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4B9156-64AC-1A43-8980-E90CE2595F34}"/>
              </a:ext>
            </a:extLst>
          </p:cNvPr>
          <p:cNvSpPr txBox="1"/>
          <p:nvPr/>
        </p:nvSpPr>
        <p:spPr>
          <a:xfrm>
            <a:off x="3801937" y="5210342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23C4FB-EB5F-BA4E-81DD-57F4EDC88E65}"/>
              </a:ext>
            </a:extLst>
          </p:cNvPr>
          <p:cNvSpPr txBox="1"/>
          <p:nvPr/>
        </p:nvSpPr>
        <p:spPr>
          <a:xfrm>
            <a:off x="6663183" y="5132850"/>
            <a:ext cx="771908" cy="584775"/>
          </a:xfrm>
          <a:prstGeom prst="rect">
            <a:avLst/>
          </a:prstGeom>
          <a:solidFill>
            <a:srgbClr val="FFED8E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7DA1FF-2279-334E-AC7B-D964689D35E2}"/>
              </a:ext>
            </a:extLst>
          </p:cNvPr>
          <p:cNvSpPr txBox="1"/>
          <p:nvPr/>
        </p:nvSpPr>
        <p:spPr>
          <a:xfrm>
            <a:off x="9452917" y="4781101"/>
            <a:ext cx="771908" cy="584775"/>
          </a:xfrm>
          <a:prstGeom prst="rect">
            <a:avLst/>
          </a:prstGeom>
          <a:solidFill>
            <a:srgbClr val="F5A45F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17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0575428-5656-C246-860E-25D8C9307763}"/>
              </a:ext>
            </a:extLst>
          </p:cNvPr>
          <p:cNvGrpSpPr/>
          <p:nvPr/>
        </p:nvGrpSpPr>
        <p:grpSpPr>
          <a:xfrm>
            <a:off x="1019427" y="867759"/>
            <a:ext cx="651868" cy="3213027"/>
            <a:chOff x="1019427" y="867759"/>
            <a:chExt cx="651868" cy="32130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6A7B80E-5610-8646-8618-8FE4E65D7E84}"/>
                </a:ext>
              </a:extLst>
            </p:cNvPr>
            <p:cNvSpPr txBox="1"/>
            <p:nvPr/>
          </p:nvSpPr>
          <p:spPr>
            <a:xfrm>
              <a:off x="1066642" y="3557566"/>
              <a:ext cx="604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74B5B6B-8A8A-4745-9629-2773BC18E76A}"/>
                </a:ext>
              </a:extLst>
            </p:cNvPr>
            <p:cNvSpPr/>
            <p:nvPr/>
          </p:nvSpPr>
          <p:spPr>
            <a:xfrm>
              <a:off x="1019427" y="867759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x-none" sz="2800" dirty="0">
                  <a:solidFill>
                    <a:prstClr val="black"/>
                  </a:solidFill>
                </a:rPr>
                <a:t>a) </a:t>
              </a:r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4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8C718B8-0C2C-7444-BEF6-1AB0773B12E9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7D3B0B1D-5A51-1441-8F3B-B288F4C4CD1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F63E703-FB35-BB4A-B933-770A392A167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A18997-8683-BE49-9BC1-0EC526876D49}"/>
              </a:ext>
            </a:extLst>
          </p:cNvPr>
          <p:cNvSpPr txBox="1"/>
          <p:nvPr/>
        </p:nvSpPr>
        <p:spPr>
          <a:xfrm>
            <a:off x="1431525" y="520949"/>
            <a:ext cx="760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: </a:t>
            </a:r>
            <a:endParaRPr lang="x-none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C179FC-7280-DA43-8092-3E9BDCEE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69" y="1406611"/>
            <a:ext cx="1923111" cy="1655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278B8DD-F42D-EC41-B472-452B3AC5BF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20" y="672059"/>
            <a:ext cx="1875508" cy="1457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34C40A9-F677-164E-A679-B397C21336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91" y="4045059"/>
            <a:ext cx="1830189" cy="1608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FA6A914-DE19-5C40-B148-AE53AD54FB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08" y="4268085"/>
            <a:ext cx="1661665" cy="1794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38261B1-765B-1E49-AD30-3C71B72E7FF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31" y="2388669"/>
            <a:ext cx="1757882" cy="150209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29C7B35-8BCA-BE43-AC50-BF0215ADE5A9}"/>
              </a:ext>
            </a:extLst>
          </p:cNvPr>
          <p:cNvGrpSpPr/>
          <p:nvPr/>
        </p:nvGrpSpPr>
        <p:grpSpPr>
          <a:xfrm>
            <a:off x="3947504" y="1300504"/>
            <a:ext cx="4447713" cy="5131824"/>
            <a:chOff x="4066772" y="1300504"/>
            <a:chExt cx="4447713" cy="513182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E19F99A5-641B-C145-9297-231FDB5EDCE4}"/>
                </a:ext>
              </a:extLst>
            </p:cNvPr>
            <p:cNvSpPr/>
            <p:nvPr/>
          </p:nvSpPr>
          <p:spPr>
            <a:xfrm>
              <a:off x="5083444" y="3766088"/>
              <a:ext cx="402956" cy="278970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5EAB4998-30B9-594B-87A4-1EE06266B410}"/>
                </a:ext>
              </a:extLst>
            </p:cNvPr>
            <p:cNvSpPr/>
            <p:nvPr/>
          </p:nvSpPr>
          <p:spPr>
            <a:xfrm rot="5644552">
              <a:off x="6617138" y="3621363"/>
              <a:ext cx="428139" cy="521602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947" h="382515">
                  <a:moveTo>
                    <a:pt x="0" y="0"/>
                  </a:moveTo>
                  <a:cubicBezTo>
                    <a:pt x="96718" y="208774"/>
                    <a:pt x="207628" y="289525"/>
                    <a:pt x="341947" y="382515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7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xmlns="" id="{FCE4E60C-653E-294A-961E-85AE4CD9F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6633">
              <a:off x="5023739" y="1635329"/>
              <a:ext cx="1611388" cy="161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xmlns="" id="{AC46A96D-55AD-4641-AAC2-C31DF092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6165721" y="130050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xmlns="" id="{5C1BFC6C-32AF-194D-8978-2BD25A120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5984442" y="2888676"/>
              <a:ext cx="2081782" cy="208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xmlns="" id="{AD3CC632-3A64-6542-9132-6C41A40DB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68931" flipH="1">
              <a:off x="4128162" y="278052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05EAE8B5-05BB-F540-A0F8-59B1685ED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255" y="2817305"/>
              <a:ext cx="1628329" cy="1460408"/>
            </a:xfrm>
            <a:prstGeom prst="rect">
              <a:avLst/>
            </a:prstGeom>
          </p:spPr>
        </p:pic>
        <p:pic>
          <p:nvPicPr>
            <p:cNvPr id="13314" name="Picture 2" descr="Vase Vector PNG Images | Flower vase, Vase flowers, Glass vase Vectors in  .AI .EPS format | Free Download on Pngtree">
              <a:extLst>
                <a:ext uri="{FF2B5EF4-FFF2-40B4-BE49-F238E27FC236}">
                  <a16:creationId xmlns:a16="http://schemas.microsoft.com/office/drawing/2014/main" xmlns="" id="{CE20778B-85A0-A54E-8FFA-57B7473B5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6944" b="94444" l="10000" r="90000">
                          <a14:foregroundMark x1="35556" y1="7778" x2="46667" y2="3611"/>
                          <a14:foregroundMark x1="46667" y1="3611" x2="57222" y2="7778"/>
                          <a14:foregroundMark x1="57222" y1="7778" x2="58056" y2="7222"/>
                          <a14:foregroundMark x1="39722" y1="93889" x2="51389" y2="94444"/>
                          <a14:foregroundMark x1="51389" y1="94444" x2="59444" y2="93333"/>
                        </a14:backgroundRemoval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477" y="4466618"/>
              <a:ext cx="1965710" cy="196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5F0DBA74-1963-1446-B658-3208B90EED7A}"/>
                </a:ext>
              </a:extLst>
            </p:cNvPr>
            <p:cNvSpPr/>
            <p:nvPr/>
          </p:nvSpPr>
          <p:spPr>
            <a:xfrm>
              <a:off x="5548393" y="2495227"/>
              <a:ext cx="557939" cy="2092271"/>
            </a:xfrm>
            <a:custGeom>
              <a:avLst/>
              <a:gdLst>
                <a:gd name="connsiteX0" fmla="*/ 0 w 557939"/>
                <a:gd name="connsiteY0" fmla="*/ 0 h 2092271"/>
                <a:gd name="connsiteX1" fmla="*/ 185980 w 557939"/>
                <a:gd name="connsiteY1" fmla="*/ 309966 h 2092271"/>
                <a:gd name="connsiteX2" fmla="*/ 278970 w 557939"/>
                <a:gd name="connsiteY2" fmla="*/ 557939 h 2092271"/>
                <a:gd name="connsiteX3" fmla="*/ 464949 w 557939"/>
                <a:gd name="connsiteY3" fmla="*/ 836909 h 2092271"/>
                <a:gd name="connsiteX4" fmla="*/ 557939 w 557939"/>
                <a:gd name="connsiteY4" fmla="*/ 2092271 h 209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939" h="2092271">
                  <a:moveTo>
                    <a:pt x="0" y="0"/>
                  </a:moveTo>
                  <a:cubicBezTo>
                    <a:pt x="69742" y="108488"/>
                    <a:pt x="139485" y="216976"/>
                    <a:pt x="185980" y="309966"/>
                  </a:cubicBezTo>
                  <a:cubicBezTo>
                    <a:pt x="232475" y="402956"/>
                    <a:pt x="232475" y="470115"/>
                    <a:pt x="278970" y="557939"/>
                  </a:cubicBezTo>
                  <a:cubicBezTo>
                    <a:pt x="325465" y="645763"/>
                    <a:pt x="418454" y="581187"/>
                    <a:pt x="464949" y="836909"/>
                  </a:cubicBezTo>
                  <a:cubicBezTo>
                    <a:pt x="511444" y="1092631"/>
                    <a:pt x="534691" y="1592451"/>
                    <a:pt x="557939" y="2092271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032F254F-1059-E74A-B178-1818D98383ED}"/>
                </a:ext>
              </a:extLst>
            </p:cNvPr>
            <p:cNvSpPr/>
            <p:nvPr/>
          </p:nvSpPr>
          <p:spPr>
            <a:xfrm rot="4928551">
              <a:off x="6280885" y="2879675"/>
              <a:ext cx="504526" cy="380407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4F5A4560-1CC4-6447-9F79-A96FEB576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1321">
              <a:off x="4540410" y="1316198"/>
              <a:ext cx="1811865" cy="1307481"/>
            </a:xfrm>
            <a:prstGeom prst="rect">
              <a:avLst/>
            </a:prstGeom>
          </p:spPr>
        </p:pic>
        <p:pic>
          <p:nvPicPr>
            <p:cNvPr id="38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xmlns="" id="{9971E0D5-2474-6C4E-BF20-467B15C6F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72620" flipH="1">
              <a:off x="4350159" y="1615743"/>
              <a:ext cx="1809508" cy="1809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B9CA36B3-2915-6F4C-9447-51C39E316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harpenSoften amoun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7828">
              <a:off x="6018700" y="1706088"/>
              <a:ext cx="1677589" cy="135419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A46A850C-401E-674D-80B9-6535BAA4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98" y="3156738"/>
              <a:ext cx="1628328" cy="124912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1EE0B2D-E6E7-0344-B9B9-D549452A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4663">
              <a:off x="4066772" y="2696977"/>
              <a:ext cx="1683108" cy="1290880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A1453B35-F012-2C47-A5A6-D2C453CEBB7A}"/>
              </a:ext>
            </a:extLst>
          </p:cNvPr>
          <p:cNvCxnSpPr>
            <a:cxnSpLocks/>
          </p:cNvCxnSpPr>
          <p:nvPr/>
        </p:nvCxnSpPr>
        <p:spPr>
          <a:xfrm>
            <a:off x="3156889" y="2628037"/>
            <a:ext cx="1201692" cy="942807"/>
          </a:xfrm>
          <a:prstGeom prst="line">
            <a:avLst/>
          </a:prstGeom>
          <a:ln w="57150">
            <a:solidFill>
              <a:srgbClr val="F5A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FEA9CF28-6587-C240-9045-77138AA15E9A}"/>
              </a:ext>
            </a:extLst>
          </p:cNvPr>
          <p:cNvCxnSpPr>
            <a:cxnSpLocks/>
          </p:cNvCxnSpPr>
          <p:nvPr/>
        </p:nvCxnSpPr>
        <p:spPr>
          <a:xfrm flipV="1">
            <a:off x="7310151" y="1928318"/>
            <a:ext cx="1049687" cy="26933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7F439973-F6F0-374C-8AE8-0268631C4577}"/>
              </a:ext>
            </a:extLst>
          </p:cNvPr>
          <p:cNvCxnSpPr>
            <a:cxnSpLocks/>
          </p:cNvCxnSpPr>
          <p:nvPr/>
        </p:nvCxnSpPr>
        <p:spPr>
          <a:xfrm flipV="1">
            <a:off x="7846803" y="3379097"/>
            <a:ext cx="1816248" cy="161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529D8223-E550-944D-AA41-C75487E2FEFD}"/>
              </a:ext>
            </a:extLst>
          </p:cNvPr>
          <p:cNvCxnSpPr>
            <a:cxnSpLocks/>
          </p:cNvCxnSpPr>
          <p:nvPr/>
        </p:nvCxnSpPr>
        <p:spPr>
          <a:xfrm>
            <a:off x="6282126" y="4350220"/>
            <a:ext cx="2525795" cy="12744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C33050DC-0F67-3D4B-A1CA-FDB0121B111D}"/>
              </a:ext>
            </a:extLst>
          </p:cNvPr>
          <p:cNvCxnSpPr>
            <a:cxnSpLocks/>
          </p:cNvCxnSpPr>
          <p:nvPr/>
        </p:nvCxnSpPr>
        <p:spPr>
          <a:xfrm flipV="1">
            <a:off x="3184926" y="2169204"/>
            <a:ext cx="1505911" cy="3049399"/>
          </a:xfrm>
          <a:prstGeom prst="line">
            <a:avLst/>
          </a:prstGeom>
          <a:ln w="57150">
            <a:solidFill>
              <a:srgbClr val="59C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CBDFB4-6DB8-7D47-B7F6-FCAB9331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63" y="1447800"/>
            <a:ext cx="5956060" cy="3962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AC54BEA-D32F-8C44-814B-EE24E3BBD5AB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2109E47-CC38-624B-AAFB-42A5C1E20B8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E455A2C-AD4C-C74C-90EC-C58CAEB16E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8F41A8-7790-3F49-8FF2-A808585D94CF}"/>
              </a:ext>
            </a:extLst>
          </p:cNvPr>
          <p:cNvSpPr txBox="1"/>
          <p:nvPr/>
        </p:nvSpPr>
        <p:spPr>
          <a:xfrm>
            <a:off x="1494585" y="507217"/>
            <a:ext cx="959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Đoàn tàu chở hàng có 4 toa đã ra khỏi đường hầm, còn 7 toa ở trong đường hầm. Hỏi đoàn tàu đó có tất cả bao nhiêu toa?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9CED7D8-98C6-7C42-9DAA-32043B65DC2F}"/>
              </a:ext>
            </a:extLst>
          </p:cNvPr>
          <p:cNvGrpSpPr/>
          <p:nvPr/>
        </p:nvGrpSpPr>
        <p:grpSpPr>
          <a:xfrm>
            <a:off x="4081739" y="541020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AF3B138-7FEE-7C4B-A322-0BC385F62F88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A12D8FF5-0F13-BC42-B9C7-2273F663C803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75AA565C-6861-CD44-83D0-F76B47E084F2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34051BB6-A626-E349-9073-C75D9BE37431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A3C5F862-A72D-C442-9FB3-34891ACE9E16}"/>
              </a:ext>
            </a:extLst>
          </p:cNvPr>
          <p:cNvSpPr/>
          <p:nvPr/>
        </p:nvSpPr>
        <p:spPr>
          <a:xfrm>
            <a:off x="4082282" y="563631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A4A6E3-8C40-1442-A3D5-73C4045975F7}"/>
              </a:ext>
            </a:extLst>
          </p:cNvPr>
          <p:cNvSpPr/>
          <p:nvPr/>
        </p:nvSpPr>
        <p:spPr>
          <a:xfrm>
            <a:off x="5336147" y="563469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E27F32E4-9A13-F34D-BC1E-B2EDEFD59E4F}"/>
              </a:ext>
            </a:extLst>
          </p:cNvPr>
          <p:cNvSpPr/>
          <p:nvPr/>
        </p:nvSpPr>
        <p:spPr>
          <a:xfrm>
            <a:off x="6695638" y="561152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113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04328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Thứ </a:t>
            </a:r>
            <a:r>
              <a:rPr lang="en-US" sz="2800" b="1" dirty="0" smtClean="0">
                <a:latin typeface="HP001 4 hàng" panose="020B0603050302020204" pitchFamily="34" charset="0"/>
              </a:rPr>
              <a:t>sáu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</a:rPr>
              <a:t>ngày </a:t>
            </a:r>
            <a:r>
              <a:rPr lang="en-US" sz="2800" b="1" dirty="0">
                <a:latin typeface="HP001 4 hàng" panose="020B0603050302020204" pitchFamily="34" charset="0"/>
              </a:rPr>
              <a:t>1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10 </a:t>
            </a:r>
            <a:r>
              <a:rPr lang="en-US" sz="2800" b="1" dirty="0"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62" y="152398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err="1">
                <a:latin typeface="HP001 4 hàng" panose="020B0603050302020204" pitchFamily="34" charset="0"/>
              </a:rPr>
              <a:t>Luyện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tập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1217" y="2109894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</a:t>
            </a:r>
            <a:r>
              <a:rPr lang="en-US" sz="2800" b="1" dirty="0">
                <a:latin typeface="HP001 4 hàng" panose="020B0603050302020204" pitchFamily="34" charset="0"/>
              </a:rPr>
              <a:t>1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0942" y="4498128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9 + 7 =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8049" y="3902382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8 + 6 =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3208" y="271807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6 + 5  =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8020" y="3321662"/>
            <a:ext cx="5511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7 + 6 =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9281" y="5129787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8 + 5 =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5016" y="5684130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>
                <a:latin typeface="HP001 4 hàng" panose="020B0603050302020204" pitchFamily="34" charset="0"/>
              </a:rPr>
              <a:t>7</a:t>
            </a:r>
            <a:r>
              <a:rPr lang="en-US" sz="2800" b="1" dirty="0" smtClean="0">
                <a:latin typeface="HP001 4 hàng" panose="020B0603050302020204" pitchFamily="34" charset="0"/>
              </a:rPr>
              <a:t> + 7 =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1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xmlns="" id="{93745C7E-1CE4-2748-849B-3CE8E1FF3D97}"/>
              </a:ext>
            </a:extLst>
          </p:cNvPr>
          <p:cNvSpPr/>
          <p:nvPr/>
        </p:nvSpPr>
        <p:spPr>
          <a:xfrm>
            <a:off x="2979461" y="3834703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B2CEE961-23CE-8944-94CF-CD34CAB64088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36473B6-D303-C949-9C38-F846824C503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326FADD0-9652-B54D-989A-8C703252CD84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AA0BF011-35C9-D940-BF42-A1D634C57138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87680"/>
              </p:ext>
            </p:extLst>
          </p:nvPr>
        </p:nvGraphicFramePr>
        <p:xfrm>
          <a:off x="1108953" y="2059806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650799-A4F1-C546-AD3C-6B7192F85089}"/>
              </a:ext>
            </a:extLst>
          </p:cNvPr>
          <p:cNvSpPr txBox="1"/>
          <p:nvPr/>
        </p:nvSpPr>
        <p:spPr>
          <a:xfrm>
            <a:off x="4788681" y="344214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601706-A114-A540-963F-5DCE24DB7A06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526444-BD8D-7A41-99F6-D0D496C419F3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455096-F278-BF41-8442-B7AA122EB20C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BD0EE7F-E743-4545-9C55-0238460A2CF5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DCDDC0E-9DA3-6549-B5CC-AC63D7DF691D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040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F43A5A-CA61-1743-B687-B7AAD52B43A2}"/>
              </a:ext>
            </a:extLst>
          </p:cNvPr>
          <p:cNvSpPr txBox="1"/>
          <p:nvPr/>
        </p:nvSpPr>
        <p:spPr>
          <a:xfrm>
            <a:off x="1211591" y="402349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x-none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AF79574-4DB3-2D43-A925-9754A78E45C1}"/>
              </a:ext>
            </a:extLst>
          </p:cNvPr>
          <p:cNvGrpSpPr/>
          <p:nvPr/>
        </p:nvGrpSpPr>
        <p:grpSpPr>
          <a:xfrm>
            <a:off x="566200" y="167314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960697E-7A77-8844-952C-EA0AB6F07B7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A296582-3326-2744-9871-A956269A4A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58E4FD-05A3-6D40-9030-2829C1C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7" y="1356456"/>
            <a:ext cx="7345180" cy="508091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6C0EE869-8E99-BF45-8055-E1BF71451CF6}"/>
              </a:ext>
            </a:extLst>
          </p:cNvPr>
          <p:cNvSpPr/>
          <p:nvPr/>
        </p:nvSpPr>
        <p:spPr>
          <a:xfrm>
            <a:off x="2276841" y="1948721"/>
            <a:ext cx="1485690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7E684B57-C95C-4246-BE76-0B58569A09D2}"/>
              </a:ext>
            </a:extLst>
          </p:cNvPr>
          <p:cNvSpPr/>
          <p:nvPr/>
        </p:nvSpPr>
        <p:spPr>
          <a:xfrm>
            <a:off x="2674781" y="2158584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07326C5B-9E40-BB4D-BB61-569AADAEC773}"/>
              </a:ext>
            </a:extLst>
          </p:cNvPr>
          <p:cNvSpPr/>
          <p:nvPr/>
        </p:nvSpPr>
        <p:spPr>
          <a:xfrm>
            <a:off x="3102391" y="2308485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5693F1-B3EF-AA40-BB0B-535F266B0B45}"/>
              </a:ext>
            </a:extLst>
          </p:cNvPr>
          <p:cNvSpPr/>
          <p:nvPr/>
        </p:nvSpPr>
        <p:spPr>
          <a:xfrm>
            <a:off x="566200" y="5809320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757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132BC5F9-D383-D342-8628-95ED1DF24149}"/>
              </a:ext>
            </a:extLst>
          </p:cNvPr>
          <p:cNvSpPr/>
          <p:nvPr/>
        </p:nvSpPr>
        <p:spPr>
          <a:xfrm>
            <a:off x="7270229" y="315917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8B8026C5-3310-4C4C-8F80-B96B2B21D81B}"/>
              </a:ext>
            </a:extLst>
          </p:cNvPr>
          <p:cNvSpPr/>
          <p:nvPr/>
        </p:nvSpPr>
        <p:spPr>
          <a:xfrm>
            <a:off x="7270230" y="188875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8AD224-EE29-BB47-A271-335C3CC0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109272"/>
            <a:ext cx="6457844" cy="5288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8A7F685-0A0D-5442-8C75-55C33D7588DB}"/>
              </a:ext>
            </a:extLst>
          </p:cNvPr>
          <p:cNvGrpSpPr/>
          <p:nvPr/>
        </p:nvGrpSpPr>
        <p:grpSpPr>
          <a:xfrm>
            <a:off x="825699" y="340810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EED83C7-6FA5-0D4C-A95E-B8532889BA7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2FC64A3-E735-5F4D-9F6B-839724FE31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0AC134-564D-5847-944C-2D4E10C99CF0}"/>
              </a:ext>
            </a:extLst>
          </p:cNvPr>
          <p:cNvSpPr txBox="1"/>
          <p:nvPr/>
        </p:nvSpPr>
        <p:spPr>
          <a:xfrm>
            <a:off x="143152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0651FD4-A295-1647-8FC3-A1104946BE9F}"/>
              </a:ext>
            </a:extLst>
          </p:cNvPr>
          <p:cNvSpPr/>
          <p:nvPr/>
        </p:nvSpPr>
        <p:spPr>
          <a:xfrm>
            <a:off x="7634990" y="197853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731C6E-A244-B041-B85D-1066B46C487B}"/>
              </a:ext>
            </a:extLst>
          </p:cNvPr>
          <p:cNvSpPr/>
          <p:nvPr/>
        </p:nvSpPr>
        <p:spPr>
          <a:xfrm>
            <a:off x="9376347" y="197853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x-none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D8C39B-513F-6D49-9261-479FBBEB202C}"/>
              </a:ext>
            </a:extLst>
          </p:cNvPr>
          <p:cNvSpPr txBox="1"/>
          <p:nvPr/>
        </p:nvSpPr>
        <p:spPr>
          <a:xfrm>
            <a:off x="143223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919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B90E12E-BBB2-BB44-88C1-BA6191AE40A3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4070F10-AD04-5144-9C82-F6255DC8116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4FA1493-CBBE-954E-B054-7E46CCC7300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1CE5FE-17A3-1A48-8571-4004A2283018}"/>
              </a:ext>
            </a:extLst>
          </p:cNvPr>
          <p:cNvSpPr txBox="1"/>
          <p:nvPr/>
        </p:nvSpPr>
        <p:spPr>
          <a:xfrm>
            <a:off x="1494586" y="432267"/>
            <a:ext cx="847387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Hai con xúc xắc nào dưới dây có tổng số chấm ở các mặt trên bằng 11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5C0818B-96AD-F143-9EB8-E622D764C8BC}"/>
              </a:ext>
            </a:extLst>
          </p:cNvPr>
          <p:cNvGrpSpPr/>
          <p:nvPr/>
        </p:nvGrpSpPr>
        <p:grpSpPr>
          <a:xfrm>
            <a:off x="888760" y="2107679"/>
            <a:ext cx="9921403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6B8626B-554D-2D46-A936-0C19CC11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19BF6F8-3106-6147-B50E-A127B720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B5E2856-9054-D04A-9C01-91048473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7805A467-B77B-0741-8A40-445B74A0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6247E2E-030F-554D-87CE-EBBA754A544B}"/>
              </a:ext>
            </a:extLst>
          </p:cNvPr>
          <p:cNvGrpSpPr/>
          <p:nvPr/>
        </p:nvGrpSpPr>
        <p:grpSpPr>
          <a:xfrm>
            <a:off x="1190446" y="4964199"/>
            <a:ext cx="8778014" cy="630790"/>
            <a:chOff x="1190446" y="4964199"/>
            <a:chExt cx="8778014" cy="6307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F4D48256-B787-354D-81FA-152555A777B2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81FB7CB7-F320-FF4F-B340-6E7DCC86DE22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AB73E8AE-7327-C04A-B929-B3E4D661E026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235942EB-ABB6-CA47-B528-863DEC781107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9526084-1A00-7C41-8F93-AA992DD11F0F}"/>
              </a:ext>
            </a:extLst>
          </p:cNvPr>
          <p:cNvSpPr txBox="1"/>
          <p:nvPr/>
        </p:nvSpPr>
        <p:spPr>
          <a:xfrm>
            <a:off x="186562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6 + 5 = 11</a:t>
            </a:r>
          </a:p>
        </p:txBody>
      </p:sp>
      <p:pic>
        <p:nvPicPr>
          <p:cNvPr id="17410" name="Picture 2" descr="Bright Green Tick clip art - vector clip art online, royalty free ... -  ClipArt Best - ClipArt Best">
            <a:extLst>
              <a:ext uri="{FF2B5EF4-FFF2-40B4-BE49-F238E27FC236}">
                <a16:creationId xmlns:a16="http://schemas.microsoft.com/office/drawing/2014/main" xmlns="" id="{AB38202E-7BAD-C841-80B7-36658E6F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46" y="4779748"/>
            <a:ext cx="639268" cy="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CCF43DD-C66A-4D4D-85AC-6C6F70972ADA}"/>
              </a:ext>
            </a:extLst>
          </p:cNvPr>
          <p:cNvSpPr txBox="1"/>
          <p:nvPr/>
        </p:nvSpPr>
        <p:spPr>
          <a:xfrm>
            <a:off x="2940034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4 + 5 = 9</a:t>
            </a:r>
          </a:p>
        </p:txBody>
      </p:sp>
      <p:pic>
        <p:nvPicPr>
          <p:cNvPr id="17412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xmlns="" id="{B6A0EBE3-DC55-5C4C-9A06-BBF97D6A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24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42AF688-9EAB-5042-AB17-013CFE40DE7C}"/>
              </a:ext>
            </a:extLst>
          </p:cNvPr>
          <p:cNvSpPr txBox="1"/>
          <p:nvPr/>
        </p:nvSpPr>
        <p:spPr>
          <a:xfrm>
            <a:off x="5690200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5 + 3 = 8</a:t>
            </a:r>
          </a:p>
        </p:txBody>
      </p:sp>
      <p:pic>
        <p:nvPicPr>
          <p:cNvPr id="28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xmlns="" id="{B414297F-106F-EE44-9AC8-46CFD71B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80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C8C8974-FE4B-FE43-9735-7B4ACD5404F9}"/>
              </a:ext>
            </a:extLst>
          </p:cNvPr>
          <p:cNvSpPr txBox="1"/>
          <p:nvPr/>
        </p:nvSpPr>
        <p:spPr>
          <a:xfrm>
            <a:off x="8337236" y="4353413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3 + 5 = 8</a:t>
            </a:r>
          </a:p>
        </p:txBody>
      </p:sp>
      <p:pic>
        <p:nvPicPr>
          <p:cNvPr id="30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xmlns="" id="{2F0482F3-8FB0-B349-AE7E-50C6B99D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06" y="5046215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8EC0700-EDD9-D14B-8641-7E01BA2D7C1C}"/>
              </a:ext>
            </a:extLst>
          </p:cNvPr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4D9A274E-0236-D044-B19D-25B4587D016D}"/>
              </a:ext>
            </a:extLst>
          </p:cNvPr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9  +  5  =  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xmlns="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xmlns="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:a16="http://schemas.microsoft.com/office/drawing/2014/main" xmlns="" id="{2564A184-FCE6-324D-9D07-F820FC2158E8}"/>
              </a:ext>
            </a:extLst>
          </p:cNvPr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8CA0341-6CDF-3B48-B3A1-F46A05E4C93A}"/>
              </a:ext>
            </a:extLst>
          </p:cNvPr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CAA7176D-21CD-474B-9C74-EA0E1CF3C2AD}"/>
              </a:ext>
            </a:extLst>
          </p:cNvPr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21135E5A-D5E9-904C-99B9-33E1C573FC02}"/>
              </a:ext>
            </a:extLst>
          </p:cNvPr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xmlns="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xmlns="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EC451C23-3CE2-EE47-81EA-D139C50F49EB}"/>
              </a:ext>
            </a:extLst>
          </p:cNvPr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xmlns="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xmlns="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D37A81F6-6AB4-2044-9BCD-60DC12DA3D62}"/>
              </a:ext>
            </a:extLst>
          </p:cNvPr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CF31DA04-8DAE-1346-B01E-2C24EB7CB93E}"/>
              </a:ext>
            </a:extLst>
          </p:cNvPr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:a16="http://schemas.microsoft.com/office/drawing/2014/main" xmlns="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xmlns="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CA41FE2F-5066-C147-8830-C2AB716A54E8}"/>
              </a:ext>
            </a:extLst>
          </p:cNvPr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C8D40C82-1A05-6844-9B28-4BB97E27EC78}"/>
              </a:ext>
            </a:extLst>
          </p:cNvPr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:a16="http://schemas.microsoft.com/office/drawing/2014/main" xmlns="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xmlns="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E22421BC-AD64-3543-A54C-B232FA64006D}"/>
              </a:ext>
            </a:extLst>
          </p:cNvPr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B7AE63C2-D3B6-3547-976C-EA503673AF94}"/>
              </a:ext>
            </a:extLst>
          </p:cNvPr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:a16="http://schemas.microsoft.com/office/drawing/2014/main" xmlns="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xmlns="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4BFDA83A-0A8B-BF42-8192-8BF132FC9AE3}"/>
              </a:ext>
            </a:extLst>
          </p:cNvPr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4EA0583-28CC-2F47-9B29-5E703FDFA824}"/>
              </a:ext>
            </a:extLst>
          </p:cNvPr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Cách 1: Đếm tiếp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429A0CB1-2611-D648-9EC3-4A39058BC265}"/>
              </a:ext>
            </a:extLst>
          </p:cNvPr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33933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996362E-AC8D-6C44-AE86-CDCDA273B179}"/>
              </a:ext>
            </a:extLst>
          </p:cNvPr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9874912E-170F-0D4E-911C-97FE924CAF49}"/>
              </a:ext>
            </a:extLst>
          </p:cNvPr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11C6B4DD-D656-EB46-B845-9F273D02678B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xmlns="" id="{D088AA45-19A0-5F41-A9D1-1F7DD4A127EC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5A90950C-7604-2542-861C-B9A59DE3E8C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xmlns="" id="{CF6B837A-0569-A74E-82E6-0FE9300D01A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32AC445F-646F-C64E-A5CD-A18A37EC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DFBBFE51-B376-2F47-9D30-1F40529DDC58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xmlns="" id="{F9C7D608-85F8-EC44-891A-19B802644AD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459592AA-B8E5-D44C-B105-655803CD0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28F423E4-387D-FD48-A56C-5C4B062B252F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xmlns="" id="{2EBC9EE2-6454-084D-9544-59DE9F57EEE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1A049E72-D376-CF49-BAC1-B64446A2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ABFA927C-ACBB-E541-819B-9313B2B0C8B5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xmlns="" id="{7BE5FB15-EA2F-4F46-975A-2D4EDF506FA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A0C452E7-622F-C446-B8C4-A5554CA8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C0AD5548-ADFE-AF40-8125-0830EDDE3FE3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xmlns="" id="{C0A1C5BE-3709-294F-BA63-4BEF8532437C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359B761E-DBDB-F945-B7AA-A5FA5C2BC673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xmlns="" id="{C5CBA81D-DA38-FD4E-885E-C82CBCA69E3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11777AA2-20BE-CC4D-BD8E-4485BD38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7478EB1B-79F2-6A43-AD6D-50C4E4A6B8C8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xmlns="" id="{85AE6FA9-8854-2441-84BF-D8BDDFFFD5D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72EC1C15-A513-E243-B068-45B064144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F037FE14-EB44-034B-B527-BF22B651B239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xmlns="" id="{FF6FA776-273A-C843-8864-713772F0645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E7CEFED9-C4BB-0D41-B412-864268236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6A5C3D1B-3DDC-8B44-8E4D-3A1C002753CD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xmlns="" id="{A9D09225-D4EF-0544-8B4E-B0C4C81A34E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4F0C041E-6DAD-6B45-BF20-45382F283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D50B0C11-7FD9-B549-B396-29939077798A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xmlns="" id="{8116EBCC-C0A9-8C4F-997B-6A2A7899E01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60538549-7628-8A43-B068-A1918D509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8B7E7757-E40E-CE4A-A2BF-21D1131088A0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xmlns="" id="{71B2857E-D4A5-E143-862F-28699FBD49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D128F230-C0E3-7540-BF2F-F30BC8EC1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91BD4341-786B-1243-815E-3D7B2CC65774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xmlns="" id="{C200011A-B545-8343-A337-5FF2D5ADD7B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3768134B-143A-604E-A159-FFE53F6E3D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48B74B58-FD8A-ED46-AC4E-8429E1B6D69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xmlns="" id="{234D8FBA-7B71-AF44-8E99-B911489568A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0C597DA0-BEF1-C741-8AB9-D705AD63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0B66567B-3D91-2444-ACF2-9AE047F85C50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xmlns="" id="{CE4A045E-BED6-FF48-BE54-8ADCAB94C8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F5C6170A-C11C-874F-8163-9EDC446A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2E18A5-6A05-534C-A91A-615041132FCA}"/>
              </a:ext>
            </a:extLst>
          </p:cNvPr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Cách 2: Tách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64C18FE-1E28-9A4B-9EBE-6132F84ADB32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xmlns="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xmlns="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xmlns="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xmlns="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xmlns="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xmlns="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xmlns="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xmlns="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83B0413-4103-8D42-91FD-4C201E52E1EB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2E720C91-A868-9740-A4E2-F15780C50B85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xmlns="" id="{616CC736-F502-0647-93AB-39D4D67825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94DC7D64-DAD8-AA4B-8A12-F9201E801925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xmlns="" id="{9CB18C03-B701-E943-80A5-ED9C11DC0B3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3E0B81A6-EA9D-C64C-AE8D-BB1B5AD9C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xmlns="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xmlns="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xmlns="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xmlns="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CDC5CAE3-6D52-5E4A-9D4B-F2AFCC79005E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6E6DA4EF-BE53-2D4F-9847-59D17D81A8D3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8421132D-97F3-2846-B70E-BE9B45BB547A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6EF067C-2C6C-734E-BB37-8A1DBE153306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xmlns="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xmlns="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ABB28386-C5CC-614C-9BEE-D5FACAEA55A8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505CCBB4-6CD6-B447-80E4-AF5FA35BD34F}"/>
              </a:ext>
            </a:extLst>
          </p:cNvPr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D021D1BE-F95D-0A4C-868A-D00D6EF0B98C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xmlns="" id="{90D8F34F-B198-1948-82C7-91CD9E78EE3F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40794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5439733D-B823-5240-A7FE-AC91711D3E8E}"/>
              </a:ext>
            </a:extLst>
          </p:cNvPr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F3B435D2-A48E-7848-8F65-AB0F75941066}"/>
              </a:ext>
            </a:extLst>
          </p:cNvPr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D819D5-7711-9E42-981E-B0A9BED2D81B}"/>
              </a:ext>
            </a:extLst>
          </p:cNvPr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77527C-1354-B34E-9A27-5261A9BC6210}"/>
              </a:ext>
            </a:extLst>
          </p:cNvPr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Tính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FF8018D-8492-1442-8DE7-31EF1A0669A0}"/>
              </a:ext>
            </a:extLst>
          </p:cNvPr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E5DFF27-D7DB-304E-8DF3-8F94C12A8D06}"/>
              </a:ext>
            </a:extLst>
          </p:cNvPr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1977F3F1-3040-6F4D-89FA-F6C7791C57E3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91FAD5ED-FB6E-5645-B85D-F0E4EE3AB368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A8080C9E-D833-694E-93FB-D795F9F035C5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EDED4383-1CD2-C34B-85D2-3D694A83E34D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DEFACF9B-CB4A-9345-ACD6-DBEB75AEB3FC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C1563470-F28B-B24C-9809-D5E2CDF28396}"/>
              </a:ext>
            </a:extLst>
          </p:cNvPr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7FA97D5E-C996-4A45-BF50-79835FB500B7}"/>
              </a:ext>
            </a:extLst>
          </p:cNvPr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B8AEB1CE-29EE-0640-B53F-425FE785859A}"/>
              </a:ext>
            </a:extLst>
          </p:cNvPr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D774D63-A1F4-364D-ACC3-219EAAC81005}"/>
              </a:ext>
            </a:extLst>
          </p:cNvPr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xmlns="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xmlns="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xmlns="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xmlns="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xmlns="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xmlns="" id="{4E812417-60A0-CA4E-9FC9-C1914CC77CC3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18EEACBF-F906-0549-A3C2-827F408BEF7E}"/>
              </a:ext>
            </a:extLst>
          </p:cNvPr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xmlns="" id="{130F49E0-D940-B64B-81A4-489A57146CC3}"/>
              </a:ext>
            </a:extLst>
          </p:cNvPr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E02071ED-345B-CE46-9B1E-71BC19E58763}"/>
              </a:ext>
            </a:extLst>
          </p:cNvPr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5106DF76-2AFD-AC45-821B-12A34198A462}"/>
              </a:ext>
            </a:extLst>
          </p:cNvPr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E203BA87-CB64-8946-91B5-9A16C818028D}"/>
              </a:ext>
            </a:extLst>
          </p:cNvPr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0D7B781B-7AFA-0A41-BEC2-E717E6D43406}"/>
              </a:ext>
            </a:extLst>
          </p:cNvPr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Tính 9 + 2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92F14E0-17B9-D845-A555-7C22F8CD73E0}"/>
              </a:ext>
            </a:extLst>
          </p:cNvPr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Đếm tiếp: 9 , 10,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xmlns="" id="{92AF2162-BB9D-B049-BDA9-3B406AF9340F}"/>
                </a:ext>
              </a:extLst>
            </p:cNvPr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CBD3E1FB-3FD7-8142-8BC3-6F59A07FEBEB}"/>
              </a:ext>
            </a:extLst>
          </p:cNvPr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F886CAEA-9D50-C646-8FC5-CDAE2B5B5A59}"/>
              </a:ext>
            </a:extLst>
          </p:cNvPr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21DFBB3-5765-9646-8B7C-4F82720D302A}"/>
              </a:ext>
            </a:extLst>
          </p:cNvPr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</a:t>
            </a:r>
            <a:endParaRPr lang="x-none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xmlns="" id="{598024E0-66C8-1C41-9AFF-20A181EC0CE3}"/>
              </a:ext>
            </a:extLst>
          </p:cNvPr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3801DF08-5F3C-0A4B-BD44-DC3BC9A6515A}"/>
              </a:ext>
            </a:extLst>
          </p:cNvPr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xmlns="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xmlns="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xmlns="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xmlns="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xmlns="" id="{83049230-6C1D-144F-82E1-5757061E245A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AE5C3E41-1C2D-7745-A2CD-F552C8E7071C}"/>
              </a:ext>
            </a:extLst>
          </p:cNvPr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xmlns="" id="{8FF26C71-48CD-4948-AE1A-C57568483302}"/>
              </a:ext>
            </a:extLst>
          </p:cNvPr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xmlns="" id="{B538BC81-885B-0A4E-86BC-42CE38298DD9}"/>
              </a:ext>
            </a:extLst>
          </p:cNvPr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xmlns="" id="{244B0FAE-F49D-9844-90FC-51D797F065E1}"/>
              </a:ext>
            </a:extLst>
          </p:cNvPr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xmlns="" id="{0432AC74-E78B-6D47-BD50-086EE869E9E7}"/>
              </a:ext>
            </a:extLst>
          </p:cNvPr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xmlns="" id="{24F200D6-F4C3-E74B-9B57-2C3DB019AD59}"/>
              </a:ext>
            </a:extLst>
          </p:cNvPr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292BA1FB-10ED-6B4A-84D1-ED467B5EE873}"/>
              </a:ext>
            </a:extLst>
          </p:cNvPr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2AE0C986-E2D3-314D-8665-986F4AB0860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0B6F0671-32E9-EA4F-B67F-9B1F4A6A3D9A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xmlns="" id="{C4E4AA05-A3CD-074C-AD61-8D3A72B6B69A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xmlns="" id="{3AC224AE-587E-D149-9E95-3E0985CE695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xmlns="" id="{0738553E-FA4D-3F42-9DE5-4FE4AA227F47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:a16="http://schemas.microsoft.com/office/drawing/2014/main" xmlns="" id="{EE15840A-F7C2-4142-BD26-731E8CB08128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:a16="http://schemas.microsoft.com/office/drawing/2014/main" xmlns="" id="{57AF6BD8-ECDB-E44E-88AD-C3BB5034AEA2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xmlns="" id="{392062D4-9E67-B94A-B943-A8460C03430A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xmlns="" id="{EDAF9017-640E-AD41-B56F-1D6D4BB9C7B2}"/>
              </a:ext>
            </a:extLst>
          </p:cNvPr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xmlns="" id="{7D6F92F5-AB5B-B249-B30D-8D86761B76FD}"/>
              </a:ext>
            </a:extLst>
          </p:cNvPr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xmlns="" id="{05BAA2EC-EC24-FF40-A10A-7B8D731BD05F}"/>
              </a:ext>
            </a:extLst>
          </p:cNvPr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xmlns="" id="{721CBB6E-87C8-0B4E-B0B3-C028E1864E24}"/>
              </a:ext>
            </a:extLst>
          </p:cNvPr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xmlns="" id="{E74D820C-AAE0-4743-BAD1-EC9B0A7FE811}"/>
              </a:ext>
            </a:extLst>
          </p:cNvPr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xmlns="" id="{66DC449A-7186-F94E-B0CD-F2F553849A3F}"/>
              </a:ext>
            </a:extLst>
          </p:cNvPr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7D965E81-6A13-E245-8938-467D51BE7C32}"/>
              </a:ext>
            </a:extLst>
          </p:cNvPr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 Tính: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xmlns="" id="{700B8905-4659-B545-8EFE-E90C12FE978C}"/>
              </a:ext>
            </a:extLst>
          </p:cNvPr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xmlns="" id="{971783BF-5682-5E4E-BAC5-9B847E555737}"/>
              </a:ext>
            </a:extLst>
          </p:cNvPr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xmlns="" id="{5C5BB546-2540-1E42-AE87-F5996228E76D}"/>
              </a:ext>
            </a:extLst>
          </p:cNvPr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xmlns="" id="{8E6DB105-2352-834D-AD14-12E653F03B74}"/>
              </a:ext>
            </a:extLst>
          </p:cNvPr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</a:t>
            </a:r>
            <a:endParaRPr lang="x-none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D496082D-EE66-2842-8B72-BC02B467A5A6}"/>
              </a:ext>
            </a:extLst>
          </p:cNvPr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c) 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xmlns="" id="{331B015E-334A-CB43-B13C-42E5B35C33E0}"/>
              </a:ext>
            </a:extLst>
          </p:cNvPr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xmlns="" id="{F6AE6125-3489-F64D-84A4-66D712DC3FDC}"/>
              </a:ext>
            </a:extLst>
          </p:cNvPr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13</a:t>
            </a:r>
            <a:endParaRPr lang="x-none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xmlns="" id="{DE9AFB7E-F9F2-504C-94D1-41A39D057DB5}"/>
              </a:ext>
            </a:extLst>
          </p:cNvPr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xmlns="" id="{B126AFC0-A83E-8F47-BD20-3BE7C874F402}"/>
              </a:ext>
            </a:extLst>
          </p:cNvPr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13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958</Words>
  <Application>Microsoft Office PowerPoint</Application>
  <PresentationFormat>Widescreen</PresentationFormat>
  <Paragraphs>443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HP001 4 hàng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</cp:lastModifiedBy>
  <cp:revision>285</cp:revision>
  <dcterms:created xsi:type="dcterms:W3CDTF">2021-06-02T01:34:28Z</dcterms:created>
  <dcterms:modified xsi:type="dcterms:W3CDTF">2021-10-01T01:52:22Z</dcterms:modified>
</cp:coreProperties>
</file>