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16" r:id="rId2"/>
    <p:sldMasterId id="2147483748" r:id="rId3"/>
  </p:sldMasterIdLst>
  <p:sldIdLst>
    <p:sldId id="259" r:id="rId4"/>
    <p:sldId id="262" r:id="rId5"/>
    <p:sldId id="279" r:id="rId6"/>
    <p:sldId id="271" r:id="rId7"/>
    <p:sldId id="280" r:id="rId8"/>
    <p:sldId id="281" r:id="rId9"/>
    <p:sldId id="261" r:id="rId10"/>
    <p:sldId id="282" r:id="rId11"/>
    <p:sldId id="283" r:id="rId12"/>
    <p:sldId id="284" r:id="rId13"/>
    <p:sldId id="285" r:id="rId14"/>
    <p:sldId id="286" r:id="rId15"/>
    <p:sldId id="287" r:id="rId16"/>
    <p:sldId id="288" r:id="rId17"/>
    <p:sldId id="265" r:id="rId18"/>
    <p:sldId id="275" r:id="rId19"/>
    <p:sldId id="276" r:id="rId20"/>
    <p:sldId id="277" r:id="rId21"/>
    <p:sldId id="278" r:id="rId22"/>
    <p:sldId id="289" r:id="rId23"/>
    <p:sldId id="267" r:id="rId24"/>
    <p:sldId id="266" r:id="rId25"/>
    <p:sldId id="268" r:id="rId26"/>
    <p:sldId id="274" r:id="rId27"/>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00FF"/>
    <a:srgbClr val="000000"/>
    <a:srgbClr val="33CC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35942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35942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325E2A3C-D0F8-43DE-BB0E-11EC945F3759}" type="slidenum">
              <a:rPr lang="en-US"/>
              <a:pPr>
                <a:defRPr/>
              </a:pPr>
              <a:t>‹#›</a:t>
            </a:fld>
            <a:endParaRPr lang="en-US"/>
          </a:p>
        </p:txBody>
      </p:sp>
    </p:spTree>
    <p:extLst>
      <p:ext uri="{BB962C8B-B14F-4D97-AF65-F5344CB8AC3E}">
        <p14:creationId xmlns:p14="http://schemas.microsoft.com/office/powerpoint/2010/main" val="91408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1028BB2-E151-4C30-AE72-FC3254A670D7}" type="slidenum">
              <a:rPr lang="en-US"/>
              <a:pPr>
                <a:defRPr/>
              </a:pPr>
              <a:t>‹#›</a:t>
            </a:fld>
            <a:endParaRPr lang="en-US"/>
          </a:p>
        </p:txBody>
      </p:sp>
    </p:spTree>
    <p:extLst>
      <p:ext uri="{BB962C8B-B14F-4D97-AF65-F5344CB8AC3E}">
        <p14:creationId xmlns:p14="http://schemas.microsoft.com/office/powerpoint/2010/main" val="152276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0570985-999E-423F-898F-38CCC09B99F9}" type="slidenum">
              <a:rPr lang="en-US"/>
              <a:pPr>
                <a:defRPr/>
              </a:pPr>
              <a:t>‹#›</a:t>
            </a:fld>
            <a:endParaRPr lang="en-US"/>
          </a:p>
        </p:txBody>
      </p:sp>
    </p:spTree>
    <p:extLst>
      <p:ext uri="{BB962C8B-B14F-4D97-AF65-F5344CB8AC3E}">
        <p14:creationId xmlns:p14="http://schemas.microsoft.com/office/powerpoint/2010/main" val="126270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393228"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39322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B8AA8EB5-4265-4081-840F-00320D2B2986}" type="slidenum">
              <a:rPr lang="en-US"/>
              <a:pPr>
                <a:defRPr/>
              </a:pPr>
              <a:t>‹#›</a:t>
            </a:fld>
            <a:endParaRPr lang="en-US"/>
          </a:p>
        </p:txBody>
      </p:sp>
    </p:spTree>
    <p:extLst>
      <p:ext uri="{BB962C8B-B14F-4D97-AF65-F5344CB8AC3E}">
        <p14:creationId xmlns:p14="http://schemas.microsoft.com/office/powerpoint/2010/main" val="238099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203FAF5-0121-4D0E-856B-B63E1150F98E}" type="slidenum">
              <a:rPr lang="en-US"/>
              <a:pPr>
                <a:defRPr/>
              </a:pPr>
              <a:t>‹#›</a:t>
            </a:fld>
            <a:endParaRPr lang="en-US"/>
          </a:p>
        </p:txBody>
      </p:sp>
    </p:spTree>
    <p:extLst>
      <p:ext uri="{BB962C8B-B14F-4D97-AF65-F5344CB8AC3E}">
        <p14:creationId xmlns:p14="http://schemas.microsoft.com/office/powerpoint/2010/main" val="237329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79BA1F1-F04B-4D74-A9F8-80781DEFE982}" type="slidenum">
              <a:rPr lang="en-US"/>
              <a:pPr>
                <a:defRPr/>
              </a:pPr>
              <a:t>‹#›</a:t>
            </a:fld>
            <a:endParaRPr lang="en-US"/>
          </a:p>
        </p:txBody>
      </p:sp>
    </p:spTree>
    <p:extLst>
      <p:ext uri="{BB962C8B-B14F-4D97-AF65-F5344CB8AC3E}">
        <p14:creationId xmlns:p14="http://schemas.microsoft.com/office/powerpoint/2010/main" val="131458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AEF28B8-0ADC-4477-A059-7D69A4E7235D}" type="slidenum">
              <a:rPr lang="en-US"/>
              <a:pPr>
                <a:defRPr/>
              </a:pPr>
              <a:t>‹#›</a:t>
            </a:fld>
            <a:endParaRPr lang="en-US"/>
          </a:p>
        </p:txBody>
      </p:sp>
    </p:spTree>
    <p:extLst>
      <p:ext uri="{BB962C8B-B14F-4D97-AF65-F5344CB8AC3E}">
        <p14:creationId xmlns:p14="http://schemas.microsoft.com/office/powerpoint/2010/main" val="86523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8FD2C03-1959-4DA0-9B32-78D893D6D079}" type="slidenum">
              <a:rPr lang="en-US"/>
              <a:pPr>
                <a:defRPr/>
              </a:pPr>
              <a:t>‹#›</a:t>
            </a:fld>
            <a:endParaRPr lang="en-US"/>
          </a:p>
        </p:txBody>
      </p:sp>
    </p:spTree>
    <p:extLst>
      <p:ext uri="{BB962C8B-B14F-4D97-AF65-F5344CB8AC3E}">
        <p14:creationId xmlns:p14="http://schemas.microsoft.com/office/powerpoint/2010/main" val="398515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C0ACC6B-4372-46A3-A5A9-02521C5DAEE2}" type="slidenum">
              <a:rPr lang="en-US"/>
              <a:pPr>
                <a:defRPr/>
              </a:pPr>
              <a:t>‹#›</a:t>
            </a:fld>
            <a:endParaRPr lang="en-US"/>
          </a:p>
        </p:txBody>
      </p:sp>
    </p:spTree>
    <p:extLst>
      <p:ext uri="{BB962C8B-B14F-4D97-AF65-F5344CB8AC3E}">
        <p14:creationId xmlns:p14="http://schemas.microsoft.com/office/powerpoint/2010/main" val="18609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A10D9C0E-45D2-4ADA-8943-6AE793AF7C79}" type="slidenum">
              <a:rPr lang="en-US"/>
              <a:pPr>
                <a:defRPr/>
              </a:pPr>
              <a:t>‹#›</a:t>
            </a:fld>
            <a:endParaRPr lang="en-US"/>
          </a:p>
        </p:txBody>
      </p:sp>
    </p:spTree>
    <p:extLst>
      <p:ext uri="{BB962C8B-B14F-4D97-AF65-F5344CB8AC3E}">
        <p14:creationId xmlns:p14="http://schemas.microsoft.com/office/powerpoint/2010/main" val="68243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75FFAB-2D3E-4FD9-A024-E1398BC99861}" type="slidenum">
              <a:rPr lang="en-US"/>
              <a:pPr>
                <a:defRPr/>
              </a:pPr>
              <a:t>‹#›</a:t>
            </a:fld>
            <a:endParaRPr lang="en-US"/>
          </a:p>
        </p:txBody>
      </p:sp>
    </p:spTree>
    <p:extLst>
      <p:ext uri="{BB962C8B-B14F-4D97-AF65-F5344CB8AC3E}">
        <p14:creationId xmlns:p14="http://schemas.microsoft.com/office/powerpoint/2010/main" val="238531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A4CB0D1-3591-4E5E-AA94-6A86B0A58D95}" type="slidenum">
              <a:rPr lang="en-US"/>
              <a:pPr>
                <a:defRPr/>
              </a:pPr>
              <a:t>‹#›</a:t>
            </a:fld>
            <a:endParaRPr lang="en-US"/>
          </a:p>
        </p:txBody>
      </p:sp>
    </p:spTree>
    <p:extLst>
      <p:ext uri="{BB962C8B-B14F-4D97-AF65-F5344CB8AC3E}">
        <p14:creationId xmlns:p14="http://schemas.microsoft.com/office/powerpoint/2010/main" val="291978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DCF417A-2C82-46E5-862B-057B4B3AC74A}" type="slidenum">
              <a:rPr lang="en-US"/>
              <a:pPr>
                <a:defRPr/>
              </a:pPr>
              <a:t>‹#›</a:t>
            </a:fld>
            <a:endParaRPr lang="en-US"/>
          </a:p>
        </p:txBody>
      </p:sp>
    </p:spTree>
    <p:extLst>
      <p:ext uri="{BB962C8B-B14F-4D97-AF65-F5344CB8AC3E}">
        <p14:creationId xmlns:p14="http://schemas.microsoft.com/office/powerpoint/2010/main" val="1203477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3B10583-E881-4328-B528-4ABE5717153D}" type="slidenum">
              <a:rPr lang="en-US"/>
              <a:pPr>
                <a:defRPr/>
              </a:pPr>
              <a:t>‹#›</a:t>
            </a:fld>
            <a:endParaRPr lang="en-US"/>
          </a:p>
        </p:txBody>
      </p:sp>
    </p:spTree>
    <p:extLst>
      <p:ext uri="{BB962C8B-B14F-4D97-AF65-F5344CB8AC3E}">
        <p14:creationId xmlns:p14="http://schemas.microsoft.com/office/powerpoint/2010/main" val="25989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B24A49B-E0D6-49C4-8BE9-749C34FE2D26}" type="slidenum">
              <a:rPr lang="en-US"/>
              <a:pPr>
                <a:defRPr/>
              </a:pPr>
              <a:t>‹#›</a:t>
            </a:fld>
            <a:endParaRPr lang="en-US"/>
          </a:p>
        </p:txBody>
      </p:sp>
    </p:spTree>
    <p:extLst>
      <p:ext uri="{BB962C8B-B14F-4D97-AF65-F5344CB8AC3E}">
        <p14:creationId xmlns:p14="http://schemas.microsoft.com/office/powerpoint/2010/main" val="3803459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560B3-7C71-4BE1-83AC-5FB50E064467}" type="slidenum">
              <a:rPr lang="en-US"/>
              <a:pPr>
                <a:defRPr/>
              </a:pPr>
              <a:t>‹#›</a:t>
            </a:fld>
            <a:endParaRPr lang="en-US"/>
          </a:p>
        </p:txBody>
      </p:sp>
    </p:spTree>
    <p:extLst>
      <p:ext uri="{BB962C8B-B14F-4D97-AF65-F5344CB8AC3E}">
        <p14:creationId xmlns:p14="http://schemas.microsoft.com/office/powerpoint/2010/main" val="2303263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687208-741B-4BCC-950A-DEC320A729B5}" type="slidenum">
              <a:rPr lang="en-US"/>
              <a:pPr>
                <a:defRPr/>
              </a:pPr>
              <a:t>‹#›</a:t>
            </a:fld>
            <a:endParaRPr lang="en-US"/>
          </a:p>
        </p:txBody>
      </p:sp>
    </p:spTree>
    <p:extLst>
      <p:ext uri="{BB962C8B-B14F-4D97-AF65-F5344CB8AC3E}">
        <p14:creationId xmlns:p14="http://schemas.microsoft.com/office/powerpoint/2010/main" val="3295924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718FA0-3F66-46AB-9D70-F63A96F26082}" type="slidenum">
              <a:rPr lang="en-US"/>
              <a:pPr>
                <a:defRPr/>
              </a:pPr>
              <a:t>‹#›</a:t>
            </a:fld>
            <a:endParaRPr lang="en-US"/>
          </a:p>
        </p:txBody>
      </p:sp>
    </p:spTree>
    <p:extLst>
      <p:ext uri="{BB962C8B-B14F-4D97-AF65-F5344CB8AC3E}">
        <p14:creationId xmlns:p14="http://schemas.microsoft.com/office/powerpoint/2010/main" val="363538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9DD853-C74A-4EBE-BE7E-6714B50E059F}" type="slidenum">
              <a:rPr lang="en-US"/>
              <a:pPr>
                <a:defRPr/>
              </a:pPr>
              <a:t>‹#›</a:t>
            </a:fld>
            <a:endParaRPr lang="en-US"/>
          </a:p>
        </p:txBody>
      </p:sp>
    </p:spTree>
    <p:extLst>
      <p:ext uri="{BB962C8B-B14F-4D97-AF65-F5344CB8AC3E}">
        <p14:creationId xmlns:p14="http://schemas.microsoft.com/office/powerpoint/2010/main" val="3616901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A54D36-B5FB-4B6A-A69E-62A1B66B77CE}" type="slidenum">
              <a:rPr lang="en-US"/>
              <a:pPr>
                <a:defRPr/>
              </a:pPr>
              <a:t>‹#›</a:t>
            </a:fld>
            <a:endParaRPr lang="en-US"/>
          </a:p>
        </p:txBody>
      </p:sp>
    </p:spTree>
    <p:extLst>
      <p:ext uri="{BB962C8B-B14F-4D97-AF65-F5344CB8AC3E}">
        <p14:creationId xmlns:p14="http://schemas.microsoft.com/office/powerpoint/2010/main" val="2588005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C562E2-3179-4B4F-BD33-6283505F9B5A}" type="slidenum">
              <a:rPr lang="en-US"/>
              <a:pPr>
                <a:defRPr/>
              </a:pPr>
              <a:t>‹#›</a:t>
            </a:fld>
            <a:endParaRPr lang="en-US"/>
          </a:p>
        </p:txBody>
      </p:sp>
    </p:spTree>
    <p:extLst>
      <p:ext uri="{BB962C8B-B14F-4D97-AF65-F5344CB8AC3E}">
        <p14:creationId xmlns:p14="http://schemas.microsoft.com/office/powerpoint/2010/main" val="4142230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6A70C5-E9B0-4A6F-BD9A-0F3B7074FF07}" type="slidenum">
              <a:rPr lang="en-US"/>
              <a:pPr>
                <a:defRPr/>
              </a:pPr>
              <a:t>‹#›</a:t>
            </a:fld>
            <a:endParaRPr lang="en-US"/>
          </a:p>
        </p:txBody>
      </p:sp>
    </p:spTree>
    <p:extLst>
      <p:ext uri="{BB962C8B-B14F-4D97-AF65-F5344CB8AC3E}">
        <p14:creationId xmlns:p14="http://schemas.microsoft.com/office/powerpoint/2010/main" val="68500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C045898-79DB-4A17-BDBE-A4A455B103CC}" type="slidenum">
              <a:rPr lang="en-US"/>
              <a:pPr>
                <a:defRPr/>
              </a:pPr>
              <a:t>‹#›</a:t>
            </a:fld>
            <a:endParaRPr lang="en-US"/>
          </a:p>
        </p:txBody>
      </p:sp>
    </p:spTree>
    <p:extLst>
      <p:ext uri="{BB962C8B-B14F-4D97-AF65-F5344CB8AC3E}">
        <p14:creationId xmlns:p14="http://schemas.microsoft.com/office/powerpoint/2010/main" val="2528571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DF0DD6-2316-401A-A56F-CE65562BF17C}" type="slidenum">
              <a:rPr lang="en-US"/>
              <a:pPr>
                <a:defRPr/>
              </a:pPr>
              <a:t>‹#›</a:t>
            </a:fld>
            <a:endParaRPr lang="en-US"/>
          </a:p>
        </p:txBody>
      </p:sp>
    </p:spTree>
    <p:extLst>
      <p:ext uri="{BB962C8B-B14F-4D97-AF65-F5344CB8AC3E}">
        <p14:creationId xmlns:p14="http://schemas.microsoft.com/office/powerpoint/2010/main" val="868498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D8F3C4-5983-4BFF-B8CA-9ED5E7A3E919}" type="slidenum">
              <a:rPr lang="en-US"/>
              <a:pPr>
                <a:defRPr/>
              </a:pPr>
              <a:t>‹#›</a:t>
            </a:fld>
            <a:endParaRPr lang="en-US"/>
          </a:p>
        </p:txBody>
      </p:sp>
    </p:spTree>
    <p:extLst>
      <p:ext uri="{BB962C8B-B14F-4D97-AF65-F5344CB8AC3E}">
        <p14:creationId xmlns:p14="http://schemas.microsoft.com/office/powerpoint/2010/main" val="259405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A0FEF-24F0-4401-977D-E3AB60DDF458}" type="slidenum">
              <a:rPr lang="en-US"/>
              <a:pPr>
                <a:defRPr/>
              </a:pPr>
              <a:t>‹#›</a:t>
            </a:fld>
            <a:endParaRPr lang="en-US"/>
          </a:p>
        </p:txBody>
      </p:sp>
    </p:spTree>
    <p:extLst>
      <p:ext uri="{BB962C8B-B14F-4D97-AF65-F5344CB8AC3E}">
        <p14:creationId xmlns:p14="http://schemas.microsoft.com/office/powerpoint/2010/main" val="3987990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8C603-0F53-4E83-BE09-991425FA96E9}" type="slidenum">
              <a:rPr lang="en-US"/>
              <a:pPr>
                <a:defRPr/>
              </a:pPr>
              <a:t>‹#›</a:t>
            </a:fld>
            <a:endParaRPr lang="en-US"/>
          </a:p>
        </p:txBody>
      </p:sp>
    </p:spTree>
    <p:extLst>
      <p:ext uri="{BB962C8B-B14F-4D97-AF65-F5344CB8AC3E}">
        <p14:creationId xmlns:p14="http://schemas.microsoft.com/office/powerpoint/2010/main" val="111710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3E99B5A-78BA-484A-B9FF-FAE89CFC6821}" type="slidenum">
              <a:rPr lang="en-US"/>
              <a:pPr>
                <a:defRPr/>
              </a:pPr>
              <a:t>‹#›</a:t>
            </a:fld>
            <a:endParaRPr lang="en-US"/>
          </a:p>
        </p:txBody>
      </p:sp>
    </p:spTree>
    <p:extLst>
      <p:ext uri="{BB962C8B-B14F-4D97-AF65-F5344CB8AC3E}">
        <p14:creationId xmlns:p14="http://schemas.microsoft.com/office/powerpoint/2010/main" val="20733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C266D8F-22D1-482E-80D7-3084544E707F}" type="slidenum">
              <a:rPr lang="en-US"/>
              <a:pPr>
                <a:defRPr/>
              </a:pPr>
              <a:t>‹#›</a:t>
            </a:fld>
            <a:endParaRPr lang="en-US"/>
          </a:p>
        </p:txBody>
      </p:sp>
    </p:spTree>
    <p:extLst>
      <p:ext uri="{BB962C8B-B14F-4D97-AF65-F5344CB8AC3E}">
        <p14:creationId xmlns:p14="http://schemas.microsoft.com/office/powerpoint/2010/main" val="147076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E607E1C-7433-41D6-93D5-0B157404912C}" type="slidenum">
              <a:rPr lang="en-US"/>
              <a:pPr>
                <a:defRPr/>
              </a:pPr>
              <a:t>‹#›</a:t>
            </a:fld>
            <a:endParaRPr lang="en-US"/>
          </a:p>
        </p:txBody>
      </p:sp>
    </p:spTree>
    <p:extLst>
      <p:ext uri="{BB962C8B-B14F-4D97-AF65-F5344CB8AC3E}">
        <p14:creationId xmlns:p14="http://schemas.microsoft.com/office/powerpoint/2010/main" val="23359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A7BB0A1-6E4A-47C5-BC30-3A80A0156E84}" type="slidenum">
              <a:rPr lang="en-US"/>
              <a:pPr>
                <a:defRPr/>
              </a:pPr>
              <a:t>‹#›</a:t>
            </a:fld>
            <a:endParaRPr lang="en-US"/>
          </a:p>
        </p:txBody>
      </p:sp>
    </p:spTree>
    <p:extLst>
      <p:ext uri="{BB962C8B-B14F-4D97-AF65-F5344CB8AC3E}">
        <p14:creationId xmlns:p14="http://schemas.microsoft.com/office/powerpoint/2010/main" val="355357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2F55EC7-2700-4FEF-BF6D-29691CE99C1E}" type="slidenum">
              <a:rPr lang="en-US"/>
              <a:pPr>
                <a:defRPr/>
              </a:pPr>
              <a:t>‹#›</a:t>
            </a:fld>
            <a:endParaRPr lang="en-US"/>
          </a:p>
        </p:txBody>
      </p:sp>
    </p:spTree>
    <p:extLst>
      <p:ext uri="{BB962C8B-B14F-4D97-AF65-F5344CB8AC3E}">
        <p14:creationId xmlns:p14="http://schemas.microsoft.com/office/powerpoint/2010/main" val="242530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D6D9A0C-CEE9-49F4-BCCF-D4603A8B47B8}" type="slidenum">
              <a:rPr lang="en-US"/>
              <a:pPr>
                <a:defRPr/>
              </a:pPr>
              <a:t>‹#›</a:t>
            </a:fld>
            <a:endParaRPr lang="en-US"/>
          </a:p>
        </p:txBody>
      </p:sp>
    </p:spTree>
    <p:extLst>
      <p:ext uri="{BB962C8B-B14F-4D97-AF65-F5344CB8AC3E}">
        <p14:creationId xmlns:p14="http://schemas.microsoft.com/office/powerpoint/2010/main" val="292265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vi-VN"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5840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35840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5840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9D68547-9CBB-4658-AE0A-616931A6AB9A}" type="slidenum">
              <a:rPr lang="en-US"/>
              <a:pPr>
                <a:defRPr/>
              </a:pPr>
              <a:t>‹#›</a:t>
            </a:fld>
            <a:endParaRPr lang="en-US"/>
          </a:p>
        </p:txBody>
      </p:sp>
      <p:sp>
        <p:nvSpPr>
          <p:cNvPr id="35840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35840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1034" name="Group 10"/>
          <p:cNvGrpSpPr>
            <a:grpSpLocks/>
          </p:cNvGrpSpPr>
          <p:nvPr/>
        </p:nvGrpSpPr>
        <p:grpSpPr bwMode="auto">
          <a:xfrm>
            <a:off x="7938" y="5540375"/>
            <a:ext cx="1784350" cy="1246188"/>
            <a:chOff x="5" y="3490"/>
            <a:chExt cx="1124" cy="785"/>
          </a:xfrm>
        </p:grpSpPr>
        <p:sp>
          <p:nvSpPr>
            <p:cNvPr id="35841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35841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35841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35841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35841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35841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35841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35841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35841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35842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35842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35842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35842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35842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35842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1065" name="Group 28"/>
              <p:cNvGrpSpPr>
                <a:grpSpLocks/>
              </p:cNvGrpSpPr>
              <p:nvPr userDrawn="1"/>
            </p:nvGrpSpPr>
            <p:grpSpPr bwMode="auto">
              <a:xfrm>
                <a:off x="5" y="3490"/>
                <a:ext cx="1124" cy="678"/>
                <a:chOff x="5" y="3490"/>
                <a:chExt cx="1124" cy="678"/>
              </a:xfrm>
            </p:grpSpPr>
            <p:sp>
              <p:nvSpPr>
                <p:cNvPr id="35842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35843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35843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35843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35843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35843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35843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35843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35843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35843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35844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1040" name="Group 43"/>
              <p:cNvGrpSpPr>
                <a:grpSpLocks/>
              </p:cNvGrpSpPr>
              <p:nvPr userDrawn="1"/>
            </p:nvGrpSpPr>
            <p:grpSpPr bwMode="auto">
              <a:xfrm>
                <a:off x="4610" y="57"/>
                <a:ext cx="1344" cy="985"/>
                <a:chOff x="4610" y="57"/>
                <a:chExt cx="1344" cy="985"/>
              </a:xfrm>
            </p:grpSpPr>
            <p:sp>
              <p:nvSpPr>
                <p:cNvPr id="35844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358445"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358446"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35844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358448"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358449"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35845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358451"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35845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8" r:id="rId1"/>
    <p:sldLayoutId id="2147483806" r:id="rId2"/>
    <p:sldLayoutId id="2147483805" r:id="rId3"/>
    <p:sldLayoutId id="2147483804" r:id="rId4"/>
    <p:sldLayoutId id="2147483803" r:id="rId5"/>
    <p:sldLayoutId id="2147483802" r:id="rId6"/>
    <p:sldLayoutId id="2147483801" r:id="rId7"/>
    <p:sldLayoutId id="2147483800" r:id="rId8"/>
    <p:sldLayoutId id="2147483799" r:id="rId9"/>
    <p:sldLayoutId id="2147483798" r:id="rId10"/>
    <p:sldLayoutId id="214748379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392195"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6"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7"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2051"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9220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39220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39220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146A5FAE-495D-4E86-A032-2DA585260811}" type="slidenum">
              <a:rPr lang="en-US"/>
              <a:pPr>
                <a:defRPr/>
              </a:pPr>
              <a:t>‹#›</a:t>
            </a:fld>
            <a:endParaRPr lang="en-US"/>
          </a:p>
        </p:txBody>
      </p:sp>
      <p:sp>
        <p:nvSpPr>
          <p:cNvPr id="2055"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Tree>
  </p:cSld>
  <p:clrMap bg1="lt1" tx1="dk1" bg2="lt2" tx2="dk2" accent1="accent1" accent2="accent2" accent3="accent3" accent4="accent4" accent5="accent5" accent6="accent6" hlink="hlink" folHlink="folHlink"/>
  <p:sldLayoutIdLst>
    <p:sldLayoutId id="2147483829"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ECBEA4-062A-4502-8DE4-B5CCFEDC39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2133600" y="2057400"/>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altLang="vi-VN" sz="4400" b="1">
                <a:solidFill>
                  <a:srgbClr val="33CC33"/>
                </a:solidFill>
                <a:latin typeface="Times New Roman" pitchFamily="18" charset="0"/>
                <a:cs typeface="Times New Roman" pitchFamily="18" charset="0"/>
              </a:rPr>
              <a:t>MÔN: ĐẠO ĐỨC</a:t>
            </a:r>
            <a:endParaRPr lang="en-US" altLang="vi-VN" sz="4400" b="1">
              <a:solidFill>
                <a:srgbClr val="33CC33"/>
              </a:solidFill>
              <a:latin typeface="Times New Roman" pitchFamily="18" charset="0"/>
            </a:endParaRPr>
          </a:p>
        </p:txBody>
      </p:sp>
      <p:pic>
        <p:nvPicPr>
          <p:cNvPr id="6150" name="Picture 7" descr="blum1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9"/>
          <p:cNvSpPr>
            <a:spLocks noChangeArrowheads="1"/>
          </p:cNvSpPr>
          <p:nvPr/>
        </p:nvSpPr>
        <p:spPr bwMode="auto">
          <a:xfrm>
            <a:off x="0" y="0"/>
            <a:ext cx="9144000" cy="6858000"/>
          </a:xfrm>
          <a:prstGeom prst="rect">
            <a:avLst/>
          </a:prstGeom>
          <a:noFill/>
          <a:ln w="76200" cap="rnd">
            <a:solidFill>
              <a:schemeClr val="tx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vi-VN" altLang="vi-VN"/>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56356"/>
                                        </p:tgtEl>
                                        <p:attrNameLst>
                                          <p:attrName>style.visibility</p:attrName>
                                        </p:attrNameLst>
                                      </p:cBhvr>
                                      <p:to>
                                        <p:strVal val="visible"/>
                                      </p:to>
                                    </p:set>
                                    <p:anim calcmode="lin" valueType="num">
                                      <p:cBhvr>
                                        <p:cTn id="7" dur="1000" fill="hold"/>
                                        <p:tgtEl>
                                          <p:spTgt spid="356356"/>
                                        </p:tgtEl>
                                        <p:attrNameLst>
                                          <p:attrName>ppt_w</p:attrName>
                                        </p:attrNameLst>
                                      </p:cBhvr>
                                      <p:tavLst>
                                        <p:tav tm="0">
                                          <p:val>
                                            <p:fltVal val="0"/>
                                          </p:val>
                                        </p:tav>
                                        <p:tav tm="100000">
                                          <p:val>
                                            <p:strVal val="#ppt_w"/>
                                          </p:val>
                                        </p:tav>
                                      </p:tavLst>
                                    </p:anim>
                                    <p:anim calcmode="lin" valueType="num">
                                      <p:cBhvr>
                                        <p:cTn id="8" dur="1000" fill="hold"/>
                                        <p:tgtEl>
                                          <p:spTgt spid="356356"/>
                                        </p:tgtEl>
                                        <p:attrNameLst>
                                          <p:attrName>ppt_h</p:attrName>
                                        </p:attrNameLst>
                                      </p:cBhvr>
                                      <p:tavLst>
                                        <p:tav tm="0">
                                          <p:val>
                                            <p:fltVal val="0"/>
                                          </p:val>
                                        </p:tav>
                                        <p:tav tm="100000">
                                          <p:val>
                                            <p:strVal val="#ppt_h"/>
                                          </p:val>
                                        </p:tav>
                                      </p:tavLst>
                                    </p:anim>
                                    <p:anim calcmode="lin" valueType="num">
                                      <p:cBhvr>
                                        <p:cTn id="9" dur="1000" fill="hold"/>
                                        <p:tgtEl>
                                          <p:spTgt spid="356356"/>
                                        </p:tgtEl>
                                        <p:attrNameLst>
                                          <p:attrName>style.rotation</p:attrName>
                                        </p:attrNameLst>
                                      </p:cBhvr>
                                      <p:tavLst>
                                        <p:tav tm="0">
                                          <p:val>
                                            <p:fltVal val="90"/>
                                          </p:val>
                                        </p:tav>
                                        <p:tav tm="100000">
                                          <p:val>
                                            <p:fltVal val="0"/>
                                          </p:val>
                                        </p:tav>
                                      </p:tavLst>
                                    </p:anim>
                                    <p:animEffect transition="in" filter="fade">
                                      <p:cBhvr>
                                        <p:cTn id="10" dur="10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4"/>
          <p:cNvSpPr txBox="1">
            <a:spLocks noChangeArrowheads="1"/>
          </p:cNvSpPr>
          <p:nvPr/>
        </p:nvSpPr>
        <p:spPr bwMode="auto">
          <a:xfrm>
            <a:off x="3276600" y="990600"/>
            <a:ext cx="5029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000">
                <a:solidFill>
                  <a:srgbClr val="000000"/>
                </a:solidFill>
                <a:latin typeface="Times New Roman" pitchFamily="18" charset="0"/>
                <a:cs typeface="Times New Roman" pitchFamily="18" charset="0"/>
              </a:rPr>
              <a:t>    -Vì sao mẹ của bé Viên lại thầm cảm ơn bạn Thủy?</a:t>
            </a:r>
          </a:p>
          <a:p>
            <a:pPr algn="just"/>
            <a:r>
              <a:rPr lang="en-US" altLang="vi-VN" sz="6000">
                <a:solidFill>
                  <a:srgbClr val="000000"/>
                </a:solidFill>
                <a:latin typeface="Times New Roman" pitchFamily="18" charset="0"/>
                <a:cs typeface="Times New Roman" pitchFamily="18" charset="0"/>
              </a:rPr>
              <a:t> </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4"/>
          <p:cNvSpPr txBox="1">
            <a:spLocks noChangeArrowheads="1"/>
          </p:cNvSpPr>
          <p:nvPr/>
        </p:nvSpPr>
        <p:spPr bwMode="auto">
          <a:xfrm>
            <a:off x="2895600" y="1371600"/>
            <a:ext cx="5410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600">
                <a:solidFill>
                  <a:srgbClr val="000000"/>
                </a:solidFill>
                <a:latin typeface="Times New Roman" pitchFamily="18" charset="0"/>
                <a:cs typeface="Times New Roman" pitchFamily="18" charset="0"/>
              </a:rPr>
              <a:t> - Em biết được điều gì qua câu chuyện trên?</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14"/>
          <p:cNvSpPr txBox="1">
            <a:spLocks noChangeArrowheads="1"/>
          </p:cNvSpPr>
          <p:nvPr/>
        </p:nvSpPr>
        <p:spPr bwMode="auto">
          <a:xfrm>
            <a:off x="2667000" y="1295400"/>
            <a:ext cx="5410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600">
                <a:solidFill>
                  <a:srgbClr val="000000"/>
                </a:solidFill>
                <a:latin typeface="Times New Roman" pitchFamily="18" charset="0"/>
                <a:cs typeface="Times New Roman" pitchFamily="18" charset="0"/>
              </a:rPr>
              <a:t> - Vì sao phải quan tâm, giúp đỡ hàng xóm, láng giềng?</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76200" y="1143000"/>
            <a:ext cx="8915400" cy="5334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lnSpc>
                <a:spcPct val="120000"/>
              </a:lnSpc>
              <a:spcBef>
                <a:spcPct val="20000"/>
              </a:spcBef>
              <a:buClr>
                <a:schemeClr val="hlink"/>
              </a:buClr>
              <a:buFont typeface="Wingdings" pitchFamily="2" charset="2"/>
              <a:buNone/>
            </a:pPr>
            <a:r>
              <a:rPr lang="en-US" altLang="vi-VN" sz="4000" b="1">
                <a:solidFill>
                  <a:schemeClr val="bg1"/>
                </a:solidFill>
                <a:latin typeface="Times New Roman" pitchFamily="18" charset="0"/>
                <a:cs typeface="Times New Roman" pitchFamily="18" charset="0"/>
              </a:rPr>
              <a:t>         </a:t>
            </a:r>
            <a:r>
              <a:rPr lang="en-US" altLang="vi-VN" sz="4800" b="1">
                <a:solidFill>
                  <a:srgbClr val="800000"/>
                </a:solidFill>
                <a:latin typeface="Times New Roman" pitchFamily="18" charset="0"/>
                <a:cs typeface="Times New Roman" pitchFamily="18" charset="0"/>
              </a:rPr>
              <a:t>Hàng xóm , láng giềng là những người sống bên cạnh, gần gũi với gia đình ta. Bởi vậy, chúng ta cần quan tâm và giúp đỡ họ lúc khó khăn cũng như khi hoạn nạn.</a:t>
            </a:r>
            <a:endParaRPr lang="en-US" altLang="vi-VN" sz="4800">
              <a:solidFill>
                <a:schemeClr val="bg1"/>
              </a:solidFill>
              <a:latin typeface="Times New Roman" pitchFamily="18" charset="0"/>
              <a:cs typeface="Times New Roman" pitchFamily="18" charset="0"/>
            </a:endParaRPr>
          </a:p>
        </p:txBody>
      </p:sp>
      <p:sp>
        <p:nvSpPr>
          <p:cNvPr id="18435" name="Text Box 5"/>
          <p:cNvSpPr txBox="1">
            <a:spLocks noChangeArrowheads="1"/>
          </p:cNvSpPr>
          <p:nvPr/>
        </p:nvSpPr>
        <p:spPr bwMode="auto">
          <a:xfrm>
            <a:off x="228600" y="152400"/>
            <a:ext cx="4343400" cy="769938"/>
          </a:xfrm>
          <a:prstGeom prst="rect">
            <a:avLst/>
          </a:prstGeom>
          <a:solidFill>
            <a:srgbClr val="CCFFFF"/>
          </a:solidFill>
          <a:ln w="66675">
            <a:solidFill>
              <a:srgbClr val="FFCC66"/>
            </a:solidFill>
            <a:miter lim="800000"/>
            <a:headEnd/>
            <a:tailEnd/>
          </a:ln>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altLang="vi-VN" sz="4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2:</a:t>
              </a:r>
            </a:p>
          </p:txBody>
        </p:sp>
      </p:grpSp>
      <p:pic>
        <p:nvPicPr>
          <p:cNvPr id="1945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3"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Đặt tên tranh</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524000" y="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altLang="vi-VN" sz="4000">
                <a:latin typeface="Times New Roman" pitchFamily="18" charset="0"/>
              </a:rPr>
              <a:t>Đặt tên tranh</a:t>
            </a:r>
            <a:endParaRPr lang="en-US" altLang="vi-VN" sz="6600">
              <a:latin typeface="Times New Roman" pitchFamily="18" charset="0"/>
            </a:endParaRPr>
          </a:p>
        </p:txBody>
      </p:sp>
      <p:pic>
        <p:nvPicPr>
          <p:cNvPr id="373767" name="Picture 7"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32253" t="53513" r="41283" b="27684"/>
          <a:stretch>
            <a:fillRect/>
          </a:stretch>
        </p:blipFill>
        <p:spPr bwMode="auto">
          <a:xfrm>
            <a:off x="609600" y="685800"/>
            <a:ext cx="3429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8" name="Picture 8"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63377" t="53513" r="10309" b="27684"/>
          <a:stretch>
            <a:fillRect/>
          </a:stretch>
        </p:blipFill>
        <p:spPr bwMode="auto">
          <a:xfrm>
            <a:off x="5334000" y="685800"/>
            <a:ext cx="3352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9" name="Picture 9" descr="AFD82044"/>
          <p:cNvPicPr>
            <a:picLocks noChangeAspect="1" noChangeArrowheads="1"/>
          </p:cNvPicPr>
          <p:nvPr/>
        </p:nvPicPr>
        <p:blipFill>
          <a:blip r:embed="rId3">
            <a:lum bright="16000" contrast="4000"/>
            <a:extLst>
              <a:ext uri="{28A0092B-C50C-407E-A947-70E740481C1C}">
                <a14:useLocalDpi xmlns:a14="http://schemas.microsoft.com/office/drawing/2010/main" val="0"/>
              </a:ext>
            </a:extLst>
          </a:blip>
          <a:srcRect l="11087" t="6683" r="62547" b="74686"/>
          <a:stretch>
            <a:fillRect/>
          </a:stretch>
        </p:blipFill>
        <p:spPr bwMode="auto">
          <a:xfrm>
            <a:off x="533400" y="3733800"/>
            <a:ext cx="3505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70" name="Picture 10" descr="AFD82044"/>
          <p:cNvPicPr>
            <a:picLocks noChangeAspect="1" noChangeArrowheads="1"/>
          </p:cNvPicPr>
          <p:nvPr/>
        </p:nvPicPr>
        <p:blipFill>
          <a:blip r:embed="rId3">
            <a:lum bright="16000" contrast="4000"/>
            <a:extLst>
              <a:ext uri="{28A0092B-C50C-407E-A947-70E740481C1C}">
                <a14:useLocalDpi xmlns:a14="http://schemas.microsoft.com/office/drawing/2010/main" val="0"/>
              </a:ext>
            </a:extLst>
          </a:blip>
          <a:srcRect l="42331" t="7072" r="32162" b="74686"/>
          <a:stretch>
            <a:fillRect/>
          </a:stretch>
        </p:blipFill>
        <p:spPr bwMode="auto">
          <a:xfrm>
            <a:off x="5334000" y="3733800"/>
            <a:ext cx="335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73767"/>
                                        </p:tgtEl>
                                        <p:attrNameLst>
                                          <p:attrName>style.visibility</p:attrName>
                                        </p:attrNameLst>
                                      </p:cBhvr>
                                      <p:to>
                                        <p:strVal val="visible"/>
                                      </p:to>
                                    </p:set>
                                    <p:animEffect transition="in" filter="fade">
                                      <p:cBhvr>
                                        <p:cTn id="7" dur="2000"/>
                                        <p:tgtEl>
                                          <p:spTgt spid="373767"/>
                                        </p:tgtEl>
                                      </p:cBhvr>
                                    </p:animEffect>
                                    <p:anim calcmode="lin" valueType="num">
                                      <p:cBhvr>
                                        <p:cTn id="8" dur="2000" fill="hold"/>
                                        <p:tgtEl>
                                          <p:spTgt spid="373767"/>
                                        </p:tgtEl>
                                        <p:attrNameLst>
                                          <p:attrName>style.rotation</p:attrName>
                                        </p:attrNameLst>
                                      </p:cBhvr>
                                      <p:tavLst>
                                        <p:tav tm="0">
                                          <p:val>
                                            <p:fltVal val="720"/>
                                          </p:val>
                                        </p:tav>
                                        <p:tav tm="100000">
                                          <p:val>
                                            <p:fltVal val="0"/>
                                          </p:val>
                                        </p:tav>
                                      </p:tavLst>
                                    </p:anim>
                                    <p:anim calcmode="lin" valueType="num">
                                      <p:cBhvr>
                                        <p:cTn id="9" dur="2000" fill="hold"/>
                                        <p:tgtEl>
                                          <p:spTgt spid="373767"/>
                                        </p:tgtEl>
                                        <p:attrNameLst>
                                          <p:attrName>ppt_h</p:attrName>
                                        </p:attrNameLst>
                                      </p:cBhvr>
                                      <p:tavLst>
                                        <p:tav tm="0">
                                          <p:val>
                                            <p:fltVal val="0"/>
                                          </p:val>
                                        </p:tav>
                                        <p:tav tm="100000">
                                          <p:val>
                                            <p:strVal val="#ppt_h"/>
                                          </p:val>
                                        </p:tav>
                                      </p:tavLst>
                                    </p:anim>
                                    <p:anim calcmode="lin" valueType="num">
                                      <p:cBhvr>
                                        <p:cTn id="10" dur="2000" fill="hold"/>
                                        <p:tgtEl>
                                          <p:spTgt spid="373767"/>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73768"/>
                                        </p:tgtEl>
                                        <p:attrNameLst>
                                          <p:attrName>style.visibility</p:attrName>
                                        </p:attrNameLst>
                                      </p:cBhvr>
                                      <p:to>
                                        <p:strVal val="visible"/>
                                      </p:to>
                                    </p:set>
                                    <p:animEffect transition="in" filter="fade">
                                      <p:cBhvr>
                                        <p:cTn id="13" dur="2000"/>
                                        <p:tgtEl>
                                          <p:spTgt spid="373768"/>
                                        </p:tgtEl>
                                      </p:cBhvr>
                                    </p:animEffect>
                                    <p:anim calcmode="lin" valueType="num">
                                      <p:cBhvr>
                                        <p:cTn id="14" dur="2000" fill="hold"/>
                                        <p:tgtEl>
                                          <p:spTgt spid="373768"/>
                                        </p:tgtEl>
                                        <p:attrNameLst>
                                          <p:attrName>style.rotation</p:attrName>
                                        </p:attrNameLst>
                                      </p:cBhvr>
                                      <p:tavLst>
                                        <p:tav tm="0">
                                          <p:val>
                                            <p:fltVal val="720"/>
                                          </p:val>
                                        </p:tav>
                                        <p:tav tm="100000">
                                          <p:val>
                                            <p:fltVal val="0"/>
                                          </p:val>
                                        </p:tav>
                                      </p:tavLst>
                                    </p:anim>
                                    <p:anim calcmode="lin" valueType="num">
                                      <p:cBhvr>
                                        <p:cTn id="15" dur="2000" fill="hold"/>
                                        <p:tgtEl>
                                          <p:spTgt spid="373768"/>
                                        </p:tgtEl>
                                        <p:attrNameLst>
                                          <p:attrName>ppt_h</p:attrName>
                                        </p:attrNameLst>
                                      </p:cBhvr>
                                      <p:tavLst>
                                        <p:tav tm="0">
                                          <p:val>
                                            <p:fltVal val="0"/>
                                          </p:val>
                                        </p:tav>
                                        <p:tav tm="100000">
                                          <p:val>
                                            <p:strVal val="#ppt_h"/>
                                          </p:val>
                                        </p:tav>
                                      </p:tavLst>
                                    </p:anim>
                                    <p:anim calcmode="lin" valueType="num">
                                      <p:cBhvr>
                                        <p:cTn id="16" dur="2000" fill="hold"/>
                                        <p:tgtEl>
                                          <p:spTgt spid="37376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73769"/>
                                        </p:tgtEl>
                                        <p:attrNameLst>
                                          <p:attrName>style.visibility</p:attrName>
                                        </p:attrNameLst>
                                      </p:cBhvr>
                                      <p:to>
                                        <p:strVal val="visible"/>
                                      </p:to>
                                    </p:set>
                                    <p:animEffect transition="in" filter="fade">
                                      <p:cBhvr>
                                        <p:cTn id="19" dur="2000"/>
                                        <p:tgtEl>
                                          <p:spTgt spid="373769"/>
                                        </p:tgtEl>
                                      </p:cBhvr>
                                    </p:animEffect>
                                    <p:anim calcmode="lin" valueType="num">
                                      <p:cBhvr>
                                        <p:cTn id="20" dur="2000" fill="hold"/>
                                        <p:tgtEl>
                                          <p:spTgt spid="373769"/>
                                        </p:tgtEl>
                                        <p:attrNameLst>
                                          <p:attrName>style.rotation</p:attrName>
                                        </p:attrNameLst>
                                      </p:cBhvr>
                                      <p:tavLst>
                                        <p:tav tm="0">
                                          <p:val>
                                            <p:fltVal val="720"/>
                                          </p:val>
                                        </p:tav>
                                        <p:tav tm="100000">
                                          <p:val>
                                            <p:fltVal val="0"/>
                                          </p:val>
                                        </p:tav>
                                      </p:tavLst>
                                    </p:anim>
                                    <p:anim calcmode="lin" valueType="num">
                                      <p:cBhvr>
                                        <p:cTn id="21" dur="2000" fill="hold"/>
                                        <p:tgtEl>
                                          <p:spTgt spid="373769"/>
                                        </p:tgtEl>
                                        <p:attrNameLst>
                                          <p:attrName>ppt_h</p:attrName>
                                        </p:attrNameLst>
                                      </p:cBhvr>
                                      <p:tavLst>
                                        <p:tav tm="0">
                                          <p:val>
                                            <p:fltVal val="0"/>
                                          </p:val>
                                        </p:tav>
                                        <p:tav tm="100000">
                                          <p:val>
                                            <p:strVal val="#ppt_h"/>
                                          </p:val>
                                        </p:tav>
                                      </p:tavLst>
                                    </p:anim>
                                    <p:anim calcmode="lin" valueType="num">
                                      <p:cBhvr>
                                        <p:cTn id="22" dur="2000" fill="hold"/>
                                        <p:tgtEl>
                                          <p:spTgt spid="373769"/>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373770"/>
                                        </p:tgtEl>
                                        <p:attrNameLst>
                                          <p:attrName>style.visibility</p:attrName>
                                        </p:attrNameLst>
                                      </p:cBhvr>
                                      <p:to>
                                        <p:strVal val="visible"/>
                                      </p:to>
                                    </p:set>
                                    <p:animEffect transition="in" filter="fade">
                                      <p:cBhvr>
                                        <p:cTn id="25" dur="2000"/>
                                        <p:tgtEl>
                                          <p:spTgt spid="373770"/>
                                        </p:tgtEl>
                                      </p:cBhvr>
                                    </p:animEffect>
                                    <p:anim calcmode="lin" valueType="num">
                                      <p:cBhvr>
                                        <p:cTn id="26" dur="2000" fill="hold"/>
                                        <p:tgtEl>
                                          <p:spTgt spid="373770"/>
                                        </p:tgtEl>
                                        <p:attrNameLst>
                                          <p:attrName>style.rotation</p:attrName>
                                        </p:attrNameLst>
                                      </p:cBhvr>
                                      <p:tavLst>
                                        <p:tav tm="0">
                                          <p:val>
                                            <p:fltVal val="720"/>
                                          </p:val>
                                        </p:tav>
                                        <p:tav tm="100000">
                                          <p:val>
                                            <p:fltVal val="0"/>
                                          </p:val>
                                        </p:tav>
                                      </p:tavLst>
                                    </p:anim>
                                    <p:anim calcmode="lin" valueType="num">
                                      <p:cBhvr>
                                        <p:cTn id="27" dur="2000" fill="hold"/>
                                        <p:tgtEl>
                                          <p:spTgt spid="373770"/>
                                        </p:tgtEl>
                                        <p:attrNameLst>
                                          <p:attrName>ppt_h</p:attrName>
                                        </p:attrNameLst>
                                      </p:cBhvr>
                                      <p:tavLst>
                                        <p:tav tm="0">
                                          <p:val>
                                            <p:fltVal val="0"/>
                                          </p:val>
                                        </p:tav>
                                        <p:tav tm="100000">
                                          <p:val>
                                            <p:strVal val="#ppt_h"/>
                                          </p:val>
                                        </p:tav>
                                      </p:tavLst>
                                    </p:anim>
                                    <p:anim calcmode="lin" valueType="num">
                                      <p:cBhvr>
                                        <p:cTn id="28" dur="2000" fill="hold"/>
                                        <p:tgtEl>
                                          <p:spTgt spid="3737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8" name="Picture 4"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32253" t="53513" r="41283" b="2768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85028"/>
                                        </p:tgtEl>
                                        <p:attrNameLst>
                                          <p:attrName>style.visibility</p:attrName>
                                        </p:attrNameLst>
                                      </p:cBhvr>
                                      <p:to>
                                        <p:strVal val="visible"/>
                                      </p:to>
                                    </p:set>
                                    <p:anim from="(-#ppt_w/2)" to="(#ppt_x)" calcmode="lin" valueType="num">
                                      <p:cBhvr>
                                        <p:cTn id="7" dur="300" fill="hold">
                                          <p:stCondLst>
                                            <p:cond delay="0"/>
                                          </p:stCondLst>
                                        </p:cTn>
                                        <p:tgtEl>
                                          <p:spTgt spid="385028"/>
                                        </p:tgtEl>
                                        <p:attrNameLst>
                                          <p:attrName>ppt_x</p:attrName>
                                        </p:attrNameLst>
                                      </p:cBhvr>
                                    </p:anim>
                                    <p:anim from="0" to="-1.0" calcmode="lin" valueType="num">
                                      <p:cBhvr>
                                        <p:cTn id="8" dur="100" decel="50000" autoRev="1" fill="hold">
                                          <p:stCondLst>
                                            <p:cond delay="300"/>
                                          </p:stCondLst>
                                        </p:cTn>
                                        <p:tgtEl>
                                          <p:spTgt spid="385028"/>
                                        </p:tgtEl>
                                        <p:attrNameLst>
                                          <p:attrName>xshear</p:attrName>
                                        </p:attrNameLst>
                                      </p:cBhvr>
                                    </p:anim>
                                    <p:animScale>
                                      <p:cBhvr>
                                        <p:cTn id="9" dur="100" decel="100000" autoRev="1" fill="hold">
                                          <p:stCondLst>
                                            <p:cond delay="300"/>
                                          </p:stCondLst>
                                        </p:cTn>
                                        <p:tgtEl>
                                          <p:spTgt spid="385028"/>
                                        </p:tgtEl>
                                      </p:cBhvr>
                                      <p:from x="100000" y="100000"/>
                                      <p:to x="80000" y="100000"/>
                                    </p:animScale>
                                    <p:anim by="(#ppt_h/3+#ppt_w*0.1)" calcmode="lin" valueType="num">
                                      <p:cBhvr additive="sum">
                                        <p:cTn id="10" dur="100" decel="100000" autoRev="1" fill="hold">
                                          <p:stCondLst>
                                            <p:cond delay="300"/>
                                          </p:stCondLst>
                                        </p:cTn>
                                        <p:tgtEl>
                                          <p:spTgt spid="3850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2" name="Picture 4"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63377" t="53513" r="10309" b="2768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86052"/>
                                        </p:tgtEl>
                                        <p:attrNameLst>
                                          <p:attrName>style.visibility</p:attrName>
                                        </p:attrNameLst>
                                      </p:cBhvr>
                                      <p:to>
                                        <p:strVal val="visible"/>
                                      </p:to>
                                    </p:set>
                                    <p:animEffect transition="in" filter="wedge">
                                      <p:cBhvr>
                                        <p:cTn id="7" dur="500"/>
                                        <p:tgtEl>
                                          <p:spTgt spid="38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6" name="Picture 4" descr="AFD82044"/>
          <p:cNvPicPr>
            <a:picLocks noChangeAspect="1" noChangeArrowheads="1"/>
          </p:cNvPicPr>
          <p:nvPr/>
        </p:nvPicPr>
        <p:blipFill>
          <a:blip r:embed="rId2">
            <a:lum bright="16000" contrast="4000"/>
            <a:extLst>
              <a:ext uri="{28A0092B-C50C-407E-A947-70E740481C1C}">
                <a14:useLocalDpi xmlns:a14="http://schemas.microsoft.com/office/drawing/2010/main" val="0"/>
              </a:ext>
            </a:extLst>
          </a:blip>
          <a:srcRect l="11087" t="6683" r="62547" b="746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7076"/>
                                        </p:tgtEl>
                                        <p:attrNameLst>
                                          <p:attrName>style.visibility</p:attrName>
                                        </p:attrNameLst>
                                      </p:cBhvr>
                                      <p:to>
                                        <p:strVal val="visible"/>
                                      </p:to>
                                    </p:set>
                                    <p:animEffect transition="in" filter="circle(in)">
                                      <p:cBhvr>
                                        <p:cTn id="7" dur="500"/>
                                        <p:tgtEl>
                                          <p:spTgt spid="387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0" name="Picture 4" descr="AFD82044"/>
          <p:cNvPicPr>
            <a:picLocks noChangeAspect="1" noChangeArrowheads="1"/>
          </p:cNvPicPr>
          <p:nvPr/>
        </p:nvPicPr>
        <p:blipFill>
          <a:blip r:embed="rId2">
            <a:lum bright="16000" contrast="4000"/>
            <a:extLst>
              <a:ext uri="{28A0092B-C50C-407E-A947-70E740481C1C}">
                <a14:useLocalDpi xmlns:a14="http://schemas.microsoft.com/office/drawing/2010/main" val="0"/>
              </a:ext>
            </a:extLst>
          </a:blip>
          <a:srcRect l="42331" t="7072" r="32162" b="746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88100"/>
                                        </p:tgtEl>
                                        <p:attrNameLst>
                                          <p:attrName>style.visibility</p:attrName>
                                        </p:attrNameLst>
                                      </p:cBhvr>
                                      <p:to>
                                        <p:strVal val="visible"/>
                                      </p:to>
                                    </p:set>
                                    <p:animEffect transition="in" filter="wipe(up)">
                                      <p:cBhvr>
                                        <p:cTn id="7" dur="500"/>
                                        <p:tgtEl>
                                          <p:spTgt spid="388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1066800" y="2286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Chọn ý Đ - S</a:t>
            </a:r>
          </a:p>
        </p:txBody>
      </p:sp>
      <p:sp>
        <p:nvSpPr>
          <p:cNvPr id="367624" name="Text Box 8"/>
          <p:cNvSpPr txBox="1">
            <a:spLocks noChangeArrowheads="1"/>
          </p:cNvSpPr>
          <p:nvPr/>
        </p:nvSpPr>
        <p:spPr bwMode="auto">
          <a:xfrm>
            <a:off x="457200" y="8382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solidFill>
                  <a:srgbClr val="000000"/>
                </a:solidFill>
                <a:latin typeface="Times New Roman" pitchFamily="18" charset="0"/>
              </a:rPr>
              <a:t>1/ Trẻ em có quyền được tham gia làm những công việc của trường lớp mình.</a:t>
            </a:r>
          </a:p>
        </p:txBody>
      </p:sp>
      <p:sp>
        <p:nvSpPr>
          <p:cNvPr id="367625" name="Rectangle 9"/>
          <p:cNvSpPr>
            <a:spLocks noChangeArrowheads="1"/>
          </p:cNvSpPr>
          <p:nvPr/>
        </p:nvSpPr>
        <p:spPr bwMode="auto">
          <a:xfrm>
            <a:off x="457200" y="19812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3200">
                <a:solidFill>
                  <a:srgbClr val="000000"/>
                </a:solidFill>
                <a:latin typeface="Times New Roman" pitchFamily="18" charset="0"/>
              </a:rPr>
              <a:t>2/ Tham gia việc lớp, việc trường mang lại niềm vui cho mọi người.</a:t>
            </a:r>
          </a:p>
        </p:txBody>
      </p:sp>
      <p:sp>
        <p:nvSpPr>
          <p:cNvPr id="367626" name="Rectangle 10"/>
          <p:cNvSpPr>
            <a:spLocks noChangeArrowheads="1"/>
          </p:cNvSpPr>
          <p:nvPr/>
        </p:nvSpPr>
        <p:spPr bwMode="auto">
          <a:xfrm>
            <a:off x="533400" y="3200400"/>
            <a:ext cx="7620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solidFill>
                  <a:srgbClr val="000000"/>
                </a:solidFill>
                <a:latin typeface="Times New Roman" pitchFamily="18" charset="0"/>
              </a:rPr>
              <a:t>3/ Chỉ nên làm những việc lớp, việc trường đã được phân công, còn những việc khác không cần thiết.</a:t>
            </a:r>
          </a:p>
        </p:txBody>
      </p:sp>
      <p:sp>
        <p:nvSpPr>
          <p:cNvPr id="367627" name="Rectangle 11"/>
          <p:cNvSpPr>
            <a:spLocks noChangeArrowheads="1"/>
          </p:cNvSpPr>
          <p:nvPr/>
        </p:nvSpPr>
        <p:spPr bwMode="auto">
          <a:xfrm>
            <a:off x="457200" y="4953000"/>
            <a:ext cx="830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solidFill>
                  <a:srgbClr val="000000"/>
                </a:solidFill>
                <a:latin typeface="Times New Roman" pitchFamily="18" charset="0"/>
              </a:rPr>
              <a:t>4/ Tích cực tham gia việc lớp, việc trường là tự giác làm và làm tốt các công việc của trường lớp phù hợp với khả năng.</a:t>
            </a:r>
          </a:p>
        </p:txBody>
      </p:sp>
      <p:sp>
        <p:nvSpPr>
          <p:cNvPr id="367635" name="Text Box 19"/>
          <p:cNvSpPr txBox="1">
            <a:spLocks noChangeArrowheads="1"/>
          </p:cNvSpPr>
          <p:nvPr/>
        </p:nvSpPr>
        <p:spPr bwMode="auto">
          <a:xfrm>
            <a:off x="7324725" y="1371600"/>
            <a:ext cx="4572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Đ</a:t>
            </a:r>
          </a:p>
        </p:txBody>
      </p:sp>
      <p:sp>
        <p:nvSpPr>
          <p:cNvPr id="367636" name="Text Box 20"/>
          <p:cNvSpPr txBox="1">
            <a:spLocks noChangeArrowheads="1"/>
          </p:cNvSpPr>
          <p:nvPr/>
        </p:nvSpPr>
        <p:spPr bwMode="auto">
          <a:xfrm>
            <a:off x="7315200" y="2514600"/>
            <a:ext cx="4572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Đ</a:t>
            </a:r>
          </a:p>
        </p:txBody>
      </p:sp>
      <p:sp>
        <p:nvSpPr>
          <p:cNvPr id="367637" name="Text Box 21"/>
          <p:cNvSpPr txBox="1">
            <a:spLocks noChangeArrowheads="1"/>
          </p:cNvSpPr>
          <p:nvPr/>
        </p:nvSpPr>
        <p:spPr bwMode="auto">
          <a:xfrm>
            <a:off x="7239000" y="6019800"/>
            <a:ext cx="4572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Đ</a:t>
            </a:r>
          </a:p>
        </p:txBody>
      </p:sp>
      <p:sp>
        <p:nvSpPr>
          <p:cNvPr id="367638" name="Text Box 22"/>
          <p:cNvSpPr txBox="1">
            <a:spLocks noChangeArrowheads="1"/>
          </p:cNvSpPr>
          <p:nvPr/>
        </p:nvSpPr>
        <p:spPr bwMode="auto">
          <a:xfrm>
            <a:off x="7319963" y="4114800"/>
            <a:ext cx="457200" cy="519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S</a:t>
            </a:r>
          </a:p>
        </p:txBody>
      </p:sp>
      <p:sp>
        <p:nvSpPr>
          <p:cNvPr id="7179" name="Rectangle 23"/>
          <p:cNvSpPr>
            <a:spLocks noChangeArrowheads="1"/>
          </p:cNvSpPr>
          <p:nvPr/>
        </p:nvSpPr>
        <p:spPr bwMode="auto">
          <a:xfrm>
            <a:off x="0" y="0"/>
            <a:ext cx="9144000" cy="6858000"/>
          </a:xfrm>
          <a:prstGeom prst="rect">
            <a:avLst/>
          </a:prstGeom>
          <a:noFill/>
          <a:ln w="76200" cap="rnd">
            <a:solidFill>
              <a:srgbClr val="CC99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7624"/>
                                        </p:tgtEl>
                                        <p:attrNameLst>
                                          <p:attrName>style.visibility</p:attrName>
                                        </p:attrNameLst>
                                      </p:cBhvr>
                                      <p:to>
                                        <p:strVal val="visible"/>
                                      </p:to>
                                    </p:set>
                                    <p:animEffect transition="in" filter="box(in)">
                                      <p:cBhvr>
                                        <p:cTn id="7" dur="1000"/>
                                        <p:tgtEl>
                                          <p:spTgt spid="367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7635"/>
                                        </p:tgtEl>
                                        <p:attrNameLst>
                                          <p:attrName>style.visibility</p:attrName>
                                        </p:attrNameLst>
                                      </p:cBhvr>
                                      <p:to>
                                        <p:strVal val="visible"/>
                                      </p:to>
                                    </p:set>
                                    <p:animEffect transition="in" filter="checkerboard(across)">
                                      <p:cBhvr>
                                        <p:cTn id="12" dur="500"/>
                                        <p:tgtEl>
                                          <p:spTgt spid="367635"/>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67625"/>
                                        </p:tgtEl>
                                        <p:attrNameLst>
                                          <p:attrName>style.visibility</p:attrName>
                                        </p:attrNameLst>
                                      </p:cBhvr>
                                      <p:to>
                                        <p:strVal val="visible"/>
                                      </p:to>
                                    </p:set>
                                    <p:animEffect transition="in" filter="fade">
                                      <p:cBhvr>
                                        <p:cTn id="17" dur="2000"/>
                                        <p:tgtEl>
                                          <p:spTgt spid="367625"/>
                                        </p:tgtEl>
                                      </p:cBhvr>
                                    </p:animEffect>
                                    <p:anim calcmode="lin" valueType="num">
                                      <p:cBhvr>
                                        <p:cTn id="18" dur="2000" fill="hold"/>
                                        <p:tgtEl>
                                          <p:spTgt spid="367625"/>
                                        </p:tgtEl>
                                        <p:attrNameLst>
                                          <p:attrName>style.rotation</p:attrName>
                                        </p:attrNameLst>
                                      </p:cBhvr>
                                      <p:tavLst>
                                        <p:tav tm="0">
                                          <p:val>
                                            <p:fltVal val="720"/>
                                          </p:val>
                                        </p:tav>
                                        <p:tav tm="100000">
                                          <p:val>
                                            <p:fltVal val="0"/>
                                          </p:val>
                                        </p:tav>
                                      </p:tavLst>
                                    </p:anim>
                                    <p:anim calcmode="lin" valueType="num">
                                      <p:cBhvr>
                                        <p:cTn id="19" dur="2000" fill="hold"/>
                                        <p:tgtEl>
                                          <p:spTgt spid="367625"/>
                                        </p:tgtEl>
                                        <p:attrNameLst>
                                          <p:attrName>ppt_h</p:attrName>
                                        </p:attrNameLst>
                                      </p:cBhvr>
                                      <p:tavLst>
                                        <p:tav tm="0">
                                          <p:val>
                                            <p:fltVal val="0"/>
                                          </p:val>
                                        </p:tav>
                                        <p:tav tm="100000">
                                          <p:val>
                                            <p:strVal val="#ppt_h"/>
                                          </p:val>
                                        </p:tav>
                                      </p:tavLst>
                                    </p:anim>
                                    <p:anim calcmode="lin" valueType="num">
                                      <p:cBhvr>
                                        <p:cTn id="20" dur="2000" fill="hold"/>
                                        <p:tgtEl>
                                          <p:spTgt spid="367625"/>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67636"/>
                                        </p:tgtEl>
                                        <p:attrNameLst>
                                          <p:attrName>style.visibility</p:attrName>
                                        </p:attrNameLst>
                                      </p:cBhvr>
                                      <p:to>
                                        <p:strVal val="visible"/>
                                      </p:to>
                                    </p:set>
                                    <p:animEffect transition="in" filter="blinds(horizontal)">
                                      <p:cBhvr>
                                        <p:cTn id="25" dur="500"/>
                                        <p:tgtEl>
                                          <p:spTgt spid="367636"/>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67626"/>
                                        </p:tgtEl>
                                        <p:attrNameLst>
                                          <p:attrName>style.visibility</p:attrName>
                                        </p:attrNameLst>
                                      </p:cBhvr>
                                      <p:to>
                                        <p:strVal val="visible"/>
                                      </p:to>
                                    </p:set>
                                    <p:anim calcmode="lin" valueType="num">
                                      <p:cBhvr>
                                        <p:cTn id="30" dur="500" fill="hold"/>
                                        <p:tgtEl>
                                          <p:spTgt spid="367626"/>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67626"/>
                                        </p:tgtEl>
                                        <p:attrNameLst>
                                          <p:attrName>ppt_y</p:attrName>
                                        </p:attrNameLst>
                                      </p:cBhvr>
                                      <p:tavLst>
                                        <p:tav tm="0">
                                          <p:val>
                                            <p:strVal val="#ppt_y"/>
                                          </p:val>
                                        </p:tav>
                                        <p:tav tm="100000">
                                          <p:val>
                                            <p:strVal val="#ppt_y"/>
                                          </p:val>
                                        </p:tav>
                                      </p:tavLst>
                                    </p:anim>
                                    <p:anim calcmode="lin" valueType="num">
                                      <p:cBhvr>
                                        <p:cTn id="32" dur="500" fill="hold"/>
                                        <p:tgtEl>
                                          <p:spTgt spid="367626"/>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67626"/>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676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67638"/>
                                        </p:tgtEl>
                                        <p:attrNameLst>
                                          <p:attrName>style.visibility</p:attrName>
                                        </p:attrNameLst>
                                      </p:cBhvr>
                                      <p:to>
                                        <p:strVal val="visible"/>
                                      </p:to>
                                    </p:set>
                                    <p:anim from="(-#ppt_w/2)" to="(#ppt_x)" calcmode="lin" valueType="num">
                                      <p:cBhvr>
                                        <p:cTn id="39" dur="600" fill="hold">
                                          <p:stCondLst>
                                            <p:cond delay="0"/>
                                          </p:stCondLst>
                                        </p:cTn>
                                        <p:tgtEl>
                                          <p:spTgt spid="367638"/>
                                        </p:tgtEl>
                                        <p:attrNameLst>
                                          <p:attrName>ppt_x</p:attrName>
                                        </p:attrNameLst>
                                      </p:cBhvr>
                                    </p:anim>
                                    <p:anim from="0" to="-1.0" calcmode="lin" valueType="num">
                                      <p:cBhvr>
                                        <p:cTn id="40" dur="200" decel="50000" autoRev="1" fill="hold">
                                          <p:stCondLst>
                                            <p:cond delay="600"/>
                                          </p:stCondLst>
                                        </p:cTn>
                                        <p:tgtEl>
                                          <p:spTgt spid="367638"/>
                                        </p:tgtEl>
                                        <p:attrNameLst>
                                          <p:attrName>xshear</p:attrName>
                                        </p:attrNameLst>
                                      </p:cBhvr>
                                    </p:anim>
                                    <p:animScale>
                                      <p:cBhvr>
                                        <p:cTn id="41" dur="200" decel="100000" autoRev="1" fill="hold">
                                          <p:stCondLst>
                                            <p:cond delay="600"/>
                                          </p:stCondLst>
                                        </p:cTn>
                                        <p:tgtEl>
                                          <p:spTgt spid="367638"/>
                                        </p:tgtEl>
                                      </p:cBhvr>
                                      <p:from x="100000" y="100000"/>
                                      <p:to x="80000" y="100000"/>
                                    </p:animScale>
                                    <p:anim by="(#ppt_h/3+#ppt_w*0.1)" calcmode="lin" valueType="num">
                                      <p:cBhvr additive="sum">
                                        <p:cTn id="42" dur="200" decel="100000" autoRev="1" fill="hold">
                                          <p:stCondLst>
                                            <p:cond delay="600"/>
                                          </p:stCondLst>
                                        </p:cTn>
                                        <p:tgtEl>
                                          <p:spTgt spid="367638"/>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67627"/>
                                        </p:tgtEl>
                                        <p:attrNameLst>
                                          <p:attrName>style.visibility</p:attrName>
                                        </p:attrNameLst>
                                      </p:cBhvr>
                                      <p:to>
                                        <p:strVal val="visible"/>
                                      </p:to>
                                    </p:set>
                                    <p:animEffect transition="in" filter="fade">
                                      <p:cBhvr>
                                        <p:cTn id="47" dur="2000"/>
                                        <p:tgtEl>
                                          <p:spTgt spid="367627"/>
                                        </p:tgtEl>
                                      </p:cBhvr>
                                    </p:animEffect>
                                    <p:anim calcmode="lin" valueType="num">
                                      <p:cBhvr>
                                        <p:cTn id="48" dur="2000" fill="hold"/>
                                        <p:tgtEl>
                                          <p:spTgt spid="367627"/>
                                        </p:tgtEl>
                                        <p:attrNameLst>
                                          <p:attrName>style.rotation</p:attrName>
                                        </p:attrNameLst>
                                      </p:cBhvr>
                                      <p:tavLst>
                                        <p:tav tm="0">
                                          <p:val>
                                            <p:fltVal val="720"/>
                                          </p:val>
                                        </p:tav>
                                        <p:tav tm="100000">
                                          <p:val>
                                            <p:fltVal val="0"/>
                                          </p:val>
                                        </p:tav>
                                      </p:tavLst>
                                    </p:anim>
                                    <p:anim calcmode="lin" valueType="num">
                                      <p:cBhvr>
                                        <p:cTn id="49" dur="2000" fill="hold"/>
                                        <p:tgtEl>
                                          <p:spTgt spid="367627"/>
                                        </p:tgtEl>
                                        <p:attrNameLst>
                                          <p:attrName>ppt_h</p:attrName>
                                        </p:attrNameLst>
                                      </p:cBhvr>
                                      <p:tavLst>
                                        <p:tav tm="0">
                                          <p:val>
                                            <p:fltVal val="0"/>
                                          </p:val>
                                        </p:tav>
                                        <p:tav tm="100000">
                                          <p:val>
                                            <p:strVal val="#ppt_h"/>
                                          </p:val>
                                        </p:tav>
                                      </p:tavLst>
                                    </p:anim>
                                    <p:anim calcmode="lin" valueType="num">
                                      <p:cBhvr>
                                        <p:cTn id="50" dur="2000" fill="hold"/>
                                        <p:tgtEl>
                                          <p:spTgt spid="367627"/>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367637"/>
                                        </p:tgtEl>
                                        <p:attrNameLst>
                                          <p:attrName>style.visibility</p:attrName>
                                        </p:attrNameLst>
                                      </p:cBhvr>
                                      <p:to>
                                        <p:strVal val="visible"/>
                                      </p:to>
                                    </p:set>
                                    <p:animEffect transition="in" filter="diamond(in)">
                                      <p:cBhvr>
                                        <p:cTn id="55" dur="2000"/>
                                        <p:tgtEl>
                                          <p:spTgt spid="367637"/>
                                        </p:tgtEl>
                                      </p:cBhvr>
                                    </p:animEffect>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4" grpId="0"/>
      <p:bldP spid="367625" grpId="0"/>
      <p:bldP spid="367626" grpId="0"/>
      <p:bldP spid="367627" grpId="0"/>
      <p:bldP spid="367635" grpId="0" animBg="1"/>
      <p:bldP spid="367636" grpId="0" animBg="1"/>
      <p:bldP spid="367637" grpId="0" animBg="1"/>
      <p:bldP spid="3676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3:</a:t>
              </a:r>
            </a:p>
          </p:txBody>
        </p:sp>
      </p:grpSp>
      <p:pic>
        <p:nvPicPr>
          <p:cNvPr id="2560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7"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Bày tỏ ý kiến</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304800" y="1295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spcBef>
                <a:spcPct val="50000"/>
              </a:spcBef>
            </a:pPr>
            <a:r>
              <a:rPr lang="en-US" altLang="vi-VN" sz="7200">
                <a:solidFill>
                  <a:srgbClr val="33CC33"/>
                </a:solidFill>
                <a:latin typeface="Times New Roman" pitchFamily="18" charset="0"/>
              </a:rPr>
              <a:t>Bài tập 3 </a:t>
            </a:r>
            <a:r>
              <a:rPr lang="en-US" altLang="vi-VN" sz="7200">
                <a:latin typeface="Times New Roman" pitchFamily="18" charset="0"/>
              </a:rPr>
              <a:t>: Hãy bày tỏ sự đánh giá của em về các ý kiến dưới đây .</a:t>
            </a:r>
          </a:p>
        </p:txBody>
      </p:sp>
      <p:sp>
        <p:nvSpPr>
          <p:cNvPr id="7" name="Rectangle 6"/>
          <p:cNvSpPr/>
          <p:nvPr/>
        </p:nvSpPr>
        <p:spPr>
          <a:xfrm>
            <a:off x="0" y="0"/>
            <a:ext cx="9144000" cy="6858000"/>
          </a:xfrm>
          <a:prstGeom prst="rect">
            <a:avLst/>
          </a:prstGeom>
          <a:noFill/>
          <a:ln>
            <a:solidFill>
              <a:srgbClr val="99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352800" y="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endParaRPr lang="vi-VN" altLang="vi-VN" sz="2800">
              <a:latin typeface="Times New Roman" pitchFamily="18" charset="0"/>
            </a:endParaRPr>
          </a:p>
        </p:txBody>
      </p:sp>
      <p:sp>
        <p:nvSpPr>
          <p:cNvPr id="27651" name="Rectangle 5"/>
          <p:cNvSpPr>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endParaRPr lang="vi-VN" altLang="vi-VN" sz="3200">
              <a:latin typeface="Times New Roman" pitchFamily="18" charset="0"/>
            </a:endParaRPr>
          </a:p>
        </p:txBody>
      </p:sp>
      <p:sp>
        <p:nvSpPr>
          <p:cNvPr id="374790" name="Text Box 6"/>
          <p:cNvSpPr txBox="1">
            <a:spLocks noChangeArrowheads="1"/>
          </p:cNvSpPr>
          <p:nvPr/>
        </p:nvSpPr>
        <p:spPr bwMode="auto">
          <a:xfrm>
            <a:off x="304800" y="0"/>
            <a:ext cx="8382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1/ Hàng xóm tắt lửa, tối đèn có nhau.</a:t>
            </a:r>
          </a:p>
          <a:p>
            <a:pPr>
              <a:spcBef>
                <a:spcPct val="50000"/>
              </a:spcBef>
            </a:pPr>
            <a:r>
              <a:rPr lang="en-US" altLang="vi-VN" sz="2800">
                <a:latin typeface="Times New Roman" pitchFamily="18" charset="0"/>
              </a:rPr>
              <a:t>A.Tán thành        B.Phân vân         C.Không tán thành</a:t>
            </a:r>
          </a:p>
        </p:txBody>
      </p:sp>
      <p:sp>
        <p:nvSpPr>
          <p:cNvPr id="374791" name="Text Box 7"/>
          <p:cNvSpPr txBox="1">
            <a:spLocks noChangeArrowheads="1"/>
          </p:cNvSpPr>
          <p:nvPr/>
        </p:nvSpPr>
        <p:spPr bwMode="auto">
          <a:xfrm>
            <a:off x="304800" y="2514600"/>
            <a:ext cx="8382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3/ Quan tâm, giúp đỡ hàng xóm làng giếng là biểu hiện của tình làng nghĩa xóm.</a:t>
            </a:r>
          </a:p>
          <a:p>
            <a:pPr>
              <a:spcBef>
                <a:spcPct val="50000"/>
              </a:spcBef>
            </a:pPr>
            <a:r>
              <a:rPr lang="en-US" altLang="vi-VN" sz="2800">
                <a:latin typeface="Times New Roman" pitchFamily="18" charset="0"/>
              </a:rPr>
              <a:t>A.Tán thành        B.Phân vân         C.Không tán thành</a:t>
            </a:r>
          </a:p>
        </p:txBody>
      </p:sp>
      <p:sp>
        <p:nvSpPr>
          <p:cNvPr id="374792" name="Text Box 8"/>
          <p:cNvSpPr txBox="1">
            <a:spLocks noChangeArrowheads="1"/>
          </p:cNvSpPr>
          <p:nvPr/>
        </p:nvSpPr>
        <p:spPr bwMode="auto">
          <a:xfrm>
            <a:off x="304800" y="1295400"/>
            <a:ext cx="8382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2/ Đèn nhà ai, nhà nấy rạng.</a:t>
            </a:r>
          </a:p>
          <a:p>
            <a:pPr>
              <a:spcBef>
                <a:spcPct val="50000"/>
              </a:spcBef>
            </a:pPr>
            <a:r>
              <a:rPr lang="en-US" altLang="vi-VN" sz="2800">
                <a:latin typeface="Times New Roman" pitchFamily="18" charset="0"/>
              </a:rPr>
              <a:t>A.Tán thành        B.Phân vân         C.Không tán thành</a:t>
            </a:r>
          </a:p>
        </p:txBody>
      </p:sp>
      <p:sp>
        <p:nvSpPr>
          <p:cNvPr id="374793" name="Text Box 9"/>
          <p:cNvSpPr txBox="1">
            <a:spLocks noChangeArrowheads="1"/>
          </p:cNvSpPr>
          <p:nvPr/>
        </p:nvSpPr>
        <p:spPr bwMode="auto">
          <a:xfrm>
            <a:off x="304800" y="4267200"/>
            <a:ext cx="83820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4/ Trẻ em cũng cần quan tâm, giúp đỡ hàng xóm láng giềng bằng các việc làm phù hợp với khả năng.</a:t>
            </a:r>
          </a:p>
          <a:p>
            <a:pPr>
              <a:spcBef>
                <a:spcPct val="50000"/>
              </a:spcBef>
            </a:pPr>
            <a:r>
              <a:rPr lang="en-US" altLang="vi-VN" sz="2800">
                <a:latin typeface="Times New Roman" pitchFamily="18" charset="0"/>
              </a:rPr>
              <a:t>A.Tán thành        B.Phân vân         C.Không tán thành</a:t>
            </a:r>
          </a:p>
        </p:txBody>
      </p:sp>
      <p:sp>
        <p:nvSpPr>
          <p:cNvPr id="374794" name="Rectangle 10"/>
          <p:cNvSpPr>
            <a:spLocks noChangeArrowheads="1"/>
          </p:cNvSpPr>
          <p:nvPr/>
        </p:nvSpPr>
        <p:spPr bwMode="auto">
          <a:xfrm>
            <a:off x="304800" y="700088"/>
            <a:ext cx="196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2800">
                <a:solidFill>
                  <a:srgbClr val="FF0000"/>
                </a:solidFill>
                <a:latin typeface="Times New Roman" pitchFamily="18" charset="0"/>
              </a:rPr>
              <a:t>A.Tán thành</a:t>
            </a:r>
          </a:p>
        </p:txBody>
      </p:sp>
      <p:sp>
        <p:nvSpPr>
          <p:cNvPr id="374795" name="Rectangle 11"/>
          <p:cNvSpPr>
            <a:spLocks noChangeArrowheads="1"/>
          </p:cNvSpPr>
          <p:nvPr/>
        </p:nvSpPr>
        <p:spPr bwMode="auto">
          <a:xfrm>
            <a:off x="5222875" y="1995488"/>
            <a:ext cx="3048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solidFill>
                  <a:srgbClr val="FF0000"/>
                </a:solidFill>
                <a:latin typeface="Times New Roman" pitchFamily="18" charset="0"/>
              </a:rPr>
              <a:t>C.Không tán thành</a:t>
            </a:r>
          </a:p>
        </p:txBody>
      </p:sp>
      <p:sp>
        <p:nvSpPr>
          <p:cNvPr id="374796" name="Rectangle 12"/>
          <p:cNvSpPr>
            <a:spLocks noChangeArrowheads="1"/>
          </p:cNvSpPr>
          <p:nvPr/>
        </p:nvSpPr>
        <p:spPr bwMode="auto">
          <a:xfrm>
            <a:off x="304800" y="3713163"/>
            <a:ext cx="213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2800">
                <a:solidFill>
                  <a:srgbClr val="FF0000"/>
                </a:solidFill>
                <a:latin typeface="Times New Roman" pitchFamily="18" charset="0"/>
              </a:rPr>
              <a:t>A.Tán thành</a:t>
            </a:r>
          </a:p>
        </p:txBody>
      </p:sp>
      <p:sp>
        <p:nvSpPr>
          <p:cNvPr id="374799" name="Rectangle 15"/>
          <p:cNvSpPr>
            <a:spLocks noChangeArrowheads="1"/>
          </p:cNvSpPr>
          <p:nvPr/>
        </p:nvSpPr>
        <p:spPr bwMode="auto">
          <a:xfrm>
            <a:off x="304800" y="5957888"/>
            <a:ext cx="196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2800">
                <a:solidFill>
                  <a:srgbClr val="FF0000"/>
                </a:solidFill>
                <a:latin typeface="Times New Roman" pitchFamily="18" charset="0"/>
              </a:rPr>
              <a:t>A.Tán thành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4790"/>
                                        </p:tgtEl>
                                        <p:attrNameLst>
                                          <p:attrName>style.visibility</p:attrName>
                                        </p:attrNameLst>
                                      </p:cBhvr>
                                      <p:to>
                                        <p:strVal val="visible"/>
                                      </p:to>
                                    </p:set>
                                    <p:animEffect transition="in" filter="checkerboard(across)">
                                      <p:cBhvr>
                                        <p:cTn id="7" dur="500"/>
                                        <p:tgtEl>
                                          <p:spTgt spid="374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4794"/>
                                        </p:tgtEl>
                                        <p:attrNameLst>
                                          <p:attrName>style.visibility</p:attrName>
                                        </p:attrNameLst>
                                      </p:cBhvr>
                                      <p:to>
                                        <p:strVal val="visible"/>
                                      </p:to>
                                    </p:set>
                                    <p:animEffect transition="in" filter="diamond(in)">
                                      <p:cBhvr>
                                        <p:cTn id="12" dur="2000"/>
                                        <p:tgtEl>
                                          <p:spTgt spid="37479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4792"/>
                                        </p:tgtEl>
                                        <p:attrNameLst>
                                          <p:attrName>style.visibility</p:attrName>
                                        </p:attrNameLst>
                                      </p:cBhvr>
                                      <p:to>
                                        <p:strVal val="visible"/>
                                      </p:to>
                                    </p:set>
                                    <p:animEffect transition="in" filter="blinds(horizontal)">
                                      <p:cBhvr>
                                        <p:cTn id="17" dur="500"/>
                                        <p:tgtEl>
                                          <p:spTgt spid="374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4795"/>
                                        </p:tgtEl>
                                        <p:attrNameLst>
                                          <p:attrName>style.visibility</p:attrName>
                                        </p:attrNameLst>
                                      </p:cBhvr>
                                      <p:to>
                                        <p:strVal val="visible"/>
                                      </p:to>
                                    </p:set>
                                    <p:animEffect transition="in" filter="diamond(in)">
                                      <p:cBhvr>
                                        <p:cTn id="22" dur="2000"/>
                                        <p:tgtEl>
                                          <p:spTgt spid="374795"/>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74791"/>
                                        </p:tgtEl>
                                        <p:attrNameLst>
                                          <p:attrName>style.visibility</p:attrName>
                                        </p:attrNameLst>
                                      </p:cBhvr>
                                      <p:to>
                                        <p:strVal val="visible"/>
                                      </p:to>
                                    </p:set>
                                    <p:animEffect transition="in" filter="strips(downLeft)">
                                      <p:cBhvr>
                                        <p:cTn id="27" dur="500"/>
                                        <p:tgtEl>
                                          <p:spTgt spid="3747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74796"/>
                                        </p:tgtEl>
                                        <p:attrNameLst>
                                          <p:attrName>style.visibility</p:attrName>
                                        </p:attrNameLst>
                                      </p:cBhvr>
                                      <p:to>
                                        <p:strVal val="visible"/>
                                      </p:to>
                                    </p:set>
                                    <p:animEffect transition="in" filter="diamond(in)">
                                      <p:cBhvr>
                                        <p:cTn id="32" dur="2000"/>
                                        <p:tgtEl>
                                          <p:spTgt spid="374796"/>
                                        </p:tgtEl>
                                      </p:cBhvr>
                                    </p:animEffec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74793"/>
                                        </p:tgtEl>
                                        <p:attrNameLst>
                                          <p:attrName>style.visibility</p:attrName>
                                        </p:attrNameLst>
                                      </p:cBhvr>
                                      <p:to>
                                        <p:strVal val="visible"/>
                                      </p:to>
                                    </p:set>
                                    <p:animEffect transition="in" filter="box(in)">
                                      <p:cBhvr>
                                        <p:cTn id="37" dur="500"/>
                                        <p:tgtEl>
                                          <p:spTgt spid="3747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74799"/>
                                        </p:tgtEl>
                                        <p:attrNameLst>
                                          <p:attrName>style.visibility</p:attrName>
                                        </p:attrNameLst>
                                      </p:cBhvr>
                                      <p:to>
                                        <p:strVal val="visible"/>
                                      </p:to>
                                    </p:set>
                                    <p:animEffect transition="in" filter="diamond(in)">
                                      <p:cBhvr>
                                        <p:cTn id="42" dur="2000"/>
                                        <p:tgtEl>
                                          <p:spTgt spid="374799"/>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p:bldP spid="374791" grpId="0"/>
      <p:bldP spid="374792" grpId="0"/>
      <p:bldP spid="374793" grpId="0"/>
      <p:bldP spid="374794" grpId="0"/>
      <p:bldP spid="374795" grpId="0"/>
      <p:bldP spid="374796" grpId="0"/>
      <p:bldP spid="3747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3522663" y="311943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endParaRPr lang="vi-VN" altLang="vi-VN" sz="2800">
              <a:solidFill>
                <a:schemeClr val="hlink"/>
              </a:solidFill>
              <a:latin typeface="Times New Roman" pitchFamily="18" charset="0"/>
            </a:endParaRPr>
          </a:p>
        </p:txBody>
      </p:sp>
      <p:sp>
        <p:nvSpPr>
          <p:cNvPr id="28675" name="WordArt 6" descr="White marble"/>
          <p:cNvSpPr>
            <a:spLocks noChangeArrowheads="1" noChangeShapeType="1" noTextEdit="1"/>
          </p:cNvSpPr>
          <p:nvPr/>
        </p:nvSpPr>
        <p:spPr bwMode="auto">
          <a:xfrm>
            <a:off x="2667000" y="533400"/>
            <a:ext cx="36576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kern="10">
                <a:ln w="9525">
                  <a:round/>
                  <a:headEnd/>
                  <a:tailEnd/>
                </a:ln>
                <a:blipFill dpi="0" rotWithShape="0">
                  <a:blip r:embed="rId2"/>
                  <a:srcRect/>
                  <a:tile tx="0" ty="0" sx="100000" sy="100000" flip="none" algn="tl"/>
                </a:blipFill>
                <a:latin typeface="Arial"/>
                <a:cs typeface="Arial"/>
              </a:rPr>
              <a:t>GHI NHỚ</a:t>
            </a:r>
          </a:p>
        </p:txBody>
      </p:sp>
      <p:sp>
        <p:nvSpPr>
          <p:cNvPr id="28676" name="Text Box 7"/>
          <p:cNvSpPr txBox="1">
            <a:spLocks noChangeArrowheads="1"/>
          </p:cNvSpPr>
          <p:nvPr/>
        </p:nvSpPr>
        <p:spPr bwMode="auto">
          <a:xfrm>
            <a:off x="304800" y="205740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4400">
                <a:latin typeface="Times New Roman" pitchFamily="18" charset="0"/>
              </a:rPr>
              <a:t>     Người xưa đã nói chớ quên,</a:t>
            </a:r>
          </a:p>
          <a:p>
            <a:pPr>
              <a:spcBef>
                <a:spcPct val="50000"/>
              </a:spcBef>
            </a:pPr>
            <a:r>
              <a:rPr lang="en-US" altLang="vi-VN" sz="4400">
                <a:latin typeface="Times New Roman" pitchFamily="18" charset="0"/>
              </a:rPr>
              <a:t>Làng giềng tắt lửa, tối đèn có nhau.</a:t>
            </a:r>
          </a:p>
          <a:p>
            <a:pPr>
              <a:spcBef>
                <a:spcPct val="50000"/>
              </a:spcBef>
            </a:pPr>
            <a:r>
              <a:rPr lang="en-US" altLang="vi-VN" sz="4400">
                <a:latin typeface="Times New Roman" pitchFamily="18" charset="0"/>
              </a:rPr>
              <a:t>     Giữ gìn tình nghĩa tương giao,</a:t>
            </a:r>
          </a:p>
          <a:p>
            <a:pPr>
              <a:spcBef>
                <a:spcPct val="50000"/>
              </a:spcBef>
            </a:pPr>
            <a:r>
              <a:rPr lang="en-US" altLang="vi-VN" sz="4400">
                <a:latin typeface="Times New Roman" pitchFamily="18" charset="0"/>
              </a:rPr>
              <a:t>Sẵn sàng giúp đỡ khác nào người thân.</a:t>
            </a:r>
          </a:p>
        </p:txBody>
      </p:sp>
      <p:sp>
        <p:nvSpPr>
          <p:cNvPr id="7" name="Rectangle 6"/>
          <p:cNvSpPr/>
          <p:nvPr/>
        </p:nvSpPr>
        <p:spPr>
          <a:xfrm>
            <a:off x="0" y="0"/>
            <a:ext cx="9144000" cy="6858000"/>
          </a:xfrm>
          <a:prstGeom prst="rect">
            <a:avLst/>
          </a:prstGeom>
          <a:noFill/>
          <a:ln w="57150">
            <a:solidFill>
              <a:srgbClr val="FFFF66"/>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914400"/>
            <a:ext cx="9144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altLang="vi-VN" sz="6600" b="1">
                <a:latin typeface="Times New Roman" pitchFamily="18" charset="0"/>
                <a:cs typeface="Times New Roman" pitchFamily="18" charset="0"/>
              </a:rPr>
              <a:t>Xin chân thành cảm ơn các thầy cô giáo đã về dự giờ thăm lớp</a:t>
            </a:r>
          </a:p>
        </p:txBody>
      </p:sp>
      <p:pic>
        <p:nvPicPr>
          <p:cNvPr id="29699" name="Picture 3" descr="blume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289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9144000" cy="6858000"/>
          </a:xfrm>
          <a:prstGeom prst="rect">
            <a:avLst/>
          </a:prstGeom>
          <a:noFill/>
          <a:ln>
            <a:solidFill>
              <a:srgbClr val="9900FF"/>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2667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8196"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b="1">
                <a:latin typeface=".VnTimeH" pitchFamily="34" charset="0"/>
              </a:rPr>
              <a:t> </a:t>
            </a:r>
          </a:p>
        </p:txBody>
      </p:sp>
      <p:sp>
        <p:nvSpPr>
          <p:cNvPr id="8197"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a:latin typeface="Calibri" pitchFamily="34" charset="0"/>
              </a:rPr>
              <a:t>   </a:t>
            </a:r>
          </a:p>
        </p:txBody>
      </p:sp>
      <p:sp>
        <p:nvSpPr>
          <p:cNvPr id="8198"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u="sng">
                <a:solidFill>
                  <a:schemeClr val="hlink"/>
                </a:solidFill>
                <a:latin typeface="Times New Roman" pitchFamily="18" charset="0"/>
                <a:cs typeface="Times New Roman" pitchFamily="18" charset="0"/>
              </a:rPr>
              <a:t>Đạo đức</a:t>
            </a:r>
          </a:p>
        </p:txBody>
      </p:sp>
      <p:sp>
        <p:nvSpPr>
          <p:cNvPr id="10" name="Rectangle 9"/>
          <p:cNvSpPr/>
          <p:nvPr/>
        </p:nvSpPr>
        <p:spPr>
          <a:xfrm>
            <a:off x="1981200" y="13716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1</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KHÁM PHÁ</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1"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524000" y="1371600"/>
            <a:ext cx="5029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spcBef>
                <a:spcPct val="50000"/>
              </a:spcBef>
            </a:pPr>
            <a:r>
              <a:rPr lang="en-US" altLang="vi-VN" sz="5400">
                <a:solidFill>
                  <a:schemeClr val="hlink"/>
                </a:solidFill>
                <a:latin typeface="Arial" charset="0"/>
              </a:rPr>
              <a:t>QUAN TÂM, GIÚP ĐỠ HÀNG XÓM LÁNG GIỀNG</a:t>
            </a:r>
          </a:p>
        </p:txBody>
      </p:sp>
      <p:sp>
        <p:nvSpPr>
          <p:cNvPr id="9219" name="Rectangle 5"/>
          <p:cNvSpPr>
            <a:spLocks noChangeArrowheads="1"/>
          </p:cNvSpPr>
          <p:nvPr/>
        </p:nvSpPr>
        <p:spPr bwMode="auto">
          <a:xfrm>
            <a:off x="0" y="0"/>
            <a:ext cx="9144000" cy="6858000"/>
          </a:xfrm>
          <a:prstGeom prst="rect">
            <a:avLst/>
          </a:prstGeom>
          <a:noFill/>
          <a:ln w="76200" cap="rnd">
            <a:solidFill>
              <a:srgbClr val="FF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vi-VN" altLang="vi-V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2667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10244"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b="1">
                <a:latin typeface=".VnTimeH" pitchFamily="34" charset="0"/>
              </a:rPr>
              <a:t> </a:t>
            </a:r>
          </a:p>
        </p:txBody>
      </p:sp>
      <p:sp>
        <p:nvSpPr>
          <p:cNvPr id="10245"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a:latin typeface="Calibri" pitchFamily="34" charset="0"/>
              </a:rPr>
              <a:t>   </a:t>
            </a:r>
          </a:p>
        </p:txBody>
      </p:sp>
      <p:sp>
        <p:nvSpPr>
          <p:cNvPr id="10246"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u="sng">
                <a:solidFill>
                  <a:schemeClr val="hlink"/>
                </a:solidFill>
                <a:latin typeface="Times New Roman" pitchFamily="18" charset="0"/>
                <a:cs typeface="Times New Roman" pitchFamily="18" charset="0"/>
              </a:rPr>
              <a:t>Đạo đức</a:t>
            </a:r>
          </a:p>
        </p:txBody>
      </p:sp>
      <p:sp>
        <p:nvSpPr>
          <p:cNvPr id="10" name="Rectangle 9"/>
          <p:cNvSpPr/>
          <p:nvPr/>
        </p:nvSpPr>
        <p:spPr>
          <a:xfrm>
            <a:off x="1981200" y="13716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2</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KẾT NỐI</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9"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1:</a:t>
              </a:r>
            </a:p>
          </p:txBody>
        </p:sp>
      </p:grpSp>
      <p:pic>
        <p:nvPicPr>
          <p:cNvPr id="11267"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71"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Phân tích truyện</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762000" y="3048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600">
                <a:latin typeface="Times New Roman" pitchFamily="18" charset="0"/>
              </a:rPr>
              <a:t>Phân tích truyện “ Chị Thủy của em”</a:t>
            </a:r>
          </a:p>
        </p:txBody>
      </p:sp>
      <p:pic>
        <p:nvPicPr>
          <p:cNvPr id="366599" name="Picture 7" descr="6C5AB351"/>
          <p:cNvPicPr>
            <a:picLocks noChangeAspect="1" noChangeArrowheads="1"/>
          </p:cNvPicPr>
          <p:nvPr/>
        </p:nvPicPr>
        <p:blipFill>
          <a:blip r:embed="rId2">
            <a:lum bright="16000" contrast="4000"/>
            <a:extLst>
              <a:ext uri="{28A0092B-C50C-407E-A947-70E740481C1C}">
                <a14:useLocalDpi xmlns:a14="http://schemas.microsoft.com/office/drawing/2010/main" val="0"/>
              </a:ext>
            </a:extLst>
          </a:blip>
          <a:srcRect l="11917" t="30336" r="33112" b="41589"/>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6599"/>
                                        </p:tgtEl>
                                        <p:attrNameLst>
                                          <p:attrName>style.visibility</p:attrName>
                                        </p:attrNameLst>
                                      </p:cBhvr>
                                      <p:to>
                                        <p:strVal val="visible"/>
                                      </p:to>
                                    </p:set>
                                    <p:animEffect transition="in" filter="diamond(in)">
                                      <p:cBhvr>
                                        <p:cTn id="7" dur="2000"/>
                                        <p:tgtEl>
                                          <p:spTgt spid="366599"/>
                                        </p:tgtEl>
                                      </p:cBhvr>
                                    </p:animEffect>
                                  </p:childTnLst>
                                </p:cTn>
                              </p:par>
                              <p:par>
                                <p:cTn id="8" presetID="32" presetClass="emph" presetSubtype="0" fill="hold" nodeType="withEffect">
                                  <p:stCondLst>
                                    <p:cond delay="0"/>
                                  </p:stCondLst>
                                  <p:childTnLst>
                                    <p:animClr clrSpc="rgb" dir="cw">
                                      <p:cBhvr override="childStyle">
                                        <p:cTn id="9" dur="500" fill="hold"/>
                                        <p:tgtEl>
                                          <p:spTgt spid="366599"/>
                                        </p:tgtEl>
                                        <p:attrNameLst>
                                          <p:attrName>style.color</p:attrName>
                                        </p:attrNameLst>
                                      </p:cBhvr>
                                      <p:to>
                                        <a:schemeClr val="accent2"/>
                                      </p:to>
                                    </p:animClr>
                                    <p:animClr clrSpc="rgb" dir="cw">
                                      <p:cBhvr>
                                        <p:cTn id="10" dur="500" fill="hold"/>
                                        <p:tgtEl>
                                          <p:spTgt spid="366599"/>
                                        </p:tgtEl>
                                        <p:attrNameLst>
                                          <p:attrName>fillcolor</p:attrName>
                                        </p:attrNameLst>
                                      </p:cBhvr>
                                      <p:to>
                                        <a:schemeClr val="accent2"/>
                                      </p:to>
                                    </p:animClr>
                                    <p:set>
                                      <p:cBhvr>
                                        <p:cTn id="11" dur="500" fill="hold"/>
                                        <p:tgtEl>
                                          <p:spTgt spid="366599"/>
                                        </p:tgtEl>
                                        <p:attrNameLst>
                                          <p:attrName>fill.type</p:attrName>
                                        </p:attrNameLst>
                                      </p:cBhvr>
                                      <p:to>
                                        <p:strVal val="solid"/>
                                      </p:to>
                                    </p:set>
                                    <p:set>
                                      <p:cBhvr>
                                        <p:cTn id="12" dur="500" fill="hold"/>
                                        <p:tgtEl>
                                          <p:spTgt spid="366599"/>
                                        </p:tgtEl>
                                        <p:attrNameLst>
                                          <p:attrName>fill.on</p:attrName>
                                        </p:attrNameLst>
                                      </p:cBhvr>
                                      <p:to>
                                        <p:strVal val="true"/>
                                      </p:to>
                                    </p:set>
                                    <p:animRot by="120000">
                                      <p:cBhvr>
                                        <p:cTn id="13" dur="500" fill="hold">
                                          <p:stCondLst>
                                            <p:cond delay="0"/>
                                          </p:stCondLst>
                                        </p:cTn>
                                        <p:tgtEl>
                                          <p:spTgt spid="366599"/>
                                        </p:tgtEl>
                                        <p:attrNameLst>
                                          <p:attrName>r</p:attrName>
                                        </p:attrNameLst>
                                      </p:cBhvr>
                                    </p:animRot>
                                    <p:animRot by="-240000">
                                      <p:cBhvr>
                                        <p:cTn id="14" dur="1000" fill="hold">
                                          <p:stCondLst>
                                            <p:cond delay="1000"/>
                                          </p:stCondLst>
                                        </p:cTn>
                                        <p:tgtEl>
                                          <p:spTgt spid="366599"/>
                                        </p:tgtEl>
                                        <p:attrNameLst>
                                          <p:attrName>r</p:attrName>
                                        </p:attrNameLst>
                                      </p:cBhvr>
                                    </p:animRot>
                                    <p:animRot by="240000">
                                      <p:cBhvr>
                                        <p:cTn id="15" dur="1000" fill="hold">
                                          <p:stCondLst>
                                            <p:cond delay="2000"/>
                                          </p:stCondLst>
                                        </p:cTn>
                                        <p:tgtEl>
                                          <p:spTgt spid="366599"/>
                                        </p:tgtEl>
                                        <p:attrNameLst>
                                          <p:attrName>r</p:attrName>
                                        </p:attrNameLst>
                                      </p:cBhvr>
                                    </p:animRot>
                                    <p:animRot by="-240000">
                                      <p:cBhvr>
                                        <p:cTn id="16" dur="1000" fill="hold">
                                          <p:stCondLst>
                                            <p:cond delay="3000"/>
                                          </p:stCondLst>
                                        </p:cTn>
                                        <p:tgtEl>
                                          <p:spTgt spid="366599"/>
                                        </p:tgtEl>
                                        <p:attrNameLst>
                                          <p:attrName>r</p:attrName>
                                        </p:attrNameLst>
                                      </p:cBhvr>
                                    </p:animRot>
                                    <p:animRot by="120000">
                                      <p:cBhvr>
                                        <p:cTn id="17" dur="1000" fill="hold">
                                          <p:stCondLst>
                                            <p:cond delay="4000"/>
                                          </p:stCondLst>
                                        </p:cTn>
                                        <p:tgtEl>
                                          <p:spTgt spid="3665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14"/>
          <p:cNvSpPr txBox="1">
            <a:spLocks noChangeArrowheads="1"/>
          </p:cNvSpPr>
          <p:nvPr/>
        </p:nvSpPr>
        <p:spPr bwMode="auto">
          <a:xfrm>
            <a:off x="2667000" y="1295400"/>
            <a:ext cx="5410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000">
                <a:solidFill>
                  <a:srgbClr val="000000"/>
                </a:solidFill>
                <a:latin typeface="Times New Roman" pitchFamily="18" charset="0"/>
                <a:cs typeface="Times New Roman" pitchFamily="18" charset="0"/>
              </a:rPr>
              <a:t> - Trong câu chuyện có những nhân vật nào?</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4"/>
          <p:cNvSpPr txBox="1">
            <a:spLocks noChangeArrowheads="1"/>
          </p:cNvSpPr>
          <p:nvPr/>
        </p:nvSpPr>
        <p:spPr bwMode="auto">
          <a:xfrm>
            <a:off x="2667000" y="685800"/>
            <a:ext cx="5791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000">
                <a:solidFill>
                  <a:srgbClr val="000000"/>
                </a:solidFill>
                <a:latin typeface="Times New Roman" pitchFamily="18" charset="0"/>
                <a:cs typeface="Times New Roman" pitchFamily="18" charset="0"/>
              </a:rPr>
              <a:t> - Vì sao bé Viên lại cần sự quan tâm của Thủy?</a:t>
            </a:r>
          </a:p>
          <a:p>
            <a:pPr algn="just"/>
            <a:r>
              <a:rPr lang="en-US" altLang="vi-VN" sz="6000">
                <a:solidFill>
                  <a:srgbClr val="000000"/>
                </a:solidFill>
                <a:latin typeface="Times New Roman" pitchFamily="18" charset="0"/>
                <a:cs typeface="Times New Roman" pitchFamily="18" charset="0"/>
              </a:rPr>
              <a:t>- Thủy đã làm gì để bé Viên chơi vui ở nhà?</a:t>
            </a:r>
          </a:p>
        </p:txBody>
      </p:sp>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0996"/>
  <p:tag name="VIOLETTITLE" val="Bài 14: Quan tâm giúp đỡ hàng xóm láng giềng"/>
  <p:tag name="VIOLETLESSON" val="7"/>
  <p:tag name="VIOLETCATID" val="8048910"/>
  <p:tag name="VIOLETSUBJECT" val="Đạo đức"/>
  <p:tag name="VIOLETAUTHORID" val="6980811"/>
  <p:tag name="VIOLETAUTHORNAME" val="Tiểu Học Vạn Khánh"/>
  <p:tag name="VIOLETAUTHORAVATAR" val="no_avatar.jpg"/>
  <p:tag name="VIOLETAUTHORADDRESS" val="trường tiểu học vạn khánh 1 - khánh hòa"/>
  <p:tag name="VIOLETDATE" val="2013-01-23 16:34:31"/>
  <p:tag name="VIOLETHIT" val="274"/>
  <p:tag name="VIOLETLIKE" val="0"/>
</p:tagLst>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468</Words>
  <Application>Microsoft Office PowerPoint</Application>
  <PresentationFormat>On-screen Show (4:3)</PresentationFormat>
  <Paragraphs>61</Paragraphs>
  <Slides>24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.VnTimeH</vt:lpstr>
      <vt:lpstr>Arial</vt:lpstr>
      <vt:lpstr>Calibri</vt:lpstr>
      <vt:lpstr>Comic Sans MS</vt:lpstr>
      <vt:lpstr>Times New Roman</vt:lpstr>
      <vt:lpstr>Wingdings</vt:lpstr>
      <vt:lpstr>Crayons</vt:lpstr>
      <vt:lpstr>Watermark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164A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Mai</cp:lastModifiedBy>
  <cp:revision>23</cp:revision>
  <cp:lastPrinted>1601-01-01T00:00:00Z</cp:lastPrinted>
  <dcterms:created xsi:type="dcterms:W3CDTF">2008-11-15T15:59:48Z</dcterms:created>
  <dcterms:modified xsi:type="dcterms:W3CDTF">2020-12-22T14:20:34Z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