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61" r:id="rId3"/>
    <p:sldId id="260" r:id="rId4"/>
    <p:sldId id="259" r:id="rId5"/>
    <p:sldId id="257" r:id="rId6"/>
    <p:sldId id="258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FE6B-B0ED-4DE8-9573-4B5BBB222A1B}" type="datetimeFigureOut">
              <a:rPr lang="en-US" smtClean="0"/>
              <a:t>12/30/2017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04D77-A11F-4C15-ACC7-32316784333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FE6B-B0ED-4DE8-9573-4B5BBB222A1B}" type="datetimeFigureOut">
              <a:rPr lang="en-US" smtClean="0"/>
              <a:t>12/30/2017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04D77-A11F-4C15-ACC7-3231678433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FE6B-B0ED-4DE8-9573-4B5BBB222A1B}" type="datetimeFigureOut">
              <a:rPr lang="en-US" smtClean="0"/>
              <a:t>12/30/2017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04D77-A11F-4C15-ACC7-3231678433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92100"/>
            <a:ext cx="8229600" cy="5727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EF94F-AE01-49A6-B819-527CC8C56C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FE6B-B0ED-4DE8-9573-4B5BBB222A1B}" type="datetimeFigureOut">
              <a:rPr lang="en-US" smtClean="0"/>
              <a:t>12/30/2017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04D77-A11F-4C15-ACC7-32316784333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FE6B-B0ED-4DE8-9573-4B5BBB222A1B}" type="datetimeFigureOut">
              <a:rPr lang="en-US" smtClean="0"/>
              <a:t>12/30/2017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04D77-A11F-4C15-ACC7-3231678433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FE6B-B0ED-4DE8-9573-4B5BBB222A1B}" type="datetimeFigureOut">
              <a:rPr lang="en-US" smtClean="0"/>
              <a:t>12/30/2017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04D77-A11F-4C15-ACC7-32316784333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FE6B-B0ED-4DE8-9573-4B5BBB222A1B}" type="datetimeFigureOut">
              <a:rPr lang="en-US" smtClean="0"/>
              <a:t>12/30/2017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04D77-A11F-4C15-ACC7-32316784333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FE6B-B0ED-4DE8-9573-4B5BBB222A1B}" type="datetimeFigureOut">
              <a:rPr lang="en-US" smtClean="0"/>
              <a:t>12/30/2017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04D77-A11F-4C15-ACC7-3231678433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FE6B-B0ED-4DE8-9573-4B5BBB222A1B}" type="datetimeFigureOut">
              <a:rPr lang="en-US" smtClean="0"/>
              <a:t>12/30/2017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04D77-A11F-4C15-ACC7-3231678433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FE6B-B0ED-4DE8-9573-4B5BBB222A1B}" type="datetimeFigureOut">
              <a:rPr lang="en-US" smtClean="0"/>
              <a:t>12/30/2017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04D77-A11F-4C15-ACC7-3231678433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FE6B-B0ED-4DE8-9573-4B5BBB222A1B}" type="datetimeFigureOut">
              <a:rPr lang="en-US" smtClean="0"/>
              <a:t>12/30/2017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04D77-A11F-4C15-ACC7-32316784333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4B1FE6B-B0ED-4DE8-9573-4B5BBB222A1B}" type="datetimeFigureOut">
              <a:rPr lang="en-US" smtClean="0"/>
              <a:t>12/30/2017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204D77-A11F-4C15-ACC7-32316784333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Ôn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kì</a:t>
            </a:r>
            <a:r>
              <a:rPr lang="en-US" dirty="0" smtClean="0"/>
              <a:t> </a:t>
            </a:r>
            <a:r>
              <a:rPr lang="en-US" dirty="0"/>
              <a:t>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6" name="TextBox 5"/>
          <p:cNvSpPr txBox="1">
            <a:spLocks noChangeArrowheads="1"/>
          </p:cNvSpPr>
          <p:nvPr/>
        </p:nvSpPr>
        <p:spPr bwMode="auto">
          <a:xfrm>
            <a:off x="228600" y="304800"/>
            <a:ext cx="2971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vi-VN" sz="3600" b="1" dirty="0">
                <a:solidFill>
                  <a:srgbClr val="FF0000"/>
                </a:solidFill>
              </a:rPr>
              <a:t>CẮT </a:t>
            </a:r>
            <a:r>
              <a:rPr lang="vi-VN" sz="3600" b="1" dirty="0" smtClean="0">
                <a:solidFill>
                  <a:srgbClr val="FF0000"/>
                </a:solidFill>
              </a:rPr>
              <a:t>CHỮ  </a:t>
            </a:r>
            <a:r>
              <a:rPr lang="vi-VN" sz="3600" b="1" dirty="0">
                <a:solidFill>
                  <a:srgbClr val="FF0000"/>
                </a:solidFill>
              </a:rPr>
              <a:t>T</a:t>
            </a:r>
            <a:endParaRPr lang="en-MY" sz="3600" b="1" dirty="0">
              <a:solidFill>
                <a:srgbClr val="FF0000"/>
              </a:solidFill>
            </a:endParaRPr>
          </a:p>
        </p:txBody>
      </p:sp>
      <p:grpSp>
        <p:nvGrpSpPr>
          <p:cNvPr id="81997" name="Group 7"/>
          <p:cNvGrpSpPr>
            <a:grpSpLocks/>
          </p:cNvGrpSpPr>
          <p:nvPr/>
        </p:nvGrpSpPr>
        <p:grpSpPr bwMode="auto">
          <a:xfrm>
            <a:off x="533400" y="990600"/>
            <a:ext cx="1921164" cy="4191000"/>
            <a:chOff x="2688" y="336"/>
            <a:chExt cx="1872" cy="3792"/>
          </a:xfrm>
        </p:grpSpPr>
        <p:grpSp>
          <p:nvGrpSpPr>
            <p:cNvPr id="82002" name="Group 8"/>
            <p:cNvGrpSpPr>
              <a:grpSpLocks/>
            </p:cNvGrpSpPr>
            <p:nvPr/>
          </p:nvGrpSpPr>
          <p:grpSpPr bwMode="auto">
            <a:xfrm>
              <a:off x="2688" y="768"/>
              <a:ext cx="1872" cy="3120"/>
              <a:chOff x="1872" y="864"/>
              <a:chExt cx="1872" cy="3120"/>
            </a:xfrm>
          </p:grpSpPr>
          <p:sp>
            <p:nvSpPr>
              <p:cNvPr id="2" name="Rectangle 82"/>
              <p:cNvSpPr>
                <a:spLocks noChangeArrowheads="1"/>
              </p:cNvSpPr>
              <p:nvPr/>
            </p:nvSpPr>
            <p:spPr bwMode="auto">
              <a:xfrm>
                <a:off x="1872" y="864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4" name="Rectangle 83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6" name="Rectangle 84"/>
              <p:cNvSpPr>
                <a:spLocks noChangeArrowheads="1"/>
              </p:cNvSpPr>
              <p:nvPr/>
            </p:nvSpPr>
            <p:spPr bwMode="auto">
              <a:xfrm>
                <a:off x="3120" y="864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7" name="Rectangle 85"/>
              <p:cNvSpPr>
                <a:spLocks noChangeArrowheads="1"/>
              </p:cNvSpPr>
              <p:nvPr/>
            </p:nvSpPr>
            <p:spPr bwMode="auto">
              <a:xfrm>
                <a:off x="1872" y="1488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8" name="Rectangle 86"/>
              <p:cNvSpPr>
                <a:spLocks noChangeArrowheads="1"/>
              </p:cNvSpPr>
              <p:nvPr/>
            </p:nvSpPr>
            <p:spPr bwMode="auto">
              <a:xfrm>
                <a:off x="2496" y="1488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9" name="Rectangle 88"/>
              <p:cNvSpPr>
                <a:spLocks noChangeArrowheads="1"/>
              </p:cNvSpPr>
              <p:nvPr/>
            </p:nvSpPr>
            <p:spPr bwMode="auto">
              <a:xfrm>
                <a:off x="3120" y="1488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10" name="Rectangle 90"/>
              <p:cNvSpPr>
                <a:spLocks noChangeArrowheads="1"/>
              </p:cNvSpPr>
              <p:nvPr/>
            </p:nvSpPr>
            <p:spPr bwMode="auto">
              <a:xfrm>
                <a:off x="1872" y="2112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11" name="Rectangle 91"/>
              <p:cNvSpPr>
                <a:spLocks noChangeArrowheads="1"/>
              </p:cNvSpPr>
              <p:nvPr/>
            </p:nvSpPr>
            <p:spPr bwMode="auto">
              <a:xfrm>
                <a:off x="2496" y="2112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12" name="Rectangle 92"/>
              <p:cNvSpPr>
                <a:spLocks noChangeArrowheads="1"/>
              </p:cNvSpPr>
              <p:nvPr/>
            </p:nvSpPr>
            <p:spPr bwMode="auto">
              <a:xfrm>
                <a:off x="3120" y="2112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13" name="Rectangle 93"/>
              <p:cNvSpPr>
                <a:spLocks noChangeArrowheads="1"/>
              </p:cNvSpPr>
              <p:nvPr/>
            </p:nvSpPr>
            <p:spPr bwMode="auto">
              <a:xfrm>
                <a:off x="1872" y="2736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14" name="Rectangle 94"/>
              <p:cNvSpPr>
                <a:spLocks noChangeArrowheads="1"/>
              </p:cNvSpPr>
              <p:nvPr/>
            </p:nvSpPr>
            <p:spPr bwMode="auto">
              <a:xfrm>
                <a:off x="2496" y="2736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15" name="Rectangle 95"/>
              <p:cNvSpPr>
                <a:spLocks noChangeArrowheads="1"/>
              </p:cNvSpPr>
              <p:nvPr/>
            </p:nvSpPr>
            <p:spPr bwMode="auto">
              <a:xfrm>
                <a:off x="3120" y="2736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16" name="Rectangle 96"/>
              <p:cNvSpPr>
                <a:spLocks noChangeArrowheads="1"/>
              </p:cNvSpPr>
              <p:nvPr/>
            </p:nvSpPr>
            <p:spPr bwMode="auto">
              <a:xfrm>
                <a:off x="1872" y="3360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21" name="Rectangle 97"/>
              <p:cNvSpPr>
                <a:spLocks noChangeArrowheads="1"/>
              </p:cNvSpPr>
              <p:nvPr/>
            </p:nvSpPr>
            <p:spPr bwMode="auto">
              <a:xfrm>
                <a:off x="2496" y="3360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22" name="Rectangle 98"/>
              <p:cNvSpPr>
                <a:spLocks noChangeArrowheads="1"/>
              </p:cNvSpPr>
              <p:nvPr/>
            </p:nvSpPr>
            <p:spPr bwMode="auto">
              <a:xfrm>
                <a:off x="3120" y="3360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23" name="Rectangle 16"/>
              <p:cNvSpPr/>
              <p:nvPr/>
            </p:nvSpPr>
            <p:spPr>
              <a:xfrm>
                <a:off x="1872" y="863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24" name="Rectangle 17"/>
              <p:cNvSpPr/>
              <p:nvPr/>
            </p:nvSpPr>
            <p:spPr>
              <a:xfrm>
                <a:off x="3648" y="863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26" name="Rectangle 18"/>
              <p:cNvSpPr/>
              <p:nvPr/>
            </p:nvSpPr>
            <p:spPr>
              <a:xfrm>
                <a:off x="2496" y="3889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27" name="Rectangle 19"/>
              <p:cNvSpPr/>
              <p:nvPr/>
            </p:nvSpPr>
            <p:spPr>
              <a:xfrm>
                <a:off x="3024" y="3889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28" name="Rectangle 17"/>
              <p:cNvSpPr/>
              <p:nvPr/>
            </p:nvSpPr>
            <p:spPr>
              <a:xfrm>
                <a:off x="1872" y="1392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29" name="Rectangle 18"/>
              <p:cNvSpPr/>
              <p:nvPr/>
            </p:nvSpPr>
            <p:spPr>
              <a:xfrm>
                <a:off x="2496" y="1392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30" name="Rectangle 18"/>
              <p:cNvSpPr/>
              <p:nvPr/>
            </p:nvSpPr>
            <p:spPr>
              <a:xfrm>
                <a:off x="3024" y="1392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31" name="Rectangle 17"/>
              <p:cNvSpPr/>
              <p:nvPr/>
            </p:nvSpPr>
            <p:spPr>
              <a:xfrm>
                <a:off x="3648" y="1392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81952" name="Line 32"/>
              <p:cNvSpPr>
                <a:spLocks noChangeShapeType="1"/>
              </p:cNvSpPr>
              <p:nvPr/>
            </p:nvSpPr>
            <p:spPr bwMode="auto">
              <a:xfrm>
                <a:off x="1872" y="864"/>
                <a:ext cx="18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81953" name="Line 33"/>
              <p:cNvSpPr>
                <a:spLocks noChangeShapeType="1"/>
              </p:cNvSpPr>
              <p:nvPr/>
            </p:nvSpPr>
            <p:spPr bwMode="auto">
              <a:xfrm>
                <a:off x="1872" y="148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81954" name="Line 34"/>
              <p:cNvSpPr>
                <a:spLocks noChangeShapeType="1"/>
              </p:cNvSpPr>
              <p:nvPr/>
            </p:nvSpPr>
            <p:spPr bwMode="auto">
              <a:xfrm>
                <a:off x="3120" y="148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81955" name="Line 35"/>
              <p:cNvSpPr>
                <a:spLocks noChangeShapeType="1"/>
              </p:cNvSpPr>
              <p:nvPr/>
            </p:nvSpPr>
            <p:spPr bwMode="auto">
              <a:xfrm>
                <a:off x="2496" y="3984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/>
              </a:p>
            </p:txBody>
          </p:sp>
          <p:cxnSp>
            <p:nvCxnSpPr>
              <p:cNvPr id="81984" name="Straight Connector 24"/>
              <p:cNvCxnSpPr/>
              <p:nvPr/>
            </p:nvCxnSpPr>
            <p:spPr>
              <a:xfrm rot="16200000" flipH="1">
                <a:off x="1248" y="2736"/>
                <a:ext cx="2496" cy="0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985" name="Straight Connector 24"/>
              <p:cNvCxnSpPr/>
              <p:nvPr/>
            </p:nvCxnSpPr>
            <p:spPr>
              <a:xfrm rot="16200000" flipH="1">
                <a:off x="1872" y="2736"/>
                <a:ext cx="2496" cy="0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990" name="Straight Connector 51"/>
              <p:cNvCxnSpPr/>
              <p:nvPr/>
            </p:nvCxnSpPr>
            <p:spPr>
              <a:xfrm>
                <a:off x="1872" y="863"/>
                <a:ext cx="0" cy="625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991" name="Straight Connector 51"/>
              <p:cNvCxnSpPr/>
              <p:nvPr/>
            </p:nvCxnSpPr>
            <p:spPr>
              <a:xfrm>
                <a:off x="3744" y="863"/>
                <a:ext cx="0" cy="625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1960" name="Line 40"/>
            <p:cNvSpPr>
              <a:spLocks noChangeShapeType="1"/>
            </p:cNvSpPr>
            <p:nvPr/>
          </p:nvSpPr>
          <p:spPr bwMode="auto">
            <a:xfrm>
              <a:off x="3600" y="336"/>
              <a:ext cx="0" cy="379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prstDash val="lgDashDot"/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</p:grpSp>
      <p:grpSp>
        <p:nvGrpSpPr>
          <p:cNvPr id="82003" name="Group 77"/>
          <p:cNvGrpSpPr>
            <a:grpSpLocks/>
          </p:cNvGrpSpPr>
          <p:nvPr/>
        </p:nvGrpSpPr>
        <p:grpSpPr bwMode="auto">
          <a:xfrm>
            <a:off x="3657600" y="1066800"/>
            <a:ext cx="1981200" cy="4191000"/>
            <a:chOff x="3792" y="768"/>
            <a:chExt cx="1584" cy="3120"/>
          </a:xfrm>
        </p:grpSpPr>
        <p:grpSp>
          <p:nvGrpSpPr>
            <p:cNvPr id="82004" name="Group 42"/>
            <p:cNvGrpSpPr>
              <a:grpSpLocks/>
            </p:cNvGrpSpPr>
            <p:nvPr/>
          </p:nvGrpSpPr>
          <p:grpSpPr bwMode="auto">
            <a:xfrm>
              <a:off x="3840" y="1075"/>
              <a:ext cx="1536" cy="2568"/>
              <a:chOff x="1872" y="864"/>
              <a:chExt cx="1872" cy="3120"/>
            </a:xfrm>
          </p:grpSpPr>
          <p:sp>
            <p:nvSpPr>
              <p:cNvPr id="83" name="Rectangle 82"/>
              <p:cNvSpPr>
                <a:spLocks noChangeArrowheads="1"/>
              </p:cNvSpPr>
              <p:nvPr/>
            </p:nvSpPr>
            <p:spPr bwMode="auto">
              <a:xfrm>
                <a:off x="1872" y="864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84" name="Rectangle 83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85" name="Rectangle 84"/>
              <p:cNvSpPr>
                <a:spLocks noChangeArrowheads="1"/>
              </p:cNvSpPr>
              <p:nvPr/>
            </p:nvSpPr>
            <p:spPr bwMode="auto">
              <a:xfrm>
                <a:off x="3120" y="864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86" name="Rectangle 85"/>
              <p:cNvSpPr>
                <a:spLocks noChangeArrowheads="1"/>
              </p:cNvSpPr>
              <p:nvPr/>
            </p:nvSpPr>
            <p:spPr bwMode="auto">
              <a:xfrm>
                <a:off x="1872" y="1488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87" name="Rectangle 86"/>
              <p:cNvSpPr>
                <a:spLocks noChangeArrowheads="1"/>
              </p:cNvSpPr>
              <p:nvPr/>
            </p:nvSpPr>
            <p:spPr bwMode="auto">
              <a:xfrm>
                <a:off x="2496" y="1488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89" name="Rectangle 88"/>
              <p:cNvSpPr>
                <a:spLocks noChangeArrowheads="1"/>
              </p:cNvSpPr>
              <p:nvPr/>
            </p:nvSpPr>
            <p:spPr bwMode="auto">
              <a:xfrm>
                <a:off x="3120" y="1488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91" name="Rectangle 90"/>
              <p:cNvSpPr>
                <a:spLocks noChangeArrowheads="1"/>
              </p:cNvSpPr>
              <p:nvPr/>
            </p:nvSpPr>
            <p:spPr bwMode="auto">
              <a:xfrm>
                <a:off x="1872" y="2112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92" name="Rectangle 91"/>
              <p:cNvSpPr>
                <a:spLocks noChangeArrowheads="1"/>
              </p:cNvSpPr>
              <p:nvPr/>
            </p:nvSpPr>
            <p:spPr bwMode="auto">
              <a:xfrm>
                <a:off x="2496" y="2112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93" name="Rectangle 92"/>
              <p:cNvSpPr>
                <a:spLocks noChangeArrowheads="1"/>
              </p:cNvSpPr>
              <p:nvPr/>
            </p:nvSpPr>
            <p:spPr bwMode="auto">
              <a:xfrm>
                <a:off x="3120" y="2112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94" name="Rectangle 93"/>
              <p:cNvSpPr>
                <a:spLocks noChangeArrowheads="1"/>
              </p:cNvSpPr>
              <p:nvPr/>
            </p:nvSpPr>
            <p:spPr bwMode="auto">
              <a:xfrm>
                <a:off x="1872" y="2736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95" name="Rectangle 94"/>
              <p:cNvSpPr>
                <a:spLocks noChangeArrowheads="1"/>
              </p:cNvSpPr>
              <p:nvPr/>
            </p:nvSpPr>
            <p:spPr bwMode="auto">
              <a:xfrm>
                <a:off x="2496" y="2736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96" name="Rectangle 95"/>
              <p:cNvSpPr>
                <a:spLocks noChangeArrowheads="1"/>
              </p:cNvSpPr>
              <p:nvPr/>
            </p:nvSpPr>
            <p:spPr bwMode="auto">
              <a:xfrm>
                <a:off x="3120" y="2736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97" name="Rectangle 96"/>
              <p:cNvSpPr>
                <a:spLocks noChangeArrowheads="1"/>
              </p:cNvSpPr>
              <p:nvPr/>
            </p:nvSpPr>
            <p:spPr bwMode="auto">
              <a:xfrm>
                <a:off x="1872" y="3360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98" name="Rectangle 97"/>
              <p:cNvSpPr>
                <a:spLocks noChangeArrowheads="1"/>
              </p:cNvSpPr>
              <p:nvPr/>
            </p:nvSpPr>
            <p:spPr bwMode="auto">
              <a:xfrm>
                <a:off x="2496" y="3360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99" name="Rectangle 98"/>
              <p:cNvSpPr>
                <a:spLocks noChangeArrowheads="1"/>
              </p:cNvSpPr>
              <p:nvPr/>
            </p:nvSpPr>
            <p:spPr bwMode="auto">
              <a:xfrm>
                <a:off x="3120" y="3360"/>
                <a:ext cx="624" cy="624"/>
              </a:xfrm>
              <a:prstGeom prst="rect">
                <a:avLst/>
              </a:prstGeom>
              <a:solidFill>
                <a:srgbClr val="FFCCCC"/>
              </a:solidFill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endParaRPr lang="en-MY">
                  <a:solidFill>
                    <a:schemeClr val="lt1"/>
                  </a:solidFill>
                  <a:latin typeface="+mn-lt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1872" y="864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3648" y="864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2496" y="3888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3024" y="3888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81992" name="Rectangle 17"/>
              <p:cNvSpPr/>
              <p:nvPr/>
            </p:nvSpPr>
            <p:spPr>
              <a:xfrm>
                <a:off x="1872" y="1393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81993" name="Rectangle 18"/>
              <p:cNvSpPr/>
              <p:nvPr/>
            </p:nvSpPr>
            <p:spPr>
              <a:xfrm>
                <a:off x="2496" y="1393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81994" name="Rectangle 18"/>
              <p:cNvSpPr/>
              <p:nvPr/>
            </p:nvSpPr>
            <p:spPr>
              <a:xfrm>
                <a:off x="3024" y="1393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81999" name="Rectangle 17"/>
              <p:cNvSpPr/>
              <p:nvPr/>
            </p:nvSpPr>
            <p:spPr>
              <a:xfrm>
                <a:off x="3648" y="1393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MY"/>
              </a:p>
            </p:txBody>
          </p:sp>
          <p:sp>
            <p:nvSpPr>
              <p:cNvPr id="81986" name="Line 66"/>
              <p:cNvSpPr>
                <a:spLocks noChangeShapeType="1"/>
              </p:cNvSpPr>
              <p:nvPr/>
            </p:nvSpPr>
            <p:spPr bwMode="auto">
              <a:xfrm>
                <a:off x="1872" y="864"/>
                <a:ext cx="18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81987" name="Line 67"/>
              <p:cNvSpPr>
                <a:spLocks noChangeShapeType="1"/>
              </p:cNvSpPr>
              <p:nvPr/>
            </p:nvSpPr>
            <p:spPr bwMode="auto">
              <a:xfrm>
                <a:off x="1872" y="148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81988" name="Line 68"/>
              <p:cNvSpPr>
                <a:spLocks noChangeShapeType="1"/>
              </p:cNvSpPr>
              <p:nvPr/>
            </p:nvSpPr>
            <p:spPr bwMode="auto">
              <a:xfrm>
                <a:off x="3120" y="148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81989" name="Line 69"/>
              <p:cNvSpPr>
                <a:spLocks noChangeShapeType="1"/>
              </p:cNvSpPr>
              <p:nvPr/>
            </p:nvSpPr>
            <p:spPr bwMode="auto">
              <a:xfrm>
                <a:off x="2496" y="3984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/>
              </a:p>
            </p:txBody>
          </p:sp>
          <p:cxnSp>
            <p:nvCxnSpPr>
              <p:cNvPr id="25" name="Straight Connector 24"/>
              <p:cNvCxnSpPr/>
              <p:nvPr/>
            </p:nvCxnSpPr>
            <p:spPr>
              <a:xfrm rot="16200000" flipH="1">
                <a:off x="1248" y="2736"/>
                <a:ext cx="2496" cy="0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000" name="Straight Connector 24"/>
              <p:cNvCxnSpPr/>
              <p:nvPr/>
            </p:nvCxnSpPr>
            <p:spPr>
              <a:xfrm rot="16200000" flipH="1">
                <a:off x="1872" y="2736"/>
                <a:ext cx="2496" cy="0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1872" y="864"/>
                <a:ext cx="0" cy="624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001" name="Straight Connector 51"/>
              <p:cNvCxnSpPr/>
              <p:nvPr/>
            </p:nvCxnSpPr>
            <p:spPr>
              <a:xfrm>
                <a:off x="3744" y="864"/>
                <a:ext cx="0" cy="624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81995" name="Picture 77" descr="2237692503_fa5ceed6e2_o"/>
            <p:cNvPicPr>
              <a:picLocks noChangeAspect="1" noChangeArrowheads="1"/>
            </p:cNvPicPr>
            <p:nvPr/>
          </p:nvPicPr>
          <p:blipFill>
            <a:blip r:embed="rId2"/>
            <a:srcRect l="66667" t="24490" r="20000" b="15399"/>
            <a:stretch>
              <a:fillRect/>
            </a:stretch>
          </p:blipFill>
          <p:spPr bwMode="auto">
            <a:xfrm>
              <a:off x="3792" y="1056"/>
              <a:ext cx="816" cy="2640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pic>
        <p:sp>
          <p:nvSpPr>
            <p:cNvPr id="81996" name="Line 76"/>
            <p:cNvSpPr>
              <a:spLocks noChangeShapeType="1"/>
            </p:cNvSpPr>
            <p:nvPr/>
          </p:nvSpPr>
          <p:spPr bwMode="auto">
            <a:xfrm flipH="1">
              <a:off x="4588" y="768"/>
              <a:ext cx="20" cy="312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prstDash val="lgDashDot"/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</p:grpSp>
      <p:sp>
        <p:nvSpPr>
          <p:cNvPr id="81998" name="AutoShape 78"/>
          <p:cNvSpPr>
            <a:spLocks noChangeArrowheads="1"/>
          </p:cNvSpPr>
          <p:nvPr/>
        </p:nvSpPr>
        <p:spPr bwMode="auto">
          <a:xfrm>
            <a:off x="2590800" y="3276600"/>
            <a:ext cx="990600" cy="457200"/>
          </a:xfrm>
          <a:prstGeom prst="rightArrow">
            <a:avLst>
              <a:gd name="adj1" fmla="val 50000"/>
              <a:gd name="adj2" fmla="val 54167"/>
            </a:avLst>
          </a:prstGeom>
          <a:solidFill>
            <a:srgbClr val="FF0000"/>
          </a:solidFill>
          <a:ln w="127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" name="AutoShape 78"/>
          <p:cNvSpPr>
            <a:spLocks noChangeArrowheads="1"/>
          </p:cNvSpPr>
          <p:nvPr/>
        </p:nvSpPr>
        <p:spPr bwMode="auto">
          <a:xfrm>
            <a:off x="5791200" y="3276600"/>
            <a:ext cx="609600" cy="457200"/>
          </a:xfrm>
          <a:prstGeom prst="rightArrow">
            <a:avLst>
              <a:gd name="adj1" fmla="val 50000"/>
              <a:gd name="adj2" fmla="val 54167"/>
            </a:avLst>
          </a:prstGeom>
          <a:solidFill>
            <a:srgbClr val="FF0000"/>
          </a:solidFill>
          <a:ln w="127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7" name="Group 9"/>
          <p:cNvGrpSpPr>
            <a:grpSpLocks/>
          </p:cNvGrpSpPr>
          <p:nvPr/>
        </p:nvGrpSpPr>
        <p:grpSpPr bwMode="auto">
          <a:xfrm>
            <a:off x="6629400" y="1524000"/>
            <a:ext cx="2057400" cy="3581400"/>
            <a:chOff x="4655544" y="1968033"/>
            <a:chExt cx="2577947" cy="3214665"/>
          </a:xfrm>
        </p:grpSpPr>
        <p:sp>
          <p:nvSpPr>
            <p:cNvPr id="78" name="Rectangle 77"/>
            <p:cNvSpPr/>
            <p:nvPr/>
          </p:nvSpPr>
          <p:spPr bwMode="auto">
            <a:xfrm>
              <a:off x="5581287" y="1968033"/>
              <a:ext cx="792888" cy="321466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9" name="Rectangle 78"/>
            <p:cNvSpPr>
              <a:spLocks noChangeArrowheads="1"/>
            </p:cNvSpPr>
            <p:nvPr/>
          </p:nvSpPr>
          <p:spPr bwMode="auto">
            <a:xfrm rot="-5400000">
              <a:off x="5629355" y="994223"/>
              <a:ext cx="630326" cy="2577947"/>
            </a:xfrm>
            <a:prstGeom prst="rect">
              <a:avLst/>
            </a:prstGeom>
            <a:solidFill>
              <a:srgbClr val="FF0000"/>
            </a:solidFill>
            <a:ln w="11429" algn="ctr">
              <a:noFill/>
              <a:prstDash val="sysDash"/>
              <a:miter lim="800000"/>
              <a:headEnd/>
              <a:tailEnd/>
            </a:ln>
          </p:spPr>
          <p:txBody>
            <a:bodyPr vert="eaVert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lt1"/>
                </a:solidFill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1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82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8" grpId="0" animBg="1"/>
      <p:bldP spid="7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8" name="Group 4"/>
          <p:cNvGraphicFramePr>
            <a:graphicFrameLocks noGrp="1"/>
          </p:cNvGraphicFramePr>
          <p:nvPr/>
        </p:nvGraphicFramePr>
        <p:xfrm>
          <a:off x="5241925" y="509588"/>
          <a:ext cx="1600200" cy="2590800"/>
        </p:xfrm>
        <a:graphic>
          <a:graphicData uri="http://schemas.openxmlformats.org/drawingml/2006/table">
            <a:tbl>
              <a:tblPr/>
              <a:tblGrid>
                <a:gridCol w="533400"/>
                <a:gridCol w="533400"/>
                <a:gridCol w="5334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4" name="Oval 30"/>
          <p:cNvSpPr>
            <a:spLocks noChangeArrowheads="1"/>
          </p:cNvSpPr>
          <p:nvPr/>
        </p:nvSpPr>
        <p:spPr bwMode="auto">
          <a:xfrm>
            <a:off x="5214937" y="471488"/>
            <a:ext cx="46038" cy="46037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5" name="Oval 31"/>
          <p:cNvSpPr>
            <a:spLocks noChangeArrowheads="1"/>
          </p:cNvSpPr>
          <p:nvPr/>
        </p:nvSpPr>
        <p:spPr bwMode="auto">
          <a:xfrm>
            <a:off x="5748337" y="479425"/>
            <a:ext cx="46038" cy="46038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6" name="Oval 32"/>
          <p:cNvSpPr>
            <a:spLocks noChangeArrowheads="1"/>
          </p:cNvSpPr>
          <p:nvPr/>
        </p:nvSpPr>
        <p:spPr bwMode="auto">
          <a:xfrm>
            <a:off x="6286500" y="479425"/>
            <a:ext cx="46037" cy="46038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7" name="Oval 33"/>
          <p:cNvSpPr>
            <a:spLocks noChangeArrowheads="1"/>
          </p:cNvSpPr>
          <p:nvPr/>
        </p:nvSpPr>
        <p:spPr bwMode="auto">
          <a:xfrm>
            <a:off x="6811962" y="479425"/>
            <a:ext cx="46038" cy="46038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8" name="Oval 34"/>
          <p:cNvSpPr>
            <a:spLocks noChangeArrowheads="1"/>
          </p:cNvSpPr>
          <p:nvPr/>
        </p:nvSpPr>
        <p:spPr bwMode="auto">
          <a:xfrm>
            <a:off x="5214937" y="3057525"/>
            <a:ext cx="46038" cy="46038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9" name="Oval 35"/>
          <p:cNvSpPr>
            <a:spLocks noChangeArrowheads="1"/>
          </p:cNvSpPr>
          <p:nvPr/>
        </p:nvSpPr>
        <p:spPr bwMode="auto">
          <a:xfrm>
            <a:off x="5754687" y="3065463"/>
            <a:ext cx="46038" cy="46037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20" name="Oval 36"/>
          <p:cNvSpPr>
            <a:spLocks noChangeArrowheads="1"/>
          </p:cNvSpPr>
          <p:nvPr/>
        </p:nvSpPr>
        <p:spPr bwMode="auto">
          <a:xfrm>
            <a:off x="6286500" y="3065463"/>
            <a:ext cx="46037" cy="46037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21" name="Oval 37"/>
          <p:cNvSpPr>
            <a:spLocks noChangeArrowheads="1"/>
          </p:cNvSpPr>
          <p:nvPr/>
        </p:nvSpPr>
        <p:spPr bwMode="auto">
          <a:xfrm>
            <a:off x="6810375" y="3065463"/>
            <a:ext cx="46037" cy="46037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22" name="Oval 38"/>
          <p:cNvSpPr>
            <a:spLocks noChangeArrowheads="1"/>
          </p:cNvSpPr>
          <p:nvPr/>
        </p:nvSpPr>
        <p:spPr bwMode="auto">
          <a:xfrm>
            <a:off x="5757862" y="1511300"/>
            <a:ext cx="46038" cy="46038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23" name="Oval 39"/>
          <p:cNvSpPr>
            <a:spLocks noChangeArrowheads="1"/>
          </p:cNvSpPr>
          <p:nvPr/>
        </p:nvSpPr>
        <p:spPr bwMode="auto">
          <a:xfrm>
            <a:off x="6281737" y="1511300"/>
            <a:ext cx="46038" cy="46038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24" name="Oval 40"/>
          <p:cNvSpPr>
            <a:spLocks noChangeArrowheads="1"/>
          </p:cNvSpPr>
          <p:nvPr/>
        </p:nvSpPr>
        <p:spPr bwMode="auto">
          <a:xfrm>
            <a:off x="5753100" y="2028825"/>
            <a:ext cx="46037" cy="46038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25" name="Oval 41"/>
          <p:cNvSpPr>
            <a:spLocks noChangeArrowheads="1"/>
          </p:cNvSpPr>
          <p:nvPr/>
        </p:nvSpPr>
        <p:spPr bwMode="auto">
          <a:xfrm>
            <a:off x="6281737" y="2028825"/>
            <a:ext cx="46038" cy="46038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6426" name="Group 42"/>
          <p:cNvGraphicFramePr>
            <a:graphicFrameLocks noGrp="1"/>
          </p:cNvGraphicFramePr>
          <p:nvPr/>
        </p:nvGraphicFramePr>
        <p:xfrm>
          <a:off x="5233987" y="511175"/>
          <a:ext cx="1600200" cy="2590800"/>
        </p:xfrm>
        <a:graphic>
          <a:graphicData uri="http://schemas.openxmlformats.org/drawingml/2006/table">
            <a:tbl>
              <a:tblPr/>
              <a:tblGrid>
                <a:gridCol w="533400"/>
                <a:gridCol w="533400"/>
                <a:gridCol w="5334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DnDiag">
                      <a:fgClr>
                        <a:schemeClr val="accent2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DnDiag">
                      <a:fgClr>
                        <a:schemeClr val="accent2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DnDiag">
                      <a:fgClr>
                        <a:schemeClr val="accent2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DnDiag">
                      <a:fgClr>
                        <a:schemeClr val="accent2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52" name="Line 68"/>
          <p:cNvSpPr>
            <a:spLocks noChangeShapeType="1"/>
          </p:cNvSpPr>
          <p:nvPr/>
        </p:nvSpPr>
        <p:spPr bwMode="auto">
          <a:xfrm>
            <a:off x="5227637" y="520700"/>
            <a:ext cx="0" cy="2590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53" name="Line 69"/>
          <p:cNvSpPr>
            <a:spLocks noChangeShapeType="1"/>
          </p:cNvSpPr>
          <p:nvPr/>
        </p:nvSpPr>
        <p:spPr bwMode="auto">
          <a:xfrm>
            <a:off x="6834187" y="504825"/>
            <a:ext cx="0" cy="2590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54" name="Line 70"/>
          <p:cNvSpPr>
            <a:spLocks noChangeShapeType="1"/>
          </p:cNvSpPr>
          <p:nvPr/>
        </p:nvSpPr>
        <p:spPr bwMode="auto">
          <a:xfrm>
            <a:off x="5233987" y="504825"/>
            <a:ext cx="5334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55" name="Line 71"/>
          <p:cNvSpPr>
            <a:spLocks noChangeShapeType="1"/>
          </p:cNvSpPr>
          <p:nvPr/>
        </p:nvSpPr>
        <p:spPr bwMode="auto">
          <a:xfrm>
            <a:off x="6300787" y="504825"/>
            <a:ext cx="5334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56" name="Line 72"/>
          <p:cNvSpPr>
            <a:spLocks noChangeShapeType="1"/>
          </p:cNvSpPr>
          <p:nvPr/>
        </p:nvSpPr>
        <p:spPr bwMode="auto">
          <a:xfrm>
            <a:off x="5233987" y="3095625"/>
            <a:ext cx="5334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57" name="Line 73"/>
          <p:cNvSpPr>
            <a:spLocks noChangeShapeType="1"/>
          </p:cNvSpPr>
          <p:nvPr/>
        </p:nvSpPr>
        <p:spPr bwMode="auto">
          <a:xfrm>
            <a:off x="6300787" y="3095625"/>
            <a:ext cx="5334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58" name="Line 74"/>
          <p:cNvSpPr>
            <a:spLocks noChangeShapeType="1"/>
          </p:cNvSpPr>
          <p:nvPr/>
        </p:nvSpPr>
        <p:spPr bwMode="auto">
          <a:xfrm>
            <a:off x="5767387" y="2028825"/>
            <a:ext cx="0" cy="1066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59" name="Line 75"/>
          <p:cNvSpPr>
            <a:spLocks noChangeShapeType="1"/>
          </p:cNvSpPr>
          <p:nvPr/>
        </p:nvSpPr>
        <p:spPr bwMode="auto">
          <a:xfrm>
            <a:off x="6300787" y="2028825"/>
            <a:ext cx="0" cy="1066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60" name="Line 76"/>
          <p:cNvSpPr>
            <a:spLocks noChangeShapeType="1"/>
          </p:cNvSpPr>
          <p:nvPr/>
        </p:nvSpPr>
        <p:spPr bwMode="auto">
          <a:xfrm>
            <a:off x="5767387" y="492125"/>
            <a:ext cx="0" cy="1066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61" name="Line 77"/>
          <p:cNvSpPr>
            <a:spLocks noChangeShapeType="1"/>
          </p:cNvSpPr>
          <p:nvPr/>
        </p:nvSpPr>
        <p:spPr bwMode="auto">
          <a:xfrm>
            <a:off x="6300787" y="492125"/>
            <a:ext cx="0" cy="1066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62" name="Line 78"/>
          <p:cNvSpPr>
            <a:spLocks noChangeShapeType="1"/>
          </p:cNvSpPr>
          <p:nvPr/>
        </p:nvSpPr>
        <p:spPr bwMode="auto">
          <a:xfrm>
            <a:off x="5767387" y="1527175"/>
            <a:ext cx="5334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63" name="Line 79"/>
          <p:cNvSpPr>
            <a:spLocks noChangeShapeType="1"/>
          </p:cNvSpPr>
          <p:nvPr/>
        </p:nvSpPr>
        <p:spPr bwMode="auto">
          <a:xfrm>
            <a:off x="5767387" y="2041525"/>
            <a:ext cx="5334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64" name="Line 80"/>
          <p:cNvSpPr>
            <a:spLocks noChangeShapeType="1"/>
          </p:cNvSpPr>
          <p:nvPr/>
        </p:nvSpPr>
        <p:spPr bwMode="auto">
          <a:xfrm>
            <a:off x="6032500" y="393700"/>
            <a:ext cx="0" cy="2844800"/>
          </a:xfrm>
          <a:prstGeom prst="line">
            <a:avLst/>
          </a:prstGeom>
          <a:noFill/>
          <a:ln w="9525">
            <a:solidFill>
              <a:srgbClr val="F71919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6599" name="Group 215"/>
          <p:cNvGraphicFramePr>
            <a:graphicFrameLocks noGrp="1"/>
          </p:cNvGraphicFramePr>
          <p:nvPr/>
        </p:nvGraphicFramePr>
        <p:xfrm>
          <a:off x="1925638" y="3813175"/>
          <a:ext cx="1600200" cy="2590800"/>
        </p:xfrm>
        <a:graphic>
          <a:graphicData uri="http://schemas.openxmlformats.org/drawingml/2006/table">
            <a:tbl>
              <a:tblPr/>
              <a:tblGrid>
                <a:gridCol w="533400"/>
                <a:gridCol w="533400"/>
                <a:gridCol w="5334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DnDiag">
                      <a:fgClr>
                        <a:schemeClr val="accent2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DnDiag">
                      <a:fgClr>
                        <a:schemeClr val="accent2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DnDiag">
                      <a:fgClr>
                        <a:schemeClr val="accent2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DnDiag">
                      <a:fgClr>
                        <a:schemeClr val="accent2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625" name="Oval 241"/>
          <p:cNvSpPr>
            <a:spLocks noChangeArrowheads="1"/>
          </p:cNvSpPr>
          <p:nvPr/>
        </p:nvSpPr>
        <p:spPr bwMode="auto">
          <a:xfrm>
            <a:off x="1905000" y="3781425"/>
            <a:ext cx="46038" cy="46038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626" name="Oval 242"/>
          <p:cNvSpPr>
            <a:spLocks noChangeArrowheads="1"/>
          </p:cNvSpPr>
          <p:nvPr/>
        </p:nvSpPr>
        <p:spPr bwMode="auto">
          <a:xfrm>
            <a:off x="2435225" y="3783013"/>
            <a:ext cx="46038" cy="46037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627" name="Oval 243"/>
          <p:cNvSpPr>
            <a:spLocks noChangeArrowheads="1"/>
          </p:cNvSpPr>
          <p:nvPr/>
        </p:nvSpPr>
        <p:spPr bwMode="auto">
          <a:xfrm>
            <a:off x="2970213" y="3783013"/>
            <a:ext cx="46037" cy="46037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629" name="Oval 245"/>
          <p:cNvSpPr>
            <a:spLocks noChangeArrowheads="1"/>
          </p:cNvSpPr>
          <p:nvPr/>
        </p:nvSpPr>
        <p:spPr bwMode="auto">
          <a:xfrm>
            <a:off x="1905000" y="6373813"/>
            <a:ext cx="46038" cy="46037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630" name="Oval 246"/>
          <p:cNvSpPr>
            <a:spLocks noChangeArrowheads="1"/>
          </p:cNvSpPr>
          <p:nvPr/>
        </p:nvSpPr>
        <p:spPr bwMode="auto">
          <a:xfrm>
            <a:off x="2438400" y="6369050"/>
            <a:ext cx="46038" cy="46038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631" name="Oval 247"/>
          <p:cNvSpPr>
            <a:spLocks noChangeArrowheads="1"/>
          </p:cNvSpPr>
          <p:nvPr/>
        </p:nvSpPr>
        <p:spPr bwMode="auto">
          <a:xfrm>
            <a:off x="2970213" y="6369050"/>
            <a:ext cx="46037" cy="46038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633" name="Oval 249"/>
          <p:cNvSpPr>
            <a:spLocks noChangeArrowheads="1"/>
          </p:cNvSpPr>
          <p:nvPr/>
        </p:nvSpPr>
        <p:spPr bwMode="auto">
          <a:xfrm>
            <a:off x="2441575" y="4814888"/>
            <a:ext cx="46038" cy="46037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634" name="Oval 250"/>
          <p:cNvSpPr>
            <a:spLocks noChangeArrowheads="1"/>
          </p:cNvSpPr>
          <p:nvPr/>
        </p:nvSpPr>
        <p:spPr bwMode="auto">
          <a:xfrm>
            <a:off x="2965450" y="4814888"/>
            <a:ext cx="46038" cy="46037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635" name="Oval 251"/>
          <p:cNvSpPr>
            <a:spLocks noChangeArrowheads="1"/>
          </p:cNvSpPr>
          <p:nvPr/>
        </p:nvSpPr>
        <p:spPr bwMode="auto">
          <a:xfrm>
            <a:off x="2436813" y="5332413"/>
            <a:ext cx="46037" cy="46037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636" name="Oval 252"/>
          <p:cNvSpPr>
            <a:spLocks noChangeArrowheads="1"/>
          </p:cNvSpPr>
          <p:nvPr/>
        </p:nvSpPr>
        <p:spPr bwMode="auto">
          <a:xfrm>
            <a:off x="2965450" y="5332413"/>
            <a:ext cx="46038" cy="46037"/>
          </a:xfrm>
          <a:prstGeom prst="ellipse">
            <a:avLst/>
          </a:prstGeom>
          <a:solidFill>
            <a:srgbClr val="520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637" name="Line 253"/>
          <p:cNvSpPr>
            <a:spLocks noChangeShapeType="1"/>
          </p:cNvSpPr>
          <p:nvPr/>
        </p:nvSpPr>
        <p:spPr bwMode="auto">
          <a:xfrm>
            <a:off x="1925638" y="3813175"/>
            <a:ext cx="0" cy="2590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39" name="Line 255"/>
          <p:cNvSpPr>
            <a:spLocks noChangeShapeType="1"/>
          </p:cNvSpPr>
          <p:nvPr/>
        </p:nvSpPr>
        <p:spPr bwMode="auto">
          <a:xfrm>
            <a:off x="1925638" y="3813175"/>
            <a:ext cx="5334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40" name="Line 256"/>
          <p:cNvSpPr>
            <a:spLocks noChangeShapeType="1"/>
          </p:cNvSpPr>
          <p:nvPr/>
        </p:nvSpPr>
        <p:spPr bwMode="auto">
          <a:xfrm>
            <a:off x="2992438" y="3813175"/>
            <a:ext cx="5334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41" name="Line 257"/>
          <p:cNvSpPr>
            <a:spLocks noChangeShapeType="1"/>
          </p:cNvSpPr>
          <p:nvPr/>
        </p:nvSpPr>
        <p:spPr bwMode="auto">
          <a:xfrm>
            <a:off x="1925638" y="6403975"/>
            <a:ext cx="5334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42" name="Line 258"/>
          <p:cNvSpPr>
            <a:spLocks noChangeShapeType="1"/>
          </p:cNvSpPr>
          <p:nvPr/>
        </p:nvSpPr>
        <p:spPr bwMode="auto">
          <a:xfrm>
            <a:off x="2992438" y="6403975"/>
            <a:ext cx="5334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43" name="Line 259"/>
          <p:cNvSpPr>
            <a:spLocks noChangeShapeType="1"/>
          </p:cNvSpPr>
          <p:nvPr/>
        </p:nvSpPr>
        <p:spPr bwMode="auto">
          <a:xfrm>
            <a:off x="2459038" y="5337175"/>
            <a:ext cx="0" cy="1066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44" name="Line 260"/>
          <p:cNvSpPr>
            <a:spLocks noChangeShapeType="1"/>
          </p:cNvSpPr>
          <p:nvPr/>
        </p:nvSpPr>
        <p:spPr bwMode="auto">
          <a:xfrm>
            <a:off x="2992438" y="5337175"/>
            <a:ext cx="0" cy="1066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45" name="Line 261"/>
          <p:cNvSpPr>
            <a:spLocks noChangeShapeType="1"/>
          </p:cNvSpPr>
          <p:nvPr/>
        </p:nvSpPr>
        <p:spPr bwMode="auto">
          <a:xfrm>
            <a:off x="2459038" y="3800475"/>
            <a:ext cx="0" cy="1066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46" name="Line 262"/>
          <p:cNvSpPr>
            <a:spLocks noChangeShapeType="1"/>
          </p:cNvSpPr>
          <p:nvPr/>
        </p:nvSpPr>
        <p:spPr bwMode="auto">
          <a:xfrm>
            <a:off x="2992438" y="3800475"/>
            <a:ext cx="0" cy="10668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47" name="Line 263"/>
          <p:cNvSpPr>
            <a:spLocks noChangeShapeType="1"/>
          </p:cNvSpPr>
          <p:nvPr/>
        </p:nvSpPr>
        <p:spPr bwMode="auto">
          <a:xfrm>
            <a:off x="2459038" y="4835525"/>
            <a:ext cx="5334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48" name="Line 264"/>
          <p:cNvSpPr>
            <a:spLocks noChangeShapeType="1"/>
          </p:cNvSpPr>
          <p:nvPr/>
        </p:nvSpPr>
        <p:spPr bwMode="auto">
          <a:xfrm>
            <a:off x="2459038" y="5349875"/>
            <a:ext cx="5334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49" name="Line 265"/>
          <p:cNvSpPr>
            <a:spLocks noChangeShapeType="1"/>
          </p:cNvSpPr>
          <p:nvPr/>
        </p:nvSpPr>
        <p:spPr bwMode="auto">
          <a:xfrm>
            <a:off x="2725738" y="3609975"/>
            <a:ext cx="0" cy="3111500"/>
          </a:xfrm>
          <a:prstGeom prst="line">
            <a:avLst/>
          </a:prstGeom>
          <a:noFill/>
          <a:ln w="9525">
            <a:solidFill>
              <a:srgbClr val="CC0000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650" name="Rectangle 266"/>
          <p:cNvSpPr>
            <a:spLocks noChangeArrowheads="1"/>
          </p:cNvSpPr>
          <p:nvPr/>
        </p:nvSpPr>
        <p:spPr bwMode="auto">
          <a:xfrm>
            <a:off x="2733675" y="3584575"/>
            <a:ext cx="884238" cy="290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6720" name="Picture 336"/>
          <p:cNvPicPr>
            <a:picLocks noChangeAspect="1" noChangeArrowheads="1"/>
          </p:cNvPicPr>
          <p:nvPr/>
        </p:nvPicPr>
        <p:blipFill>
          <a:blip r:embed="rId2"/>
          <a:srcRect r="56250" b="16667"/>
          <a:stretch>
            <a:fillRect/>
          </a:stretch>
        </p:blipFill>
        <p:spPr bwMode="auto">
          <a:xfrm>
            <a:off x="6248400" y="3810000"/>
            <a:ext cx="21336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721" name="Line 337"/>
          <p:cNvSpPr>
            <a:spLocks noChangeShapeType="1"/>
          </p:cNvSpPr>
          <p:nvPr/>
        </p:nvSpPr>
        <p:spPr bwMode="auto">
          <a:xfrm>
            <a:off x="3810000" y="6464300"/>
            <a:ext cx="5257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722" name="Text Box 338"/>
          <p:cNvSpPr txBox="1">
            <a:spLocks noChangeArrowheads="1"/>
          </p:cNvSpPr>
          <p:nvPr/>
        </p:nvSpPr>
        <p:spPr bwMode="auto">
          <a:xfrm>
            <a:off x="2362200" y="76200"/>
            <a:ext cx="419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 dirty="0" err="1">
                <a:solidFill>
                  <a:srgbClr val="CC3300"/>
                </a:solidFill>
                <a:latin typeface=".VnArial Narrow" pitchFamily="34" charset="0"/>
              </a:rPr>
              <a:t>B­íc</a:t>
            </a:r>
            <a:r>
              <a:rPr lang="en-US" sz="2000" b="1" u="sng" dirty="0">
                <a:solidFill>
                  <a:srgbClr val="CC3300"/>
                </a:solidFill>
                <a:latin typeface=".VnArial Narrow" pitchFamily="34" charset="0"/>
              </a:rPr>
              <a:t> 1:</a:t>
            </a:r>
            <a:r>
              <a:rPr lang="en-US" sz="2000" dirty="0">
                <a:solidFill>
                  <a:srgbClr val="CC3300"/>
                </a:solidFill>
                <a:latin typeface=".VnArial Narrow" pitchFamily="34" charset="0"/>
              </a:rPr>
              <a:t> KÎ </a:t>
            </a:r>
            <a:r>
              <a:rPr lang="en-US" sz="2000" dirty="0" err="1">
                <a:solidFill>
                  <a:srgbClr val="CC3300"/>
                </a:solidFill>
                <a:latin typeface=".VnArial Narrow" pitchFamily="34" charset="0"/>
              </a:rPr>
              <a:t>ch</a:t>
            </a:r>
            <a:r>
              <a:rPr lang="en-US" sz="2000" dirty="0">
                <a:solidFill>
                  <a:srgbClr val="CC3300"/>
                </a:solidFill>
                <a:latin typeface=".VnArial Narrow" pitchFamily="34" charset="0"/>
              </a:rPr>
              <a:t>÷   H, </a:t>
            </a:r>
          </a:p>
        </p:txBody>
      </p:sp>
      <p:sp>
        <p:nvSpPr>
          <p:cNvPr id="16723" name="Text Box 339"/>
          <p:cNvSpPr txBox="1">
            <a:spLocks noChangeArrowheads="1"/>
          </p:cNvSpPr>
          <p:nvPr/>
        </p:nvSpPr>
        <p:spPr bwMode="auto">
          <a:xfrm>
            <a:off x="444500" y="3276600"/>
            <a:ext cx="2832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 dirty="0" err="1">
                <a:solidFill>
                  <a:srgbClr val="CC3300"/>
                </a:solidFill>
                <a:latin typeface=".VnArial Narrow" pitchFamily="34" charset="0"/>
              </a:rPr>
              <a:t>B­íc</a:t>
            </a:r>
            <a:r>
              <a:rPr lang="en-US" sz="2000" b="1" u="sng" dirty="0">
                <a:solidFill>
                  <a:srgbClr val="CC3300"/>
                </a:solidFill>
                <a:latin typeface=".VnArial Narrow" pitchFamily="34" charset="0"/>
              </a:rPr>
              <a:t> 2:</a:t>
            </a:r>
            <a:r>
              <a:rPr lang="en-US" sz="2000" dirty="0">
                <a:solidFill>
                  <a:srgbClr val="CC3300"/>
                </a:solidFill>
                <a:latin typeface=".VnArial Narrow" pitchFamily="34" charset="0"/>
              </a:rPr>
              <a:t> C¾t </a:t>
            </a:r>
            <a:r>
              <a:rPr lang="en-US" sz="2000" dirty="0" err="1">
                <a:solidFill>
                  <a:srgbClr val="CC3300"/>
                </a:solidFill>
                <a:latin typeface=".VnArial Narrow" pitchFamily="34" charset="0"/>
              </a:rPr>
              <a:t>ch</a:t>
            </a:r>
            <a:r>
              <a:rPr lang="en-US" sz="2000" dirty="0">
                <a:solidFill>
                  <a:srgbClr val="CC3300"/>
                </a:solidFill>
                <a:latin typeface=".VnArial Narrow" pitchFamily="34" charset="0"/>
              </a:rPr>
              <a:t>÷   </a:t>
            </a:r>
            <a:r>
              <a:rPr lang="en-US" sz="2000" dirty="0" smtClean="0">
                <a:solidFill>
                  <a:srgbClr val="CC3300"/>
                </a:solidFill>
                <a:latin typeface=".VnArial Narrow" pitchFamily="34" charset="0"/>
              </a:rPr>
              <a:t>H</a:t>
            </a:r>
            <a:endParaRPr lang="en-US" sz="2000" dirty="0">
              <a:solidFill>
                <a:srgbClr val="CC3300"/>
              </a:solidFill>
              <a:latin typeface=".VnArial Narrow" pitchFamily="34" charset="0"/>
            </a:endParaRPr>
          </a:p>
        </p:txBody>
      </p:sp>
      <p:sp>
        <p:nvSpPr>
          <p:cNvPr id="16724" name="Text Box 340"/>
          <p:cNvSpPr txBox="1">
            <a:spLocks noChangeArrowheads="1"/>
          </p:cNvSpPr>
          <p:nvPr/>
        </p:nvSpPr>
        <p:spPr bwMode="auto">
          <a:xfrm>
            <a:off x="4495800" y="3276600"/>
            <a:ext cx="396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 dirty="0" err="1">
                <a:solidFill>
                  <a:srgbClr val="CC3300"/>
                </a:solidFill>
                <a:latin typeface=".VnArial Narrow" pitchFamily="34" charset="0"/>
              </a:rPr>
              <a:t>B­íc</a:t>
            </a:r>
            <a:r>
              <a:rPr lang="en-US" sz="2000" b="1" u="sng" dirty="0">
                <a:solidFill>
                  <a:srgbClr val="CC3300"/>
                </a:solidFill>
                <a:latin typeface=".VnArial Narrow" pitchFamily="34" charset="0"/>
              </a:rPr>
              <a:t> 3:</a:t>
            </a:r>
            <a:r>
              <a:rPr lang="en-US" sz="2000" dirty="0">
                <a:solidFill>
                  <a:srgbClr val="CC3300"/>
                </a:solidFill>
                <a:latin typeface=".VnArial Narrow" pitchFamily="34" charset="0"/>
              </a:rPr>
              <a:t> </a:t>
            </a:r>
            <a:r>
              <a:rPr lang="en-US" sz="2000" dirty="0" err="1">
                <a:solidFill>
                  <a:srgbClr val="CC3300"/>
                </a:solidFill>
                <a:latin typeface=".VnArial Narrow" pitchFamily="34" charset="0"/>
              </a:rPr>
              <a:t>D¸n</a:t>
            </a:r>
            <a:r>
              <a:rPr lang="en-US" sz="2000" dirty="0">
                <a:solidFill>
                  <a:srgbClr val="CC3300"/>
                </a:solidFill>
                <a:latin typeface=".VnArial Narrow" pitchFamily="34" charset="0"/>
              </a:rPr>
              <a:t> </a:t>
            </a:r>
            <a:r>
              <a:rPr lang="en-US" sz="2000" dirty="0" err="1">
                <a:solidFill>
                  <a:srgbClr val="CC3300"/>
                </a:solidFill>
                <a:latin typeface=".VnArial Narrow" pitchFamily="34" charset="0"/>
              </a:rPr>
              <a:t>ch</a:t>
            </a:r>
            <a:r>
              <a:rPr lang="en-US" sz="2000" dirty="0">
                <a:solidFill>
                  <a:srgbClr val="CC3300"/>
                </a:solidFill>
                <a:latin typeface=".VnArial Narrow" pitchFamily="34" charset="0"/>
              </a:rPr>
              <a:t>÷   </a:t>
            </a:r>
            <a:r>
              <a:rPr lang="en-US" sz="2000" dirty="0" smtClean="0">
                <a:solidFill>
                  <a:srgbClr val="CC3300"/>
                </a:solidFill>
                <a:latin typeface=".VnArial Narrow" pitchFamily="34" charset="0"/>
              </a:rPr>
              <a:t>H</a:t>
            </a:r>
            <a:endParaRPr lang="en-US" sz="2000" dirty="0">
              <a:solidFill>
                <a:srgbClr val="CC3300"/>
              </a:solidFill>
              <a:latin typeface=".Vn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6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6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6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6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6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6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6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6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6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6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6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6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6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6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6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6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6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6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6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6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6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16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16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3" dur="500"/>
                                        <p:tgtEl>
                                          <p:spTgt spid="16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6" dur="500"/>
                                        <p:tgtEl>
                                          <p:spTgt spid="1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9" dur="500"/>
                                        <p:tgtEl>
                                          <p:spTgt spid="1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1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5" dur="500"/>
                                        <p:tgtEl>
                                          <p:spTgt spid="1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8" dur="500"/>
                                        <p:tgtEl>
                                          <p:spTgt spid="1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1" dur="500"/>
                                        <p:tgtEl>
                                          <p:spTgt spid="1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4" dur="500"/>
                                        <p:tgtEl>
                                          <p:spTgt spid="1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7" dur="500"/>
                                        <p:tgtEl>
                                          <p:spTgt spid="1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0" dur="500"/>
                                        <p:tgtEl>
                                          <p:spTgt spid="1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3" dur="500"/>
                                        <p:tgtEl>
                                          <p:spTgt spid="1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6" dur="500"/>
                                        <p:tgtEl>
                                          <p:spTgt spid="1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9" dur="500"/>
                                        <p:tgtEl>
                                          <p:spTgt spid="1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2" dur="500"/>
                                        <p:tgtEl>
                                          <p:spTgt spid="16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5" dur="500"/>
                                        <p:tgtEl>
                                          <p:spTgt spid="16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8" dur="500"/>
                                        <p:tgtEl>
                                          <p:spTgt spid="16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1" dur="500"/>
                                        <p:tgtEl>
                                          <p:spTgt spid="16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4" dur="500"/>
                                        <p:tgtEl>
                                          <p:spTgt spid="16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7" dur="500"/>
                                        <p:tgtEl>
                                          <p:spTgt spid="16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0" dur="500"/>
                                        <p:tgtEl>
                                          <p:spTgt spid="16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3" dur="500"/>
                                        <p:tgtEl>
                                          <p:spTgt spid="16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6" dur="500"/>
                                        <p:tgtEl>
                                          <p:spTgt spid="16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9" dur="500"/>
                                        <p:tgtEl>
                                          <p:spTgt spid="16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4" dur="500"/>
                                        <p:tgtEl>
                                          <p:spTgt spid="16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9" dur="500"/>
                                        <p:tgtEl>
                                          <p:spTgt spid="16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2" dur="500"/>
                                        <p:tgtEl>
                                          <p:spTgt spid="16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14" grpId="0" animBg="1"/>
      <p:bldP spid="16415" grpId="0" animBg="1"/>
      <p:bldP spid="16416" grpId="0" animBg="1"/>
      <p:bldP spid="16417" grpId="0" animBg="1"/>
      <p:bldP spid="16418" grpId="0" animBg="1"/>
      <p:bldP spid="16419" grpId="0" animBg="1"/>
      <p:bldP spid="16420" grpId="0" animBg="1"/>
      <p:bldP spid="16421" grpId="0" animBg="1"/>
      <p:bldP spid="16422" grpId="0" animBg="1"/>
      <p:bldP spid="16423" grpId="0" animBg="1"/>
      <p:bldP spid="16424" grpId="0" animBg="1"/>
      <p:bldP spid="16425" grpId="0" animBg="1"/>
      <p:bldP spid="16452" grpId="0" animBg="1"/>
      <p:bldP spid="16453" grpId="0" animBg="1"/>
      <p:bldP spid="16454" grpId="0" animBg="1"/>
      <p:bldP spid="16455" grpId="0" animBg="1"/>
      <p:bldP spid="16456" grpId="0" animBg="1"/>
      <p:bldP spid="16457" grpId="0" animBg="1"/>
      <p:bldP spid="16458" grpId="0" animBg="1"/>
      <p:bldP spid="16459" grpId="0" animBg="1"/>
      <p:bldP spid="16460" grpId="0" animBg="1"/>
      <p:bldP spid="16461" grpId="0" animBg="1"/>
      <p:bldP spid="16462" grpId="0" animBg="1"/>
      <p:bldP spid="16463" grpId="0" animBg="1"/>
      <p:bldP spid="16464" grpId="0" animBg="1"/>
      <p:bldP spid="16625" grpId="0" animBg="1"/>
      <p:bldP spid="16626" grpId="0" animBg="1"/>
      <p:bldP spid="16627" grpId="0" animBg="1"/>
      <p:bldP spid="16629" grpId="0" animBg="1"/>
      <p:bldP spid="16630" grpId="0" animBg="1"/>
      <p:bldP spid="16631" grpId="0" animBg="1"/>
      <p:bldP spid="16633" grpId="0" animBg="1"/>
      <p:bldP spid="16634" grpId="0" animBg="1"/>
      <p:bldP spid="16635" grpId="0" animBg="1"/>
      <p:bldP spid="16636" grpId="0" animBg="1"/>
      <p:bldP spid="16637" grpId="0" animBg="1"/>
      <p:bldP spid="16639" grpId="0" animBg="1"/>
      <p:bldP spid="16640" grpId="0" animBg="1"/>
      <p:bldP spid="16641" grpId="0" animBg="1"/>
      <p:bldP spid="16642" grpId="0" animBg="1"/>
      <p:bldP spid="16643" grpId="0" animBg="1"/>
      <p:bldP spid="16644" grpId="0" animBg="1"/>
      <p:bldP spid="16645" grpId="0" animBg="1"/>
      <p:bldP spid="16646" grpId="0" animBg="1"/>
      <p:bldP spid="16647" grpId="0" animBg="1"/>
      <p:bldP spid="16648" grpId="0" animBg="1"/>
      <p:bldP spid="16649" grpId="0" animBg="1"/>
      <p:bldP spid="16650" grpId="0" animBg="1"/>
      <p:bldP spid="16721" grpId="0" animBg="1"/>
      <p:bldP spid="16722" grpId="0"/>
      <p:bldP spid="16723" grpId="0"/>
      <p:bldP spid="167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31" name="Picture 19" descr="scan0001"/>
          <p:cNvPicPr>
            <a:picLocks noGrp="1" noChangeAspect="1" noChangeArrowheads="1"/>
          </p:cNvPicPr>
          <p:nvPr>
            <p:ph/>
          </p:nvPr>
        </p:nvPicPr>
        <p:blipFill>
          <a:blip r:embed="rId2"/>
          <a:stretch>
            <a:fillRect/>
          </a:stretch>
        </p:blipFill>
        <p:spPr>
          <a:xfrm>
            <a:off x="457200" y="323951"/>
            <a:ext cx="8229600" cy="566399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37" name="Picture 13" descr="scan0004"/>
          <p:cNvPicPr>
            <a:picLocks noGrp="1" noChangeAspect="1" noChangeArrowheads="1"/>
          </p:cNvPicPr>
          <p:nvPr>
            <p:ph/>
          </p:nvPr>
        </p:nvPicPr>
        <p:blipFill>
          <a:blip r:embed="rId2"/>
          <a:stretch>
            <a:fillRect/>
          </a:stretch>
        </p:blipFill>
        <p:spPr>
          <a:xfrm>
            <a:off x="589521" y="292100"/>
            <a:ext cx="7964957" cy="57277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9" name="Picture 5" descr="scan0009"/>
          <p:cNvPicPr>
            <a:picLocks noGrp="1" noChangeAspect="1" noChangeArrowheads="1"/>
          </p:cNvPicPr>
          <p:nvPr>
            <p:ph/>
          </p:nvPr>
        </p:nvPicPr>
        <p:blipFill>
          <a:blip r:embed="rId2"/>
          <a:stretch>
            <a:fillRect/>
          </a:stretch>
        </p:blipFill>
        <p:spPr>
          <a:xfrm>
            <a:off x="684339" y="292100"/>
            <a:ext cx="7775322" cy="57277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924877"/>
  <p:tag name="VIOLETTITLE" val="Bài 11. Ôn tập chương II: Cắt, dán chữ cái đơn giản"/>
  <p:tag name="VIOLETLESSON" val="11"/>
  <p:tag name="VIOLETCATID" val="7880540"/>
  <p:tag name="VIOLETSUBJECT" val="Thủ công 3"/>
  <p:tag name="VIOLETAUTHORID" val="412911"/>
  <p:tag name="VIOLETAUTHORNAME" val="Đặng Quốc Dương"/>
  <p:tag name="VIOLETAUTHORAVATAR" val="no_avatar.jpg"/>
  <p:tag name="VIOLETAUTHORADDRESS" val="thcs dền thàng - lào cai"/>
  <p:tag name="VIOLETAUTHORHOMEPAGE" val="http://violet.vn/duonglc2"/>
  <p:tag name="VIOLETDATE" val="2017-01-19 05:18:51"/>
  <p:tag name="VIOLETHIT" val="69"/>
  <p:tag name="VIOLETLIKE" val="0"/>
</p:tagLst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</TotalTime>
  <Words>30</Words>
  <Application>Microsoft Office PowerPoint</Application>
  <PresentationFormat>On-screen Show (4:3)</PresentationFormat>
  <Paragraphs>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Slipstream</vt:lpstr>
      <vt:lpstr>Ôn tập học kì I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MyPC</cp:lastModifiedBy>
  <cp:revision>3</cp:revision>
  <dcterms:created xsi:type="dcterms:W3CDTF">2017-01-18T22:03:39Z</dcterms:created>
  <dcterms:modified xsi:type="dcterms:W3CDTF">2017-12-30T15:57:57Z</dcterms:modified>
</cp:coreProperties>
</file>